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28"/>
  </p:notesMasterIdLst>
  <p:sldIdLst>
    <p:sldId id="295" r:id="rId3"/>
    <p:sldId id="266" r:id="rId4"/>
    <p:sldId id="267" r:id="rId5"/>
    <p:sldId id="328" r:id="rId6"/>
    <p:sldId id="305" r:id="rId7"/>
    <p:sldId id="319" r:id="rId8"/>
    <p:sldId id="322" r:id="rId9"/>
    <p:sldId id="330" r:id="rId10"/>
    <p:sldId id="321" r:id="rId11"/>
    <p:sldId id="303" r:id="rId12"/>
    <p:sldId id="323" r:id="rId13"/>
    <p:sldId id="324" r:id="rId14"/>
    <p:sldId id="331" r:id="rId15"/>
    <p:sldId id="325" r:id="rId16"/>
    <p:sldId id="300" r:id="rId17"/>
    <p:sldId id="327" r:id="rId18"/>
    <p:sldId id="334" r:id="rId19"/>
    <p:sldId id="332" r:id="rId20"/>
    <p:sldId id="312" r:id="rId21"/>
    <p:sldId id="320" r:id="rId22"/>
    <p:sldId id="302" r:id="rId23"/>
    <p:sldId id="310" r:id="rId24"/>
    <p:sldId id="304" r:id="rId25"/>
    <p:sldId id="333" r:id="rId26"/>
    <p:sldId id="335" r:id="rId27"/>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9" autoAdjust="0"/>
    <p:restoredTop sz="94660"/>
  </p:normalViewPr>
  <p:slideViewPr>
    <p:cSldViewPr>
      <p:cViewPr varScale="1">
        <p:scale>
          <a:sx n="75" d="100"/>
          <a:sy n="75" d="100"/>
        </p:scale>
        <p:origin x="-108" y="-366"/>
      </p:cViewPr>
      <p:guideLst>
        <p:guide orient="horz" pos="1621"/>
        <p:guide pos="2880"/>
      </p:guideLst>
    </p:cSldViewPr>
  </p:slideViewPr>
  <p:notesTextViewPr>
    <p:cViewPr>
      <p:scale>
        <a:sx n="100" d="100"/>
        <a:sy n="100" d="100"/>
      </p:scale>
      <p:origin x="0" y="0"/>
    </p:cViewPr>
  </p:notesTextViewPr>
  <p:sorterViewPr>
    <p:cViewPr>
      <p:scale>
        <a:sx n="121" d="100"/>
        <a:sy n="121"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solidFill>
                <a:schemeClr val="bg2"/>
              </a:solidFill>
            </a:ln>
          </c:spPr>
          <c:dPt>
            <c:idx val="0"/>
            <c:bubble3D val="0"/>
            <c:spPr>
              <a:solidFill>
                <a:schemeClr val="accent1"/>
              </a:solidFill>
              <a:ln w="12700">
                <a:noFill/>
              </a:ln>
              <a:effectLst/>
            </c:spPr>
            <c:extLst xmlns:c16r2="http://schemas.microsoft.com/office/drawing/2015/06/chart">
              <c:ext xmlns:c16="http://schemas.microsoft.com/office/drawing/2014/chart" uri="{C3380CC4-5D6E-409C-BE32-E72D297353CC}">
                <c16:uniqueId val="{00000000-2B1C-43A9-B555-0E08365F904B}"/>
              </c:ext>
            </c:extLst>
          </c:dPt>
          <c:dPt>
            <c:idx val="1"/>
            <c:bubble3D val="0"/>
            <c:spPr>
              <a:solidFill>
                <a:schemeClr val="accent1">
                  <a:lumMod val="60000"/>
                  <a:lumOff val="40000"/>
                </a:schemeClr>
              </a:solidFill>
              <a:ln w="12700">
                <a:noFill/>
              </a:ln>
              <a:effectLst/>
            </c:spPr>
            <c:extLst xmlns:c16r2="http://schemas.microsoft.com/office/drawing/2015/06/chart">
              <c:ext xmlns:c16="http://schemas.microsoft.com/office/drawing/2014/chart" uri="{C3380CC4-5D6E-409C-BE32-E72D297353CC}">
                <c16:uniqueId val="{00000001-2B1C-43A9-B555-0E08365F904B}"/>
              </c:ext>
            </c:extLst>
          </c:dPt>
          <c:dPt>
            <c:idx val="2"/>
            <c:bubble3D val="0"/>
            <c:spPr>
              <a:solidFill>
                <a:schemeClr val="accent1">
                  <a:lumMod val="40000"/>
                  <a:lumOff val="60000"/>
                </a:schemeClr>
              </a:solidFill>
              <a:ln w="12700">
                <a:noFill/>
              </a:ln>
              <a:effectLst/>
            </c:spPr>
            <c:extLst xmlns:c16r2="http://schemas.microsoft.com/office/drawing/2015/06/chart">
              <c:ext xmlns:c16="http://schemas.microsoft.com/office/drawing/2014/chart" uri="{C3380CC4-5D6E-409C-BE32-E72D297353CC}">
                <c16:uniqueId val="{00000002-2B1C-43A9-B555-0E08365F904B}"/>
              </c:ext>
            </c:extLst>
          </c:dPt>
          <c:dPt>
            <c:idx val="3"/>
            <c:bubble3D val="0"/>
            <c:spPr>
              <a:solidFill>
                <a:schemeClr val="accent1">
                  <a:lumMod val="40000"/>
                  <a:lumOff val="60000"/>
                </a:schemeClr>
              </a:solidFill>
              <a:ln w="12700">
                <a:noFill/>
              </a:ln>
              <a:effectLst/>
            </c:spPr>
            <c:extLst xmlns:c16r2="http://schemas.microsoft.com/office/drawing/2015/06/chart">
              <c:ext xmlns:c16="http://schemas.microsoft.com/office/drawing/2014/chart" uri="{C3380CC4-5D6E-409C-BE32-E72D297353CC}">
                <c16:uniqueId val="{00000003-2B1C-43A9-B555-0E08365F904B}"/>
              </c:ext>
            </c:extLst>
          </c:dPt>
          <c:cat>
            <c:strRef>
              <c:f>Sheet1!$A$2:$A$5</c:f>
              <c:strCache>
                <c:ptCount val="4"/>
                <c:pt idx="0">
                  <c:v>Graphic</c:v>
                </c:pt>
                <c:pt idx="1">
                  <c:v>Web</c:v>
                </c:pt>
                <c:pt idx="2">
                  <c:v>Seo</c:v>
                </c:pt>
                <c:pt idx="3">
                  <c:v>Developer</c:v>
                </c:pt>
              </c:strCache>
            </c:strRef>
          </c:cat>
          <c:val>
            <c:numRef>
              <c:f>Sheet1!$B$2:$B$5</c:f>
              <c:numCache>
                <c:formatCode>General</c:formatCode>
                <c:ptCount val="4"/>
                <c:pt idx="0">
                  <c:v>8.2000000000000011</c:v>
                </c:pt>
                <c:pt idx="1">
                  <c:v>3.2</c:v>
                </c:pt>
                <c:pt idx="2">
                  <c:v>1.4</c:v>
                </c:pt>
                <c:pt idx="3">
                  <c:v>2</c:v>
                </c:pt>
              </c:numCache>
            </c:numRef>
          </c:val>
          <c:extLst xmlns:c16r2="http://schemas.microsoft.com/office/drawing/2015/06/chart">
            <c:ext xmlns:c16="http://schemas.microsoft.com/office/drawing/2014/chart" uri="{C3380CC4-5D6E-409C-BE32-E72D297353CC}">
              <c16:uniqueId val="{00000004-2B1C-43A9-B555-0E08365F904B}"/>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solidFill>
            </c:spPr>
            <c:extLst xmlns:c16r2="http://schemas.microsoft.com/office/drawing/2015/06/chart">
              <c:ext xmlns:c16="http://schemas.microsoft.com/office/drawing/2014/chart" uri="{C3380CC4-5D6E-409C-BE32-E72D297353CC}">
                <c16:uniqueId val="{00000000-C78C-47D1-986F-51B4025725C9}"/>
              </c:ext>
            </c:extLst>
          </c:dPt>
          <c:dPt>
            <c:idx val="1"/>
            <c:bubble3D val="0"/>
            <c:spPr>
              <a:solidFill>
                <a:schemeClr val="bg1">
                  <a:lumMod val="65000"/>
                </a:schemeClr>
              </a:solidFill>
            </c:spPr>
            <c:extLst xmlns:c16r2="http://schemas.microsoft.com/office/drawing/2015/06/chart">
              <c:ext xmlns:c16="http://schemas.microsoft.com/office/drawing/2014/chart" uri="{C3380CC4-5D6E-409C-BE32-E72D297353CC}">
                <c16:uniqueId val="{00000001-C78C-47D1-986F-51B4025725C9}"/>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xmlns:c16r2="http://schemas.microsoft.com/office/drawing/2015/06/chart">
            <c:ext xmlns:c16="http://schemas.microsoft.com/office/drawing/2014/chart" uri="{C3380CC4-5D6E-409C-BE32-E72D297353CC}">
              <c16:uniqueId val="{00000002-C78C-47D1-986F-51B4025725C9}"/>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rtl="0">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solidFill>
            </c:spPr>
            <c:extLst xmlns:c16r2="http://schemas.microsoft.com/office/drawing/2015/06/chart">
              <c:ext xmlns:c16="http://schemas.microsoft.com/office/drawing/2014/chart" uri="{C3380CC4-5D6E-409C-BE32-E72D297353CC}">
                <c16:uniqueId val="{00000000-D91F-4938-B5DD-3027DE426F4E}"/>
              </c:ext>
            </c:extLst>
          </c:dPt>
          <c:dPt>
            <c:idx val="1"/>
            <c:bubble3D val="0"/>
            <c:spPr>
              <a:solidFill>
                <a:schemeClr val="bg1">
                  <a:lumMod val="65000"/>
                </a:schemeClr>
              </a:solidFill>
            </c:spPr>
            <c:extLst xmlns:c16r2="http://schemas.microsoft.com/office/drawing/2015/06/chart">
              <c:ext xmlns:c16="http://schemas.microsoft.com/office/drawing/2014/chart" uri="{C3380CC4-5D6E-409C-BE32-E72D297353CC}">
                <c16:uniqueId val="{00000001-D91F-4938-B5DD-3027DE426F4E}"/>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xmlns:c16r2="http://schemas.microsoft.com/office/drawing/2015/06/chart">
            <c:ext xmlns:c16="http://schemas.microsoft.com/office/drawing/2014/chart" uri="{C3380CC4-5D6E-409C-BE32-E72D297353CC}">
              <c16:uniqueId val="{00000002-D91F-4938-B5DD-3027DE426F4E}"/>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rtl="0">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55CF8-6833-4208-B620-CF5477A7652B}" type="datetimeFigureOut">
              <a:rPr lang="zh-CN" altLang="en-US" smtClean="0"/>
              <a:t>2018/2/11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94062-B43C-459B-8DB1-0ECD052926A5}" type="slidenum">
              <a:rPr lang="zh-CN" altLang="en-US" smtClean="0"/>
              <a:t>‹#›</a:t>
            </a:fld>
            <a:endParaRPr lang="zh-CN" altLang="en-US"/>
          </a:p>
        </p:txBody>
      </p:sp>
    </p:spTree>
    <p:extLst>
      <p:ext uri="{BB962C8B-B14F-4D97-AF65-F5344CB8AC3E}">
        <p14:creationId xmlns:p14="http://schemas.microsoft.com/office/powerpoint/2010/main" val="343455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a:t>
            </a:fld>
            <a:endParaRPr lang="zh-CN" altLang="en-US"/>
          </a:p>
        </p:txBody>
      </p:sp>
    </p:spTree>
    <p:extLst>
      <p:ext uri="{BB962C8B-B14F-4D97-AF65-F5344CB8AC3E}">
        <p14:creationId xmlns:p14="http://schemas.microsoft.com/office/powerpoint/2010/main" val="317664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My First Template</a:t>
            </a:r>
          </a:p>
        </p:txBody>
      </p:sp>
    </p:spTree>
    <p:extLst>
      <p:ext uri="{BB962C8B-B14F-4D97-AF65-F5344CB8AC3E}">
        <p14:creationId xmlns:p14="http://schemas.microsoft.com/office/powerpoint/2010/main" val="340906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B8331-9DF8-4033-A17B-945CD7D8D02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90240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12</a:t>
            </a:fld>
            <a:endParaRPr lang="zh-CN" altLang="en-US"/>
          </a:p>
        </p:txBody>
      </p:sp>
    </p:spTree>
    <p:extLst>
      <p:ext uri="{BB962C8B-B14F-4D97-AF65-F5344CB8AC3E}">
        <p14:creationId xmlns:p14="http://schemas.microsoft.com/office/powerpoint/2010/main" val="202694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pPr/>
              <a:t>13</a:t>
            </a:fld>
            <a:endParaRPr lang="zh-CN" altLang="en-US"/>
          </a:p>
        </p:txBody>
      </p:sp>
    </p:spTree>
    <p:extLst>
      <p:ext uri="{BB962C8B-B14F-4D97-AF65-F5344CB8AC3E}">
        <p14:creationId xmlns:p14="http://schemas.microsoft.com/office/powerpoint/2010/main" val="3627700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14</a:t>
            </a:fld>
            <a:endParaRPr lang="zh-CN" altLang="en-US"/>
          </a:p>
        </p:txBody>
      </p:sp>
    </p:spTree>
    <p:extLst>
      <p:ext uri="{BB962C8B-B14F-4D97-AF65-F5344CB8AC3E}">
        <p14:creationId xmlns:p14="http://schemas.microsoft.com/office/powerpoint/2010/main" val="1058509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A65829-4C48-4427-8C22-1EE18F5EB611}" type="slidenum">
              <a:rPr lang="zh-CN" altLang="en-US" smtClean="0"/>
              <a:t>15</a:t>
            </a:fld>
            <a:endParaRPr lang="zh-CN" altLang="en-US"/>
          </a:p>
        </p:txBody>
      </p:sp>
    </p:spTree>
    <p:extLst>
      <p:ext uri="{BB962C8B-B14F-4D97-AF65-F5344CB8AC3E}">
        <p14:creationId xmlns:p14="http://schemas.microsoft.com/office/powerpoint/2010/main" val="193979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61552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17</a:t>
            </a:fld>
            <a:endParaRPr lang="zh-CN" altLang="en-US"/>
          </a:p>
        </p:txBody>
      </p:sp>
    </p:spTree>
    <p:extLst>
      <p:ext uri="{BB962C8B-B14F-4D97-AF65-F5344CB8AC3E}">
        <p14:creationId xmlns:p14="http://schemas.microsoft.com/office/powerpoint/2010/main" val="3555612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pPr/>
              <a:t>18</a:t>
            </a:fld>
            <a:endParaRPr lang="zh-CN" altLang="en-US"/>
          </a:p>
        </p:txBody>
      </p:sp>
    </p:spTree>
    <p:extLst>
      <p:ext uri="{BB962C8B-B14F-4D97-AF65-F5344CB8AC3E}">
        <p14:creationId xmlns:p14="http://schemas.microsoft.com/office/powerpoint/2010/main" val="3268427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2588" y="685800"/>
            <a:ext cx="6092825"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266748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pPr/>
              <a:t>2</a:t>
            </a:fld>
            <a:endParaRPr lang="zh-CN" altLang="en-US"/>
          </a:p>
        </p:txBody>
      </p:sp>
    </p:spTree>
    <p:extLst>
      <p:ext uri="{BB962C8B-B14F-4D97-AF65-F5344CB8AC3E}">
        <p14:creationId xmlns:p14="http://schemas.microsoft.com/office/powerpoint/2010/main" val="10197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20</a:t>
            </a:fld>
            <a:endParaRPr lang="zh-CN" altLang="en-US"/>
          </a:p>
        </p:txBody>
      </p:sp>
    </p:spTree>
    <p:extLst>
      <p:ext uri="{BB962C8B-B14F-4D97-AF65-F5344CB8AC3E}">
        <p14:creationId xmlns:p14="http://schemas.microsoft.com/office/powerpoint/2010/main" val="3251517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21</a:t>
            </a:fld>
            <a:endParaRPr lang="zh-CN" altLang="en-US"/>
          </a:p>
        </p:txBody>
      </p:sp>
    </p:spTree>
    <p:extLst>
      <p:ext uri="{BB962C8B-B14F-4D97-AF65-F5344CB8AC3E}">
        <p14:creationId xmlns:p14="http://schemas.microsoft.com/office/powerpoint/2010/main" val="3375021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pPr/>
              <a:t>22</a:t>
            </a:fld>
            <a:endParaRPr lang="zh-CN" altLang="en-US"/>
          </a:p>
        </p:txBody>
      </p:sp>
    </p:spTree>
    <p:extLst>
      <p:ext uri="{BB962C8B-B14F-4D97-AF65-F5344CB8AC3E}">
        <p14:creationId xmlns:p14="http://schemas.microsoft.com/office/powerpoint/2010/main" val="3692212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25991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24</a:t>
            </a:fld>
            <a:endParaRPr lang="zh-CN" altLang="en-US"/>
          </a:p>
        </p:txBody>
      </p:sp>
    </p:spTree>
    <p:extLst>
      <p:ext uri="{BB962C8B-B14F-4D97-AF65-F5344CB8AC3E}">
        <p14:creationId xmlns:p14="http://schemas.microsoft.com/office/powerpoint/2010/main" val="207954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pPr/>
              <a:t>3</a:t>
            </a:fld>
            <a:endParaRPr lang="zh-CN" altLang="en-US"/>
          </a:p>
        </p:txBody>
      </p:sp>
    </p:spTree>
    <p:extLst>
      <p:ext uri="{BB962C8B-B14F-4D97-AF65-F5344CB8AC3E}">
        <p14:creationId xmlns:p14="http://schemas.microsoft.com/office/powerpoint/2010/main" val="355769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4</a:t>
            </a:fld>
            <a:endParaRPr lang="zh-CN" altLang="en-US"/>
          </a:p>
        </p:txBody>
      </p:sp>
    </p:spTree>
    <p:extLst>
      <p:ext uri="{BB962C8B-B14F-4D97-AF65-F5344CB8AC3E}">
        <p14:creationId xmlns:p14="http://schemas.microsoft.com/office/powerpoint/2010/main" val="87668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5</a:t>
            </a:fld>
            <a:endParaRPr lang="zh-CN" altLang="en-US"/>
          </a:p>
        </p:txBody>
      </p:sp>
    </p:spTree>
    <p:extLst>
      <p:ext uri="{BB962C8B-B14F-4D97-AF65-F5344CB8AC3E}">
        <p14:creationId xmlns:p14="http://schemas.microsoft.com/office/powerpoint/2010/main" val="403805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6</a:t>
            </a:fld>
            <a:endParaRPr lang="zh-CN" altLang="en-US"/>
          </a:p>
        </p:txBody>
      </p:sp>
    </p:spTree>
    <p:extLst>
      <p:ext uri="{BB962C8B-B14F-4D97-AF65-F5344CB8AC3E}">
        <p14:creationId xmlns:p14="http://schemas.microsoft.com/office/powerpoint/2010/main" val="61112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6DCB15-CFF4-4A5A-A7DC-E722F6C90312}" type="slidenum">
              <a:rPr lang="zh-CN" altLang="en-US" smtClean="0"/>
              <a:pPr/>
              <a:t>7</a:t>
            </a:fld>
            <a:endParaRPr lang="zh-CN" altLang="en-US"/>
          </a:p>
        </p:txBody>
      </p:sp>
    </p:spTree>
    <p:extLst>
      <p:ext uri="{BB962C8B-B14F-4D97-AF65-F5344CB8AC3E}">
        <p14:creationId xmlns:p14="http://schemas.microsoft.com/office/powerpoint/2010/main" val="367955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pPr/>
              <a:t>8</a:t>
            </a:fld>
            <a:endParaRPr lang="zh-CN" altLang="en-US"/>
          </a:p>
        </p:txBody>
      </p:sp>
    </p:spTree>
    <p:extLst>
      <p:ext uri="{BB962C8B-B14F-4D97-AF65-F5344CB8AC3E}">
        <p14:creationId xmlns:p14="http://schemas.microsoft.com/office/powerpoint/2010/main" val="26684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298388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pPr/>
              <a:t>2018/2/11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pPr/>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市场分析</a:t>
            </a:r>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pPr/>
              <a:t>2018/2/11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pPr/>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投资回报</a:t>
            </a:r>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548CA556-735B-496B-8CB4-38C09E4190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2018/2/11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教学背景</a:t>
            </a:r>
          </a:p>
        </p:txBody>
      </p:sp>
    </p:spTree>
    <p:extLst>
      <p:ext uri="{BB962C8B-B14F-4D97-AF65-F5344CB8AC3E}">
        <p14:creationId xmlns:p14="http://schemas.microsoft.com/office/powerpoint/2010/main" val="1064411341"/>
      </p:ext>
    </p:extLst>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55823B3C-2F91-45F6-A0C1-4B94BA33F2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2018/2/11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教学分析</a:t>
            </a:r>
          </a:p>
        </p:txBody>
      </p:sp>
    </p:spTree>
    <p:extLst>
      <p:ext uri="{BB962C8B-B14F-4D97-AF65-F5344CB8AC3E}">
        <p14:creationId xmlns:p14="http://schemas.microsoft.com/office/powerpoint/2010/main" val="1408507419"/>
      </p:ext>
    </p:extLst>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D249E823-B89C-402A-9913-708E1AB76B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2018/2/11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教学过程</a:t>
            </a:r>
          </a:p>
        </p:txBody>
      </p:sp>
    </p:spTree>
    <p:extLst>
      <p:ext uri="{BB962C8B-B14F-4D97-AF65-F5344CB8AC3E}">
        <p14:creationId xmlns:p14="http://schemas.microsoft.com/office/powerpoint/2010/main" val="2267018532"/>
      </p:ext>
    </p:extLst>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F63C8B4E-50D5-49E2-9858-BD5264B9D1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2018/2/11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板书设计</a:t>
            </a:r>
          </a:p>
        </p:txBody>
      </p:sp>
    </p:spTree>
    <p:extLst>
      <p:ext uri="{BB962C8B-B14F-4D97-AF65-F5344CB8AC3E}">
        <p14:creationId xmlns:p14="http://schemas.microsoft.com/office/powerpoint/2010/main" val="3737821510"/>
      </p:ext>
    </p:extLst>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BF0E76-E6F9-4125-90CD-90F8EE17D5E5}" type="datetime1">
              <a:rPr lang="zh-CN" altLang="en-US" smtClean="0"/>
              <a:pPr/>
              <a:t>2018/2/11</a:t>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pPr/>
              <a:t>‹#›</a:t>
            </a:fld>
            <a:endParaRPr lang="zh-CN" altLang="en-US"/>
          </a:p>
        </p:txBody>
      </p:sp>
    </p:spTree>
  </p:cSld>
  <p:clrMapOvr>
    <a:masterClrMapping/>
  </p:clrMapOvr>
  <p:transition spd="med"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BF0E76-E6F9-4125-90CD-90F8EE17D5E5}" type="datetime1">
              <a:rPr lang="zh-CN" altLang="en-US" smtClean="0"/>
              <a:pPr/>
              <a:t>2018/2/11</a:t>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pPr/>
              <a:t>‹#›</a:t>
            </a:fld>
            <a:endParaRPr lang="zh-CN" altLang="en-US"/>
          </a:p>
        </p:txBody>
      </p:sp>
    </p:spTree>
  </p:cSld>
  <p:clrMapOvr>
    <a:masterClrMapping/>
  </p:clrMapOvr>
  <p:transition spd="med"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76271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70322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12497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9248" y="195547"/>
            <a:ext cx="3250704" cy="395759"/>
          </a:xfrm>
        </p:spPr>
        <p:txBody>
          <a:bodyPr>
            <a:normAutofit/>
          </a:bodyPr>
          <a:lstStyle>
            <a:lvl1pPr algn="l">
              <a:defRPr sz="2000"/>
            </a:lvl1pPr>
          </a:lstStyle>
          <a:p>
            <a:r>
              <a:rPr lang="zh-CN" altLang="en-US"/>
              <a:t>单击此处编辑母版标题样式</a:t>
            </a:r>
          </a:p>
        </p:txBody>
      </p:sp>
      <p:sp>
        <p:nvSpPr>
          <p:cNvPr id="7" name="矩形 6"/>
          <p:cNvSpPr/>
          <p:nvPr userDrawn="1"/>
        </p:nvSpPr>
        <p:spPr>
          <a:xfrm>
            <a:off x="360040" y="195546"/>
            <a:ext cx="360040" cy="36015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535190" y="342624"/>
            <a:ext cx="290264" cy="29035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897462" y="608722"/>
            <a:ext cx="83550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3873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58169"/>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37999859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advTm="0">
        <p15:prstTrans prst="pageCurlDouble"/>
      </p:transition>
    </mc:Choice>
    <mc:Fallback>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100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1036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7061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803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1457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0273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1985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2931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5305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4142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868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8BD18E-2C87-472D-9D6F-1ED03D8B57B0}" type="datetimeFigureOut">
              <a:rPr lang="zh-CN" altLang="en-US" smtClean="0"/>
              <a:t>2018/2/11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pPr/>
              <a:t>2018/2/11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pPr/>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项目介绍</a:t>
            </a:r>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pPr/>
              <a:t>2018/2/11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pPr/>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产品运行</a:t>
            </a:r>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1B8BD18E-2C87-472D-9D6F-1ED03D8B57B0}" type="datetimeFigureOut">
              <a:rPr lang="zh-CN" altLang="en-US" smtClean="0"/>
              <a:t>2018/2/11</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133F925-1A0D-4504-88CC-F755884E0715}" type="slidenum">
              <a:rPr lang="zh-CN" altLang="en-US" smtClean="0"/>
              <a:t>‹#›</a:t>
            </a:fld>
            <a:endParaRPr lang="zh-CN" altLang="en-US"/>
          </a:p>
        </p:txBody>
      </p:sp>
      <p:sp>
        <p:nvSpPr>
          <p:cNvPr id="7" name="矩形 6"/>
          <p:cNvSpPr/>
          <p:nvPr userDrawn="1"/>
        </p:nvSpPr>
        <p:spPr>
          <a:xfrm>
            <a:off x="5868144" y="3508648"/>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www.1ppt.com/moban/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www.1ppt.com/hangye/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www.1ppt.com/jieri/           PPT</a:t>
            </a:r>
            <a:r>
              <a:rPr lang="zh-CN" altLang="en-US" sz="100" dirty="0">
                <a:solidFill>
                  <a:schemeClr val="bg1"/>
                </a:solidFill>
              </a:rPr>
              <a:t>素材下载：</a:t>
            </a:r>
            <a:r>
              <a:rPr lang="en-US" altLang="zh-CN" sz="100" dirty="0">
                <a:solidFill>
                  <a:schemeClr val="bg1"/>
                </a:solidFill>
              </a:rPr>
              <a:t>www.1ppt.com/sucai/</a:t>
            </a: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www.1ppt.com/beijing/      PPT</a:t>
            </a:r>
            <a:r>
              <a:rPr lang="zh-CN" altLang="en-US" sz="100" dirty="0">
                <a:solidFill>
                  <a:schemeClr val="bg1"/>
                </a:solidFill>
              </a:rPr>
              <a:t>图表下载：</a:t>
            </a:r>
            <a:r>
              <a:rPr lang="en-US" altLang="zh-CN" sz="100" dirty="0">
                <a:solidFill>
                  <a:schemeClr val="bg1"/>
                </a:solidFill>
              </a:rPr>
              <a:t>www.1ppt.com/tubiao/      </a:t>
            </a:r>
          </a:p>
          <a:p>
            <a:pPr lvl="0"/>
            <a:r>
              <a:rPr lang="zh-CN" altLang="en-US" sz="100" dirty="0">
                <a:solidFill>
                  <a:schemeClr val="bg1"/>
                </a:solidFill>
              </a:rPr>
              <a:t>优秀</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lvl="0"/>
            <a:r>
              <a:rPr lang="en-US" altLang="zh-CN" sz="100" dirty="0">
                <a:solidFill>
                  <a:schemeClr val="bg1"/>
                </a:solidFill>
              </a:rPr>
              <a:t>Word</a:t>
            </a:r>
            <a:r>
              <a:rPr lang="zh-CN" altLang="en-US" sz="100" dirty="0">
                <a:solidFill>
                  <a:schemeClr val="bg1"/>
                </a:solidFill>
              </a:rPr>
              <a:t>教程： </a:t>
            </a:r>
            <a:r>
              <a:rPr lang="en-US" altLang="zh-CN" sz="100" dirty="0">
                <a:solidFill>
                  <a:schemeClr val="bg1"/>
                </a:solidFill>
              </a:rPr>
              <a:t>www.1ppt.com/word/              Excel</a:t>
            </a:r>
            <a:r>
              <a:rPr lang="zh-CN" altLang="en-US" sz="100" dirty="0">
                <a:solidFill>
                  <a:schemeClr val="bg1"/>
                </a:solidFill>
              </a:rPr>
              <a:t>教程：</a:t>
            </a:r>
            <a:r>
              <a:rPr lang="en-US" altLang="zh-CN" sz="100" dirty="0">
                <a:solidFill>
                  <a:schemeClr val="bg1"/>
                </a:solidFill>
              </a:rPr>
              <a:t>www.1ppt.com/excel/  </a:t>
            </a:r>
          </a:p>
          <a:p>
            <a:pPr lvl="0"/>
            <a:r>
              <a:rPr lang="zh-CN" altLang="en-US" sz="100" dirty="0">
                <a:solidFill>
                  <a:schemeClr val="bg1"/>
                </a:solidFill>
              </a:rPr>
              <a:t>资料下载：</a:t>
            </a:r>
            <a:r>
              <a:rPr lang="en-US" altLang="zh-CN" sz="100" dirty="0">
                <a:solidFill>
                  <a:schemeClr val="bg1"/>
                </a:solidFill>
              </a:rPr>
              <a:t>www.1ppt.com/ziliao/                PPT</a:t>
            </a:r>
            <a:r>
              <a:rPr lang="zh-CN" altLang="en-US" sz="100" dirty="0">
                <a:solidFill>
                  <a:schemeClr val="bg1"/>
                </a:solidFill>
              </a:rPr>
              <a:t>课件下载：</a:t>
            </a:r>
            <a:r>
              <a:rPr lang="en-US" altLang="zh-CN" sz="100" dirty="0">
                <a:solidFill>
                  <a:schemeClr val="bg1"/>
                </a:solidFill>
              </a:rPr>
              <a:t>www.1ppt.com/kejian/ </a:t>
            </a:r>
          </a:p>
          <a:p>
            <a:pPr lvl="0"/>
            <a:r>
              <a:rPr lang="zh-CN" altLang="en-US" sz="100" dirty="0">
                <a:solidFill>
                  <a:schemeClr val="bg1"/>
                </a:solidFill>
              </a:rPr>
              <a:t>范文下载：</a:t>
            </a:r>
            <a:r>
              <a:rPr lang="en-US" altLang="zh-CN" sz="100" dirty="0">
                <a:solidFill>
                  <a:schemeClr val="bg1"/>
                </a:solidFill>
              </a:rPr>
              <a:t>www.1ppt.com/fanwen/             </a:t>
            </a:r>
            <a:r>
              <a:rPr lang="zh-CN" altLang="en-US" sz="100" dirty="0">
                <a:solidFill>
                  <a:schemeClr val="bg1"/>
                </a:solidFill>
              </a:rPr>
              <a:t>试卷下载：</a:t>
            </a:r>
            <a:r>
              <a:rPr lang="en-US" altLang="zh-CN" sz="100" dirty="0">
                <a:solidFill>
                  <a:schemeClr val="bg1"/>
                </a:solidFill>
              </a:rPr>
              <a:t>www.1ppt.com/shiti/  </a:t>
            </a:r>
          </a:p>
          <a:p>
            <a:pPr lvl="0"/>
            <a:r>
              <a:rPr lang="zh-CN" altLang="en-US" sz="100" dirty="0">
                <a:solidFill>
                  <a:schemeClr val="bg1"/>
                </a:solidFill>
              </a:rPr>
              <a:t>教案下载：</a:t>
            </a:r>
            <a:r>
              <a:rPr lang="en-US" altLang="zh-CN" sz="100" dirty="0">
                <a:solidFill>
                  <a:schemeClr val="bg1"/>
                </a:solidFill>
              </a:rPr>
              <a:t>www.1ppt.com/jiaoan/  </a:t>
            </a:r>
            <a:r>
              <a:rPr lang="en-US" altLang="zh-CN" sz="100" dirty="0" smtClean="0">
                <a:solidFill>
                  <a:schemeClr val="bg1"/>
                </a:solidFill>
              </a:rPr>
              <a:t>      PPT</a:t>
            </a:r>
            <a:r>
              <a:rPr lang="zh-CN" altLang="en-US" sz="100" dirty="0" smtClean="0">
                <a:solidFill>
                  <a:schemeClr val="bg1"/>
                </a:solidFill>
              </a:rPr>
              <a:t>论坛：</a:t>
            </a:r>
            <a:r>
              <a:rPr lang="en-US" altLang="zh-CN" sz="100" dirty="0" smtClean="0">
                <a:solidFill>
                  <a:schemeClr val="bg1"/>
                </a:solidFill>
              </a:rPr>
              <a:t>www.1ppt.cn</a:t>
            </a:r>
            <a:endParaRPr lang="en-US" altLang="zh-CN" sz="100" dirty="0">
              <a:solidFill>
                <a:schemeClr val="bg1"/>
              </a:solidFill>
            </a:endParaRPr>
          </a:p>
          <a:p>
            <a:pPr lvl="0"/>
            <a:r>
              <a:rPr lang="en-US" altLang="zh-CN" sz="100" dirty="0">
                <a:solidFill>
                  <a:schemeClr val="bg1"/>
                </a:solidFill>
              </a:rPr>
              <a:t> </a:t>
            </a:r>
            <a:endParaRPr lang="zh-CN" altLang="en-US" sz="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6" r:id="rId8"/>
    <p:sldLayoutId id="2147483667" r:id="rId9"/>
    <p:sldLayoutId id="2147483668" r:id="rId10"/>
    <p:sldLayoutId id="2147483669" r:id="rId11"/>
    <p:sldLayoutId id="2147483677" r:id="rId12"/>
    <p:sldLayoutId id="2147483678" r:id="rId13"/>
    <p:sldLayoutId id="2147483679" r:id="rId14"/>
    <p:sldLayoutId id="2147483680" r:id="rId15"/>
    <p:sldLayoutId id="2147483656" r:id="rId16"/>
    <p:sldLayoutId id="2147483657" r:id="rId17"/>
    <p:sldLayoutId id="2147483658" r:id="rId18"/>
    <p:sldLayoutId id="2147483659" r:id="rId19"/>
    <p:sldLayoutId id="2147483660" r:id="rId20"/>
    <p:sldLayoutId id="2147483662" r:id="rId21"/>
    <p:sldLayoutId id="2147483664" r:id="rId22"/>
    <p:sldLayoutId id="2147483671" r:id="rId23"/>
    <p:sldLayoutId id="2147483672" r:id="rId24"/>
    <p:sldLayoutId id="2147483673" r:id="rId25"/>
    <p:sldLayoutId id="2147483674" r:id="rId26"/>
    <p:sldLayoutId id="2147483675" r:id="rId27"/>
    <p:sldLayoutId id="2147483676" r:id="rId28"/>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2018/2/11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867241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10.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17" Type="http://schemas.openxmlformats.org/officeDocument/2006/relationships/hyperlink" Target="http://www.1ppt.cn/"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20" Type="http://schemas.openxmlformats.org/officeDocument/2006/relationships/image" Target="../media/image12.png"/><Relationship Id="rId1" Type="http://schemas.openxmlformats.org/officeDocument/2006/relationships/slideLayout" Target="../slideLayouts/slideLayout30.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19" Type="http://schemas.openxmlformats.org/officeDocument/2006/relationships/image" Target="../media/image11.png"/><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940D20F5-D7D6-40E6-8DF6-C877C0FE1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sp>
        <p:nvSpPr>
          <p:cNvPr id="33" name="TextBox 32"/>
          <p:cNvSpPr txBox="1"/>
          <p:nvPr/>
        </p:nvSpPr>
        <p:spPr>
          <a:xfrm>
            <a:off x="1541725" y="2428528"/>
            <a:ext cx="6336704" cy="623248"/>
          </a:xfrm>
          <a:prstGeom prst="rect">
            <a:avLst/>
          </a:prstGeom>
          <a:noFill/>
        </p:spPr>
        <p:txBody>
          <a:bodyPr wrap="square" lIns="68580" tIns="34290" rIns="68580" bIns="34290" rtlCol="0">
            <a:spAutoFit/>
          </a:bodyPr>
          <a:lstStyle/>
          <a:p>
            <a:pPr algn="ctr"/>
            <a:r>
              <a:rPr lang="zh-CN" altLang="en-US" sz="3600" dirty="0">
                <a:solidFill>
                  <a:schemeClr val="accent1"/>
                </a:solidFill>
                <a:latin typeface="微软雅黑" panose="020B0503020204020204" pitchFamily="34" charset="-122"/>
                <a:ea typeface="微软雅黑" panose="020B0503020204020204" pitchFamily="34" charset="-122"/>
                <a:cs typeface="+mn-ea"/>
              </a:rPr>
              <a:t>卡通黑板风</a:t>
            </a:r>
            <a:r>
              <a:rPr lang="zh-CN" altLang="en-US" sz="3600" dirty="0">
                <a:solidFill>
                  <a:schemeClr val="accent2"/>
                </a:solidFill>
                <a:latin typeface="微软雅黑" panose="020B0503020204020204" pitchFamily="34" charset="-122"/>
                <a:ea typeface="微软雅黑" panose="020B0503020204020204" pitchFamily="34" charset="-122"/>
                <a:cs typeface="+mn-ea"/>
              </a:rPr>
              <a:t>教育</a:t>
            </a:r>
            <a:r>
              <a:rPr lang="en-US" altLang="zh-CN" sz="3600" dirty="0">
                <a:solidFill>
                  <a:schemeClr val="accent1"/>
                </a:solidFill>
                <a:latin typeface="微软雅黑" panose="020B0503020204020204" pitchFamily="34" charset="-122"/>
                <a:ea typeface="微软雅黑" panose="020B0503020204020204" pitchFamily="34" charset="-122"/>
                <a:cs typeface="+mn-ea"/>
              </a:rPr>
              <a:t>PPT</a:t>
            </a:r>
            <a:r>
              <a:rPr lang="zh-CN" altLang="en-US" sz="3600" dirty="0">
                <a:solidFill>
                  <a:schemeClr val="accent1"/>
                </a:solidFill>
                <a:latin typeface="微软雅黑" panose="020B0503020204020204" pitchFamily="34" charset="-122"/>
                <a:ea typeface="微软雅黑" panose="020B0503020204020204" pitchFamily="34" charset="-122"/>
                <a:cs typeface="+mn-ea"/>
              </a:rPr>
              <a:t>模板</a:t>
            </a:r>
          </a:p>
        </p:txBody>
      </p:sp>
      <p:sp>
        <p:nvSpPr>
          <p:cNvPr id="37" name="TextBox 40"/>
          <p:cNvSpPr txBox="1">
            <a:spLocks noChangeArrowheads="1"/>
          </p:cNvSpPr>
          <p:nvPr/>
        </p:nvSpPr>
        <p:spPr bwMode="auto">
          <a:xfrm>
            <a:off x="1793753" y="3157887"/>
            <a:ext cx="6084676" cy="314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itchFamily="34" charset="0"/>
              <a:defRPr i="1">
                <a:solidFill>
                  <a:schemeClr val="tx1"/>
                </a:solidFill>
                <a:latin typeface="Arial" pitchFamily="34" charset="0"/>
                <a:ea typeface="华文细黑" pitchFamily="2" charset="-122"/>
              </a:defRPr>
            </a:lvl1pPr>
            <a:lvl2pPr marL="742950" indent="-285750">
              <a:buFont typeface="Arial" pitchFamily="34" charset="0"/>
              <a:defRPr i="1">
                <a:solidFill>
                  <a:schemeClr val="tx1"/>
                </a:solidFill>
                <a:latin typeface="Arial" pitchFamily="34" charset="0"/>
                <a:ea typeface="华文细黑" pitchFamily="2" charset="-122"/>
              </a:defRPr>
            </a:lvl2pPr>
            <a:lvl3pPr marL="1143000" indent="-228600">
              <a:buFont typeface="Arial" pitchFamily="34" charset="0"/>
              <a:defRPr i="1">
                <a:solidFill>
                  <a:schemeClr val="tx1"/>
                </a:solidFill>
                <a:latin typeface="Arial" pitchFamily="34" charset="0"/>
                <a:ea typeface="华文细黑" pitchFamily="2" charset="-122"/>
              </a:defRPr>
            </a:lvl3pPr>
            <a:lvl4pPr marL="1600200" indent="-228600">
              <a:buFont typeface="Arial" pitchFamily="34" charset="0"/>
              <a:defRPr i="1">
                <a:solidFill>
                  <a:schemeClr val="tx1"/>
                </a:solidFill>
                <a:latin typeface="Arial" pitchFamily="34" charset="0"/>
                <a:ea typeface="华文细黑" pitchFamily="2" charset="-122"/>
              </a:defRPr>
            </a:lvl4pPr>
            <a:lvl5pPr marL="2057400" indent="-228600">
              <a:buFont typeface="Arial" pitchFamily="34" charset="0"/>
              <a:defRPr i="1">
                <a:solidFill>
                  <a:schemeClr val="tx1"/>
                </a:solidFill>
                <a:latin typeface="Arial" pitchFamily="34" charset="0"/>
                <a:ea typeface="华文细黑"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9pPr>
          </a:lstStyle>
          <a:p>
            <a:pPr algn="ctr" defTabSz="697184" fontAlgn="base">
              <a:lnSpc>
                <a:spcPct val="150000"/>
              </a:lnSpc>
              <a:spcBef>
                <a:spcPct val="0"/>
              </a:spcBef>
              <a:spcAft>
                <a:spcPct val="0"/>
              </a:spcAft>
            </a:pP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适用于教育公开课</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教学报告</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演讲比赛</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总结计划等用途</a:t>
            </a:r>
          </a:p>
        </p:txBody>
      </p:sp>
      <p:pic>
        <p:nvPicPr>
          <p:cNvPr id="6" name="图片 5">
            <a:extLst>
              <a:ext uri="{FF2B5EF4-FFF2-40B4-BE49-F238E27FC236}">
                <a16:creationId xmlns="" xmlns:a16="http://schemas.microsoft.com/office/drawing/2014/main" id="{A14AE1A4-FFA6-460D-966A-D2E335F5A9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2244" y="3264304"/>
            <a:ext cx="2670235" cy="1683237"/>
          </a:xfrm>
          <a:prstGeom prst="rect">
            <a:avLst/>
          </a:prstGeom>
        </p:spPr>
      </p:pic>
      <p:pic>
        <p:nvPicPr>
          <p:cNvPr id="12" name="图片 11">
            <a:extLst>
              <a:ext uri="{FF2B5EF4-FFF2-40B4-BE49-F238E27FC236}">
                <a16:creationId xmlns="" xmlns:a16="http://schemas.microsoft.com/office/drawing/2014/main" id="{5C2AC9AC-F306-4D19-BAF2-11E2D32B33B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9512" y="1519767"/>
            <a:ext cx="1728198" cy="3647132"/>
          </a:xfrm>
          <a:prstGeom prst="rect">
            <a:avLst/>
          </a:prstGeom>
        </p:spPr>
      </p:pic>
      <p:grpSp>
        <p:nvGrpSpPr>
          <p:cNvPr id="10" name="组合 9">
            <a:extLst>
              <a:ext uri="{FF2B5EF4-FFF2-40B4-BE49-F238E27FC236}">
                <a16:creationId xmlns="" xmlns:a16="http://schemas.microsoft.com/office/drawing/2014/main" id="{27BBFCEA-4DD3-4C31-83FA-2B05D8CDC0C0}"/>
              </a:ext>
            </a:extLst>
          </p:cNvPr>
          <p:cNvGrpSpPr/>
          <p:nvPr/>
        </p:nvGrpSpPr>
        <p:grpSpPr>
          <a:xfrm>
            <a:off x="3089897" y="1381507"/>
            <a:ext cx="756084" cy="830997"/>
            <a:chOff x="3089897" y="1381507"/>
            <a:chExt cx="756084" cy="830997"/>
          </a:xfrm>
        </p:grpSpPr>
        <p:sp>
          <p:nvSpPr>
            <p:cNvPr id="8" name="矩形 7">
              <a:extLst>
                <a:ext uri="{FF2B5EF4-FFF2-40B4-BE49-F238E27FC236}">
                  <a16:creationId xmlns="" xmlns:a16="http://schemas.microsoft.com/office/drawing/2014/main" id="{E6A45B54-C8DA-45DD-BE65-FE82D22F0DD1}"/>
                </a:ext>
              </a:extLst>
            </p:cNvPr>
            <p:cNvSpPr/>
            <p:nvPr/>
          </p:nvSpPr>
          <p:spPr>
            <a:xfrm>
              <a:off x="3089897"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 xmlns:a16="http://schemas.microsoft.com/office/drawing/2014/main" id="{507627B5-05CD-436E-AECE-17C676E8CE3E}"/>
                </a:ext>
              </a:extLst>
            </p:cNvPr>
            <p:cNvSpPr txBox="1"/>
            <p:nvPr/>
          </p:nvSpPr>
          <p:spPr>
            <a:xfrm>
              <a:off x="3163841"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2</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13" name="组合 12">
            <a:extLst>
              <a:ext uri="{FF2B5EF4-FFF2-40B4-BE49-F238E27FC236}">
                <a16:creationId xmlns="" xmlns:a16="http://schemas.microsoft.com/office/drawing/2014/main" id="{6DEADE27-A285-4386-8EF8-64FB00AA1A5D}"/>
              </a:ext>
            </a:extLst>
          </p:cNvPr>
          <p:cNvGrpSpPr/>
          <p:nvPr/>
        </p:nvGrpSpPr>
        <p:grpSpPr>
          <a:xfrm>
            <a:off x="3915518" y="1381507"/>
            <a:ext cx="756084" cy="830997"/>
            <a:chOff x="3915518" y="1381507"/>
            <a:chExt cx="756084" cy="830997"/>
          </a:xfrm>
        </p:grpSpPr>
        <p:sp>
          <p:nvSpPr>
            <p:cNvPr id="14" name="矩形 13">
              <a:extLst>
                <a:ext uri="{FF2B5EF4-FFF2-40B4-BE49-F238E27FC236}">
                  <a16:creationId xmlns="" xmlns:a16="http://schemas.microsoft.com/office/drawing/2014/main" id="{0157D78F-6A5B-41CE-9763-FB0943D50638}"/>
                </a:ext>
              </a:extLst>
            </p:cNvPr>
            <p:cNvSpPr/>
            <p:nvPr/>
          </p:nvSpPr>
          <p:spPr>
            <a:xfrm>
              <a:off x="3915518"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 xmlns:a16="http://schemas.microsoft.com/office/drawing/2014/main" id="{5DD9495D-ACE5-45E8-A0BF-1072F61F87B5}"/>
                </a:ext>
              </a:extLst>
            </p:cNvPr>
            <p:cNvSpPr txBox="1"/>
            <p:nvPr/>
          </p:nvSpPr>
          <p:spPr>
            <a:xfrm>
              <a:off x="4050759"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0</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21" name="组合 20">
            <a:extLst>
              <a:ext uri="{FF2B5EF4-FFF2-40B4-BE49-F238E27FC236}">
                <a16:creationId xmlns="" xmlns:a16="http://schemas.microsoft.com/office/drawing/2014/main" id="{7683FB16-7CDE-451A-A1E8-464B702ABC82}"/>
              </a:ext>
            </a:extLst>
          </p:cNvPr>
          <p:cNvGrpSpPr/>
          <p:nvPr/>
        </p:nvGrpSpPr>
        <p:grpSpPr>
          <a:xfrm>
            <a:off x="4746081" y="1381507"/>
            <a:ext cx="756084" cy="830997"/>
            <a:chOff x="4746081" y="1381507"/>
            <a:chExt cx="756084" cy="830997"/>
          </a:xfrm>
        </p:grpSpPr>
        <p:sp>
          <p:nvSpPr>
            <p:cNvPr id="16" name="矩形 15">
              <a:extLst>
                <a:ext uri="{FF2B5EF4-FFF2-40B4-BE49-F238E27FC236}">
                  <a16:creationId xmlns="" xmlns:a16="http://schemas.microsoft.com/office/drawing/2014/main" id="{849F53AE-1AB2-4138-896A-10DCEA2F63A3}"/>
                </a:ext>
              </a:extLst>
            </p:cNvPr>
            <p:cNvSpPr/>
            <p:nvPr/>
          </p:nvSpPr>
          <p:spPr>
            <a:xfrm>
              <a:off x="4746081"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 xmlns:a16="http://schemas.microsoft.com/office/drawing/2014/main" id="{301EC3F7-5D8D-4913-A127-F8D03902A220}"/>
                </a:ext>
              </a:extLst>
            </p:cNvPr>
            <p:cNvSpPr txBox="1"/>
            <p:nvPr/>
          </p:nvSpPr>
          <p:spPr>
            <a:xfrm>
              <a:off x="4894507"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1</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22" name="组合 21">
            <a:extLst>
              <a:ext uri="{FF2B5EF4-FFF2-40B4-BE49-F238E27FC236}">
                <a16:creationId xmlns="" xmlns:a16="http://schemas.microsoft.com/office/drawing/2014/main" id="{97F61BCA-A3DB-4233-A666-2B5718976175}"/>
              </a:ext>
            </a:extLst>
          </p:cNvPr>
          <p:cNvGrpSpPr/>
          <p:nvPr/>
        </p:nvGrpSpPr>
        <p:grpSpPr>
          <a:xfrm>
            <a:off x="5574173" y="1381507"/>
            <a:ext cx="756084" cy="830997"/>
            <a:chOff x="5574173" y="1381507"/>
            <a:chExt cx="756084" cy="830997"/>
          </a:xfrm>
        </p:grpSpPr>
        <p:sp>
          <p:nvSpPr>
            <p:cNvPr id="17" name="矩形 16">
              <a:extLst>
                <a:ext uri="{FF2B5EF4-FFF2-40B4-BE49-F238E27FC236}">
                  <a16:creationId xmlns="" xmlns:a16="http://schemas.microsoft.com/office/drawing/2014/main" id="{A7A9C104-01D5-4369-B075-F2F06E06767E}"/>
                </a:ext>
              </a:extLst>
            </p:cNvPr>
            <p:cNvSpPr/>
            <p:nvPr/>
          </p:nvSpPr>
          <p:spPr>
            <a:xfrm>
              <a:off x="5574173"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 xmlns:a16="http://schemas.microsoft.com/office/drawing/2014/main" id="{5128413A-C250-437D-A96A-F82686AF3C62}"/>
                </a:ext>
              </a:extLst>
            </p:cNvPr>
            <p:cNvSpPr txBox="1"/>
            <p:nvPr/>
          </p:nvSpPr>
          <p:spPr>
            <a:xfrm>
              <a:off x="5688124"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8</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spTree>
    <p:extLst>
      <p:ext uri="{BB962C8B-B14F-4D97-AF65-F5344CB8AC3E}">
        <p14:creationId xmlns:p14="http://schemas.microsoft.com/office/powerpoint/2010/main" val="1039228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1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nodeType="withEffect">
                                  <p:stCondLst>
                                    <p:cond delay="3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23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3350"/>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 by="(-#ppt_w*2)" calcmode="lin" valueType="num">
                                      <p:cBhvr rctx="PPT">
                                        <p:cTn id="45" dur="500" autoRev="1" fill="hold">
                                          <p:stCondLst>
                                            <p:cond delay="0"/>
                                          </p:stCondLst>
                                        </p:cTn>
                                        <p:tgtEl>
                                          <p:spTgt spid="37"/>
                                        </p:tgtEl>
                                        <p:attrNameLst>
                                          <p:attrName>ppt_w</p:attrName>
                                        </p:attrNameLst>
                                      </p:cBhvr>
                                    </p:anim>
                                    <p:anim by="(#ppt_w*0.50)" calcmode="lin" valueType="num">
                                      <p:cBhvr>
                                        <p:cTn id="46" dur="500" decel="50000" autoRev="1" fill="hold">
                                          <p:stCondLst>
                                            <p:cond delay="0"/>
                                          </p:stCondLst>
                                        </p:cTn>
                                        <p:tgtEl>
                                          <p:spTgt spid="37"/>
                                        </p:tgtEl>
                                        <p:attrNameLst>
                                          <p:attrName>ppt_x</p:attrName>
                                        </p:attrNameLst>
                                      </p:cBhvr>
                                    </p:anim>
                                    <p:anim from="(-#ppt_h/2)" to="(#ppt_y)" calcmode="lin" valueType="num">
                                      <p:cBhvr>
                                        <p:cTn id="47" dur="1000" fill="hold">
                                          <p:stCondLst>
                                            <p:cond delay="0"/>
                                          </p:stCondLst>
                                        </p:cTn>
                                        <p:tgtEl>
                                          <p:spTgt spid="37"/>
                                        </p:tgtEl>
                                        <p:attrNameLst>
                                          <p:attrName>ppt_y</p:attrName>
                                        </p:attrNameLst>
                                      </p:cBhvr>
                                    </p:anim>
                                    <p:animRot by="21600000">
                                      <p:cBhvr>
                                        <p:cTn id="48" dur="1000"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178979" y="3840290"/>
            <a:ext cx="844782" cy="307777"/>
          </a:xfrm>
          <a:prstGeom prst="rect">
            <a:avLst/>
          </a:prstGeom>
          <a:noFill/>
        </p:spPr>
        <p:txBody>
          <a:bodyPr wrap="none" lIns="0" tIns="0" rIns="0" bIns="0" rtlCol="0">
            <a:spAutoFit/>
          </a:bodyPr>
          <a:lstStyle/>
          <a:p>
            <a:pPr algn="ctr" defTabSz="1031690"/>
            <a:r>
              <a:rPr lang="en-US" sz="2000" b="1" dirty="0">
                <a:solidFill>
                  <a:schemeClr val="accent1"/>
                </a:solidFill>
              </a:rPr>
              <a:t>122,584</a:t>
            </a:r>
          </a:p>
        </p:txBody>
      </p:sp>
      <p:grpSp>
        <p:nvGrpSpPr>
          <p:cNvPr id="2" name="Group 129"/>
          <p:cNvGrpSpPr/>
          <p:nvPr/>
        </p:nvGrpSpPr>
        <p:grpSpPr>
          <a:xfrm>
            <a:off x="769939" y="1382751"/>
            <a:ext cx="1662865" cy="917194"/>
            <a:chOff x="892889" y="1324716"/>
            <a:chExt cx="1662865" cy="916911"/>
          </a:xfrm>
        </p:grpSpPr>
        <p:sp>
          <p:nvSpPr>
            <p:cNvPr id="44" name="Rectangular Callout 43"/>
            <p:cNvSpPr/>
            <p:nvPr/>
          </p:nvSpPr>
          <p:spPr>
            <a:xfrm>
              <a:off x="892889" y="1362002"/>
              <a:ext cx="1662865" cy="864105"/>
            </a:xfrm>
            <a:prstGeom prst="wedgeRectCallout">
              <a:avLst>
                <a:gd name="adj1" fmla="val -31515"/>
                <a:gd name="adj2" fmla="val 924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90"/>
              <a:endParaRPr lang="en-US" sz="2000" dirty="0">
                <a:solidFill>
                  <a:prstClr val="white"/>
                </a:solidFill>
              </a:endParaRPr>
            </a:p>
          </p:txBody>
        </p:sp>
        <p:grpSp>
          <p:nvGrpSpPr>
            <p:cNvPr id="3" name="Group 88"/>
            <p:cNvGrpSpPr/>
            <p:nvPr/>
          </p:nvGrpSpPr>
          <p:grpSpPr>
            <a:xfrm>
              <a:off x="1291169" y="1324716"/>
              <a:ext cx="866304" cy="916911"/>
              <a:chOff x="1205286" y="1362002"/>
              <a:chExt cx="866304" cy="916911"/>
            </a:xfrm>
          </p:grpSpPr>
          <p:graphicFrame>
            <p:nvGraphicFramePr>
              <p:cNvPr id="60" name="Chart 59"/>
              <p:cNvGraphicFramePr/>
              <p:nvPr/>
            </p:nvGraphicFramePr>
            <p:xfrm>
              <a:off x="1205286" y="1362002"/>
              <a:ext cx="866304" cy="916911"/>
            </p:xfrm>
            <a:graphic>
              <a:graphicData uri="http://schemas.openxmlformats.org/drawingml/2006/chart">
                <c:chart xmlns:c="http://schemas.openxmlformats.org/drawingml/2006/chart" xmlns:r="http://schemas.openxmlformats.org/officeDocument/2006/relationships" r:id="rId3"/>
              </a:graphicData>
            </a:graphic>
          </p:graphicFrame>
          <p:sp>
            <p:nvSpPr>
              <p:cNvPr id="64" name="TextBox 63"/>
              <p:cNvSpPr txBox="1"/>
              <p:nvPr/>
            </p:nvSpPr>
            <p:spPr>
              <a:xfrm>
                <a:off x="1459194" y="1732488"/>
                <a:ext cx="358489" cy="184666"/>
              </a:xfrm>
              <a:prstGeom prst="rect">
                <a:avLst/>
              </a:prstGeom>
              <a:noFill/>
            </p:spPr>
            <p:txBody>
              <a:bodyPr wrap="square" lIns="0" tIns="0" rIns="0" bIns="0" rtlCol="0">
                <a:spAutoFit/>
              </a:bodyPr>
              <a:lstStyle/>
              <a:p>
                <a:pPr algn="ctr" defTabSz="1031690"/>
                <a:r>
                  <a:rPr lang="en-US" sz="1200" b="1" dirty="0">
                    <a:solidFill>
                      <a:prstClr val="white"/>
                    </a:solidFill>
                  </a:rPr>
                  <a:t>50%</a:t>
                </a:r>
              </a:p>
            </p:txBody>
          </p:sp>
        </p:grpSp>
      </p:grpSp>
      <p:grpSp>
        <p:nvGrpSpPr>
          <p:cNvPr id="4" name="Group 130"/>
          <p:cNvGrpSpPr/>
          <p:nvPr/>
        </p:nvGrpSpPr>
        <p:grpSpPr>
          <a:xfrm>
            <a:off x="910086" y="2687794"/>
            <a:ext cx="1382568" cy="1032361"/>
            <a:chOff x="1000366" y="2629357"/>
            <a:chExt cx="1382568" cy="1032042"/>
          </a:xfrm>
          <a:solidFill>
            <a:schemeClr val="accent1"/>
          </a:solidFill>
        </p:grpSpPr>
        <p:grpSp>
          <p:nvGrpSpPr>
            <p:cNvPr id="5" name="Group 179"/>
            <p:cNvGrpSpPr/>
            <p:nvPr/>
          </p:nvGrpSpPr>
          <p:grpSpPr>
            <a:xfrm>
              <a:off x="1000366" y="2629357"/>
              <a:ext cx="403249" cy="1032042"/>
              <a:chOff x="5054600" y="1652588"/>
              <a:chExt cx="187325" cy="479424"/>
            </a:xfrm>
            <a:grpFill/>
          </p:grpSpPr>
          <p:sp>
            <p:nvSpPr>
              <p:cNvPr id="66"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sp>
            <p:nvSpPr>
              <p:cNvPr id="67"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grpSp>
        <p:grpSp>
          <p:nvGrpSpPr>
            <p:cNvPr id="6" name="Group 179"/>
            <p:cNvGrpSpPr/>
            <p:nvPr/>
          </p:nvGrpSpPr>
          <p:grpSpPr>
            <a:xfrm>
              <a:off x="1490025" y="2629357"/>
              <a:ext cx="403249" cy="1032042"/>
              <a:chOff x="5054600" y="1652588"/>
              <a:chExt cx="187325" cy="479424"/>
            </a:xfrm>
            <a:grpFill/>
          </p:grpSpPr>
          <p:sp>
            <p:nvSpPr>
              <p:cNvPr id="80"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sp>
            <p:nvSpPr>
              <p:cNvPr id="81"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grpSp>
        <p:grpSp>
          <p:nvGrpSpPr>
            <p:cNvPr id="7" name="Group 179"/>
            <p:cNvGrpSpPr/>
            <p:nvPr/>
          </p:nvGrpSpPr>
          <p:grpSpPr>
            <a:xfrm>
              <a:off x="1979685" y="2629357"/>
              <a:ext cx="403249" cy="1032042"/>
              <a:chOff x="5054600" y="1652588"/>
              <a:chExt cx="187325" cy="479424"/>
            </a:xfrm>
            <a:grpFill/>
          </p:grpSpPr>
          <p:sp>
            <p:nvSpPr>
              <p:cNvPr id="87"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sp>
            <p:nvSpPr>
              <p:cNvPr id="88"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grpSp>
      </p:grpSp>
      <p:grpSp>
        <p:nvGrpSpPr>
          <p:cNvPr id="8" name="Group 109"/>
          <p:cNvGrpSpPr/>
          <p:nvPr/>
        </p:nvGrpSpPr>
        <p:grpSpPr>
          <a:xfrm>
            <a:off x="2843790" y="3587864"/>
            <a:ext cx="3738310" cy="518059"/>
            <a:chOff x="4033795" y="1098182"/>
            <a:chExt cx="3738310" cy="517900"/>
          </a:xfrm>
        </p:grpSpPr>
        <p:grpSp>
          <p:nvGrpSpPr>
            <p:cNvPr id="9" name="Group 29"/>
            <p:cNvGrpSpPr/>
            <p:nvPr/>
          </p:nvGrpSpPr>
          <p:grpSpPr>
            <a:xfrm>
              <a:off x="4399178" y="1098182"/>
              <a:ext cx="3372927" cy="517900"/>
              <a:chOff x="798970" y="1787017"/>
              <a:chExt cx="1860430" cy="517900"/>
            </a:xfrm>
          </p:grpSpPr>
          <p:sp>
            <p:nvSpPr>
              <p:cNvPr id="113" name="Text Placeholder 3"/>
              <p:cNvSpPr txBox="1">
                <a:spLocks/>
              </p:cNvSpPr>
              <p:nvPr/>
            </p:nvSpPr>
            <p:spPr>
              <a:xfrm>
                <a:off x="798970" y="1787017"/>
                <a:ext cx="618042" cy="2153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57">
                  <a:spcBef>
                    <a:spcPct val="20000"/>
                  </a:spcBef>
                  <a:defRPr/>
                </a:pPr>
                <a:r>
                  <a:rPr lang="zh-CN" altLang="en-US" dirty="0">
                    <a:solidFill>
                      <a:schemeClr val="bg1"/>
                    </a:solidFill>
                  </a:rPr>
                  <a:t>添加副标题</a:t>
                </a:r>
                <a:r>
                  <a:rPr lang="en-US" dirty="0">
                    <a:solidFill>
                      <a:schemeClr val="bg1"/>
                    </a:solidFill>
                  </a:rPr>
                  <a:t> 04</a:t>
                </a:r>
              </a:p>
            </p:txBody>
          </p:sp>
          <p:sp>
            <p:nvSpPr>
              <p:cNvPr id="114" name="Text Placeholder 3"/>
              <p:cNvSpPr txBox="1">
                <a:spLocks/>
              </p:cNvSpPr>
              <p:nvPr/>
            </p:nvSpPr>
            <p:spPr>
              <a:xfrm>
                <a:off x="798970" y="2028003"/>
                <a:ext cx="1860430" cy="27691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57">
                  <a:spcBef>
                    <a:spcPct val="20000"/>
                  </a:spcBef>
                  <a:defRPr/>
                </a:pPr>
                <a:r>
                  <a:rPr lang="zh-CN" altLang="en-US" sz="900" dirty="0">
                    <a:solidFill>
                      <a:schemeClr val="bg1"/>
                    </a:solidFill>
                  </a:rPr>
                  <a:t>此处添加详细文本描述，建议与标题相关并符合整体语言风格，语言描述尽量简洁生动。</a:t>
                </a:r>
                <a:endParaRPr lang="en-US" sz="900" dirty="0">
                  <a:solidFill>
                    <a:schemeClr val="bg1"/>
                  </a:solidFill>
                </a:endParaRPr>
              </a:p>
            </p:txBody>
          </p:sp>
        </p:grpSp>
        <p:sp>
          <p:nvSpPr>
            <p:cNvPr id="112" name="Rectangle 111"/>
            <p:cNvSpPr/>
            <p:nvPr/>
          </p:nvSpPr>
          <p:spPr>
            <a:xfrm>
              <a:off x="4033795" y="1236032"/>
              <a:ext cx="65" cy="369218"/>
            </a:xfrm>
            <a:prstGeom prst="rect">
              <a:avLst/>
            </a:prstGeom>
          </p:spPr>
          <p:txBody>
            <a:bodyPr wrap="none" lIns="0" tIns="0" rIns="0" bIns="0">
              <a:spAutoFit/>
            </a:bodyPr>
            <a:lstStyle/>
            <a:p>
              <a:pPr defTabSz="1031690"/>
              <a:endParaRPr lang="en-US" sz="2400" dirty="0">
                <a:solidFill>
                  <a:schemeClr val="bg1"/>
                </a:solidFill>
              </a:endParaRPr>
            </a:p>
          </p:txBody>
        </p:sp>
      </p:grpSp>
      <p:grpSp>
        <p:nvGrpSpPr>
          <p:cNvPr id="10" name="Group 114"/>
          <p:cNvGrpSpPr/>
          <p:nvPr/>
        </p:nvGrpSpPr>
        <p:grpSpPr>
          <a:xfrm>
            <a:off x="2843790" y="1320224"/>
            <a:ext cx="3752788" cy="511671"/>
            <a:chOff x="4033795" y="1133336"/>
            <a:chExt cx="3752788" cy="511514"/>
          </a:xfrm>
        </p:grpSpPr>
        <p:grpSp>
          <p:nvGrpSpPr>
            <p:cNvPr id="11" name="Group 29"/>
            <p:cNvGrpSpPr/>
            <p:nvPr/>
          </p:nvGrpSpPr>
          <p:grpSpPr>
            <a:xfrm>
              <a:off x="4399178" y="1133336"/>
              <a:ext cx="3387405" cy="511514"/>
              <a:chOff x="798970" y="1822171"/>
              <a:chExt cx="1868416" cy="511514"/>
            </a:xfrm>
          </p:grpSpPr>
          <p:sp>
            <p:nvSpPr>
              <p:cNvPr id="118" name="Text Placeholder 3"/>
              <p:cNvSpPr txBox="1">
                <a:spLocks/>
              </p:cNvSpPr>
              <p:nvPr/>
            </p:nvSpPr>
            <p:spPr>
              <a:xfrm>
                <a:off x="798970" y="1822171"/>
                <a:ext cx="618042" cy="2153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57">
                  <a:spcBef>
                    <a:spcPct val="20000"/>
                  </a:spcBef>
                  <a:defRPr/>
                </a:pPr>
                <a:r>
                  <a:rPr lang="zh-CN" altLang="en-US" dirty="0">
                    <a:solidFill>
                      <a:schemeClr val="bg1"/>
                    </a:solidFill>
                  </a:rPr>
                  <a:t>添加副标题</a:t>
                </a:r>
                <a:r>
                  <a:rPr lang="en-US" dirty="0">
                    <a:solidFill>
                      <a:schemeClr val="bg1"/>
                    </a:solidFill>
                  </a:rPr>
                  <a:t> 01</a:t>
                </a:r>
              </a:p>
            </p:txBody>
          </p:sp>
          <p:sp>
            <p:nvSpPr>
              <p:cNvPr id="119" name="Text Placeholder 3"/>
              <p:cNvSpPr txBox="1">
                <a:spLocks/>
              </p:cNvSpPr>
              <p:nvPr/>
            </p:nvSpPr>
            <p:spPr>
              <a:xfrm>
                <a:off x="806956" y="2056771"/>
                <a:ext cx="1860430" cy="27691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57">
                  <a:spcBef>
                    <a:spcPct val="20000"/>
                  </a:spcBef>
                  <a:defRPr/>
                </a:pPr>
                <a:r>
                  <a:rPr lang="zh-CN" altLang="en-US" sz="900" dirty="0">
                    <a:solidFill>
                      <a:schemeClr val="bg1"/>
                    </a:solidFill>
                  </a:rPr>
                  <a:t>此处添加详细文本描述，建议与标题相关并符合整体语言风格，语言描述尽量简洁生动。</a:t>
                </a:r>
                <a:endParaRPr lang="en-US" sz="900" dirty="0">
                  <a:solidFill>
                    <a:schemeClr val="bg1"/>
                  </a:solidFill>
                </a:endParaRPr>
              </a:p>
            </p:txBody>
          </p:sp>
        </p:grpSp>
        <p:sp>
          <p:nvSpPr>
            <p:cNvPr id="117" name="Rectangle 116"/>
            <p:cNvSpPr/>
            <p:nvPr/>
          </p:nvSpPr>
          <p:spPr>
            <a:xfrm>
              <a:off x="4033795" y="1236031"/>
              <a:ext cx="65" cy="369218"/>
            </a:xfrm>
            <a:prstGeom prst="rect">
              <a:avLst/>
            </a:prstGeom>
          </p:spPr>
          <p:txBody>
            <a:bodyPr wrap="none" lIns="0" tIns="0" rIns="0" bIns="0">
              <a:spAutoFit/>
            </a:bodyPr>
            <a:lstStyle/>
            <a:p>
              <a:pPr defTabSz="1031690"/>
              <a:endParaRPr lang="en-US" sz="2400" dirty="0">
                <a:solidFill>
                  <a:schemeClr val="bg1"/>
                </a:solidFill>
              </a:endParaRPr>
            </a:p>
          </p:txBody>
        </p:sp>
      </p:grpSp>
      <p:grpSp>
        <p:nvGrpSpPr>
          <p:cNvPr id="12" name="Group 119"/>
          <p:cNvGrpSpPr/>
          <p:nvPr/>
        </p:nvGrpSpPr>
        <p:grpSpPr>
          <a:xfrm>
            <a:off x="2843790" y="2073103"/>
            <a:ext cx="3738310" cy="516797"/>
            <a:chOff x="4033795" y="1921731"/>
            <a:chExt cx="3738310" cy="516639"/>
          </a:xfrm>
        </p:grpSpPr>
        <p:grpSp>
          <p:nvGrpSpPr>
            <p:cNvPr id="13" name="Group 29"/>
            <p:cNvGrpSpPr/>
            <p:nvPr/>
          </p:nvGrpSpPr>
          <p:grpSpPr>
            <a:xfrm>
              <a:off x="4399178" y="1921731"/>
              <a:ext cx="3372927" cy="516639"/>
              <a:chOff x="798970" y="1788275"/>
              <a:chExt cx="1860430" cy="516639"/>
            </a:xfrm>
          </p:grpSpPr>
          <p:sp>
            <p:nvSpPr>
              <p:cNvPr id="123" name="Text Placeholder 3"/>
              <p:cNvSpPr txBox="1">
                <a:spLocks/>
              </p:cNvSpPr>
              <p:nvPr/>
            </p:nvSpPr>
            <p:spPr>
              <a:xfrm>
                <a:off x="798970" y="1788275"/>
                <a:ext cx="618042" cy="2153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57">
                  <a:spcBef>
                    <a:spcPct val="20000"/>
                  </a:spcBef>
                  <a:defRPr/>
                </a:pPr>
                <a:r>
                  <a:rPr lang="zh-CN" altLang="en-US" dirty="0">
                    <a:solidFill>
                      <a:schemeClr val="bg1"/>
                    </a:solidFill>
                  </a:rPr>
                  <a:t>添加副标题</a:t>
                </a:r>
                <a:r>
                  <a:rPr lang="en-US" dirty="0">
                    <a:solidFill>
                      <a:schemeClr val="bg1"/>
                    </a:solidFill>
                  </a:rPr>
                  <a:t> 02</a:t>
                </a:r>
              </a:p>
            </p:txBody>
          </p:sp>
          <p:sp>
            <p:nvSpPr>
              <p:cNvPr id="124" name="Text Placeholder 3"/>
              <p:cNvSpPr txBox="1">
                <a:spLocks/>
              </p:cNvSpPr>
              <p:nvPr/>
            </p:nvSpPr>
            <p:spPr>
              <a:xfrm>
                <a:off x="798970" y="2028000"/>
                <a:ext cx="1860430" cy="27691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57">
                  <a:spcBef>
                    <a:spcPct val="20000"/>
                  </a:spcBef>
                  <a:defRPr/>
                </a:pPr>
                <a:r>
                  <a:rPr lang="zh-CN" altLang="en-US" sz="900" dirty="0">
                    <a:solidFill>
                      <a:schemeClr val="bg1"/>
                    </a:solidFill>
                  </a:rPr>
                  <a:t>此处添加详细文本描述，建议与标题相关并符合整体语言风格，语言描述尽量简洁生动。</a:t>
                </a:r>
                <a:endParaRPr lang="en-US" sz="900" dirty="0">
                  <a:solidFill>
                    <a:schemeClr val="bg1"/>
                  </a:solidFill>
                </a:endParaRPr>
              </a:p>
            </p:txBody>
          </p:sp>
        </p:grpSp>
        <p:sp>
          <p:nvSpPr>
            <p:cNvPr id="122" name="Rectangle 121"/>
            <p:cNvSpPr/>
            <p:nvPr/>
          </p:nvSpPr>
          <p:spPr>
            <a:xfrm>
              <a:off x="4033795" y="2058323"/>
              <a:ext cx="65" cy="369219"/>
            </a:xfrm>
            <a:prstGeom prst="rect">
              <a:avLst/>
            </a:prstGeom>
          </p:spPr>
          <p:txBody>
            <a:bodyPr wrap="none" lIns="0" tIns="0" rIns="0" bIns="0">
              <a:spAutoFit/>
            </a:bodyPr>
            <a:lstStyle/>
            <a:p>
              <a:pPr defTabSz="1031690"/>
              <a:endParaRPr lang="en-US" sz="2400" dirty="0">
                <a:solidFill>
                  <a:schemeClr val="bg1"/>
                </a:solidFill>
              </a:endParaRPr>
            </a:p>
          </p:txBody>
        </p:sp>
      </p:grpSp>
      <p:grpSp>
        <p:nvGrpSpPr>
          <p:cNvPr id="14" name="Group 124"/>
          <p:cNvGrpSpPr/>
          <p:nvPr/>
        </p:nvGrpSpPr>
        <p:grpSpPr>
          <a:xfrm>
            <a:off x="2843791" y="2861396"/>
            <a:ext cx="3738309" cy="518056"/>
            <a:chOff x="4033795" y="1920474"/>
            <a:chExt cx="3738309" cy="517897"/>
          </a:xfrm>
        </p:grpSpPr>
        <p:grpSp>
          <p:nvGrpSpPr>
            <p:cNvPr id="15" name="Group 29"/>
            <p:cNvGrpSpPr/>
            <p:nvPr/>
          </p:nvGrpSpPr>
          <p:grpSpPr>
            <a:xfrm>
              <a:off x="4399178" y="1920474"/>
              <a:ext cx="3372926" cy="517897"/>
              <a:chOff x="798970" y="1787018"/>
              <a:chExt cx="1860430" cy="517897"/>
            </a:xfrm>
          </p:grpSpPr>
          <p:sp>
            <p:nvSpPr>
              <p:cNvPr id="128" name="Text Placeholder 3"/>
              <p:cNvSpPr txBox="1">
                <a:spLocks/>
              </p:cNvSpPr>
              <p:nvPr/>
            </p:nvSpPr>
            <p:spPr>
              <a:xfrm>
                <a:off x="798970" y="1787018"/>
                <a:ext cx="618043" cy="2153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57">
                  <a:spcBef>
                    <a:spcPct val="20000"/>
                  </a:spcBef>
                  <a:defRPr/>
                </a:pPr>
                <a:r>
                  <a:rPr lang="zh-CN" altLang="en-US" dirty="0">
                    <a:solidFill>
                      <a:schemeClr val="bg1"/>
                    </a:solidFill>
                  </a:rPr>
                  <a:t>添加副标题</a:t>
                </a:r>
                <a:r>
                  <a:rPr lang="en-US" dirty="0">
                    <a:solidFill>
                      <a:schemeClr val="bg1"/>
                    </a:solidFill>
                  </a:rPr>
                  <a:t> 03</a:t>
                </a:r>
              </a:p>
            </p:txBody>
          </p:sp>
          <p:sp>
            <p:nvSpPr>
              <p:cNvPr id="129" name="Text Placeholder 3"/>
              <p:cNvSpPr txBox="1">
                <a:spLocks/>
              </p:cNvSpPr>
              <p:nvPr/>
            </p:nvSpPr>
            <p:spPr>
              <a:xfrm>
                <a:off x="798970" y="2028001"/>
                <a:ext cx="1860430" cy="27691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57">
                  <a:spcBef>
                    <a:spcPct val="20000"/>
                  </a:spcBef>
                  <a:defRPr/>
                </a:pPr>
                <a:r>
                  <a:rPr lang="zh-CN" altLang="en-US" sz="900" dirty="0">
                    <a:solidFill>
                      <a:schemeClr val="bg1"/>
                    </a:solidFill>
                  </a:rPr>
                  <a:t>此处添加详细文本描述，建议与标题相关并符合整体语言风格，语言描述尽量简洁生动。</a:t>
                </a:r>
                <a:endParaRPr lang="en-US" sz="900" dirty="0">
                  <a:solidFill>
                    <a:schemeClr val="bg1"/>
                  </a:solidFill>
                </a:endParaRPr>
              </a:p>
            </p:txBody>
          </p:sp>
        </p:grpSp>
        <p:sp>
          <p:nvSpPr>
            <p:cNvPr id="127" name="Rectangle 126"/>
            <p:cNvSpPr/>
            <p:nvPr/>
          </p:nvSpPr>
          <p:spPr>
            <a:xfrm>
              <a:off x="4033795" y="2058323"/>
              <a:ext cx="65" cy="369218"/>
            </a:xfrm>
            <a:prstGeom prst="rect">
              <a:avLst/>
            </a:prstGeom>
          </p:spPr>
          <p:txBody>
            <a:bodyPr wrap="none" lIns="0" tIns="0" rIns="0" bIns="0">
              <a:spAutoFit/>
            </a:bodyPr>
            <a:lstStyle/>
            <a:p>
              <a:pPr defTabSz="1031690"/>
              <a:endParaRPr lang="en-US" sz="2400" dirty="0">
                <a:solidFill>
                  <a:schemeClr val="bg1"/>
                </a:solidFill>
              </a:endParaRPr>
            </a:p>
          </p:txBody>
        </p:sp>
      </p:grpSp>
      <p:grpSp>
        <p:nvGrpSpPr>
          <p:cNvPr id="16" name="Group 145"/>
          <p:cNvGrpSpPr/>
          <p:nvPr/>
        </p:nvGrpSpPr>
        <p:grpSpPr>
          <a:xfrm>
            <a:off x="6899361" y="2700895"/>
            <a:ext cx="1469799" cy="1024862"/>
            <a:chOff x="6899360" y="2700061"/>
            <a:chExt cx="1469799" cy="1024546"/>
          </a:xfrm>
          <a:solidFill>
            <a:schemeClr val="accent2"/>
          </a:solidFill>
        </p:grpSpPr>
        <p:grpSp>
          <p:nvGrpSpPr>
            <p:cNvPr id="17" name="Group 184"/>
            <p:cNvGrpSpPr/>
            <p:nvPr/>
          </p:nvGrpSpPr>
          <p:grpSpPr>
            <a:xfrm>
              <a:off x="7891926" y="2700061"/>
              <a:ext cx="477233" cy="1024546"/>
              <a:chOff x="6213475" y="1668463"/>
              <a:chExt cx="227013" cy="487362"/>
            </a:xfrm>
            <a:grpFill/>
          </p:grpSpPr>
          <p:sp>
            <p:nvSpPr>
              <p:cNvPr id="54"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sp>
            <p:nvSpPr>
              <p:cNvPr id="55"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grpSp>
        <p:grpSp>
          <p:nvGrpSpPr>
            <p:cNvPr id="18" name="Group 184"/>
            <p:cNvGrpSpPr/>
            <p:nvPr/>
          </p:nvGrpSpPr>
          <p:grpSpPr>
            <a:xfrm>
              <a:off x="7395643" y="2700061"/>
              <a:ext cx="477233" cy="1024546"/>
              <a:chOff x="6213475" y="1668463"/>
              <a:chExt cx="227013" cy="487362"/>
            </a:xfrm>
            <a:grpFill/>
          </p:grpSpPr>
          <p:sp>
            <p:nvSpPr>
              <p:cNvPr id="133"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sp>
            <p:nvSpPr>
              <p:cNvPr id="134"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grpSp>
        <p:grpSp>
          <p:nvGrpSpPr>
            <p:cNvPr id="19" name="Group 184"/>
            <p:cNvGrpSpPr/>
            <p:nvPr/>
          </p:nvGrpSpPr>
          <p:grpSpPr>
            <a:xfrm>
              <a:off x="6899360" y="2700061"/>
              <a:ext cx="477233" cy="1024546"/>
              <a:chOff x="6213475" y="1668463"/>
              <a:chExt cx="227013" cy="487362"/>
            </a:xfrm>
            <a:grpFill/>
          </p:grpSpPr>
          <p:sp>
            <p:nvSpPr>
              <p:cNvPr id="13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sp>
            <p:nvSpPr>
              <p:cNvPr id="13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grpSp>
      </p:grpSp>
      <p:grpSp>
        <p:nvGrpSpPr>
          <p:cNvPr id="20" name="Group 143"/>
          <p:cNvGrpSpPr/>
          <p:nvPr/>
        </p:nvGrpSpPr>
        <p:grpSpPr>
          <a:xfrm>
            <a:off x="6706295" y="1382751"/>
            <a:ext cx="1662865" cy="917194"/>
            <a:chOff x="6706294" y="1382323"/>
            <a:chExt cx="1662865" cy="916911"/>
          </a:xfrm>
        </p:grpSpPr>
        <p:sp>
          <p:nvSpPr>
            <p:cNvPr id="139" name="Rectangular Callout 138"/>
            <p:cNvSpPr/>
            <p:nvPr/>
          </p:nvSpPr>
          <p:spPr>
            <a:xfrm flipH="1">
              <a:off x="6706294" y="1419609"/>
              <a:ext cx="1662865" cy="864105"/>
            </a:xfrm>
            <a:prstGeom prst="wedgeRectCallout">
              <a:avLst>
                <a:gd name="adj1" fmla="val -31515"/>
                <a:gd name="adj2" fmla="val 924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90"/>
              <a:endParaRPr lang="en-US" sz="2000" dirty="0">
                <a:solidFill>
                  <a:prstClr val="white"/>
                </a:solidFill>
              </a:endParaRPr>
            </a:p>
          </p:txBody>
        </p:sp>
        <p:grpSp>
          <p:nvGrpSpPr>
            <p:cNvPr id="21" name="Group 139"/>
            <p:cNvGrpSpPr/>
            <p:nvPr/>
          </p:nvGrpSpPr>
          <p:grpSpPr>
            <a:xfrm>
              <a:off x="7104574" y="1382323"/>
              <a:ext cx="866304" cy="916911"/>
              <a:chOff x="1205286" y="1362002"/>
              <a:chExt cx="866304" cy="916911"/>
            </a:xfrm>
          </p:grpSpPr>
          <p:graphicFrame>
            <p:nvGraphicFramePr>
              <p:cNvPr id="141" name="Chart 140"/>
              <p:cNvGraphicFramePr/>
              <p:nvPr/>
            </p:nvGraphicFramePr>
            <p:xfrm>
              <a:off x="1205286" y="1362002"/>
              <a:ext cx="866304" cy="916911"/>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p:cNvSpPr txBox="1"/>
              <p:nvPr/>
            </p:nvSpPr>
            <p:spPr>
              <a:xfrm>
                <a:off x="1459194" y="1732488"/>
                <a:ext cx="358489" cy="184666"/>
              </a:xfrm>
              <a:prstGeom prst="rect">
                <a:avLst/>
              </a:prstGeom>
              <a:noFill/>
            </p:spPr>
            <p:txBody>
              <a:bodyPr wrap="square" lIns="0" tIns="0" rIns="0" bIns="0" rtlCol="0">
                <a:spAutoFit/>
              </a:bodyPr>
              <a:lstStyle/>
              <a:p>
                <a:pPr algn="ctr" defTabSz="1031690"/>
                <a:r>
                  <a:rPr lang="en-US" sz="1200" b="1" dirty="0">
                    <a:solidFill>
                      <a:prstClr val="white"/>
                    </a:solidFill>
                  </a:rPr>
                  <a:t>50%</a:t>
                </a:r>
              </a:p>
            </p:txBody>
          </p:sp>
        </p:grpSp>
      </p:grpSp>
      <p:sp>
        <p:nvSpPr>
          <p:cNvPr id="143" name="TextBox 142"/>
          <p:cNvSpPr txBox="1"/>
          <p:nvPr/>
        </p:nvSpPr>
        <p:spPr>
          <a:xfrm>
            <a:off x="7228967" y="3840290"/>
            <a:ext cx="844782" cy="307777"/>
          </a:xfrm>
          <a:prstGeom prst="rect">
            <a:avLst/>
          </a:prstGeom>
          <a:noFill/>
        </p:spPr>
        <p:txBody>
          <a:bodyPr wrap="none" lIns="0" tIns="0" rIns="0" bIns="0" rtlCol="0">
            <a:spAutoFit/>
          </a:bodyPr>
          <a:lstStyle/>
          <a:p>
            <a:pPr algn="ctr" defTabSz="1031690"/>
            <a:r>
              <a:rPr lang="en-US" sz="2000" b="1" dirty="0">
                <a:solidFill>
                  <a:schemeClr val="accent1"/>
                </a:solidFill>
              </a:rPr>
              <a:t>122,584</a:t>
            </a:r>
          </a:p>
        </p:txBody>
      </p:sp>
      <p:grpSp>
        <p:nvGrpSpPr>
          <p:cNvPr id="22" name="组合 56"/>
          <p:cNvGrpSpPr/>
          <p:nvPr/>
        </p:nvGrpSpPr>
        <p:grpSpPr>
          <a:xfrm>
            <a:off x="2771622" y="1304799"/>
            <a:ext cx="301630" cy="300921"/>
            <a:chOff x="-959970" y="1422605"/>
            <a:chExt cx="596900" cy="595313"/>
          </a:xfrm>
        </p:grpSpPr>
        <p:sp>
          <p:nvSpPr>
            <p:cNvPr id="58" name="Oval 77"/>
            <p:cNvSpPr>
              <a:spLocks noChangeArrowheads="1"/>
            </p:cNvSpPr>
            <p:nvPr/>
          </p:nvSpPr>
          <p:spPr bwMode="auto">
            <a:xfrm>
              <a:off x="-959970" y="1422605"/>
              <a:ext cx="596900" cy="595313"/>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sp>
          <p:nvSpPr>
            <p:cNvPr id="59" name="Freeform 309"/>
            <p:cNvSpPr>
              <a:spLocks/>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grpSp>
      <p:grpSp>
        <p:nvGrpSpPr>
          <p:cNvPr id="23" name="组合 60"/>
          <p:cNvGrpSpPr/>
          <p:nvPr/>
        </p:nvGrpSpPr>
        <p:grpSpPr>
          <a:xfrm>
            <a:off x="2769618" y="2057678"/>
            <a:ext cx="301630" cy="300921"/>
            <a:chOff x="-959970" y="1422605"/>
            <a:chExt cx="596900" cy="595313"/>
          </a:xfrm>
        </p:grpSpPr>
        <p:sp>
          <p:nvSpPr>
            <p:cNvPr id="63" name="Oval 77"/>
            <p:cNvSpPr>
              <a:spLocks noChangeArrowheads="1"/>
            </p:cNvSpPr>
            <p:nvPr/>
          </p:nvSpPr>
          <p:spPr bwMode="auto">
            <a:xfrm>
              <a:off x="-959970" y="1422605"/>
              <a:ext cx="596900" cy="595313"/>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sp>
          <p:nvSpPr>
            <p:cNvPr id="65" name="Freeform 309"/>
            <p:cNvSpPr>
              <a:spLocks/>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grpSp>
      <p:grpSp>
        <p:nvGrpSpPr>
          <p:cNvPr id="24" name="组合 68"/>
          <p:cNvGrpSpPr/>
          <p:nvPr/>
        </p:nvGrpSpPr>
        <p:grpSpPr>
          <a:xfrm>
            <a:off x="2769618" y="2871930"/>
            <a:ext cx="301630" cy="300921"/>
            <a:chOff x="-959970" y="1422605"/>
            <a:chExt cx="596900" cy="595313"/>
          </a:xfrm>
        </p:grpSpPr>
        <p:sp>
          <p:nvSpPr>
            <p:cNvPr id="70" name="Oval 77"/>
            <p:cNvSpPr>
              <a:spLocks noChangeArrowheads="1"/>
            </p:cNvSpPr>
            <p:nvPr/>
          </p:nvSpPr>
          <p:spPr bwMode="auto">
            <a:xfrm>
              <a:off x="-959970" y="1422605"/>
              <a:ext cx="596900" cy="595313"/>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sp>
          <p:nvSpPr>
            <p:cNvPr id="71" name="Freeform 309"/>
            <p:cNvSpPr>
              <a:spLocks/>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grpSp>
      <p:grpSp>
        <p:nvGrpSpPr>
          <p:cNvPr id="25" name="组合 71"/>
          <p:cNvGrpSpPr/>
          <p:nvPr/>
        </p:nvGrpSpPr>
        <p:grpSpPr>
          <a:xfrm>
            <a:off x="2769618" y="3597167"/>
            <a:ext cx="301630" cy="300921"/>
            <a:chOff x="-959970" y="1422605"/>
            <a:chExt cx="596900" cy="595313"/>
          </a:xfrm>
        </p:grpSpPr>
        <p:sp>
          <p:nvSpPr>
            <p:cNvPr id="73" name="Oval 77"/>
            <p:cNvSpPr>
              <a:spLocks noChangeArrowheads="1"/>
            </p:cNvSpPr>
            <p:nvPr/>
          </p:nvSpPr>
          <p:spPr bwMode="auto">
            <a:xfrm>
              <a:off x="-959970" y="1422605"/>
              <a:ext cx="596900" cy="595313"/>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sp>
          <p:nvSpPr>
            <p:cNvPr id="74" name="Freeform 309"/>
            <p:cNvSpPr>
              <a:spLocks/>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1031690"/>
              <a:endParaRPr lang="en-US" sz="2000" dirty="0">
                <a:solidFill>
                  <a:prstClr val="black"/>
                </a:solidFill>
              </a:endParaRPr>
            </a:p>
          </p:txBody>
        </p:sp>
      </p:grpSp>
    </p:spTree>
    <p:extLst>
      <p:ext uri="{BB962C8B-B14F-4D97-AF65-F5344CB8AC3E}">
        <p14:creationId xmlns:p14="http://schemas.microsoft.com/office/powerpoint/2010/main" val="2750111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 fill="hold"/>
                                        <p:tgtEl>
                                          <p:spTgt spid="4"/>
                                        </p:tgtEl>
                                        <p:attrNameLst>
                                          <p:attrName>ppt_x</p:attrName>
                                        </p:attrNameLst>
                                      </p:cBhvr>
                                      <p:tavLst>
                                        <p:tav tm="0">
                                          <p:val>
                                            <p:strVal val="#ppt_x"/>
                                          </p:val>
                                        </p:tav>
                                        <p:tav tm="100000">
                                          <p:val>
                                            <p:strVal val="#ppt_x"/>
                                          </p:val>
                                        </p:tav>
                                      </p:tavLst>
                                    </p:anim>
                                    <p:anim calcmode="lin" valueType="num">
                                      <p:cBhvr additive="base">
                                        <p:cTn id="8" dur="2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200"/>
                                        <p:tgtEl>
                                          <p:spTgt spid="2"/>
                                        </p:tgtEl>
                                      </p:cBhvr>
                                    </p:animEffect>
                                  </p:childTnLst>
                                </p:cTn>
                              </p:par>
                            </p:childTnLst>
                          </p:cTn>
                        </p:par>
                        <p:par>
                          <p:cTn id="13" fill="hold">
                            <p:stCondLst>
                              <p:cond delay="400"/>
                            </p:stCondLst>
                            <p:childTnLst>
                              <p:par>
                                <p:cTn id="14" presetID="1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slide(fromBottom)">
                                      <p:cBhvr>
                                        <p:cTn id="16" dur="200"/>
                                        <p:tgtEl>
                                          <p:spTgt spid="52"/>
                                        </p:tgtEl>
                                      </p:cBhvr>
                                    </p:animEffect>
                                  </p:childTnLst>
                                </p:cTn>
                              </p:par>
                            </p:childTnLst>
                          </p:cTn>
                        </p:par>
                        <p:par>
                          <p:cTn id="17" fill="hold">
                            <p:stCondLst>
                              <p:cond delay="600"/>
                            </p:stCondLst>
                            <p:childTnLst>
                              <p:par>
                                <p:cTn id="18" presetID="2" presetClass="entr" presetSubtype="4" accel="50000" decel="5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 fill="hold"/>
                                        <p:tgtEl>
                                          <p:spTgt spid="16"/>
                                        </p:tgtEl>
                                        <p:attrNameLst>
                                          <p:attrName>ppt_x</p:attrName>
                                        </p:attrNameLst>
                                      </p:cBhvr>
                                      <p:tavLst>
                                        <p:tav tm="0">
                                          <p:val>
                                            <p:strVal val="#ppt_x"/>
                                          </p:val>
                                        </p:tav>
                                        <p:tav tm="100000">
                                          <p:val>
                                            <p:strVal val="#ppt_x"/>
                                          </p:val>
                                        </p:tav>
                                      </p:tavLst>
                                    </p:anim>
                                    <p:anim calcmode="lin" valueType="num">
                                      <p:cBhvr additive="base">
                                        <p:cTn id="21" dur="2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800"/>
                            </p:stCondLst>
                            <p:childTnLst>
                              <p:par>
                                <p:cTn id="23" presetID="1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lide(fromBottom)">
                                      <p:cBhvr>
                                        <p:cTn id="25" dur="200"/>
                                        <p:tgtEl>
                                          <p:spTgt spid="20"/>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slide(fromBottom)">
                                      <p:cBhvr>
                                        <p:cTn id="29" dur="200"/>
                                        <p:tgtEl>
                                          <p:spTgt spid="143"/>
                                        </p:tgtEl>
                                      </p:cBhvr>
                                    </p:animEffect>
                                  </p:childTnLst>
                                </p:cTn>
                              </p:par>
                            </p:childTnLst>
                          </p:cTn>
                        </p:par>
                        <p:par>
                          <p:cTn id="30" fill="hold">
                            <p:stCondLst>
                              <p:cond delay="1200"/>
                            </p:stCondLst>
                            <p:childTnLst>
                              <p:par>
                                <p:cTn id="31" presetID="2" presetClass="entr" presetSubtype="2" accel="50000" decel="5000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200" fill="hold"/>
                                        <p:tgtEl>
                                          <p:spTgt spid="10"/>
                                        </p:tgtEl>
                                        <p:attrNameLst>
                                          <p:attrName>ppt_x</p:attrName>
                                        </p:attrNameLst>
                                      </p:cBhvr>
                                      <p:tavLst>
                                        <p:tav tm="0">
                                          <p:val>
                                            <p:strVal val="1+#ppt_w/2"/>
                                          </p:val>
                                        </p:tav>
                                        <p:tav tm="100000">
                                          <p:val>
                                            <p:strVal val="#ppt_x"/>
                                          </p:val>
                                        </p:tav>
                                      </p:tavLst>
                                    </p:anim>
                                    <p:anim calcmode="lin" valueType="num">
                                      <p:cBhvr additive="base">
                                        <p:cTn id="34" dur="200" fill="hold"/>
                                        <p:tgtEl>
                                          <p:spTgt spid="10"/>
                                        </p:tgtEl>
                                        <p:attrNameLst>
                                          <p:attrName>ppt_y</p:attrName>
                                        </p:attrNameLst>
                                      </p:cBhvr>
                                      <p:tavLst>
                                        <p:tav tm="0">
                                          <p:val>
                                            <p:strVal val="#ppt_y"/>
                                          </p:val>
                                        </p:tav>
                                        <p:tav tm="100000">
                                          <p:val>
                                            <p:strVal val="#ppt_y"/>
                                          </p:val>
                                        </p:tav>
                                      </p:tavLst>
                                    </p:anim>
                                  </p:childTnLst>
                                </p:cTn>
                              </p:par>
                              <p:par>
                                <p:cTn id="35" presetID="2" presetClass="entr" presetSubtype="8" accel="50000" decel="5000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200" fill="hold"/>
                                        <p:tgtEl>
                                          <p:spTgt spid="22"/>
                                        </p:tgtEl>
                                        <p:attrNameLst>
                                          <p:attrName>ppt_x</p:attrName>
                                        </p:attrNameLst>
                                      </p:cBhvr>
                                      <p:tavLst>
                                        <p:tav tm="0">
                                          <p:val>
                                            <p:strVal val="0-#ppt_w/2"/>
                                          </p:val>
                                        </p:tav>
                                        <p:tav tm="100000">
                                          <p:val>
                                            <p:strVal val="#ppt_x"/>
                                          </p:val>
                                        </p:tav>
                                      </p:tavLst>
                                    </p:anim>
                                    <p:anim calcmode="lin" valueType="num">
                                      <p:cBhvr additive="base">
                                        <p:cTn id="38" dur="2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1400"/>
                            </p:stCondLst>
                            <p:childTnLst>
                              <p:par>
                                <p:cTn id="40" presetID="2" presetClass="entr" presetSubtype="2" accel="50000" decel="5000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00" fill="hold"/>
                                        <p:tgtEl>
                                          <p:spTgt spid="12"/>
                                        </p:tgtEl>
                                        <p:attrNameLst>
                                          <p:attrName>ppt_x</p:attrName>
                                        </p:attrNameLst>
                                      </p:cBhvr>
                                      <p:tavLst>
                                        <p:tav tm="0">
                                          <p:val>
                                            <p:strVal val="1+#ppt_w/2"/>
                                          </p:val>
                                        </p:tav>
                                        <p:tav tm="100000">
                                          <p:val>
                                            <p:strVal val="#ppt_x"/>
                                          </p:val>
                                        </p:tav>
                                      </p:tavLst>
                                    </p:anim>
                                    <p:anim calcmode="lin" valueType="num">
                                      <p:cBhvr additive="base">
                                        <p:cTn id="43" dur="2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accel="50000" decel="5000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00" fill="hold"/>
                                        <p:tgtEl>
                                          <p:spTgt spid="23"/>
                                        </p:tgtEl>
                                        <p:attrNameLst>
                                          <p:attrName>ppt_x</p:attrName>
                                        </p:attrNameLst>
                                      </p:cBhvr>
                                      <p:tavLst>
                                        <p:tav tm="0">
                                          <p:val>
                                            <p:strVal val="0-#ppt_w/2"/>
                                          </p:val>
                                        </p:tav>
                                        <p:tav tm="100000">
                                          <p:val>
                                            <p:strVal val="#ppt_x"/>
                                          </p:val>
                                        </p:tav>
                                      </p:tavLst>
                                    </p:anim>
                                    <p:anim calcmode="lin" valueType="num">
                                      <p:cBhvr additive="base">
                                        <p:cTn id="47" dur="20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1600"/>
                            </p:stCondLst>
                            <p:childTnLst>
                              <p:par>
                                <p:cTn id="49" presetID="2" presetClass="entr" presetSubtype="2" accel="50000" decel="5000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200" fill="hold"/>
                                        <p:tgtEl>
                                          <p:spTgt spid="14"/>
                                        </p:tgtEl>
                                        <p:attrNameLst>
                                          <p:attrName>ppt_x</p:attrName>
                                        </p:attrNameLst>
                                      </p:cBhvr>
                                      <p:tavLst>
                                        <p:tav tm="0">
                                          <p:val>
                                            <p:strVal val="1+#ppt_w/2"/>
                                          </p:val>
                                        </p:tav>
                                        <p:tav tm="100000">
                                          <p:val>
                                            <p:strVal val="#ppt_x"/>
                                          </p:val>
                                        </p:tav>
                                      </p:tavLst>
                                    </p:anim>
                                    <p:anim calcmode="lin" valueType="num">
                                      <p:cBhvr additive="base">
                                        <p:cTn id="52" dur="2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8" accel="50000" decel="5000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200" fill="hold"/>
                                        <p:tgtEl>
                                          <p:spTgt spid="24"/>
                                        </p:tgtEl>
                                        <p:attrNameLst>
                                          <p:attrName>ppt_x</p:attrName>
                                        </p:attrNameLst>
                                      </p:cBhvr>
                                      <p:tavLst>
                                        <p:tav tm="0">
                                          <p:val>
                                            <p:strVal val="0-#ppt_w/2"/>
                                          </p:val>
                                        </p:tav>
                                        <p:tav tm="100000">
                                          <p:val>
                                            <p:strVal val="#ppt_x"/>
                                          </p:val>
                                        </p:tav>
                                      </p:tavLst>
                                    </p:anim>
                                    <p:anim calcmode="lin" valueType="num">
                                      <p:cBhvr additive="base">
                                        <p:cTn id="56" dur="200" fill="hold"/>
                                        <p:tgtEl>
                                          <p:spTgt spid="24"/>
                                        </p:tgtEl>
                                        <p:attrNameLst>
                                          <p:attrName>ppt_y</p:attrName>
                                        </p:attrNameLst>
                                      </p:cBhvr>
                                      <p:tavLst>
                                        <p:tav tm="0">
                                          <p:val>
                                            <p:strVal val="#ppt_y"/>
                                          </p:val>
                                        </p:tav>
                                        <p:tav tm="100000">
                                          <p:val>
                                            <p:strVal val="#ppt_y"/>
                                          </p:val>
                                        </p:tav>
                                      </p:tavLst>
                                    </p:anim>
                                  </p:childTnLst>
                                </p:cTn>
                              </p:par>
                            </p:childTnLst>
                          </p:cTn>
                        </p:par>
                        <p:par>
                          <p:cTn id="57" fill="hold">
                            <p:stCondLst>
                              <p:cond delay="1800"/>
                            </p:stCondLst>
                            <p:childTnLst>
                              <p:par>
                                <p:cTn id="58" presetID="2" presetClass="entr" presetSubtype="2" accel="50000" decel="5000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200" fill="hold"/>
                                        <p:tgtEl>
                                          <p:spTgt spid="8"/>
                                        </p:tgtEl>
                                        <p:attrNameLst>
                                          <p:attrName>ppt_x</p:attrName>
                                        </p:attrNameLst>
                                      </p:cBhvr>
                                      <p:tavLst>
                                        <p:tav tm="0">
                                          <p:val>
                                            <p:strVal val="1+#ppt_w/2"/>
                                          </p:val>
                                        </p:tav>
                                        <p:tav tm="100000">
                                          <p:val>
                                            <p:strVal val="#ppt_x"/>
                                          </p:val>
                                        </p:tav>
                                      </p:tavLst>
                                    </p:anim>
                                    <p:anim calcmode="lin" valueType="num">
                                      <p:cBhvr additive="base">
                                        <p:cTn id="61" dur="200" fill="hold"/>
                                        <p:tgtEl>
                                          <p:spTgt spid="8"/>
                                        </p:tgtEl>
                                        <p:attrNameLst>
                                          <p:attrName>ppt_y</p:attrName>
                                        </p:attrNameLst>
                                      </p:cBhvr>
                                      <p:tavLst>
                                        <p:tav tm="0">
                                          <p:val>
                                            <p:strVal val="#ppt_y"/>
                                          </p:val>
                                        </p:tav>
                                        <p:tav tm="100000">
                                          <p:val>
                                            <p:strVal val="#ppt_y"/>
                                          </p:val>
                                        </p:tav>
                                      </p:tavLst>
                                    </p:anim>
                                  </p:childTnLst>
                                </p:cTn>
                              </p:par>
                              <p:par>
                                <p:cTn id="62" presetID="2" presetClass="entr" presetSubtype="8" accel="50000" decel="5000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200" fill="hold"/>
                                        <p:tgtEl>
                                          <p:spTgt spid="25"/>
                                        </p:tgtEl>
                                        <p:attrNameLst>
                                          <p:attrName>ppt_x</p:attrName>
                                        </p:attrNameLst>
                                      </p:cBhvr>
                                      <p:tavLst>
                                        <p:tav tm="0">
                                          <p:val>
                                            <p:strVal val="0-#ppt_w/2"/>
                                          </p:val>
                                        </p:tav>
                                        <p:tav tm="100000">
                                          <p:val>
                                            <p:strVal val="#ppt_x"/>
                                          </p:val>
                                        </p:tav>
                                      </p:tavLst>
                                    </p:anim>
                                    <p:anim calcmode="lin" valueType="num">
                                      <p:cBhvr additive="base">
                                        <p:cTn id="65" dur="2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3511574" y="1023155"/>
            <a:ext cx="2113703" cy="3428441"/>
            <a:chOff x="4682069" y="1726836"/>
            <a:chExt cx="2818271" cy="4569844"/>
          </a:xfrm>
        </p:grpSpPr>
        <p:sp>
          <p:nvSpPr>
            <p:cNvPr id="83" name="Freeform 11"/>
            <p:cNvSpPr>
              <a:spLocks noChangeAspect="1"/>
            </p:cNvSpPr>
            <p:nvPr/>
          </p:nvSpPr>
          <p:spPr bwMode="auto">
            <a:xfrm rot="21240000">
              <a:off x="6525495" y="3481891"/>
              <a:ext cx="974845" cy="990407"/>
            </a:xfrm>
            <a:custGeom>
              <a:avLst/>
              <a:gdLst>
                <a:gd name="T0" fmla="*/ 60 w 569"/>
                <a:gd name="T1" fmla="*/ 166 h 578"/>
                <a:gd name="T2" fmla="*/ 402 w 569"/>
                <a:gd name="T3" fmla="*/ 67 h 578"/>
                <a:gd name="T4" fmla="*/ 501 w 569"/>
                <a:gd name="T5" fmla="*/ 410 h 578"/>
                <a:gd name="T6" fmla="*/ 195 w 569"/>
                <a:gd name="T7" fmla="*/ 525 h 578"/>
                <a:gd name="T8" fmla="*/ 116 w 569"/>
                <a:gd name="T9" fmla="*/ 578 h 578"/>
                <a:gd name="T10" fmla="*/ 121 w 569"/>
                <a:gd name="T11" fmla="*/ 483 h 578"/>
                <a:gd name="T12" fmla="*/ 60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rgbClr val="498B9C"/>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84" name="Freeform 5"/>
            <p:cNvSpPr>
              <a:spLocks noChangeAspect="1"/>
            </p:cNvSpPr>
            <p:nvPr/>
          </p:nvSpPr>
          <p:spPr bwMode="auto">
            <a:xfrm rot="1260000">
              <a:off x="6623563" y="2274142"/>
              <a:ext cx="779876" cy="903486"/>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498B9C"/>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85" name="Freeform 6"/>
            <p:cNvSpPr/>
            <p:nvPr/>
          </p:nvSpPr>
          <p:spPr bwMode="auto">
            <a:xfrm rot="21060000">
              <a:off x="5669804" y="2942299"/>
              <a:ext cx="555405" cy="2381533"/>
            </a:xfrm>
            <a:custGeom>
              <a:avLst/>
              <a:gdLst>
                <a:gd name="T0" fmla="*/ 318 w 323"/>
                <a:gd name="T1" fmla="*/ 1385 h 1385"/>
                <a:gd name="T2" fmla="*/ 0 w 323"/>
                <a:gd name="T3" fmla="*/ 523 h 1385"/>
                <a:gd name="T4" fmla="*/ 5 w 323"/>
                <a:gd name="T5" fmla="*/ 522 h 1385"/>
                <a:gd name="T6" fmla="*/ 318 w 323"/>
                <a:gd name="T7" fmla="*/ 1370 h 1385"/>
                <a:gd name="T8" fmla="*/ 318 w 323"/>
                <a:gd name="T9" fmla="*/ 0 h 1385"/>
                <a:gd name="T10" fmla="*/ 323 w 323"/>
                <a:gd name="T11" fmla="*/ 0 h 1385"/>
                <a:gd name="T12" fmla="*/ 323 w 323"/>
                <a:gd name="T13" fmla="*/ 1385 h 1385"/>
                <a:gd name="T14" fmla="*/ 318 w 323"/>
                <a:gd name="T15" fmla="*/ 1385 h 1385"/>
                <a:gd name="T16" fmla="*/ 318 w 323"/>
                <a:gd name="T17" fmla="*/ 1385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1385">
                  <a:moveTo>
                    <a:pt x="318" y="1385"/>
                  </a:moveTo>
                  <a:lnTo>
                    <a:pt x="0" y="523"/>
                  </a:lnTo>
                  <a:lnTo>
                    <a:pt x="5" y="522"/>
                  </a:lnTo>
                  <a:lnTo>
                    <a:pt x="318" y="1370"/>
                  </a:lnTo>
                  <a:lnTo>
                    <a:pt x="318" y="0"/>
                  </a:lnTo>
                  <a:lnTo>
                    <a:pt x="323" y="0"/>
                  </a:lnTo>
                  <a:lnTo>
                    <a:pt x="323" y="1385"/>
                  </a:lnTo>
                  <a:lnTo>
                    <a:pt x="318" y="1385"/>
                  </a:lnTo>
                  <a:lnTo>
                    <a:pt x="318" y="1385"/>
                  </a:lnTo>
                  <a:close/>
                </a:path>
              </a:pathLst>
            </a:custGeom>
            <a:solidFill>
              <a:srgbClr val="498B9C"/>
            </a:solidFill>
            <a:ln>
              <a:solidFill>
                <a:schemeClr val="bg1"/>
              </a:solid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86" name="Freeform 5"/>
            <p:cNvSpPr/>
            <p:nvPr/>
          </p:nvSpPr>
          <p:spPr bwMode="auto">
            <a:xfrm rot="21060000">
              <a:off x="5422217" y="1726836"/>
              <a:ext cx="1060082" cy="1228101"/>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498B9C"/>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87" name="Freeform 10"/>
            <p:cNvSpPr>
              <a:spLocks noChangeAspect="1"/>
            </p:cNvSpPr>
            <p:nvPr/>
          </p:nvSpPr>
          <p:spPr bwMode="auto">
            <a:xfrm rot="21060000">
              <a:off x="4682069" y="2840266"/>
              <a:ext cx="1112378" cy="1128498"/>
            </a:xfrm>
            <a:custGeom>
              <a:avLst/>
              <a:gdLst>
                <a:gd name="T0" fmla="*/ 509 w 569"/>
                <a:gd name="T1" fmla="*/ 166 h 578"/>
                <a:gd name="T2" fmla="*/ 166 w 569"/>
                <a:gd name="T3" fmla="*/ 67 h 578"/>
                <a:gd name="T4" fmla="*/ 67 w 569"/>
                <a:gd name="T5" fmla="*/ 410 h 578"/>
                <a:gd name="T6" fmla="*/ 373 w 569"/>
                <a:gd name="T7" fmla="*/ 525 h 578"/>
                <a:gd name="T8" fmla="*/ 452 w 569"/>
                <a:gd name="T9" fmla="*/ 578 h 578"/>
                <a:gd name="T10" fmla="*/ 448 w 569"/>
                <a:gd name="T11" fmla="*/ 483 h 578"/>
                <a:gd name="T12" fmla="*/ 509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rgbClr val="498B9C"/>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88" name="Freeform 5"/>
            <p:cNvSpPr/>
            <p:nvPr/>
          </p:nvSpPr>
          <p:spPr bwMode="auto">
            <a:xfrm rot="21060000">
              <a:off x="5416809" y="1728788"/>
              <a:ext cx="1052346" cy="1219139"/>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chemeClr val="bg1">
                <a:lumMod val="50000"/>
              </a:schemeClr>
            </a:solidFill>
            <a:ln>
              <a:solidFill>
                <a:schemeClr val="bg1"/>
              </a:solid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89" name="Freeform 10"/>
            <p:cNvSpPr>
              <a:spLocks noChangeAspect="1"/>
            </p:cNvSpPr>
            <p:nvPr/>
          </p:nvSpPr>
          <p:spPr bwMode="auto">
            <a:xfrm rot="21060000">
              <a:off x="4685013" y="2847515"/>
              <a:ext cx="1091827" cy="1107649"/>
            </a:xfrm>
            <a:custGeom>
              <a:avLst/>
              <a:gdLst>
                <a:gd name="T0" fmla="*/ 509 w 569"/>
                <a:gd name="T1" fmla="*/ 166 h 578"/>
                <a:gd name="T2" fmla="*/ 166 w 569"/>
                <a:gd name="T3" fmla="*/ 67 h 578"/>
                <a:gd name="T4" fmla="*/ 67 w 569"/>
                <a:gd name="T5" fmla="*/ 410 h 578"/>
                <a:gd name="T6" fmla="*/ 373 w 569"/>
                <a:gd name="T7" fmla="*/ 525 h 578"/>
                <a:gd name="T8" fmla="*/ 452 w 569"/>
                <a:gd name="T9" fmla="*/ 578 h 578"/>
                <a:gd name="T10" fmla="*/ 448 w 569"/>
                <a:gd name="T11" fmla="*/ 483 h 578"/>
                <a:gd name="T12" fmla="*/ 509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chemeClr val="accent2"/>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grpSp>
          <p:nvGrpSpPr>
            <p:cNvPr id="3" name="组合 89"/>
            <p:cNvGrpSpPr/>
            <p:nvPr/>
          </p:nvGrpSpPr>
          <p:grpSpPr>
            <a:xfrm>
              <a:off x="5507861" y="4977810"/>
              <a:ext cx="925101" cy="1318870"/>
              <a:chOff x="5507861" y="4977810"/>
              <a:chExt cx="925101" cy="1318870"/>
            </a:xfrm>
          </p:grpSpPr>
          <p:sp>
            <p:nvSpPr>
              <p:cNvPr id="99" name="Oval 8"/>
              <p:cNvSpPr>
                <a:spLocks noChangeArrowheads="1"/>
              </p:cNvSpPr>
              <p:nvPr/>
            </p:nvSpPr>
            <p:spPr bwMode="auto">
              <a:xfrm>
                <a:off x="5727959" y="4977810"/>
                <a:ext cx="228697" cy="226976"/>
              </a:xfrm>
              <a:prstGeom prst="ellipse">
                <a:avLst/>
              </a:prstGeom>
              <a:solidFill>
                <a:schemeClr val="accent4"/>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100" name="Freeform 9"/>
              <p:cNvSpPr/>
              <p:nvPr/>
            </p:nvSpPr>
            <p:spPr bwMode="auto">
              <a:xfrm>
                <a:off x="5507861" y="5230579"/>
                <a:ext cx="925101" cy="1066101"/>
              </a:xfrm>
              <a:custGeom>
                <a:avLst/>
                <a:gdLst>
                  <a:gd name="T0" fmla="*/ 437 w 444"/>
                  <a:gd name="T1" fmla="*/ 25 h 512"/>
                  <a:gd name="T2" fmla="*/ 401 w 444"/>
                  <a:gd name="T3" fmla="*/ 16 h 512"/>
                  <a:gd name="T4" fmla="*/ 326 w 444"/>
                  <a:gd name="T5" fmla="*/ 62 h 512"/>
                  <a:gd name="T6" fmla="*/ 239 w 444"/>
                  <a:gd name="T7" fmla="*/ 4 h 512"/>
                  <a:gd name="T8" fmla="*/ 230 w 444"/>
                  <a:gd name="T9" fmla="*/ 1 h 512"/>
                  <a:gd name="T10" fmla="*/ 230 w 444"/>
                  <a:gd name="T11" fmla="*/ 0 h 512"/>
                  <a:gd name="T12" fmla="*/ 224 w 444"/>
                  <a:gd name="T13" fmla="*/ 0 h 512"/>
                  <a:gd name="T14" fmla="*/ 224 w 444"/>
                  <a:gd name="T15" fmla="*/ 0 h 512"/>
                  <a:gd name="T16" fmla="*/ 94 w 444"/>
                  <a:gd name="T17" fmla="*/ 0 h 512"/>
                  <a:gd name="T18" fmla="*/ 94 w 444"/>
                  <a:gd name="T19" fmla="*/ 0 h 512"/>
                  <a:gd name="T20" fmla="*/ 89 w 444"/>
                  <a:gd name="T21" fmla="*/ 0 h 512"/>
                  <a:gd name="T22" fmla="*/ 89 w 444"/>
                  <a:gd name="T23" fmla="*/ 0 h 512"/>
                  <a:gd name="T24" fmla="*/ 72 w 444"/>
                  <a:gd name="T25" fmla="*/ 11 h 512"/>
                  <a:gd name="T26" fmla="*/ 5 w 444"/>
                  <a:gd name="T27" fmla="*/ 109 h 512"/>
                  <a:gd name="T28" fmla="*/ 1 w 444"/>
                  <a:gd name="T29" fmla="*/ 124 h 512"/>
                  <a:gd name="T30" fmla="*/ 4 w 444"/>
                  <a:gd name="T31" fmla="*/ 139 h 512"/>
                  <a:gd name="T32" fmla="*/ 55 w 444"/>
                  <a:gd name="T33" fmla="*/ 229 h 512"/>
                  <a:gd name="T34" fmla="*/ 91 w 444"/>
                  <a:gd name="T35" fmla="*/ 238 h 512"/>
                  <a:gd name="T36" fmla="*/ 100 w 444"/>
                  <a:gd name="T37" fmla="*/ 203 h 512"/>
                  <a:gd name="T38" fmla="*/ 56 w 444"/>
                  <a:gd name="T39" fmla="*/ 126 h 512"/>
                  <a:gd name="T40" fmla="*/ 89 w 444"/>
                  <a:gd name="T41" fmla="*/ 78 h 512"/>
                  <a:gd name="T42" fmla="*/ 89 w 444"/>
                  <a:gd name="T43" fmla="*/ 149 h 512"/>
                  <a:gd name="T44" fmla="*/ 114 w 444"/>
                  <a:gd name="T45" fmla="*/ 192 h 512"/>
                  <a:gd name="T46" fmla="*/ 97 w 444"/>
                  <a:gd name="T47" fmla="*/ 253 h 512"/>
                  <a:gd name="T48" fmla="*/ 89 w 444"/>
                  <a:gd name="T49" fmla="*/ 256 h 512"/>
                  <a:gd name="T50" fmla="*/ 89 w 444"/>
                  <a:gd name="T51" fmla="*/ 268 h 512"/>
                  <a:gd name="T52" fmla="*/ 89 w 444"/>
                  <a:gd name="T53" fmla="*/ 275 h 512"/>
                  <a:gd name="T54" fmla="*/ 89 w 444"/>
                  <a:gd name="T55" fmla="*/ 485 h 512"/>
                  <a:gd name="T56" fmla="*/ 116 w 444"/>
                  <a:gd name="T57" fmla="*/ 512 h 512"/>
                  <a:gd name="T58" fmla="*/ 143 w 444"/>
                  <a:gd name="T59" fmla="*/ 485 h 512"/>
                  <a:gd name="T60" fmla="*/ 143 w 444"/>
                  <a:gd name="T61" fmla="*/ 275 h 512"/>
                  <a:gd name="T62" fmla="*/ 159 w 444"/>
                  <a:gd name="T63" fmla="*/ 259 h 512"/>
                  <a:gd name="T64" fmla="*/ 177 w 444"/>
                  <a:gd name="T65" fmla="*/ 275 h 512"/>
                  <a:gd name="T66" fmla="*/ 177 w 444"/>
                  <a:gd name="T67" fmla="*/ 485 h 512"/>
                  <a:gd name="T68" fmla="*/ 203 w 444"/>
                  <a:gd name="T69" fmla="*/ 512 h 512"/>
                  <a:gd name="T70" fmla="*/ 230 w 444"/>
                  <a:gd name="T71" fmla="*/ 485 h 512"/>
                  <a:gd name="T72" fmla="*/ 230 w 444"/>
                  <a:gd name="T73" fmla="*/ 275 h 512"/>
                  <a:gd name="T74" fmla="*/ 230 w 444"/>
                  <a:gd name="T75" fmla="*/ 268 h 512"/>
                  <a:gd name="T76" fmla="*/ 230 w 444"/>
                  <a:gd name="T77" fmla="*/ 60 h 512"/>
                  <a:gd name="T78" fmla="*/ 309 w 444"/>
                  <a:gd name="T79" fmla="*/ 113 h 512"/>
                  <a:gd name="T80" fmla="*/ 325 w 444"/>
                  <a:gd name="T81" fmla="*/ 117 h 512"/>
                  <a:gd name="T82" fmla="*/ 339 w 444"/>
                  <a:gd name="T83" fmla="*/ 114 h 512"/>
                  <a:gd name="T84" fmla="*/ 428 w 444"/>
                  <a:gd name="T85" fmla="*/ 61 h 512"/>
                  <a:gd name="T86" fmla="*/ 437 w 444"/>
                  <a:gd name="T87" fmla="*/ 2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512">
                    <a:moveTo>
                      <a:pt x="437" y="25"/>
                    </a:moveTo>
                    <a:cubicBezTo>
                      <a:pt x="430" y="13"/>
                      <a:pt x="414" y="9"/>
                      <a:pt x="401" y="16"/>
                    </a:cubicBezTo>
                    <a:cubicBezTo>
                      <a:pt x="326" y="62"/>
                      <a:pt x="326" y="62"/>
                      <a:pt x="326" y="62"/>
                    </a:cubicBezTo>
                    <a:cubicBezTo>
                      <a:pt x="239" y="4"/>
                      <a:pt x="239" y="4"/>
                      <a:pt x="239" y="4"/>
                    </a:cubicBezTo>
                    <a:cubicBezTo>
                      <a:pt x="236" y="2"/>
                      <a:pt x="233" y="1"/>
                      <a:pt x="230" y="1"/>
                    </a:cubicBezTo>
                    <a:cubicBezTo>
                      <a:pt x="230" y="0"/>
                      <a:pt x="230" y="0"/>
                      <a:pt x="230" y="0"/>
                    </a:cubicBezTo>
                    <a:cubicBezTo>
                      <a:pt x="224" y="0"/>
                      <a:pt x="224" y="0"/>
                      <a:pt x="224" y="0"/>
                    </a:cubicBezTo>
                    <a:cubicBezTo>
                      <a:pt x="224" y="0"/>
                      <a:pt x="224" y="0"/>
                      <a:pt x="224" y="0"/>
                    </a:cubicBezTo>
                    <a:cubicBezTo>
                      <a:pt x="94" y="0"/>
                      <a:pt x="94" y="0"/>
                      <a:pt x="94" y="0"/>
                    </a:cubicBezTo>
                    <a:cubicBezTo>
                      <a:pt x="94" y="0"/>
                      <a:pt x="94" y="0"/>
                      <a:pt x="94" y="0"/>
                    </a:cubicBezTo>
                    <a:cubicBezTo>
                      <a:pt x="89" y="0"/>
                      <a:pt x="89" y="0"/>
                      <a:pt x="89" y="0"/>
                    </a:cubicBezTo>
                    <a:cubicBezTo>
                      <a:pt x="89" y="0"/>
                      <a:pt x="89" y="0"/>
                      <a:pt x="89" y="0"/>
                    </a:cubicBezTo>
                    <a:cubicBezTo>
                      <a:pt x="83" y="1"/>
                      <a:pt x="77" y="5"/>
                      <a:pt x="72" y="11"/>
                    </a:cubicBezTo>
                    <a:cubicBezTo>
                      <a:pt x="5" y="109"/>
                      <a:pt x="5" y="109"/>
                      <a:pt x="5" y="109"/>
                    </a:cubicBezTo>
                    <a:cubicBezTo>
                      <a:pt x="2" y="114"/>
                      <a:pt x="1" y="119"/>
                      <a:pt x="1" y="124"/>
                    </a:cubicBezTo>
                    <a:cubicBezTo>
                      <a:pt x="0" y="129"/>
                      <a:pt x="1" y="134"/>
                      <a:pt x="4" y="139"/>
                    </a:cubicBezTo>
                    <a:cubicBezTo>
                      <a:pt x="55" y="229"/>
                      <a:pt x="55" y="229"/>
                      <a:pt x="55" y="229"/>
                    </a:cubicBezTo>
                    <a:cubicBezTo>
                      <a:pt x="62" y="241"/>
                      <a:pt x="78" y="245"/>
                      <a:pt x="91" y="238"/>
                    </a:cubicBezTo>
                    <a:cubicBezTo>
                      <a:pt x="103" y="231"/>
                      <a:pt x="107" y="215"/>
                      <a:pt x="100" y="203"/>
                    </a:cubicBezTo>
                    <a:cubicBezTo>
                      <a:pt x="56" y="126"/>
                      <a:pt x="56" y="126"/>
                      <a:pt x="56" y="126"/>
                    </a:cubicBezTo>
                    <a:cubicBezTo>
                      <a:pt x="89" y="78"/>
                      <a:pt x="89" y="78"/>
                      <a:pt x="89" y="78"/>
                    </a:cubicBezTo>
                    <a:cubicBezTo>
                      <a:pt x="89" y="149"/>
                      <a:pt x="89" y="149"/>
                      <a:pt x="89" y="149"/>
                    </a:cubicBezTo>
                    <a:cubicBezTo>
                      <a:pt x="114" y="192"/>
                      <a:pt x="114" y="192"/>
                      <a:pt x="114" y="192"/>
                    </a:cubicBezTo>
                    <a:cubicBezTo>
                      <a:pt x="126" y="213"/>
                      <a:pt x="119" y="241"/>
                      <a:pt x="97" y="253"/>
                    </a:cubicBezTo>
                    <a:cubicBezTo>
                      <a:pt x="95" y="254"/>
                      <a:pt x="92" y="255"/>
                      <a:pt x="89" y="256"/>
                    </a:cubicBezTo>
                    <a:cubicBezTo>
                      <a:pt x="89" y="268"/>
                      <a:pt x="89" y="268"/>
                      <a:pt x="89" y="268"/>
                    </a:cubicBezTo>
                    <a:cubicBezTo>
                      <a:pt x="89" y="275"/>
                      <a:pt x="89" y="275"/>
                      <a:pt x="89" y="275"/>
                    </a:cubicBezTo>
                    <a:cubicBezTo>
                      <a:pt x="89" y="485"/>
                      <a:pt x="89" y="485"/>
                      <a:pt x="89" y="485"/>
                    </a:cubicBezTo>
                    <a:cubicBezTo>
                      <a:pt x="89" y="500"/>
                      <a:pt x="101" y="512"/>
                      <a:pt x="116" y="512"/>
                    </a:cubicBezTo>
                    <a:cubicBezTo>
                      <a:pt x="131" y="512"/>
                      <a:pt x="143" y="500"/>
                      <a:pt x="143" y="485"/>
                    </a:cubicBezTo>
                    <a:cubicBezTo>
                      <a:pt x="143" y="275"/>
                      <a:pt x="143" y="275"/>
                      <a:pt x="143" y="275"/>
                    </a:cubicBezTo>
                    <a:cubicBezTo>
                      <a:pt x="143" y="266"/>
                      <a:pt x="150" y="259"/>
                      <a:pt x="159" y="259"/>
                    </a:cubicBezTo>
                    <a:cubicBezTo>
                      <a:pt x="168" y="259"/>
                      <a:pt x="177" y="266"/>
                      <a:pt x="177" y="275"/>
                    </a:cubicBezTo>
                    <a:cubicBezTo>
                      <a:pt x="177" y="485"/>
                      <a:pt x="177" y="485"/>
                      <a:pt x="177" y="485"/>
                    </a:cubicBezTo>
                    <a:cubicBezTo>
                      <a:pt x="177" y="500"/>
                      <a:pt x="188" y="512"/>
                      <a:pt x="203" y="512"/>
                    </a:cubicBezTo>
                    <a:cubicBezTo>
                      <a:pt x="218" y="512"/>
                      <a:pt x="230" y="500"/>
                      <a:pt x="230" y="485"/>
                    </a:cubicBezTo>
                    <a:cubicBezTo>
                      <a:pt x="230" y="275"/>
                      <a:pt x="230" y="275"/>
                      <a:pt x="230" y="275"/>
                    </a:cubicBezTo>
                    <a:cubicBezTo>
                      <a:pt x="230" y="268"/>
                      <a:pt x="230" y="268"/>
                      <a:pt x="230" y="268"/>
                    </a:cubicBezTo>
                    <a:cubicBezTo>
                      <a:pt x="230" y="60"/>
                      <a:pt x="230" y="60"/>
                      <a:pt x="230" y="60"/>
                    </a:cubicBezTo>
                    <a:cubicBezTo>
                      <a:pt x="309" y="113"/>
                      <a:pt x="309" y="113"/>
                      <a:pt x="309" y="113"/>
                    </a:cubicBezTo>
                    <a:cubicBezTo>
                      <a:pt x="314" y="116"/>
                      <a:pt x="319" y="117"/>
                      <a:pt x="325" y="117"/>
                    </a:cubicBezTo>
                    <a:cubicBezTo>
                      <a:pt x="330" y="117"/>
                      <a:pt x="335" y="116"/>
                      <a:pt x="339" y="114"/>
                    </a:cubicBezTo>
                    <a:cubicBezTo>
                      <a:pt x="428" y="61"/>
                      <a:pt x="428" y="61"/>
                      <a:pt x="428" y="61"/>
                    </a:cubicBezTo>
                    <a:cubicBezTo>
                      <a:pt x="440" y="53"/>
                      <a:pt x="444" y="37"/>
                      <a:pt x="437" y="25"/>
                    </a:cubicBezTo>
                    <a:close/>
                  </a:path>
                </a:pathLst>
              </a:custGeom>
              <a:solidFill>
                <a:schemeClr val="accent2"/>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grpSp>
        <p:cxnSp>
          <p:nvCxnSpPr>
            <p:cNvPr id="91" name="直接连接符 90"/>
            <p:cNvCxnSpPr/>
            <p:nvPr/>
          </p:nvCxnSpPr>
          <p:spPr>
            <a:xfrm flipV="1">
              <a:off x="6405488" y="3103329"/>
              <a:ext cx="452754" cy="21556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6405716" y="4447815"/>
              <a:ext cx="389938" cy="8188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Freeform 11"/>
            <p:cNvSpPr>
              <a:spLocks noChangeAspect="1"/>
            </p:cNvSpPr>
            <p:nvPr/>
          </p:nvSpPr>
          <p:spPr bwMode="auto">
            <a:xfrm rot="21240000">
              <a:off x="6516267" y="3472367"/>
              <a:ext cx="974845" cy="990407"/>
            </a:xfrm>
            <a:custGeom>
              <a:avLst/>
              <a:gdLst>
                <a:gd name="T0" fmla="*/ 60 w 569"/>
                <a:gd name="T1" fmla="*/ 166 h 578"/>
                <a:gd name="T2" fmla="*/ 402 w 569"/>
                <a:gd name="T3" fmla="*/ 67 h 578"/>
                <a:gd name="T4" fmla="*/ 501 w 569"/>
                <a:gd name="T5" fmla="*/ 410 h 578"/>
                <a:gd name="T6" fmla="*/ 195 w 569"/>
                <a:gd name="T7" fmla="*/ 525 h 578"/>
                <a:gd name="T8" fmla="*/ 116 w 569"/>
                <a:gd name="T9" fmla="*/ 578 h 578"/>
                <a:gd name="T10" fmla="*/ 121 w 569"/>
                <a:gd name="T11" fmla="*/ 483 h 578"/>
                <a:gd name="T12" fmla="*/ 60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chemeClr val="bg1">
                <a:lumMod val="50000"/>
              </a:schemeClr>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94" name="Freeform 5"/>
            <p:cNvSpPr>
              <a:spLocks noChangeAspect="1"/>
            </p:cNvSpPr>
            <p:nvPr/>
          </p:nvSpPr>
          <p:spPr bwMode="auto">
            <a:xfrm rot="1200000">
              <a:off x="6616927" y="2264617"/>
              <a:ext cx="779876" cy="903486"/>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chemeClr val="accent2"/>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95" name="Freeform 44673"/>
            <p:cNvSpPr/>
            <p:nvPr/>
          </p:nvSpPr>
          <p:spPr bwMode="auto">
            <a:xfrm rot="1020000">
              <a:off x="6836209" y="2463154"/>
              <a:ext cx="354013" cy="442913"/>
            </a:xfrm>
            <a:custGeom>
              <a:avLst/>
              <a:gdLst>
                <a:gd name="T0" fmla="*/ 142 w 149"/>
                <a:gd name="T1" fmla="*/ 83 h 187"/>
                <a:gd name="T2" fmla="*/ 115 w 149"/>
                <a:gd name="T3" fmla="*/ 54 h 187"/>
                <a:gd name="T4" fmla="*/ 104 w 149"/>
                <a:gd name="T5" fmla="*/ 17 h 187"/>
                <a:gd name="T6" fmla="*/ 44 w 149"/>
                <a:gd name="T7" fmla="*/ 17 h 187"/>
                <a:gd name="T8" fmla="*/ 33 w 149"/>
                <a:gd name="T9" fmla="*/ 55 h 187"/>
                <a:gd name="T10" fmla="*/ 6 w 149"/>
                <a:gd name="T11" fmla="*/ 84 h 187"/>
                <a:gd name="T12" fmla="*/ 36 w 149"/>
                <a:gd name="T13" fmla="*/ 135 h 187"/>
                <a:gd name="T14" fmla="*/ 64 w 149"/>
                <a:gd name="T15" fmla="*/ 133 h 187"/>
                <a:gd name="T16" fmla="*/ 64 w 149"/>
                <a:gd name="T17" fmla="*/ 179 h 187"/>
                <a:gd name="T18" fmla="*/ 75 w 149"/>
                <a:gd name="T19" fmla="*/ 187 h 187"/>
                <a:gd name="T20" fmla="*/ 86 w 149"/>
                <a:gd name="T21" fmla="*/ 179 h 187"/>
                <a:gd name="T22" fmla="*/ 86 w 149"/>
                <a:gd name="T23" fmla="*/ 133 h 187"/>
                <a:gd name="T24" fmla="*/ 113 w 149"/>
                <a:gd name="T25" fmla="*/ 135 h 187"/>
                <a:gd name="T26" fmla="*/ 142 w 149"/>
                <a:gd name="T27"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87">
                  <a:moveTo>
                    <a:pt x="142" y="83"/>
                  </a:moveTo>
                  <a:cubicBezTo>
                    <a:pt x="139" y="69"/>
                    <a:pt x="128" y="59"/>
                    <a:pt x="115" y="54"/>
                  </a:cubicBezTo>
                  <a:cubicBezTo>
                    <a:pt x="118" y="41"/>
                    <a:pt x="114" y="27"/>
                    <a:pt x="104" y="17"/>
                  </a:cubicBezTo>
                  <a:cubicBezTo>
                    <a:pt x="87" y="0"/>
                    <a:pt x="60" y="0"/>
                    <a:pt x="44" y="17"/>
                  </a:cubicBezTo>
                  <a:cubicBezTo>
                    <a:pt x="34" y="27"/>
                    <a:pt x="30" y="42"/>
                    <a:pt x="33" y="55"/>
                  </a:cubicBezTo>
                  <a:cubicBezTo>
                    <a:pt x="20" y="59"/>
                    <a:pt x="9" y="70"/>
                    <a:pt x="6" y="84"/>
                  </a:cubicBezTo>
                  <a:cubicBezTo>
                    <a:pt x="0" y="107"/>
                    <a:pt x="13" y="130"/>
                    <a:pt x="36" y="135"/>
                  </a:cubicBezTo>
                  <a:cubicBezTo>
                    <a:pt x="46" y="138"/>
                    <a:pt x="55" y="137"/>
                    <a:pt x="64" y="133"/>
                  </a:cubicBezTo>
                  <a:cubicBezTo>
                    <a:pt x="64" y="179"/>
                    <a:pt x="64" y="179"/>
                    <a:pt x="64" y="179"/>
                  </a:cubicBezTo>
                  <a:cubicBezTo>
                    <a:pt x="64" y="183"/>
                    <a:pt x="69" y="187"/>
                    <a:pt x="75" y="187"/>
                  </a:cubicBezTo>
                  <a:cubicBezTo>
                    <a:pt x="81" y="187"/>
                    <a:pt x="86" y="183"/>
                    <a:pt x="86" y="179"/>
                  </a:cubicBezTo>
                  <a:cubicBezTo>
                    <a:pt x="86" y="133"/>
                    <a:pt x="86" y="133"/>
                    <a:pt x="86" y="133"/>
                  </a:cubicBezTo>
                  <a:cubicBezTo>
                    <a:pt x="94" y="137"/>
                    <a:pt x="104" y="138"/>
                    <a:pt x="113" y="135"/>
                  </a:cubicBezTo>
                  <a:cubicBezTo>
                    <a:pt x="135" y="129"/>
                    <a:pt x="149" y="106"/>
                    <a:pt x="142" y="83"/>
                  </a:cubicBezTo>
                  <a:close/>
                </a:path>
              </a:pathLst>
            </a:custGeom>
            <a:solidFill>
              <a:srgbClr val="F5EDE8"/>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96" name="Freeform 30"/>
            <p:cNvSpPr>
              <a:spLocks noChangeAspect="1" noEditPoints="1"/>
            </p:cNvSpPr>
            <p:nvPr/>
          </p:nvSpPr>
          <p:spPr bwMode="auto">
            <a:xfrm>
              <a:off x="6769689" y="3798609"/>
              <a:ext cx="468000" cy="337922"/>
            </a:xfrm>
            <a:custGeom>
              <a:avLst/>
              <a:gdLst>
                <a:gd name="T0" fmla="*/ 47 w 165"/>
                <a:gd name="T1" fmla="*/ 57 h 121"/>
                <a:gd name="T2" fmla="*/ 60 w 165"/>
                <a:gd name="T3" fmla="*/ 82 h 121"/>
                <a:gd name="T4" fmla="*/ 98 w 165"/>
                <a:gd name="T5" fmla="*/ 78 h 121"/>
                <a:gd name="T6" fmla="*/ 104 w 165"/>
                <a:gd name="T7" fmla="*/ 68 h 121"/>
                <a:gd name="T8" fmla="*/ 77 w 165"/>
                <a:gd name="T9" fmla="*/ 28 h 121"/>
                <a:gd name="T10" fmla="*/ 141 w 165"/>
                <a:gd name="T11" fmla="*/ 121 h 121"/>
                <a:gd name="T12" fmla="*/ 117 w 165"/>
                <a:gd name="T13" fmla="*/ 91 h 121"/>
                <a:gd name="T14" fmla="*/ 77 w 165"/>
                <a:gd name="T15" fmla="*/ 94 h 121"/>
                <a:gd name="T16" fmla="*/ 30 w 165"/>
                <a:gd name="T17" fmla="*/ 115 h 121"/>
                <a:gd name="T18" fmla="*/ 30 w 165"/>
                <a:gd name="T19" fmla="*/ 55 h 121"/>
                <a:gd name="T20" fmla="*/ 43 w 165"/>
                <a:gd name="T21" fmla="*/ 45 h 121"/>
                <a:gd name="T22" fmla="*/ 34 w 165"/>
                <a:gd name="T23" fmla="*/ 39 h 121"/>
                <a:gd name="T24" fmla="*/ 5 w 165"/>
                <a:gd name="T25" fmla="*/ 24 h 121"/>
                <a:gd name="T26" fmla="*/ 42 w 165"/>
                <a:gd name="T27" fmla="*/ 24 h 121"/>
                <a:gd name="T28" fmla="*/ 50 w 165"/>
                <a:gd name="T29" fmla="*/ 32 h 121"/>
                <a:gd name="T30" fmla="*/ 104 w 165"/>
                <a:gd name="T31" fmla="*/ 33 h 121"/>
                <a:gd name="T32" fmla="*/ 110 w 165"/>
                <a:gd name="T33" fmla="*/ 24 h 121"/>
                <a:gd name="T34" fmla="*/ 159 w 165"/>
                <a:gd name="T35" fmla="*/ 24 h 121"/>
                <a:gd name="T36" fmla="*/ 118 w 165"/>
                <a:gd name="T37" fmla="*/ 42 h 121"/>
                <a:gd name="T38" fmla="*/ 113 w 165"/>
                <a:gd name="T39" fmla="*/ 57 h 121"/>
                <a:gd name="T40" fmla="*/ 125 w 165"/>
                <a:gd name="T41" fmla="*/ 79 h 121"/>
                <a:gd name="T42" fmla="*/ 165 w 165"/>
                <a:gd name="T43" fmla="*/ 97 h 121"/>
                <a:gd name="T44" fmla="*/ 41 w 165"/>
                <a:gd name="T45" fmla="*/ 64 h 121"/>
                <a:gd name="T46" fmla="*/ 7 w 165"/>
                <a:gd name="T47" fmla="*/ 85 h 121"/>
                <a:gd name="T48" fmla="*/ 53 w 165"/>
                <a:gd name="T49" fmla="*/ 85 h 121"/>
                <a:gd name="T50" fmla="*/ 116 w 165"/>
                <a:gd name="T51" fmla="*/ 27 h 121"/>
                <a:gd name="T52" fmla="*/ 123 w 165"/>
                <a:gd name="T53" fmla="*/ 39 h 121"/>
                <a:gd name="T54" fmla="*/ 153 w 165"/>
                <a:gd name="T55" fmla="*/ 24 h 121"/>
                <a:gd name="T56" fmla="*/ 116 w 165"/>
                <a:gd name="T57" fmla="*/ 24 h 121"/>
                <a:gd name="T58" fmla="*/ 23 w 165"/>
                <a:gd name="T59" fmla="*/ 12 h 121"/>
                <a:gd name="T60" fmla="*/ 23 w 165"/>
                <a:gd name="T61" fmla="*/ 37 h 121"/>
                <a:gd name="T62" fmla="*/ 28 w 165"/>
                <a:gd name="T63" fmla="*/ 27 h 121"/>
                <a:gd name="T64" fmla="*/ 158 w 165"/>
                <a:gd name="T65" fmla="*/ 97 h 121"/>
                <a:gd name="T66" fmla="*/ 123 w 165"/>
                <a:gd name="T67" fmla="*/ 97 h 121"/>
                <a:gd name="T68" fmla="*/ 158 w 165"/>
                <a:gd name="T69" fmla="*/ 9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5EDE8"/>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97" name="Freeform 14"/>
            <p:cNvSpPr>
              <a:spLocks noEditPoints="1"/>
            </p:cNvSpPr>
            <p:nvPr/>
          </p:nvSpPr>
          <p:spPr bwMode="auto">
            <a:xfrm rot="-1800000">
              <a:off x="5013439" y="3139402"/>
              <a:ext cx="454025" cy="523875"/>
            </a:xfrm>
            <a:custGeom>
              <a:avLst/>
              <a:gdLst>
                <a:gd name="T0" fmla="*/ 83 w 131"/>
                <a:gd name="T1" fmla="*/ 130 h 151"/>
                <a:gd name="T2" fmla="*/ 86 w 131"/>
                <a:gd name="T3" fmla="*/ 136 h 151"/>
                <a:gd name="T4" fmla="*/ 48 w 131"/>
                <a:gd name="T5" fmla="*/ 138 h 151"/>
                <a:gd name="T6" fmla="*/ 45 w 131"/>
                <a:gd name="T7" fmla="*/ 132 h 151"/>
                <a:gd name="T8" fmla="*/ 48 w 131"/>
                <a:gd name="T9" fmla="*/ 130 h 151"/>
                <a:gd name="T10" fmla="*/ 78 w 131"/>
                <a:gd name="T11" fmla="*/ 147 h 151"/>
                <a:gd name="T12" fmla="*/ 57 w 131"/>
                <a:gd name="T13" fmla="*/ 151 h 151"/>
                <a:gd name="T14" fmla="*/ 52 w 131"/>
                <a:gd name="T15" fmla="*/ 143 h 151"/>
                <a:gd name="T16" fmla="*/ 65 w 131"/>
                <a:gd name="T17" fmla="*/ 34 h 151"/>
                <a:gd name="T18" fmla="*/ 82 w 131"/>
                <a:gd name="T19" fmla="*/ 125 h 151"/>
                <a:gd name="T20" fmla="*/ 31 w 131"/>
                <a:gd name="T21" fmla="*/ 68 h 151"/>
                <a:gd name="T22" fmla="*/ 65 w 131"/>
                <a:gd name="T23" fmla="*/ 34 h 151"/>
                <a:gd name="T24" fmla="*/ 72 w 131"/>
                <a:gd name="T25" fmla="*/ 41 h 151"/>
                <a:gd name="T26" fmla="*/ 79 w 131"/>
                <a:gd name="T27" fmla="*/ 45 h 151"/>
                <a:gd name="T28" fmla="*/ 71 w 131"/>
                <a:gd name="T29" fmla="*/ 43 h 151"/>
                <a:gd name="T30" fmla="*/ 50 w 131"/>
                <a:gd name="T31" fmla="*/ 53 h 151"/>
                <a:gd name="T32" fmla="*/ 42 w 131"/>
                <a:gd name="T33" fmla="*/ 68 h 151"/>
                <a:gd name="T34" fmla="*/ 40 w 131"/>
                <a:gd name="T35" fmla="*/ 81 h 151"/>
                <a:gd name="T36" fmla="*/ 38 w 131"/>
                <a:gd name="T37" fmla="*/ 74 h 151"/>
                <a:gd name="T38" fmla="*/ 38 w 131"/>
                <a:gd name="T39" fmla="*/ 60 h 151"/>
                <a:gd name="T40" fmla="*/ 47 w 131"/>
                <a:gd name="T41" fmla="*/ 47 h 151"/>
                <a:gd name="T42" fmla="*/ 65 w 131"/>
                <a:gd name="T43" fmla="*/ 40 h 151"/>
                <a:gd name="T44" fmla="*/ 70 w 131"/>
                <a:gd name="T45" fmla="*/ 40 h 151"/>
                <a:gd name="T46" fmla="*/ 70 w 131"/>
                <a:gd name="T47" fmla="*/ 0 h 151"/>
                <a:gd name="T48" fmla="*/ 66 w 131"/>
                <a:gd name="T49" fmla="*/ 23 h 151"/>
                <a:gd name="T50" fmla="*/ 62 w 131"/>
                <a:gd name="T51" fmla="*/ 0 h 151"/>
                <a:gd name="T52" fmla="*/ 115 w 131"/>
                <a:gd name="T53" fmla="*/ 22 h 151"/>
                <a:gd name="T54" fmla="*/ 93 w 131"/>
                <a:gd name="T55" fmla="*/ 32 h 151"/>
                <a:gd name="T56" fmla="*/ 34 w 131"/>
                <a:gd name="T57" fmla="*/ 102 h 151"/>
                <a:gd name="T58" fmla="*/ 17 w 131"/>
                <a:gd name="T59" fmla="*/ 108 h 151"/>
                <a:gd name="T60" fmla="*/ 34 w 131"/>
                <a:gd name="T61" fmla="*/ 102 h 151"/>
                <a:gd name="T62" fmla="*/ 22 w 131"/>
                <a:gd name="T63" fmla="*/ 16 h 151"/>
                <a:gd name="T64" fmla="*/ 32 w 131"/>
                <a:gd name="T65" fmla="*/ 37 h 151"/>
                <a:gd name="T66" fmla="*/ 22 w 131"/>
                <a:gd name="T67" fmla="*/ 16 h 151"/>
                <a:gd name="T68" fmla="*/ 109 w 131"/>
                <a:gd name="T69" fmla="*/ 114 h 151"/>
                <a:gd name="T70" fmla="*/ 102 w 131"/>
                <a:gd name="T71" fmla="*/ 96 h 151"/>
                <a:gd name="T72" fmla="*/ 97 w 131"/>
                <a:gd name="T73" fmla="*/ 102 h 151"/>
                <a:gd name="T74" fmla="*/ 131 w 131"/>
                <a:gd name="T75" fmla="*/ 69 h 151"/>
                <a:gd name="T76" fmla="*/ 112 w 131"/>
                <a:gd name="T77" fmla="*/ 68 h 151"/>
                <a:gd name="T78" fmla="*/ 131 w 131"/>
                <a:gd name="T79" fmla="*/ 61 h 151"/>
                <a:gd name="T80" fmla="*/ 0 w 131"/>
                <a:gd name="T81" fmla="*/ 69 h 151"/>
                <a:gd name="T82" fmla="*/ 20 w 131"/>
                <a:gd name="T83" fmla="*/ 61 h 151"/>
                <a:gd name="T84" fmla="*/ 20 w 131"/>
                <a:gd name="T85"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rgbClr val="F5EDE8"/>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sp>
          <p:nvSpPr>
            <p:cNvPr id="98" name="Freeform 16"/>
            <p:cNvSpPr>
              <a:spLocks noEditPoints="1"/>
            </p:cNvSpPr>
            <p:nvPr/>
          </p:nvSpPr>
          <p:spPr bwMode="auto">
            <a:xfrm>
              <a:off x="5694538" y="1970965"/>
              <a:ext cx="496888" cy="500063"/>
            </a:xfrm>
            <a:custGeom>
              <a:avLst/>
              <a:gdLst>
                <a:gd name="T0" fmla="*/ 84 w 143"/>
                <a:gd name="T1" fmla="*/ 45 h 144"/>
                <a:gd name="T2" fmla="*/ 70 w 143"/>
                <a:gd name="T3" fmla="*/ 47 h 144"/>
                <a:gd name="T4" fmla="*/ 75 w 143"/>
                <a:gd name="T5" fmla="*/ 64 h 144"/>
                <a:gd name="T6" fmla="*/ 105 w 143"/>
                <a:gd name="T7" fmla="*/ 18 h 144"/>
                <a:gd name="T8" fmla="*/ 125 w 143"/>
                <a:gd name="T9" fmla="*/ 19 h 144"/>
                <a:gd name="T10" fmla="*/ 125 w 143"/>
                <a:gd name="T11" fmla="*/ 39 h 144"/>
                <a:gd name="T12" fmla="*/ 80 w 143"/>
                <a:gd name="T13" fmla="*/ 68 h 144"/>
                <a:gd name="T14" fmla="*/ 96 w 143"/>
                <a:gd name="T15" fmla="*/ 74 h 144"/>
                <a:gd name="T16" fmla="*/ 99 w 143"/>
                <a:gd name="T17" fmla="*/ 59 h 144"/>
                <a:gd name="T18" fmla="*/ 117 w 143"/>
                <a:gd name="T19" fmla="*/ 74 h 144"/>
                <a:gd name="T20" fmla="*/ 114 w 143"/>
                <a:gd name="T21" fmla="*/ 44 h 144"/>
                <a:gd name="T22" fmla="*/ 124 w 143"/>
                <a:gd name="T23" fmla="*/ 74 h 144"/>
                <a:gd name="T24" fmla="*/ 133 w 143"/>
                <a:gd name="T25" fmla="*/ 81 h 144"/>
                <a:gd name="T26" fmla="*/ 70 w 143"/>
                <a:gd name="T27" fmla="*/ 135 h 144"/>
                <a:gd name="T28" fmla="*/ 63 w 143"/>
                <a:gd name="T29" fmla="*/ 144 h 144"/>
                <a:gd name="T30" fmla="*/ 9 w 143"/>
                <a:gd name="T31" fmla="*/ 81 h 144"/>
                <a:gd name="T32" fmla="*/ 0 w 143"/>
                <a:gd name="T33" fmla="*/ 74 h 144"/>
                <a:gd name="T34" fmla="*/ 63 w 143"/>
                <a:gd name="T35" fmla="*/ 20 h 144"/>
                <a:gd name="T36" fmla="*/ 70 w 143"/>
                <a:gd name="T37" fmla="*/ 10 h 144"/>
                <a:gd name="T38" fmla="*/ 99 w 143"/>
                <a:gd name="T39" fmla="*/ 30 h 144"/>
                <a:gd name="T40" fmla="*/ 94 w 143"/>
                <a:gd name="T41" fmla="*/ 35 h 144"/>
                <a:gd name="T42" fmla="*/ 70 w 143"/>
                <a:gd name="T43" fmla="*/ 40 h 144"/>
                <a:gd name="T44" fmla="*/ 70 w 143"/>
                <a:gd name="T45" fmla="*/ 93 h 144"/>
                <a:gd name="T46" fmla="*/ 96 w 143"/>
                <a:gd name="T47" fmla="*/ 81 h 144"/>
                <a:gd name="T48" fmla="*/ 63 w 143"/>
                <a:gd name="T49" fmla="*/ 93 h 144"/>
                <a:gd name="T50" fmla="*/ 37 w 143"/>
                <a:gd name="T51" fmla="*/ 81 h 144"/>
                <a:gd name="T52" fmla="*/ 63 w 143"/>
                <a:gd name="T53" fmla="*/ 93 h 144"/>
                <a:gd name="T54" fmla="*/ 63 w 143"/>
                <a:gd name="T55" fmla="*/ 61 h 144"/>
                <a:gd name="T56" fmla="*/ 37 w 143"/>
                <a:gd name="T57" fmla="*/ 74 h 144"/>
                <a:gd name="T58" fmla="*/ 63 w 143"/>
                <a:gd name="T59" fmla="*/ 27 h 144"/>
                <a:gd name="T60" fmla="*/ 30 w 143"/>
                <a:gd name="T61" fmla="*/ 74 h 144"/>
                <a:gd name="T62" fmla="*/ 63 w 143"/>
                <a:gd name="T63" fmla="*/ 27 h 144"/>
                <a:gd name="T64" fmla="*/ 63 w 143"/>
                <a:gd name="T65" fmla="*/ 114 h 144"/>
                <a:gd name="T66" fmla="*/ 16 w 143"/>
                <a:gd name="T67" fmla="*/ 81 h 144"/>
                <a:gd name="T68" fmla="*/ 70 w 143"/>
                <a:gd name="T69" fmla="*/ 114 h 144"/>
                <a:gd name="T70" fmla="*/ 117 w 143"/>
                <a:gd name="T71" fmla="*/ 81 h 144"/>
                <a:gd name="T72" fmla="*/ 70 w 143"/>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rgbClr val="F5EDE8"/>
            </a:solidFill>
            <a:ln>
              <a:noFill/>
            </a:ln>
          </p:spPr>
          <p:txBody>
            <a:bodyPr vert="horz" wrap="square" lIns="91440" tIns="45720" rIns="91440" bIns="45720" numCol="1" anchor="t" anchorCtr="0" compatLnSpc="1"/>
            <a:lstStyle/>
            <a:p>
              <a:pPr defTabSz="683419"/>
              <a:endParaRPr lang="zh-CN" altLang="en-US" sz="1300" dirty="0">
                <a:solidFill>
                  <a:prstClr val="black"/>
                </a:solidFill>
                <a:latin typeface="Calibri" panose="020F0502020204030204"/>
                <a:ea typeface="宋体" panose="02010600030101010101" pitchFamily="2" charset="-122"/>
              </a:endParaRPr>
            </a:p>
          </p:txBody>
        </p:sp>
      </p:grpSp>
      <p:grpSp>
        <p:nvGrpSpPr>
          <p:cNvPr id="4" name="组合 100"/>
          <p:cNvGrpSpPr/>
          <p:nvPr/>
        </p:nvGrpSpPr>
        <p:grpSpPr>
          <a:xfrm>
            <a:off x="1081354" y="1321505"/>
            <a:ext cx="2531167" cy="675512"/>
            <a:chOff x="1230207" y="2124531"/>
            <a:chExt cx="3374889" cy="900405"/>
          </a:xfrm>
        </p:grpSpPr>
        <p:grpSp>
          <p:nvGrpSpPr>
            <p:cNvPr id="5" name="组合 101"/>
            <p:cNvGrpSpPr/>
            <p:nvPr/>
          </p:nvGrpSpPr>
          <p:grpSpPr>
            <a:xfrm>
              <a:off x="1230207" y="2124531"/>
              <a:ext cx="3374889" cy="348705"/>
              <a:chOff x="980608" y="1870075"/>
              <a:chExt cx="3374889" cy="348705"/>
            </a:xfrm>
          </p:grpSpPr>
          <p:grpSp>
            <p:nvGrpSpPr>
              <p:cNvPr id="6" name="组合 103"/>
              <p:cNvGrpSpPr/>
              <p:nvPr/>
            </p:nvGrpSpPr>
            <p:grpSpPr>
              <a:xfrm>
                <a:off x="980608" y="1948657"/>
                <a:ext cx="216000" cy="216443"/>
                <a:chOff x="980608" y="2248535"/>
                <a:chExt cx="216000" cy="216443"/>
              </a:xfrm>
            </p:grpSpPr>
            <p:sp>
              <p:nvSpPr>
                <p:cNvPr id="106"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683419"/>
                  <a:endParaRPr lang="zh-CN" altLang="en-US" sz="1050" dirty="0">
                    <a:solidFill>
                      <a:srgbClr val="1D495D"/>
                    </a:solidFill>
                    <a:latin typeface="微软雅黑" panose="020B0503020204020204" pitchFamily="34" charset="-122"/>
                    <a:ea typeface="微软雅黑" panose="020B0503020204020204" pitchFamily="34" charset="-122"/>
                  </a:endParaRPr>
                </a:p>
              </p:txBody>
            </p:sp>
            <p:sp>
              <p:nvSpPr>
                <p:cNvPr id="107"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683419"/>
                  <a:endParaRPr lang="zh-CN" altLang="en-US" sz="1050" dirty="0">
                    <a:solidFill>
                      <a:srgbClr val="1D495D"/>
                    </a:solidFill>
                    <a:latin typeface="微软雅黑" panose="020B0503020204020204" pitchFamily="34" charset="-122"/>
                    <a:ea typeface="微软雅黑" panose="020B0503020204020204" pitchFamily="34" charset="-122"/>
                  </a:endParaRPr>
                </a:p>
              </p:txBody>
            </p:sp>
          </p:grpSp>
          <p:sp>
            <p:nvSpPr>
              <p:cNvPr id="105" name="文本框 42"/>
              <p:cNvSpPr txBox="1"/>
              <p:nvPr/>
            </p:nvSpPr>
            <p:spPr>
              <a:xfrm>
                <a:off x="1255541" y="1870075"/>
                <a:ext cx="3099956" cy="348705"/>
              </a:xfrm>
              <a:prstGeom prst="rect">
                <a:avLst/>
              </a:prstGeom>
              <a:noFill/>
            </p:spPr>
            <p:txBody>
              <a:bodyPr wrap="square" rtlCol="0">
                <a:spAutoFit/>
              </a:bodyPr>
              <a:lstStyle/>
              <a:p>
                <a:pPr defTabSz="683419"/>
                <a:r>
                  <a:rPr lang="zh-CN" altLang="en-US" sz="1050" b="1" dirty="0">
                    <a:solidFill>
                      <a:schemeClr val="accent2"/>
                    </a:solidFill>
                    <a:latin typeface="微软雅黑" panose="020B0503020204020204" pitchFamily="34" charset="-122"/>
                    <a:ea typeface="微软雅黑" panose="020B0503020204020204" pitchFamily="34" charset="-122"/>
                  </a:rPr>
                  <a:t>点击添加标题</a:t>
                </a:r>
              </a:p>
            </p:txBody>
          </p:sp>
        </p:grpSp>
        <p:sp>
          <p:nvSpPr>
            <p:cNvPr id="103" name="矩形 102"/>
            <p:cNvSpPr/>
            <p:nvPr/>
          </p:nvSpPr>
          <p:spPr>
            <a:xfrm>
              <a:off x="1333794" y="2532645"/>
              <a:ext cx="2513146" cy="492291"/>
            </a:xfrm>
            <a:prstGeom prst="rect">
              <a:avLst/>
            </a:prstGeom>
          </p:spPr>
          <p:txBody>
            <a:bodyPr wrap="square">
              <a:spAutoFit/>
            </a:bodyPr>
            <a:lstStyle/>
            <a:p>
              <a:pPr defTabSz="683419"/>
              <a:r>
                <a:rPr lang="zh-CN" altLang="en-US" sz="900" dirty="0">
                  <a:solidFill>
                    <a:schemeClr val="bg1"/>
                  </a:solidFill>
                  <a:latin typeface="微软雅黑" panose="020B0503020204020204" pitchFamily="34" charset="-122"/>
                  <a:ea typeface="微软雅黑" panose="020B0503020204020204" pitchFamily="34" charset="-122"/>
                </a:rPr>
                <a:t>添加你的文字添加你的文字添加你的文字添加你的文字</a:t>
              </a:r>
            </a:p>
          </p:txBody>
        </p:sp>
      </p:grpSp>
      <p:grpSp>
        <p:nvGrpSpPr>
          <p:cNvPr id="7" name="组合 107"/>
          <p:cNvGrpSpPr/>
          <p:nvPr/>
        </p:nvGrpSpPr>
        <p:grpSpPr>
          <a:xfrm>
            <a:off x="1081354" y="3214040"/>
            <a:ext cx="2531167" cy="675512"/>
            <a:chOff x="1230207" y="2124531"/>
            <a:chExt cx="3374889" cy="900405"/>
          </a:xfrm>
        </p:grpSpPr>
        <p:grpSp>
          <p:nvGrpSpPr>
            <p:cNvPr id="8" name="组合 108"/>
            <p:cNvGrpSpPr/>
            <p:nvPr/>
          </p:nvGrpSpPr>
          <p:grpSpPr>
            <a:xfrm>
              <a:off x="1230207" y="2124531"/>
              <a:ext cx="3374889" cy="348705"/>
              <a:chOff x="980608" y="1870075"/>
              <a:chExt cx="3374889" cy="348705"/>
            </a:xfrm>
          </p:grpSpPr>
          <p:grpSp>
            <p:nvGrpSpPr>
              <p:cNvPr id="9" name="组合 110"/>
              <p:cNvGrpSpPr/>
              <p:nvPr/>
            </p:nvGrpSpPr>
            <p:grpSpPr>
              <a:xfrm>
                <a:off x="980608" y="1948657"/>
                <a:ext cx="216000" cy="216443"/>
                <a:chOff x="980608" y="2248535"/>
                <a:chExt cx="216000" cy="216443"/>
              </a:xfrm>
            </p:grpSpPr>
            <p:sp>
              <p:nvSpPr>
                <p:cNvPr id="113"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683419"/>
                  <a:endParaRPr lang="zh-CN" altLang="en-US" sz="1050" dirty="0">
                    <a:solidFill>
                      <a:srgbClr val="1D495D"/>
                    </a:solidFill>
                    <a:latin typeface="微软雅黑" panose="020B0503020204020204" pitchFamily="34" charset="-122"/>
                    <a:ea typeface="微软雅黑" panose="020B0503020204020204" pitchFamily="34" charset="-122"/>
                  </a:endParaRPr>
                </a:p>
              </p:txBody>
            </p:sp>
            <p:sp>
              <p:nvSpPr>
                <p:cNvPr id="114"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683419"/>
                  <a:endParaRPr lang="zh-CN" altLang="en-US" sz="1050" dirty="0">
                    <a:solidFill>
                      <a:srgbClr val="1D495D"/>
                    </a:solidFill>
                    <a:latin typeface="微软雅黑" panose="020B0503020204020204" pitchFamily="34" charset="-122"/>
                    <a:ea typeface="微软雅黑" panose="020B0503020204020204" pitchFamily="34" charset="-122"/>
                  </a:endParaRPr>
                </a:p>
              </p:txBody>
            </p:sp>
          </p:grpSp>
          <p:sp>
            <p:nvSpPr>
              <p:cNvPr id="112" name="文本框 74"/>
              <p:cNvSpPr txBox="1"/>
              <p:nvPr/>
            </p:nvSpPr>
            <p:spPr>
              <a:xfrm>
                <a:off x="1255541" y="1870075"/>
                <a:ext cx="3099956" cy="348705"/>
              </a:xfrm>
              <a:prstGeom prst="rect">
                <a:avLst/>
              </a:prstGeom>
              <a:noFill/>
            </p:spPr>
            <p:txBody>
              <a:bodyPr wrap="square" rtlCol="0">
                <a:spAutoFit/>
              </a:bodyPr>
              <a:lstStyle/>
              <a:p>
                <a:pPr defTabSz="683419"/>
                <a:r>
                  <a:rPr lang="zh-CN" altLang="en-US" sz="1050" b="1" dirty="0">
                    <a:solidFill>
                      <a:schemeClr val="accent2"/>
                    </a:solidFill>
                    <a:latin typeface="微软雅黑" panose="020B0503020204020204" pitchFamily="34" charset="-122"/>
                    <a:ea typeface="微软雅黑" panose="020B0503020204020204" pitchFamily="34" charset="-122"/>
                  </a:rPr>
                  <a:t>点击添加标题</a:t>
                </a:r>
              </a:p>
            </p:txBody>
          </p:sp>
        </p:grpSp>
        <p:sp>
          <p:nvSpPr>
            <p:cNvPr id="110" name="矩形 109"/>
            <p:cNvSpPr/>
            <p:nvPr/>
          </p:nvSpPr>
          <p:spPr>
            <a:xfrm>
              <a:off x="1333794" y="2532645"/>
              <a:ext cx="2513146" cy="492291"/>
            </a:xfrm>
            <a:prstGeom prst="rect">
              <a:avLst/>
            </a:prstGeom>
          </p:spPr>
          <p:txBody>
            <a:bodyPr wrap="square">
              <a:spAutoFit/>
            </a:bodyPr>
            <a:lstStyle/>
            <a:p>
              <a:pPr defTabSz="683419"/>
              <a:r>
                <a:rPr lang="zh-CN" altLang="en-US" sz="900" dirty="0">
                  <a:solidFill>
                    <a:schemeClr val="bg1"/>
                  </a:solidFill>
                  <a:latin typeface="微软雅黑" panose="020B0503020204020204" pitchFamily="34" charset="-122"/>
                  <a:ea typeface="微软雅黑" panose="020B0503020204020204" pitchFamily="34" charset="-122"/>
                </a:rPr>
                <a:t>添加你的文字添加你的文字添加你的文字添加你的文字</a:t>
              </a:r>
            </a:p>
          </p:txBody>
        </p:sp>
      </p:grpSp>
      <p:grpSp>
        <p:nvGrpSpPr>
          <p:cNvPr id="10" name="组合 114"/>
          <p:cNvGrpSpPr/>
          <p:nvPr/>
        </p:nvGrpSpPr>
        <p:grpSpPr>
          <a:xfrm>
            <a:off x="6241434" y="1272770"/>
            <a:ext cx="2531167" cy="722344"/>
            <a:chOff x="1230207" y="2124531"/>
            <a:chExt cx="3374889" cy="914859"/>
          </a:xfrm>
        </p:grpSpPr>
        <p:grpSp>
          <p:nvGrpSpPr>
            <p:cNvPr id="11" name="组合 115"/>
            <p:cNvGrpSpPr/>
            <p:nvPr/>
          </p:nvGrpSpPr>
          <p:grpSpPr>
            <a:xfrm>
              <a:off x="1230207" y="2124531"/>
              <a:ext cx="3374889" cy="331334"/>
              <a:chOff x="980608" y="1870075"/>
              <a:chExt cx="3374889" cy="331334"/>
            </a:xfrm>
          </p:grpSpPr>
          <p:grpSp>
            <p:nvGrpSpPr>
              <p:cNvPr id="12" name="组合 117"/>
              <p:cNvGrpSpPr/>
              <p:nvPr/>
            </p:nvGrpSpPr>
            <p:grpSpPr>
              <a:xfrm>
                <a:off x="980608" y="1948657"/>
                <a:ext cx="216000" cy="216443"/>
                <a:chOff x="980608" y="2248535"/>
                <a:chExt cx="216000" cy="216443"/>
              </a:xfrm>
            </p:grpSpPr>
            <p:sp>
              <p:nvSpPr>
                <p:cNvPr id="120"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683419"/>
                  <a:endParaRPr lang="zh-CN" altLang="en-US" sz="1050" dirty="0">
                    <a:solidFill>
                      <a:srgbClr val="1D495D"/>
                    </a:solidFill>
                    <a:latin typeface="微软雅黑" panose="020B0503020204020204" pitchFamily="34" charset="-122"/>
                    <a:ea typeface="微软雅黑" panose="020B0503020204020204" pitchFamily="34" charset="-122"/>
                  </a:endParaRPr>
                </a:p>
              </p:txBody>
            </p:sp>
            <p:sp>
              <p:nvSpPr>
                <p:cNvPr id="121"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683419"/>
                  <a:endParaRPr lang="zh-CN" altLang="en-US" sz="1050" dirty="0">
                    <a:solidFill>
                      <a:srgbClr val="1D495D"/>
                    </a:solidFill>
                    <a:latin typeface="微软雅黑" panose="020B0503020204020204" pitchFamily="34" charset="-122"/>
                    <a:ea typeface="微软雅黑" panose="020B0503020204020204" pitchFamily="34" charset="-122"/>
                  </a:endParaRPr>
                </a:p>
              </p:txBody>
            </p:sp>
          </p:grpSp>
          <p:sp>
            <p:nvSpPr>
              <p:cNvPr id="119" name="文本框 81"/>
              <p:cNvSpPr txBox="1"/>
              <p:nvPr/>
            </p:nvSpPr>
            <p:spPr>
              <a:xfrm>
                <a:off x="1255541" y="1870075"/>
                <a:ext cx="3099956" cy="331334"/>
              </a:xfrm>
              <a:prstGeom prst="rect">
                <a:avLst/>
              </a:prstGeom>
              <a:noFill/>
            </p:spPr>
            <p:txBody>
              <a:bodyPr wrap="square" rtlCol="0">
                <a:spAutoFit/>
              </a:bodyPr>
              <a:lstStyle/>
              <a:p>
                <a:pPr defTabSz="683419"/>
                <a:r>
                  <a:rPr lang="zh-CN" altLang="en-US" sz="1050" b="1" dirty="0">
                    <a:solidFill>
                      <a:schemeClr val="accent2"/>
                    </a:solidFill>
                    <a:latin typeface="微软雅黑" panose="020B0503020204020204" pitchFamily="34" charset="-122"/>
                    <a:ea typeface="微软雅黑" panose="020B0503020204020204" pitchFamily="34" charset="-122"/>
                  </a:rPr>
                  <a:t>点击添加标题</a:t>
                </a:r>
              </a:p>
            </p:txBody>
          </p:sp>
        </p:grpSp>
        <p:sp>
          <p:nvSpPr>
            <p:cNvPr id="117" name="矩形 116"/>
            <p:cNvSpPr/>
            <p:nvPr/>
          </p:nvSpPr>
          <p:spPr>
            <a:xfrm>
              <a:off x="1333794" y="2532645"/>
              <a:ext cx="2513146" cy="506745"/>
            </a:xfrm>
            <a:prstGeom prst="rect">
              <a:avLst/>
            </a:prstGeom>
          </p:spPr>
          <p:txBody>
            <a:bodyPr wrap="square">
              <a:spAutoFit/>
            </a:bodyPr>
            <a:lstStyle/>
            <a:p>
              <a:pPr defTabSz="683419"/>
              <a:r>
                <a:rPr lang="zh-CN" altLang="en-US" sz="1000" dirty="0">
                  <a:solidFill>
                    <a:schemeClr val="bg1"/>
                  </a:solidFill>
                  <a:latin typeface="微软雅黑" panose="020B0503020204020204" pitchFamily="34" charset="-122"/>
                  <a:ea typeface="微软雅黑" panose="020B0503020204020204" pitchFamily="34" charset="-122"/>
                </a:rPr>
                <a:t>添加你的文字添加你的文字添加你的文字添加你的文字</a:t>
              </a:r>
            </a:p>
          </p:txBody>
        </p:sp>
      </p:grpSp>
      <p:grpSp>
        <p:nvGrpSpPr>
          <p:cNvPr id="13" name="组合 121"/>
          <p:cNvGrpSpPr/>
          <p:nvPr/>
        </p:nvGrpSpPr>
        <p:grpSpPr>
          <a:xfrm>
            <a:off x="6241434" y="3165307"/>
            <a:ext cx="2531167" cy="722344"/>
            <a:chOff x="1230207" y="2124531"/>
            <a:chExt cx="3374889" cy="914859"/>
          </a:xfrm>
        </p:grpSpPr>
        <p:grpSp>
          <p:nvGrpSpPr>
            <p:cNvPr id="14" name="组合 122"/>
            <p:cNvGrpSpPr/>
            <p:nvPr/>
          </p:nvGrpSpPr>
          <p:grpSpPr>
            <a:xfrm>
              <a:off x="1230207" y="2124531"/>
              <a:ext cx="3374889" cy="331334"/>
              <a:chOff x="980608" y="1870075"/>
              <a:chExt cx="3374889" cy="331334"/>
            </a:xfrm>
          </p:grpSpPr>
          <p:grpSp>
            <p:nvGrpSpPr>
              <p:cNvPr id="15" name="组合 124"/>
              <p:cNvGrpSpPr/>
              <p:nvPr/>
            </p:nvGrpSpPr>
            <p:grpSpPr>
              <a:xfrm>
                <a:off x="980608" y="1948657"/>
                <a:ext cx="216000" cy="216443"/>
                <a:chOff x="980608" y="2248535"/>
                <a:chExt cx="216000" cy="216443"/>
              </a:xfrm>
            </p:grpSpPr>
            <p:sp>
              <p:nvSpPr>
                <p:cNvPr id="127"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pPr defTabSz="683419"/>
                  <a:endParaRPr lang="zh-CN" altLang="en-US" sz="1050" dirty="0">
                    <a:solidFill>
                      <a:srgbClr val="1D495D"/>
                    </a:solidFill>
                    <a:latin typeface="微软雅黑" panose="020B0503020204020204" pitchFamily="34" charset="-122"/>
                    <a:ea typeface="微软雅黑" panose="020B0503020204020204" pitchFamily="34" charset="-122"/>
                  </a:endParaRPr>
                </a:p>
              </p:txBody>
            </p:sp>
            <p:sp>
              <p:nvSpPr>
                <p:cNvPr id="128"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pPr defTabSz="683419"/>
                  <a:endParaRPr lang="zh-CN" altLang="en-US" sz="1050" dirty="0">
                    <a:solidFill>
                      <a:srgbClr val="1D495D"/>
                    </a:solidFill>
                    <a:latin typeface="微软雅黑" panose="020B0503020204020204" pitchFamily="34" charset="-122"/>
                    <a:ea typeface="微软雅黑" panose="020B0503020204020204" pitchFamily="34" charset="-122"/>
                  </a:endParaRPr>
                </a:p>
              </p:txBody>
            </p:sp>
          </p:grpSp>
          <p:sp>
            <p:nvSpPr>
              <p:cNvPr id="126" name="文本框 88"/>
              <p:cNvSpPr txBox="1"/>
              <p:nvPr/>
            </p:nvSpPr>
            <p:spPr>
              <a:xfrm>
                <a:off x="1255541" y="1870075"/>
                <a:ext cx="3099956" cy="331334"/>
              </a:xfrm>
              <a:prstGeom prst="rect">
                <a:avLst/>
              </a:prstGeom>
              <a:noFill/>
            </p:spPr>
            <p:txBody>
              <a:bodyPr wrap="square" rtlCol="0">
                <a:spAutoFit/>
              </a:bodyPr>
              <a:lstStyle/>
              <a:p>
                <a:pPr defTabSz="683419"/>
                <a:r>
                  <a:rPr lang="zh-CN" altLang="en-US" sz="1050" b="1" dirty="0">
                    <a:solidFill>
                      <a:schemeClr val="accent2"/>
                    </a:solidFill>
                    <a:latin typeface="微软雅黑" panose="020B0503020204020204" pitchFamily="34" charset="-122"/>
                    <a:ea typeface="微软雅黑" panose="020B0503020204020204" pitchFamily="34" charset="-122"/>
                  </a:rPr>
                  <a:t>点击添加标题</a:t>
                </a:r>
              </a:p>
            </p:txBody>
          </p:sp>
        </p:grpSp>
        <p:sp>
          <p:nvSpPr>
            <p:cNvPr id="124" name="矩形 123"/>
            <p:cNvSpPr/>
            <p:nvPr/>
          </p:nvSpPr>
          <p:spPr>
            <a:xfrm>
              <a:off x="1333794" y="2532645"/>
              <a:ext cx="2513146" cy="506745"/>
            </a:xfrm>
            <a:prstGeom prst="rect">
              <a:avLst/>
            </a:prstGeom>
          </p:spPr>
          <p:txBody>
            <a:bodyPr wrap="square">
              <a:spAutoFit/>
            </a:bodyPr>
            <a:lstStyle/>
            <a:p>
              <a:pPr defTabSz="683419"/>
              <a:r>
                <a:rPr lang="zh-CN" altLang="en-US" sz="1000" dirty="0">
                  <a:solidFill>
                    <a:schemeClr val="bg1"/>
                  </a:solidFill>
                  <a:latin typeface="微软雅黑" panose="020B0503020204020204" pitchFamily="34" charset="-122"/>
                  <a:ea typeface="微软雅黑" panose="020B0503020204020204" pitchFamily="34" charset="-122"/>
                </a:rPr>
                <a:t>添加你的文字添加你的文字添加你的文字添加你的文字</a:t>
              </a:r>
            </a:p>
          </p:txBody>
        </p:sp>
      </p:grpSp>
    </p:spTree>
    <p:extLst>
      <p:ext uri="{BB962C8B-B14F-4D97-AF65-F5344CB8AC3E}">
        <p14:creationId xmlns:p14="http://schemas.microsoft.com/office/powerpoint/2010/main" val="40841275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66"/>
          <p:cNvSpPr txBox="1"/>
          <p:nvPr/>
        </p:nvSpPr>
        <p:spPr bwMode="auto">
          <a:xfrm>
            <a:off x="1017985" y="1837264"/>
            <a:ext cx="2344340" cy="2554482"/>
          </a:xfrm>
          <a:prstGeom prst="rect">
            <a:avLst/>
          </a:prstGeom>
          <a:noFill/>
        </p:spPr>
        <p:txBody>
          <a:bodyPr lIns="68580" tIns="34290" rIns="68580" bIns="34290">
            <a:spAutoFit/>
          </a:bodyPr>
          <a:lstStyle/>
          <a:p>
            <a:pPr marL="214313" indent="-214313">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313" indent="-214313">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313" indent="-214313">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313" indent="-214313">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313" indent="-214313">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a:t>
            </a:r>
          </a:p>
          <a:p>
            <a:pPr marL="214313" indent="-214313">
              <a:lnSpc>
                <a:spcPts val="1275"/>
              </a:lnSpc>
              <a:buFont typeface="Wingdings" panose="05000000000000000000" pitchFamily="2" charset="2"/>
              <a:buChar char="Ø"/>
              <a:defRPr/>
            </a:pPr>
            <a:endParaRPr lang="en-US" altLang="zh-CN" sz="700" dirty="0">
              <a:solidFill>
                <a:schemeClr val="bg1"/>
              </a:solidFill>
              <a:latin typeface="Arial" panose="020B0604020202020204" pitchFamily="34" charset="0"/>
              <a:cs typeface="Arial" panose="020B0604020202020204" pitchFamily="34" charset="0"/>
            </a:endParaRPr>
          </a:p>
        </p:txBody>
      </p:sp>
      <p:grpSp>
        <p:nvGrpSpPr>
          <p:cNvPr id="4" name="组合 137"/>
          <p:cNvGrpSpPr>
            <a:grpSpLocks/>
          </p:cNvGrpSpPr>
          <p:nvPr/>
        </p:nvGrpSpPr>
        <p:grpSpPr bwMode="auto">
          <a:xfrm>
            <a:off x="1231106" y="1431135"/>
            <a:ext cx="1819275" cy="354915"/>
            <a:chOff x="1641667" y="1439902"/>
            <a:chExt cx="2425956" cy="473070"/>
          </a:xfrm>
        </p:grpSpPr>
        <p:sp>
          <p:nvSpPr>
            <p:cNvPr id="66" name="文本框 65"/>
            <p:cNvSpPr txBox="1"/>
            <p:nvPr/>
          </p:nvSpPr>
          <p:spPr>
            <a:xfrm>
              <a:off x="1641667" y="1439902"/>
              <a:ext cx="2425956" cy="369215"/>
            </a:xfrm>
            <a:prstGeom prst="rect">
              <a:avLst/>
            </a:prstGeom>
            <a:noFill/>
          </p:spPr>
          <p:txBody>
            <a:bodyP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单击此处输入标题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1730576" y="1912972"/>
              <a:ext cx="1778188"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sp>
        <p:nvSpPr>
          <p:cNvPr id="116" name="Freeform 301"/>
          <p:cNvSpPr>
            <a:spLocks noEditPoints="1"/>
          </p:cNvSpPr>
          <p:nvPr/>
        </p:nvSpPr>
        <p:spPr bwMode="auto">
          <a:xfrm>
            <a:off x="726281" y="1420416"/>
            <a:ext cx="504825" cy="385882"/>
          </a:xfrm>
          <a:custGeom>
            <a:avLst/>
            <a:gdLst>
              <a:gd name="T0" fmla="*/ 2147483647 w 113"/>
              <a:gd name="T1" fmla="*/ 2147483647 h 86"/>
              <a:gd name="T2" fmla="*/ 2147483647 w 113"/>
              <a:gd name="T3" fmla="*/ 2147483647 h 86"/>
              <a:gd name="T4" fmla="*/ 2147483647 w 113"/>
              <a:gd name="T5" fmla="*/ 2147483647 h 86"/>
              <a:gd name="T6" fmla="*/ 2147483647 w 113"/>
              <a:gd name="T7" fmla="*/ 2147483647 h 86"/>
              <a:gd name="T8" fmla="*/ 2147483647 w 113"/>
              <a:gd name="T9" fmla="*/ 2147483647 h 86"/>
              <a:gd name="T10" fmla="*/ 2147483647 w 113"/>
              <a:gd name="T11" fmla="*/ 2147483647 h 86"/>
              <a:gd name="T12" fmla="*/ 2147483647 w 113"/>
              <a:gd name="T13" fmla="*/ 2147483647 h 86"/>
              <a:gd name="T14" fmla="*/ 2147483647 w 113"/>
              <a:gd name="T15" fmla="*/ 2147483647 h 86"/>
              <a:gd name="T16" fmla="*/ 2147483647 w 113"/>
              <a:gd name="T17" fmla="*/ 2147483647 h 86"/>
              <a:gd name="T18" fmla="*/ 2147483647 w 113"/>
              <a:gd name="T19" fmla="*/ 2147483647 h 86"/>
              <a:gd name="T20" fmla="*/ 2147483647 w 113"/>
              <a:gd name="T21" fmla="*/ 2147483647 h 86"/>
              <a:gd name="T22" fmla="*/ 2147483647 w 113"/>
              <a:gd name="T23" fmla="*/ 2147483647 h 86"/>
              <a:gd name="T24" fmla="*/ 2147483647 w 113"/>
              <a:gd name="T25" fmla="*/ 2147483647 h 86"/>
              <a:gd name="T26" fmla="*/ 2147483647 w 113"/>
              <a:gd name="T27" fmla="*/ 2147483647 h 86"/>
              <a:gd name="T28" fmla="*/ 2147483647 w 113"/>
              <a:gd name="T29" fmla="*/ 2147483647 h 86"/>
              <a:gd name="T30" fmla="*/ 2147483647 w 113"/>
              <a:gd name="T31" fmla="*/ 2147483647 h 86"/>
              <a:gd name="T32" fmla="*/ 2147483647 w 113"/>
              <a:gd name="T33" fmla="*/ 2147483647 h 86"/>
              <a:gd name="T34" fmla="*/ 2147483647 w 113"/>
              <a:gd name="T35" fmla="*/ 2147483647 h 86"/>
              <a:gd name="T36" fmla="*/ 2147483647 w 113"/>
              <a:gd name="T37" fmla="*/ 2147483647 h 86"/>
              <a:gd name="T38" fmla="*/ 2147483647 w 113"/>
              <a:gd name="T39" fmla="*/ 2147483647 h 86"/>
              <a:gd name="T40" fmla="*/ 2147483647 w 113"/>
              <a:gd name="T41" fmla="*/ 2147483647 h 86"/>
              <a:gd name="T42" fmla="*/ 2147483647 w 113"/>
              <a:gd name="T43" fmla="*/ 2147483647 h 86"/>
              <a:gd name="T44" fmla="*/ 2147483647 w 113"/>
              <a:gd name="T45" fmla="*/ 2147483647 h 86"/>
              <a:gd name="T46" fmla="*/ 2147483647 w 113"/>
              <a:gd name="T47" fmla="*/ 2147483647 h 86"/>
              <a:gd name="T48" fmla="*/ 2147483647 w 113"/>
              <a:gd name="T49" fmla="*/ 2147483647 h 86"/>
              <a:gd name="T50" fmla="*/ 0 w 113"/>
              <a:gd name="T51" fmla="*/ 2147483647 h 86"/>
              <a:gd name="T52" fmla="*/ 2147483647 w 113"/>
              <a:gd name="T53" fmla="*/ 2147483647 h 86"/>
              <a:gd name="T54" fmla="*/ 2147483647 w 113"/>
              <a:gd name="T55" fmla="*/ 2147483647 h 86"/>
              <a:gd name="T56" fmla="*/ 2147483647 w 113"/>
              <a:gd name="T57" fmla="*/ 2147483647 h 86"/>
              <a:gd name="T58" fmla="*/ 2147483647 w 113"/>
              <a:gd name="T59" fmla="*/ 2147483647 h 86"/>
              <a:gd name="T60" fmla="*/ 2147483647 w 113"/>
              <a:gd name="T61" fmla="*/ 2147483647 h 86"/>
              <a:gd name="T62" fmla="*/ 2147483647 w 113"/>
              <a:gd name="T63" fmla="*/ 2147483647 h 86"/>
              <a:gd name="T64" fmla="*/ 2147483647 w 113"/>
              <a:gd name="T65" fmla="*/ 2147483647 h 86"/>
              <a:gd name="T66" fmla="*/ 2147483647 w 113"/>
              <a:gd name="T67" fmla="*/ 2147483647 h 86"/>
              <a:gd name="T68" fmla="*/ 2147483647 w 113"/>
              <a:gd name="T69" fmla="*/ 2147483647 h 86"/>
              <a:gd name="T70" fmla="*/ 2147483647 w 113"/>
              <a:gd name="T71" fmla="*/ 2147483647 h 86"/>
              <a:gd name="T72" fmla="*/ 2147483647 w 113"/>
              <a:gd name="T73" fmla="*/ 2147483647 h 86"/>
              <a:gd name="T74" fmla="*/ 2147483647 w 113"/>
              <a:gd name="T75" fmla="*/ 2147483647 h 86"/>
              <a:gd name="T76" fmla="*/ 2147483647 w 113"/>
              <a:gd name="T77" fmla="*/ 2147483647 h 86"/>
              <a:gd name="T78" fmla="*/ 2147483647 w 113"/>
              <a:gd name="T79" fmla="*/ 2147483647 h 86"/>
              <a:gd name="T80" fmla="*/ 2147483647 w 113"/>
              <a:gd name="T81" fmla="*/ 2147483647 h 86"/>
              <a:gd name="T82" fmla="*/ 2147483647 w 113"/>
              <a:gd name="T83" fmla="*/ 2147483647 h 86"/>
              <a:gd name="T84" fmla="*/ 2147483647 w 113"/>
              <a:gd name="T85" fmla="*/ 2147483647 h 86"/>
              <a:gd name="T86" fmla="*/ 2147483647 w 113"/>
              <a:gd name="T87" fmla="*/ 2147483647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accent1"/>
          </a:solidFill>
          <a:ln>
            <a:noFill/>
          </a:ln>
          <a:extLst/>
        </p:spPr>
        <p:txBody>
          <a:bodyPr lIns="68580" tIns="34290" rIns="68580" bIns="34290"/>
          <a:lstStyle/>
          <a:p>
            <a:endParaRPr lang="zh-CN" altLang="en-US"/>
          </a:p>
        </p:txBody>
      </p:sp>
      <p:sp>
        <p:nvSpPr>
          <p:cNvPr id="122" name="文本框 121"/>
          <p:cNvSpPr txBox="1"/>
          <p:nvPr/>
        </p:nvSpPr>
        <p:spPr bwMode="auto">
          <a:xfrm>
            <a:off x="6051836" y="1840035"/>
            <a:ext cx="2344340" cy="2554482"/>
          </a:xfrm>
          <a:prstGeom prst="rect">
            <a:avLst/>
          </a:prstGeom>
          <a:noFill/>
        </p:spPr>
        <p:txBody>
          <a:bodyPr lIns="68580" tIns="34290" rIns="68580" bIns="34290">
            <a:spAutoFit/>
          </a:bodyPr>
          <a:lstStyle/>
          <a:p>
            <a:pPr marL="214313" indent="-214313">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313" indent="-214313">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313" indent="-214313">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313" indent="-214313">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a:t>
            </a:r>
          </a:p>
          <a:p>
            <a:pPr marL="214313" indent="-214313">
              <a:lnSpc>
                <a:spcPts val="1275"/>
              </a:lnSpc>
              <a:buFont typeface="Wingdings" panose="05000000000000000000" pitchFamily="2" charset="2"/>
              <a:buChar char="Ø"/>
              <a:defRPr/>
            </a:pPr>
            <a:r>
              <a:rPr lang="en-US" altLang="zh-CN" sz="700" dirty="0">
                <a:solidFill>
                  <a:schemeClr val="bg1"/>
                </a:solidFill>
                <a:latin typeface="Arial" panose="020B0604020202020204" pitchFamily="34" charset="0"/>
                <a:cs typeface="Arial" panose="020B0604020202020204" pitchFamily="34" charset="0"/>
              </a:rPr>
              <a:t>Remember that happiness is a way of travel, not a destination.</a:t>
            </a:r>
          </a:p>
          <a:p>
            <a:pPr marL="214313" indent="-214313">
              <a:lnSpc>
                <a:spcPts val="1275"/>
              </a:lnSpc>
              <a:buFont typeface="Wingdings" panose="05000000000000000000" pitchFamily="2" charset="2"/>
              <a:buChar char="Ø"/>
              <a:defRPr/>
            </a:pPr>
            <a:endParaRPr lang="en-US" altLang="zh-CN" sz="700" dirty="0">
              <a:solidFill>
                <a:schemeClr val="bg1"/>
              </a:solidFill>
              <a:latin typeface="Arial" panose="020B0604020202020204" pitchFamily="34" charset="0"/>
              <a:cs typeface="Arial" panose="020B0604020202020204" pitchFamily="34" charset="0"/>
            </a:endParaRPr>
          </a:p>
        </p:txBody>
      </p:sp>
      <p:grpSp>
        <p:nvGrpSpPr>
          <p:cNvPr id="5" name="组合 140"/>
          <p:cNvGrpSpPr>
            <a:grpSpLocks/>
          </p:cNvGrpSpPr>
          <p:nvPr/>
        </p:nvGrpSpPr>
        <p:grpSpPr bwMode="auto">
          <a:xfrm>
            <a:off x="6264957" y="1433906"/>
            <a:ext cx="1819275" cy="354915"/>
            <a:chOff x="8381557" y="1439902"/>
            <a:chExt cx="2425956" cy="473070"/>
          </a:xfrm>
        </p:grpSpPr>
        <p:sp>
          <p:nvSpPr>
            <p:cNvPr id="121" name="文本框 120"/>
            <p:cNvSpPr txBox="1"/>
            <p:nvPr/>
          </p:nvSpPr>
          <p:spPr>
            <a:xfrm>
              <a:off x="8381557" y="1439902"/>
              <a:ext cx="2425956" cy="369215"/>
            </a:xfrm>
            <a:prstGeom prst="rect">
              <a:avLst/>
            </a:prstGeom>
            <a:noFill/>
          </p:spPr>
          <p:txBody>
            <a:bodyP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单击此处输入标题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cxnSp>
          <p:nvCxnSpPr>
            <p:cNvPr id="123" name="直接连接符 122"/>
            <p:cNvCxnSpPr/>
            <p:nvPr/>
          </p:nvCxnSpPr>
          <p:spPr>
            <a:xfrm>
              <a:off x="8470466" y="1912972"/>
              <a:ext cx="1778188"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sp>
        <p:nvSpPr>
          <p:cNvPr id="120" name="Freeform 301"/>
          <p:cNvSpPr>
            <a:spLocks noEditPoints="1"/>
          </p:cNvSpPr>
          <p:nvPr/>
        </p:nvSpPr>
        <p:spPr bwMode="auto">
          <a:xfrm>
            <a:off x="5760132" y="1423187"/>
            <a:ext cx="504825" cy="385882"/>
          </a:xfrm>
          <a:custGeom>
            <a:avLst/>
            <a:gdLst>
              <a:gd name="T0" fmla="*/ 2147483647 w 113"/>
              <a:gd name="T1" fmla="*/ 2147483647 h 86"/>
              <a:gd name="T2" fmla="*/ 2147483647 w 113"/>
              <a:gd name="T3" fmla="*/ 2147483647 h 86"/>
              <a:gd name="T4" fmla="*/ 2147483647 w 113"/>
              <a:gd name="T5" fmla="*/ 2147483647 h 86"/>
              <a:gd name="T6" fmla="*/ 2147483647 w 113"/>
              <a:gd name="T7" fmla="*/ 2147483647 h 86"/>
              <a:gd name="T8" fmla="*/ 2147483647 w 113"/>
              <a:gd name="T9" fmla="*/ 2147483647 h 86"/>
              <a:gd name="T10" fmla="*/ 2147483647 w 113"/>
              <a:gd name="T11" fmla="*/ 2147483647 h 86"/>
              <a:gd name="T12" fmla="*/ 2147483647 w 113"/>
              <a:gd name="T13" fmla="*/ 2147483647 h 86"/>
              <a:gd name="T14" fmla="*/ 2147483647 w 113"/>
              <a:gd name="T15" fmla="*/ 2147483647 h 86"/>
              <a:gd name="T16" fmla="*/ 2147483647 w 113"/>
              <a:gd name="T17" fmla="*/ 2147483647 h 86"/>
              <a:gd name="T18" fmla="*/ 2147483647 w 113"/>
              <a:gd name="T19" fmla="*/ 2147483647 h 86"/>
              <a:gd name="T20" fmla="*/ 2147483647 w 113"/>
              <a:gd name="T21" fmla="*/ 2147483647 h 86"/>
              <a:gd name="T22" fmla="*/ 2147483647 w 113"/>
              <a:gd name="T23" fmla="*/ 2147483647 h 86"/>
              <a:gd name="T24" fmla="*/ 2147483647 w 113"/>
              <a:gd name="T25" fmla="*/ 2147483647 h 86"/>
              <a:gd name="T26" fmla="*/ 2147483647 w 113"/>
              <a:gd name="T27" fmla="*/ 2147483647 h 86"/>
              <a:gd name="T28" fmla="*/ 2147483647 w 113"/>
              <a:gd name="T29" fmla="*/ 2147483647 h 86"/>
              <a:gd name="T30" fmla="*/ 2147483647 w 113"/>
              <a:gd name="T31" fmla="*/ 2147483647 h 86"/>
              <a:gd name="T32" fmla="*/ 2147483647 w 113"/>
              <a:gd name="T33" fmla="*/ 2147483647 h 86"/>
              <a:gd name="T34" fmla="*/ 2147483647 w 113"/>
              <a:gd name="T35" fmla="*/ 2147483647 h 86"/>
              <a:gd name="T36" fmla="*/ 2147483647 w 113"/>
              <a:gd name="T37" fmla="*/ 2147483647 h 86"/>
              <a:gd name="T38" fmla="*/ 2147483647 w 113"/>
              <a:gd name="T39" fmla="*/ 2147483647 h 86"/>
              <a:gd name="T40" fmla="*/ 2147483647 w 113"/>
              <a:gd name="T41" fmla="*/ 2147483647 h 86"/>
              <a:gd name="T42" fmla="*/ 2147483647 w 113"/>
              <a:gd name="T43" fmla="*/ 2147483647 h 86"/>
              <a:gd name="T44" fmla="*/ 2147483647 w 113"/>
              <a:gd name="T45" fmla="*/ 2147483647 h 86"/>
              <a:gd name="T46" fmla="*/ 2147483647 w 113"/>
              <a:gd name="T47" fmla="*/ 2147483647 h 86"/>
              <a:gd name="T48" fmla="*/ 2147483647 w 113"/>
              <a:gd name="T49" fmla="*/ 2147483647 h 86"/>
              <a:gd name="T50" fmla="*/ 0 w 113"/>
              <a:gd name="T51" fmla="*/ 2147483647 h 86"/>
              <a:gd name="T52" fmla="*/ 2147483647 w 113"/>
              <a:gd name="T53" fmla="*/ 2147483647 h 86"/>
              <a:gd name="T54" fmla="*/ 2147483647 w 113"/>
              <a:gd name="T55" fmla="*/ 2147483647 h 86"/>
              <a:gd name="T56" fmla="*/ 2147483647 w 113"/>
              <a:gd name="T57" fmla="*/ 2147483647 h 86"/>
              <a:gd name="T58" fmla="*/ 2147483647 w 113"/>
              <a:gd name="T59" fmla="*/ 2147483647 h 86"/>
              <a:gd name="T60" fmla="*/ 2147483647 w 113"/>
              <a:gd name="T61" fmla="*/ 2147483647 h 86"/>
              <a:gd name="T62" fmla="*/ 2147483647 w 113"/>
              <a:gd name="T63" fmla="*/ 2147483647 h 86"/>
              <a:gd name="T64" fmla="*/ 2147483647 w 113"/>
              <a:gd name="T65" fmla="*/ 2147483647 h 86"/>
              <a:gd name="T66" fmla="*/ 2147483647 w 113"/>
              <a:gd name="T67" fmla="*/ 2147483647 h 86"/>
              <a:gd name="T68" fmla="*/ 2147483647 w 113"/>
              <a:gd name="T69" fmla="*/ 2147483647 h 86"/>
              <a:gd name="T70" fmla="*/ 2147483647 w 113"/>
              <a:gd name="T71" fmla="*/ 2147483647 h 86"/>
              <a:gd name="T72" fmla="*/ 2147483647 w 113"/>
              <a:gd name="T73" fmla="*/ 2147483647 h 86"/>
              <a:gd name="T74" fmla="*/ 2147483647 w 113"/>
              <a:gd name="T75" fmla="*/ 2147483647 h 86"/>
              <a:gd name="T76" fmla="*/ 2147483647 w 113"/>
              <a:gd name="T77" fmla="*/ 2147483647 h 86"/>
              <a:gd name="T78" fmla="*/ 2147483647 w 113"/>
              <a:gd name="T79" fmla="*/ 2147483647 h 86"/>
              <a:gd name="T80" fmla="*/ 2147483647 w 113"/>
              <a:gd name="T81" fmla="*/ 2147483647 h 86"/>
              <a:gd name="T82" fmla="*/ 2147483647 w 113"/>
              <a:gd name="T83" fmla="*/ 2147483647 h 86"/>
              <a:gd name="T84" fmla="*/ 2147483647 w 113"/>
              <a:gd name="T85" fmla="*/ 2147483647 h 86"/>
              <a:gd name="T86" fmla="*/ 2147483647 w 113"/>
              <a:gd name="T87" fmla="*/ 2147483647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accent1"/>
          </a:solidFill>
          <a:ln>
            <a:noFill/>
          </a:ln>
          <a:extLst/>
        </p:spPr>
        <p:txBody>
          <a:bodyPr lIns="68580" tIns="34290" rIns="68580" bIns="34290"/>
          <a:lstStyle/>
          <a:p>
            <a:endParaRPr lang="zh-CN" altLang="en-US"/>
          </a:p>
        </p:txBody>
      </p:sp>
      <p:grpSp>
        <p:nvGrpSpPr>
          <p:cNvPr id="7" name="组合 133"/>
          <p:cNvGrpSpPr>
            <a:grpSpLocks/>
          </p:cNvGrpSpPr>
          <p:nvPr/>
        </p:nvGrpSpPr>
        <p:grpSpPr bwMode="auto">
          <a:xfrm>
            <a:off x="3743908" y="1843007"/>
            <a:ext cx="1753877" cy="2169697"/>
            <a:chOff x="4573175" y="1507447"/>
            <a:chExt cx="3045651" cy="3766927"/>
          </a:xfrm>
        </p:grpSpPr>
        <p:grpSp>
          <p:nvGrpSpPr>
            <p:cNvPr id="8" name="组合 123"/>
            <p:cNvGrpSpPr>
              <a:grpSpLocks/>
            </p:cNvGrpSpPr>
            <p:nvPr/>
          </p:nvGrpSpPr>
          <p:grpSpPr bwMode="auto">
            <a:xfrm>
              <a:off x="4573175" y="1507447"/>
              <a:ext cx="3045651" cy="3766927"/>
              <a:chOff x="5267580" y="1548023"/>
              <a:chExt cx="2107429" cy="2606514"/>
            </a:xfrm>
          </p:grpSpPr>
          <p:sp>
            <p:nvSpPr>
              <p:cNvPr id="125" name="任意多边形 124"/>
              <p:cNvSpPr/>
              <p:nvPr/>
            </p:nvSpPr>
            <p:spPr>
              <a:xfrm rot="4030947" flipV="1">
                <a:off x="5092211" y="1881622"/>
                <a:ext cx="2446079" cy="1945910"/>
              </a:xfrm>
              <a:custGeom>
                <a:avLst/>
                <a:gdLst>
                  <a:gd name="connsiteX0" fmla="*/ 0 w 1824946"/>
                  <a:gd name="connsiteY0" fmla="*/ 622713 h 1451361"/>
                  <a:gd name="connsiteX1" fmla="*/ 354049 w 1824946"/>
                  <a:gd name="connsiteY1" fmla="*/ 1451361 h 1451361"/>
                  <a:gd name="connsiteX2" fmla="*/ 821076 w 1824946"/>
                  <a:gd name="connsiteY2" fmla="*/ 1084703 h 1451361"/>
                  <a:gd name="connsiteX3" fmla="*/ 834779 w 1824946"/>
                  <a:gd name="connsiteY3" fmla="*/ 924402 h 1451361"/>
                  <a:gd name="connsiteX4" fmla="*/ 826580 w 1824946"/>
                  <a:gd name="connsiteY4" fmla="*/ 874236 h 1451361"/>
                  <a:gd name="connsiteX5" fmla="*/ 977197 w 1824946"/>
                  <a:gd name="connsiteY5" fmla="*/ 810869 h 1451361"/>
                  <a:gd name="connsiteX6" fmla="*/ 977197 w 1824946"/>
                  <a:gd name="connsiteY6" fmla="*/ 810868 h 1451361"/>
                  <a:gd name="connsiteX7" fmla="*/ 1081953 w 1824946"/>
                  <a:gd name="connsiteY7" fmla="*/ 766794 h 1451361"/>
                  <a:gd name="connsiteX8" fmla="*/ 1112083 w 1824946"/>
                  <a:gd name="connsiteY8" fmla="*/ 807733 h 1451361"/>
                  <a:gd name="connsiteX9" fmla="*/ 1236264 w 1824946"/>
                  <a:gd name="connsiteY9" fmla="*/ 910023 h 1451361"/>
                  <a:gd name="connsiteX10" fmla="*/ 1824946 w 1824946"/>
                  <a:gd name="connsiteY10" fmla="*/ 832522 h 1451361"/>
                  <a:gd name="connsiteX11" fmla="*/ 1480104 w 1824946"/>
                  <a:gd name="connsiteY11" fmla="*/ 0 h 1451361"/>
                  <a:gd name="connsiteX12" fmla="*/ 1009041 w 1824946"/>
                  <a:gd name="connsiteY12" fmla="*/ 361459 h 1451361"/>
                  <a:gd name="connsiteX13" fmla="*/ 993562 w 1824946"/>
                  <a:gd name="connsiteY13" fmla="*/ 521599 h 1451361"/>
                  <a:gd name="connsiteX14" fmla="*/ 1002021 w 1824946"/>
                  <a:gd name="connsiteY14" fmla="*/ 577216 h 1451361"/>
                  <a:gd name="connsiteX15" fmla="*/ 851550 w 1824946"/>
                  <a:gd name="connsiteY15" fmla="*/ 640523 h 1451361"/>
                  <a:gd name="connsiteX16" fmla="*/ 851551 w 1824946"/>
                  <a:gd name="connsiteY16" fmla="*/ 640524 h 1451361"/>
                  <a:gd name="connsiteX17" fmla="*/ 746941 w 1824946"/>
                  <a:gd name="connsiteY17" fmla="*/ 684535 h 1451361"/>
                  <a:gd name="connsiteX18" fmla="*/ 713095 w 1824946"/>
                  <a:gd name="connsiteY18" fmla="*/ 639599 h 1451361"/>
                  <a:gd name="connsiteX19" fmla="*/ 587787 w 1824946"/>
                  <a:gd name="connsiteY19" fmla="*/ 538691 h 1451361"/>
                  <a:gd name="connsiteX20" fmla="*/ 0 w 1824946"/>
                  <a:gd name="connsiteY20" fmla="*/ 622713 h 145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4946" h="1451361">
                    <a:moveTo>
                      <a:pt x="0" y="622713"/>
                    </a:moveTo>
                    <a:lnTo>
                      <a:pt x="354049" y="1451361"/>
                    </a:lnTo>
                    <a:cubicBezTo>
                      <a:pt x="574762" y="1448915"/>
                      <a:pt x="766315" y="1298529"/>
                      <a:pt x="821076" y="1084703"/>
                    </a:cubicBezTo>
                    <a:cubicBezTo>
                      <a:pt x="834767" y="1031246"/>
                      <a:pt x="839054" y="977157"/>
                      <a:pt x="834779" y="924402"/>
                    </a:cubicBezTo>
                    <a:lnTo>
                      <a:pt x="826580" y="874236"/>
                    </a:lnTo>
                    <a:lnTo>
                      <a:pt x="977197" y="810869"/>
                    </a:lnTo>
                    <a:lnTo>
                      <a:pt x="977197" y="810868"/>
                    </a:lnTo>
                    <a:lnTo>
                      <a:pt x="1081953" y="766794"/>
                    </a:lnTo>
                    <a:lnTo>
                      <a:pt x="1112083" y="807733"/>
                    </a:lnTo>
                    <a:cubicBezTo>
                      <a:pt x="1146809" y="847677"/>
                      <a:pt x="1188475" y="882432"/>
                      <a:pt x="1236264" y="910023"/>
                    </a:cubicBezTo>
                    <a:cubicBezTo>
                      <a:pt x="1427419" y="1020387"/>
                      <a:pt x="1668869" y="988599"/>
                      <a:pt x="1824946" y="832522"/>
                    </a:cubicBezTo>
                    <a:lnTo>
                      <a:pt x="1480104" y="0"/>
                    </a:lnTo>
                    <a:cubicBezTo>
                      <a:pt x="1259377" y="0"/>
                      <a:pt x="1066169" y="148253"/>
                      <a:pt x="1009041" y="361459"/>
                    </a:cubicBezTo>
                    <a:cubicBezTo>
                      <a:pt x="994759" y="414760"/>
                      <a:pt x="989873" y="468799"/>
                      <a:pt x="993562" y="521599"/>
                    </a:cubicBezTo>
                    <a:lnTo>
                      <a:pt x="1002021" y="577216"/>
                    </a:lnTo>
                    <a:lnTo>
                      <a:pt x="851550" y="640523"/>
                    </a:lnTo>
                    <a:lnTo>
                      <a:pt x="851551" y="640524"/>
                    </a:lnTo>
                    <a:lnTo>
                      <a:pt x="746941" y="684535"/>
                    </a:lnTo>
                    <a:lnTo>
                      <a:pt x="713095" y="639599"/>
                    </a:lnTo>
                    <a:cubicBezTo>
                      <a:pt x="677927" y="600042"/>
                      <a:pt x="635878" y="565750"/>
                      <a:pt x="587787" y="538691"/>
                    </a:cubicBezTo>
                    <a:cubicBezTo>
                      <a:pt x="395421" y="430452"/>
                      <a:pt x="154338" y="464915"/>
                      <a:pt x="0" y="622713"/>
                    </a:cubicBezTo>
                    <a:close/>
                  </a:path>
                </a:pathLst>
              </a:cu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6" name="任意多边形 125"/>
              <p:cNvSpPr/>
              <p:nvPr/>
            </p:nvSpPr>
            <p:spPr>
              <a:xfrm>
                <a:off x="5797184" y="2144708"/>
                <a:ext cx="1042727" cy="437349"/>
              </a:xfrm>
              <a:custGeom>
                <a:avLst/>
                <a:gdLst>
                  <a:gd name="connsiteX0" fmla="*/ 6825 w 948196"/>
                  <a:gd name="connsiteY0" fmla="*/ 0 h 541796"/>
                  <a:gd name="connsiteX1" fmla="*/ 941372 w 948196"/>
                  <a:gd name="connsiteY1" fmla="*/ 0 h 541796"/>
                  <a:gd name="connsiteX2" fmla="*/ 948196 w 948196"/>
                  <a:gd name="connsiteY2" fmla="*/ 67698 h 541796"/>
                  <a:gd name="connsiteX3" fmla="*/ 474098 w 948196"/>
                  <a:gd name="connsiteY3" fmla="*/ 541796 h 541796"/>
                  <a:gd name="connsiteX4" fmla="*/ 0 w 948196"/>
                  <a:gd name="connsiteY4" fmla="*/ 67698 h 541796"/>
                  <a:gd name="connsiteX0" fmla="*/ 6825 w 948196"/>
                  <a:gd name="connsiteY0" fmla="*/ 0 h 541796"/>
                  <a:gd name="connsiteX1" fmla="*/ 201199 w 948196"/>
                  <a:gd name="connsiteY1" fmla="*/ 233744 h 541796"/>
                  <a:gd name="connsiteX2" fmla="*/ 941372 w 948196"/>
                  <a:gd name="connsiteY2" fmla="*/ 0 h 541796"/>
                  <a:gd name="connsiteX3" fmla="*/ 948196 w 948196"/>
                  <a:gd name="connsiteY3" fmla="*/ 67698 h 541796"/>
                  <a:gd name="connsiteX4" fmla="*/ 474098 w 948196"/>
                  <a:gd name="connsiteY4" fmla="*/ 541796 h 541796"/>
                  <a:gd name="connsiteX5" fmla="*/ 0 w 948196"/>
                  <a:gd name="connsiteY5" fmla="*/ 67698 h 541796"/>
                  <a:gd name="connsiteX6" fmla="*/ 6825 w 948196"/>
                  <a:gd name="connsiteY6" fmla="*/ 0 h 541796"/>
                  <a:gd name="connsiteX0" fmla="*/ 6825 w 948196"/>
                  <a:gd name="connsiteY0" fmla="*/ 95589 h 637385"/>
                  <a:gd name="connsiteX1" fmla="*/ 201199 w 948196"/>
                  <a:gd name="connsiteY1" fmla="*/ 329333 h 637385"/>
                  <a:gd name="connsiteX2" fmla="*/ 941372 w 948196"/>
                  <a:gd name="connsiteY2" fmla="*/ 95589 h 637385"/>
                  <a:gd name="connsiteX3" fmla="*/ 948196 w 948196"/>
                  <a:gd name="connsiteY3" fmla="*/ 163287 h 637385"/>
                  <a:gd name="connsiteX4" fmla="*/ 474098 w 948196"/>
                  <a:gd name="connsiteY4" fmla="*/ 637385 h 637385"/>
                  <a:gd name="connsiteX5" fmla="*/ 0 w 948196"/>
                  <a:gd name="connsiteY5" fmla="*/ 163287 h 637385"/>
                  <a:gd name="connsiteX6" fmla="*/ 6825 w 948196"/>
                  <a:gd name="connsiteY6" fmla="*/ 95589 h 63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196" h="637385">
                    <a:moveTo>
                      <a:pt x="6825" y="95589"/>
                    </a:moveTo>
                    <a:cubicBezTo>
                      <a:pt x="107760" y="99146"/>
                      <a:pt x="100264" y="325776"/>
                      <a:pt x="201199" y="329333"/>
                    </a:cubicBezTo>
                    <a:cubicBezTo>
                      <a:pt x="788701" y="-293870"/>
                      <a:pt x="694648" y="173504"/>
                      <a:pt x="941372" y="95589"/>
                    </a:cubicBezTo>
                    <a:lnTo>
                      <a:pt x="948196" y="163287"/>
                    </a:lnTo>
                    <a:cubicBezTo>
                      <a:pt x="948196" y="425124"/>
                      <a:pt x="735935" y="637385"/>
                      <a:pt x="474098" y="637385"/>
                    </a:cubicBezTo>
                    <a:cubicBezTo>
                      <a:pt x="212261" y="637385"/>
                      <a:pt x="0" y="425124"/>
                      <a:pt x="0" y="163287"/>
                    </a:cubicBezTo>
                    <a:lnTo>
                      <a:pt x="6825" y="95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7" name="等腰三角形 36"/>
              <p:cNvSpPr/>
              <p:nvPr/>
            </p:nvSpPr>
            <p:spPr>
              <a:xfrm>
                <a:off x="5797184" y="3454559"/>
                <a:ext cx="1074591" cy="384604"/>
              </a:xfrm>
              <a:custGeom>
                <a:avLst/>
                <a:gdLst>
                  <a:gd name="connsiteX0" fmla="*/ 0 w 801242"/>
                  <a:gd name="connsiteY0" fmla="*/ 228787 h 228787"/>
                  <a:gd name="connsiteX1" fmla="*/ 386111 w 801242"/>
                  <a:gd name="connsiteY1" fmla="*/ 0 h 228787"/>
                  <a:gd name="connsiteX2" fmla="*/ 801242 w 801242"/>
                  <a:gd name="connsiteY2" fmla="*/ 228787 h 228787"/>
                  <a:gd name="connsiteX3" fmla="*/ 0 w 801242"/>
                  <a:gd name="connsiteY3" fmla="*/ 228787 h 228787"/>
                  <a:gd name="connsiteX0" fmla="*/ 0 w 801242"/>
                  <a:gd name="connsiteY0" fmla="*/ 185244 h 185244"/>
                  <a:gd name="connsiteX1" fmla="*/ 386111 w 801242"/>
                  <a:gd name="connsiteY1" fmla="*/ 0 h 185244"/>
                  <a:gd name="connsiteX2" fmla="*/ 801242 w 801242"/>
                  <a:gd name="connsiteY2" fmla="*/ 185244 h 185244"/>
                  <a:gd name="connsiteX3" fmla="*/ 0 w 801242"/>
                  <a:gd name="connsiteY3" fmla="*/ 185244 h 185244"/>
                  <a:gd name="connsiteX0" fmla="*/ 0 w 801242"/>
                  <a:gd name="connsiteY0" fmla="*/ 228786 h 228786"/>
                  <a:gd name="connsiteX1" fmla="*/ 386111 w 801242"/>
                  <a:gd name="connsiteY1" fmla="*/ 0 h 228786"/>
                  <a:gd name="connsiteX2" fmla="*/ 801242 w 801242"/>
                  <a:gd name="connsiteY2" fmla="*/ 228786 h 228786"/>
                  <a:gd name="connsiteX3" fmla="*/ 0 w 801242"/>
                  <a:gd name="connsiteY3" fmla="*/ 228786 h 228786"/>
                  <a:gd name="connsiteX0" fmla="*/ 0 w 801242"/>
                  <a:gd name="connsiteY0" fmla="*/ 228786 h 228786"/>
                  <a:gd name="connsiteX1" fmla="*/ 458682 w 801242"/>
                  <a:gd name="connsiteY1" fmla="*/ 0 h 228786"/>
                  <a:gd name="connsiteX2" fmla="*/ 801242 w 801242"/>
                  <a:gd name="connsiteY2" fmla="*/ 228786 h 228786"/>
                  <a:gd name="connsiteX3" fmla="*/ 0 w 801242"/>
                  <a:gd name="connsiteY3" fmla="*/ 228786 h 228786"/>
                  <a:gd name="connsiteX0" fmla="*/ 0 w 801242"/>
                  <a:gd name="connsiteY0" fmla="*/ 228786 h 228786"/>
                  <a:gd name="connsiteX1" fmla="*/ 458682 w 801242"/>
                  <a:gd name="connsiteY1" fmla="*/ 0 h 228786"/>
                  <a:gd name="connsiteX2" fmla="*/ 801242 w 801242"/>
                  <a:gd name="connsiteY2" fmla="*/ 228786 h 228786"/>
                  <a:gd name="connsiteX3" fmla="*/ 0 w 801242"/>
                  <a:gd name="connsiteY3" fmla="*/ 228786 h 228786"/>
                  <a:gd name="connsiteX0" fmla="*/ 0 w 801242"/>
                  <a:gd name="connsiteY0" fmla="*/ 228786 h 228786"/>
                  <a:gd name="connsiteX1" fmla="*/ 458682 w 801242"/>
                  <a:gd name="connsiteY1" fmla="*/ 0 h 228786"/>
                  <a:gd name="connsiteX2" fmla="*/ 801242 w 801242"/>
                  <a:gd name="connsiteY2" fmla="*/ 228786 h 228786"/>
                  <a:gd name="connsiteX3" fmla="*/ 0 w 801242"/>
                  <a:gd name="connsiteY3" fmla="*/ 228786 h 228786"/>
                  <a:gd name="connsiteX0" fmla="*/ 0 w 801242"/>
                  <a:gd name="connsiteY0" fmla="*/ 286843 h 286843"/>
                  <a:gd name="connsiteX1" fmla="*/ 400624 w 801242"/>
                  <a:gd name="connsiteY1" fmla="*/ 0 h 286843"/>
                  <a:gd name="connsiteX2" fmla="*/ 801242 w 801242"/>
                  <a:gd name="connsiteY2" fmla="*/ 286843 h 286843"/>
                  <a:gd name="connsiteX3" fmla="*/ 0 w 801242"/>
                  <a:gd name="connsiteY3" fmla="*/ 286843 h 286843"/>
                  <a:gd name="connsiteX0" fmla="*/ 0 w 801242"/>
                  <a:gd name="connsiteY0" fmla="*/ 301357 h 301357"/>
                  <a:gd name="connsiteX1" fmla="*/ 487710 w 801242"/>
                  <a:gd name="connsiteY1" fmla="*/ 0 h 301357"/>
                  <a:gd name="connsiteX2" fmla="*/ 801242 w 801242"/>
                  <a:gd name="connsiteY2" fmla="*/ 301357 h 301357"/>
                  <a:gd name="connsiteX3" fmla="*/ 0 w 801242"/>
                  <a:gd name="connsiteY3" fmla="*/ 301357 h 301357"/>
                  <a:gd name="connsiteX0" fmla="*/ 0 w 801242"/>
                  <a:gd name="connsiteY0" fmla="*/ 359415 h 359415"/>
                  <a:gd name="connsiteX1" fmla="*/ 415139 w 801242"/>
                  <a:gd name="connsiteY1" fmla="*/ 0 h 359415"/>
                  <a:gd name="connsiteX2" fmla="*/ 801242 w 801242"/>
                  <a:gd name="connsiteY2" fmla="*/ 359415 h 359415"/>
                  <a:gd name="connsiteX3" fmla="*/ 0 w 801242"/>
                  <a:gd name="connsiteY3" fmla="*/ 359415 h 359415"/>
                  <a:gd name="connsiteX0" fmla="*/ 0 w 801242"/>
                  <a:gd name="connsiteY0" fmla="*/ 272329 h 272329"/>
                  <a:gd name="connsiteX1" fmla="*/ 458682 w 801242"/>
                  <a:gd name="connsiteY1" fmla="*/ 0 h 272329"/>
                  <a:gd name="connsiteX2" fmla="*/ 801242 w 801242"/>
                  <a:gd name="connsiteY2" fmla="*/ 272329 h 272329"/>
                  <a:gd name="connsiteX3" fmla="*/ 0 w 801242"/>
                  <a:gd name="connsiteY3" fmla="*/ 272329 h 272329"/>
                  <a:gd name="connsiteX0" fmla="*/ 0 w 801242"/>
                  <a:gd name="connsiteY0" fmla="*/ 330386 h 330386"/>
                  <a:gd name="connsiteX1" fmla="*/ 313539 w 801242"/>
                  <a:gd name="connsiteY1" fmla="*/ 0 h 330386"/>
                  <a:gd name="connsiteX2" fmla="*/ 801242 w 801242"/>
                  <a:gd name="connsiteY2" fmla="*/ 330386 h 330386"/>
                  <a:gd name="connsiteX3" fmla="*/ 0 w 801242"/>
                  <a:gd name="connsiteY3" fmla="*/ 330386 h 330386"/>
                  <a:gd name="connsiteX0" fmla="*/ 0 w 801242"/>
                  <a:gd name="connsiteY0" fmla="*/ 373929 h 373929"/>
                  <a:gd name="connsiteX1" fmla="*/ 429654 w 801242"/>
                  <a:gd name="connsiteY1" fmla="*/ 0 h 373929"/>
                  <a:gd name="connsiteX2" fmla="*/ 801242 w 801242"/>
                  <a:gd name="connsiteY2" fmla="*/ 373929 h 373929"/>
                  <a:gd name="connsiteX3" fmla="*/ 0 w 801242"/>
                  <a:gd name="connsiteY3" fmla="*/ 373929 h 373929"/>
                  <a:gd name="connsiteX0" fmla="*/ 0 w 801242"/>
                  <a:gd name="connsiteY0" fmla="*/ 373929 h 373929"/>
                  <a:gd name="connsiteX1" fmla="*/ 429654 w 801242"/>
                  <a:gd name="connsiteY1" fmla="*/ 0 h 373929"/>
                  <a:gd name="connsiteX2" fmla="*/ 801242 w 801242"/>
                  <a:gd name="connsiteY2" fmla="*/ 373929 h 373929"/>
                  <a:gd name="connsiteX3" fmla="*/ 0 w 801242"/>
                  <a:gd name="connsiteY3" fmla="*/ 373929 h 373929"/>
                  <a:gd name="connsiteX0" fmla="*/ 0 w 801242"/>
                  <a:gd name="connsiteY0" fmla="*/ 373929 h 373929"/>
                  <a:gd name="connsiteX1" fmla="*/ 429654 w 801242"/>
                  <a:gd name="connsiteY1" fmla="*/ 0 h 373929"/>
                  <a:gd name="connsiteX2" fmla="*/ 801242 w 801242"/>
                  <a:gd name="connsiteY2" fmla="*/ 373929 h 373929"/>
                  <a:gd name="connsiteX3" fmla="*/ 0 w 801242"/>
                  <a:gd name="connsiteY3" fmla="*/ 373929 h 373929"/>
                  <a:gd name="connsiteX0" fmla="*/ 0 w 801242"/>
                  <a:gd name="connsiteY0" fmla="*/ 286844 h 286844"/>
                  <a:gd name="connsiteX1" fmla="*/ 487711 w 801242"/>
                  <a:gd name="connsiteY1" fmla="*/ 0 h 286844"/>
                  <a:gd name="connsiteX2" fmla="*/ 801242 w 801242"/>
                  <a:gd name="connsiteY2" fmla="*/ 286844 h 286844"/>
                  <a:gd name="connsiteX3" fmla="*/ 0 w 801242"/>
                  <a:gd name="connsiteY3" fmla="*/ 286844 h 286844"/>
                  <a:gd name="connsiteX0" fmla="*/ 0 w 801242"/>
                  <a:gd name="connsiteY0" fmla="*/ 286844 h 286844"/>
                  <a:gd name="connsiteX1" fmla="*/ 487711 w 801242"/>
                  <a:gd name="connsiteY1" fmla="*/ 0 h 286844"/>
                  <a:gd name="connsiteX2" fmla="*/ 801242 w 801242"/>
                  <a:gd name="connsiteY2" fmla="*/ 286844 h 286844"/>
                  <a:gd name="connsiteX3" fmla="*/ 0 w 801242"/>
                  <a:gd name="connsiteY3" fmla="*/ 286844 h 286844"/>
                  <a:gd name="connsiteX0" fmla="*/ 0 w 801242"/>
                  <a:gd name="connsiteY0" fmla="*/ 286844 h 286844"/>
                  <a:gd name="connsiteX1" fmla="*/ 487711 w 801242"/>
                  <a:gd name="connsiteY1" fmla="*/ 0 h 286844"/>
                  <a:gd name="connsiteX2" fmla="*/ 801242 w 801242"/>
                  <a:gd name="connsiteY2" fmla="*/ 286844 h 286844"/>
                  <a:gd name="connsiteX3" fmla="*/ 0 w 801242"/>
                  <a:gd name="connsiteY3" fmla="*/ 286844 h 286844"/>
                  <a:gd name="connsiteX0" fmla="*/ 0 w 801242"/>
                  <a:gd name="connsiteY0" fmla="*/ 287227 h 287227"/>
                  <a:gd name="connsiteX1" fmla="*/ 487711 w 801242"/>
                  <a:gd name="connsiteY1" fmla="*/ 383 h 287227"/>
                  <a:gd name="connsiteX2" fmla="*/ 801242 w 801242"/>
                  <a:gd name="connsiteY2" fmla="*/ 287227 h 287227"/>
                  <a:gd name="connsiteX3" fmla="*/ 0 w 801242"/>
                  <a:gd name="connsiteY3" fmla="*/ 287227 h 287227"/>
                </a:gdLst>
                <a:ahLst/>
                <a:cxnLst>
                  <a:cxn ang="0">
                    <a:pos x="connsiteX0" y="connsiteY0"/>
                  </a:cxn>
                  <a:cxn ang="0">
                    <a:pos x="connsiteX1" y="connsiteY1"/>
                  </a:cxn>
                  <a:cxn ang="0">
                    <a:pos x="connsiteX2" y="connsiteY2"/>
                  </a:cxn>
                  <a:cxn ang="0">
                    <a:pos x="connsiteX3" y="connsiteY3"/>
                  </a:cxn>
                </a:cxnLst>
                <a:rect l="l" t="t" r="r" b="b"/>
                <a:pathLst>
                  <a:path w="801242" h="287227">
                    <a:moveTo>
                      <a:pt x="0" y="287227"/>
                    </a:moveTo>
                    <a:cubicBezTo>
                      <a:pt x="152894" y="210965"/>
                      <a:pt x="291276" y="-10441"/>
                      <a:pt x="487711" y="383"/>
                    </a:cubicBezTo>
                    <a:cubicBezTo>
                      <a:pt x="558355" y="18588"/>
                      <a:pt x="687055" y="210965"/>
                      <a:pt x="801242" y="287227"/>
                    </a:cubicBezTo>
                    <a:lnTo>
                      <a:pt x="0" y="2872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9" name="任意多边形 128"/>
              <p:cNvSpPr/>
              <p:nvPr/>
            </p:nvSpPr>
            <p:spPr>
              <a:xfrm rot="16200000">
                <a:off x="5763618" y="1076158"/>
                <a:ext cx="1139526" cy="2083256"/>
              </a:xfrm>
              <a:custGeom>
                <a:avLst/>
                <a:gdLst>
                  <a:gd name="connsiteX0" fmla="*/ 793042 w 849632"/>
                  <a:gd name="connsiteY0" fmla="*/ 0 h 1553787"/>
                  <a:gd name="connsiteX1" fmla="*/ 793041 w 849632"/>
                  <a:gd name="connsiteY1" fmla="*/ 0 h 1553787"/>
                  <a:gd name="connsiteX2" fmla="*/ 793041 w 849632"/>
                  <a:gd name="connsiteY2" fmla="*/ 0 h 1553787"/>
                  <a:gd name="connsiteX3" fmla="*/ 849632 w 849632"/>
                  <a:gd name="connsiteY3" fmla="*/ 56591 h 1553787"/>
                  <a:gd name="connsiteX4" fmla="*/ 849632 w 849632"/>
                  <a:gd name="connsiteY4" fmla="*/ 1497196 h 1553787"/>
                  <a:gd name="connsiteX5" fmla="*/ 793041 w 849632"/>
                  <a:gd name="connsiteY5" fmla="*/ 1553787 h 1553787"/>
                  <a:gd name="connsiteX6" fmla="*/ 793041 w 849632"/>
                  <a:gd name="connsiteY6" fmla="*/ 1553786 h 1553787"/>
                  <a:gd name="connsiteX7" fmla="*/ 736450 w 849632"/>
                  <a:gd name="connsiteY7" fmla="*/ 1497195 h 1553787"/>
                  <a:gd name="connsiteX8" fmla="*/ 736450 w 849632"/>
                  <a:gd name="connsiteY8" fmla="*/ 1450893 h 1553787"/>
                  <a:gd name="connsiteX9" fmla="*/ 58969 w 849632"/>
                  <a:gd name="connsiteY9" fmla="*/ 1450893 h 1553787"/>
                  <a:gd name="connsiteX10" fmla="*/ 0 w 849632"/>
                  <a:gd name="connsiteY10" fmla="*/ 1391924 h 1553787"/>
                  <a:gd name="connsiteX11" fmla="*/ 58969 w 849632"/>
                  <a:gd name="connsiteY11" fmla="*/ 1332955 h 1553787"/>
                  <a:gd name="connsiteX12" fmla="*/ 736450 w 849632"/>
                  <a:gd name="connsiteY12" fmla="*/ 1332955 h 1553787"/>
                  <a:gd name="connsiteX13" fmla="*/ 736450 w 849632"/>
                  <a:gd name="connsiteY13" fmla="*/ 204624 h 1553787"/>
                  <a:gd name="connsiteX14" fmla="*/ 58969 w 849632"/>
                  <a:gd name="connsiteY14" fmla="*/ 204624 h 1553787"/>
                  <a:gd name="connsiteX15" fmla="*/ 0 w 849632"/>
                  <a:gd name="connsiteY15" fmla="*/ 145655 h 1553787"/>
                  <a:gd name="connsiteX16" fmla="*/ 58969 w 849632"/>
                  <a:gd name="connsiteY16" fmla="*/ 86686 h 1553787"/>
                  <a:gd name="connsiteX17" fmla="*/ 736451 w 849632"/>
                  <a:gd name="connsiteY17" fmla="*/ 86686 h 1553787"/>
                  <a:gd name="connsiteX18" fmla="*/ 736451 w 849632"/>
                  <a:gd name="connsiteY18" fmla="*/ 56591 h 1553787"/>
                  <a:gd name="connsiteX19" fmla="*/ 753026 w 849632"/>
                  <a:gd name="connsiteY19" fmla="*/ 16576 h 1553787"/>
                  <a:gd name="connsiteX20" fmla="*/ 793041 w 849632"/>
                  <a:gd name="connsiteY20" fmla="*/ 0 h 1553787"/>
                  <a:gd name="connsiteX21" fmla="*/ 833056 w 849632"/>
                  <a:gd name="connsiteY21" fmla="*/ 16576 h 1553787"/>
                  <a:gd name="connsiteX22" fmla="*/ 849632 w 849632"/>
                  <a:gd name="connsiteY22" fmla="*/ 56591 h 155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9632" h="1553787">
                    <a:moveTo>
                      <a:pt x="793042" y="0"/>
                    </a:moveTo>
                    <a:lnTo>
                      <a:pt x="793041" y="0"/>
                    </a:lnTo>
                    <a:lnTo>
                      <a:pt x="793041" y="0"/>
                    </a:lnTo>
                    <a:close/>
                    <a:moveTo>
                      <a:pt x="849632" y="56591"/>
                    </a:moveTo>
                    <a:lnTo>
                      <a:pt x="849632" y="1497196"/>
                    </a:lnTo>
                    <a:cubicBezTo>
                      <a:pt x="849632" y="1528450"/>
                      <a:pt x="824295" y="1553787"/>
                      <a:pt x="793041" y="1553787"/>
                    </a:cubicBezTo>
                    <a:lnTo>
                      <a:pt x="793041" y="1553786"/>
                    </a:lnTo>
                    <a:cubicBezTo>
                      <a:pt x="761787" y="1553786"/>
                      <a:pt x="736450" y="1528449"/>
                      <a:pt x="736450" y="1497195"/>
                    </a:cubicBezTo>
                    <a:lnTo>
                      <a:pt x="736450" y="1450893"/>
                    </a:lnTo>
                    <a:lnTo>
                      <a:pt x="58969" y="1450893"/>
                    </a:lnTo>
                    <a:cubicBezTo>
                      <a:pt x="26401" y="1450893"/>
                      <a:pt x="0" y="1424492"/>
                      <a:pt x="0" y="1391924"/>
                    </a:cubicBezTo>
                    <a:cubicBezTo>
                      <a:pt x="0" y="1359356"/>
                      <a:pt x="26401" y="1332955"/>
                      <a:pt x="58969" y="1332955"/>
                    </a:cubicBezTo>
                    <a:lnTo>
                      <a:pt x="736450" y="1332955"/>
                    </a:lnTo>
                    <a:lnTo>
                      <a:pt x="736450" y="204624"/>
                    </a:lnTo>
                    <a:lnTo>
                      <a:pt x="58969" y="204624"/>
                    </a:lnTo>
                    <a:cubicBezTo>
                      <a:pt x="26401" y="204624"/>
                      <a:pt x="0" y="178223"/>
                      <a:pt x="0" y="145655"/>
                    </a:cubicBezTo>
                    <a:cubicBezTo>
                      <a:pt x="0" y="113087"/>
                      <a:pt x="26401" y="86686"/>
                      <a:pt x="58969" y="86686"/>
                    </a:cubicBezTo>
                    <a:lnTo>
                      <a:pt x="736451" y="86686"/>
                    </a:lnTo>
                    <a:lnTo>
                      <a:pt x="736451" y="56591"/>
                    </a:lnTo>
                    <a:cubicBezTo>
                      <a:pt x="736451" y="40964"/>
                      <a:pt x="742785" y="26817"/>
                      <a:pt x="753026" y="16576"/>
                    </a:cubicBezTo>
                    <a:lnTo>
                      <a:pt x="793041" y="0"/>
                    </a:lnTo>
                    <a:lnTo>
                      <a:pt x="833056" y="16576"/>
                    </a:lnTo>
                    <a:cubicBezTo>
                      <a:pt x="843297" y="26817"/>
                      <a:pt x="849632" y="40964"/>
                      <a:pt x="849632" y="565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30" name="任意多边形 129"/>
              <p:cNvSpPr/>
              <p:nvPr/>
            </p:nvSpPr>
            <p:spPr>
              <a:xfrm rot="5400000" flipV="1">
                <a:off x="5739445" y="2543147"/>
                <a:ext cx="1139525" cy="2083256"/>
              </a:xfrm>
              <a:custGeom>
                <a:avLst/>
                <a:gdLst>
                  <a:gd name="connsiteX0" fmla="*/ 793042 w 849632"/>
                  <a:gd name="connsiteY0" fmla="*/ 0 h 1553787"/>
                  <a:gd name="connsiteX1" fmla="*/ 793041 w 849632"/>
                  <a:gd name="connsiteY1" fmla="*/ 0 h 1553787"/>
                  <a:gd name="connsiteX2" fmla="*/ 793041 w 849632"/>
                  <a:gd name="connsiteY2" fmla="*/ 0 h 1553787"/>
                  <a:gd name="connsiteX3" fmla="*/ 849632 w 849632"/>
                  <a:gd name="connsiteY3" fmla="*/ 56591 h 1553787"/>
                  <a:gd name="connsiteX4" fmla="*/ 849632 w 849632"/>
                  <a:gd name="connsiteY4" fmla="*/ 1497196 h 1553787"/>
                  <a:gd name="connsiteX5" fmla="*/ 793041 w 849632"/>
                  <a:gd name="connsiteY5" fmla="*/ 1553787 h 1553787"/>
                  <a:gd name="connsiteX6" fmla="*/ 793041 w 849632"/>
                  <a:gd name="connsiteY6" fmla="*/ 1553786 h 1553787"/>
                  <a:gd name="connsiteX7" fmla="*/ 736450 w 849632"/>
                  <a:gd name="connsiteY7" fmla="*/ 1497195 h 1553787"/>
                  <a:gd name="connsiteX8" fmla="*/ 736450 w 849632"/>
                  <a:gd name="connsiteY8" fmla="*/ 1450893 h 1553787"/>
                  <a:gd name="connsiteX9" fmla="*/ 58969 w 849632"/>
                  <a:gd name="connsiteY9" fmla="*/ 1450893 h 1553787"/>
                  <a:gd name="connsiteX10" fmla="*/ 0 w 849632"/>
                  <a:gd name="connsiteY10" fmla="*/ 1391924 h 1553787"/>
                  <a:gd name="connsiteX11" fmla="*/ 58969 w 849632"/>
                  <a:gd name="connsiteY11" fmla="*/ 1332955 h 1553787"/>
                  <a:gd name="connsiteX12" fmla="*/ 736450 w 849632"/>
                  <a:gd name="connsiteY12" fmla="*/ 1332955 h 1553787"/>
                  <a:gd name="connsiteX13" fmla="*/ 736450 w 849632"/>
                  <a:gd name="connsiteY13" fmla="*/ 204624 h 1553787"/>
                  <a:gd name="connsiteX14" fmla="*/ 58969 w 849632"/>
                  <a:gd name="connsiteY14" fmla="*/ 204624 h 1553787"/>
                  <a:gd name="connsiteX15" fmla="*/ 0 w 849632"/>
                  <a:gd name="connsiteY15" fmla="*/ 145655 h 1553787"/>
                  <a:gd name="connsiteX16" fmla="*/ 58969 w 849632"/>
                  <a:gd name="connsiteY16" fmla="*/ 86686 h 1553787"/>
                  <a:gd name="connsiteX17" fmla="*/ 736451 w 849632"/>
                  <a:gd name="connsiteY17" fmla="*/ 86686 h 1553787"/>
                  <a:gd name="connsiteX18" fmla="*/ 736451 w 849632"/>
                  <a:gd name="connsiteY18" fmla="*/ 56591 h 1553787"/>
                  <a:gd name="connsiteX19" fmla="*/ 753026 w 849632"/>
                  <a:gd name="connsiteY19" fmla="*/ 16576 h 1553787"/>
                  <a:gd name="connsiteX20" fmla="*/ 793041 w 849632"/>
                  <a:gd name="connsiteY20" fmla="*/ 0 h 1553787"/>
                  <a:gd name="connsiteX21" fmla="*/ 833056 w 849632"/>
                  <a:gd name="connsiteY21" fmla="*/ 16576 h 1553787"/>
                  <a:gd name="connsiteX22" fmla="*/ 849632 w 849632"/>
                  <a:gd name="connsiteY22" fmla="*/ 56591 h 155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9632" h="1553787">
                    <a:moveTo>
                      <a:pt x="793042" y="0"/>
                    </a:moveTo>
                    <a:lnTo>
                      <a:pt x="793041" y="0"/>
                    </a:lnTo>
                    <a:lnTo>
                      <a:pt x="793041" y="0"/>
                    </a:lnTo>
                    <a:close/>
                    <a:moveTo>
                      <a:pt x="849632" y="56591"/>
                    </a:moveTo>
                    <a:lnTo>
                      <a:pt x="849632" y="1497196"/>
                    </a:lnTo>
                    <a:cubicBezTo>
                      <a:pt x="849632" y="1528450"/>
                      <a:pt x="824295" y="1553787"/>
                      <a:pt x="793041" y="1553787"/>
                    </a:cubicBezTo>
                    <a:lnTo>
                      <a:pt x="793041" y="1553786"/>
                    </a:lnTo>
                    <a:cubicBezTo>
                      <a:pt x="761787" y="1553786"/>
                      <a:pt x="736450" y="1528449"/>
                      <a:pt x="736450" y="1497195"/>
                    </a:cubicBezTo>
                    <a:lnTo>
                      <a:pt x="736450" y="1450893"/>
                    </a:lnTo>
                    <a:lnTo>
                      <a:pt x="58969" y="1450893"/>
                    </a:lnTo>
                    <a:cubicBezTo>
                      <a:pt x="26401" y="1450893"/>
                      <a:pt x="0" y="1424492"/>
                      <a:pt x="0" y="1391924"/>
                    </a:cubicBezTo>
                    <a:cubicBezTo>
                      <a:pt x="0" y="1359356"/>
                      <a:pt x="26401" y="1332955"/>
                      <a:pt x="58969" y="1332955"/>
                    </a:cubicBezTo>
                    <a:lnTo>
                      <a:pt x="736450" y="1332955"/>
                    </a:lnTo>
                    <a:lnTo>
                      <a:pt x="736450" y="204624"/>
                    </a:lnTo>
                    <a:lnTo>
                      <a:pt x="58969" y="204624"/>
                    </a:lnTo>
                    <a:cubicBezTo>
                      <a:pt x="26401" y="204624"/>
                      <a:pt x="0" y="178223"/>
                      <a:pt x="0" y="145655"/>
                    </a:cubicBezTo>
                    <a:cubicBezTo>
                      <a:pt x="0" y="113087"/>
                      <a:pt x="26401" y="86686"/>
                      <a:pt x="58969" y="86686"/>
                    </a:cubicBezTo>
                    <a:lnTo>
                      <a:pt x="736451" y="86686"/>
                    </a:lnTo>
                    <a:lnTo>
                      <a:pt x="736451" y="56591"/>
                    </a:lnTo>
                    <a:cubicBezTo>
                      <a:pt x="736451" y="40964"/>
                      <a:pt x="742785" y="26817"/>
                      <a:pt x="753026" y="16576"/>
                    </a:cubicBezTo>
                    <a:lnTo>
                      <a:pt x="793041" y="0"/>
                    </a:lnTo>
                    <a:lnTo>
                      <a:pt x="833056" y="16576"/>
                    </a:lnTo>
                    <a:cubicBezTo>
                      <a:pt x="843297" y="26817"/>
                      <a:pt x="849632" y="40964"/>
                      <a:pt x="849632" y="565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132" name="文本框 131"/>
            <p:cNvSpPr txBox="1"/>
            <p:nvPr/>
          </p:nvSpPr>
          <p:spPr>
            <a:xfrm>
              <a:off x="5497352" y="1910820"/>
              <a:ext cx="1232235" cy="454195"/>
            </a:xfrm>
            <a:prstGeom prst="rect">
              <a:avLst/>
            </a:prstGeom>
            <a:noFill/>
          </p:spPr>
          <p:txBody>
            <a:bodyPr>
              <a:spAutoFit/>
            </a:bodyPr>
            <a:lstStyle/>
            <a:p>
              <a:pPr algn="ctr">
                <a:defRPr/>
              </a:pPr>
              <a:r>
                <a:rPr lang="en-US" altLang="zh-CN" sz="1100" dirty="0">
                  <a:solidFill>
                    <a:schemeClr val="bg1"/>
                  </a:solidFill>
                </a:rPr>
                <a:t>HOME</a:t>
              </a:r>
              <a:endParaRPr lang="zh-CN" altLang="en-US" sz="1100" dirty="0">
                <a:solidFill>
                  <a:schemeClr val="bg1"/>
                </a:solidFill>
              </a:endParaRPr>
            </a:p>
          </p:txBody>
        </p:sp>
        <p:sp>
          <p:nvSpPr>
            <p:cNvPr id="133" name="文本框 132"/>
            <p:cNvSpPr txBox="1"/>
            <p:nvPr/>
          </p:nvSpPr>
          <p:spPr>
            <a:xfrm>
              <a:off x="5462416" y="3829221"/>
              <a:ext cx="1383086" cy="454195"/>
            </a:xfrm>
            <a:prstGeom prst="rect">
              <a:avLst/>
            </a:prstGeom>
            <a:noFill/>
          </p:spPr>
          <p:txBody>
            <a:bodyPr>
              <a:spAutoFit/>
            </a:bodyPr>
            <a:lstStyle/>
            <a:p>
              <a:pPr algn="ctr">
                <a:defRPr/>
              </a:pPr>
              <a:r>
                <a:rPr lang="en-US" altLang="zh-CN" sz="1100" dirty="0">
                  <a:solidFill>
                    <a:schemeClr val="bg1"/>
                  </a:solidFill>
                </a:rPr>
                <a:t>ABROAD</a:t>
              </a:r>
              <a:endParaRPr lang="zh-CN" altLang="en-US" sz="1100" dirty="0">
                <a:solidFill>
                  <a:schemeClr val="bg1"/>
                </a:solidFill>
              </a:endParaRPr>
            </a:p>
          </p:txBody>
        </p:sp>
      </p:grpSp>
    </p:spTree>
    <p:extLst>
      <p:ext uri="{BB962C8B-B14F-4D97-AF65-F5344CB8AC3E}">
        <p14:creationId xmlns:p14="http://schemas.microsoft.com/office/powerpoint/2010/main" val="15093445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16"/>
                                        </p:tgtEl>
                                        <p:attrNameLst>
                                          <p:attrName>style.visibility</p:attrName>
                                        </p:attrNameLst>
                                      </p:cBhvr>
                                      <p:to>
                                        <p:strVal val="visible"/>
                                      </p:to>
                                    </p:set>
                                    <p:anim calcmode="lin" valueType="num">
                                      <p:cBhvr>
                                        <p:cTn id="14" dur="500" fill="hold"/>
                                        <p:tgtEl>
                                          <p:spTgt spid="116"/>
                                        </p:tgtEl>
                                        <p:attrNameLst>
                                          <p:attrName>ppt_w</p:attrName>
                                        </p:attrNameLst>
                                      </p:cBhvr>
                                      <p:tavLst>
                                        <p:tav tm="0">
                                          <p:val>
                                            <p:fltVal val="0"/>
                                          </p:val>
                                        </p:tav>
                                        <p:tav tm="100000">
                                          <p:val>
                                            <p:strVal val="#ppt_w"/>
                                          </p:val>
                                        </p:tav>
                                      </p:tavLst>
                                    </p:anim>
                                    <p:anim calcmode="lin" valueType="num">
                                      <p:cBhvr>
                                        <p:cTn id="15" dur="500" fill="hold"/>
                                        <p:tgtEl>
                                          <p:spTgt spid="116"/>
                                        </p:tgtEl>
                                        <p:attrNameLst>
                                          <p:attrName>ppt_h</p:attrName>
                                        </p:attrNameLst>
                                      </p:cBhvr>
                                      <p:tavLst>
                                        <p:tav tm="0">
                                          <p:val>
                                            <p:fltVal val="0"/>
                                          </p:val>
                                        </p:tav>
                                        <p:tav tm="100000">
                                          <p:val>
                                            <p:strVal val="#ppt_h"/>
                                          </p:val>
                                        </p:tav>
                                      </p:tavLst>
                                    </p:anim>
                                    <p:anim calcmode="lin" valueType="num">
                                      <p:cBhvr>
                                        <p:cTn id="16" dur="500" fill="hold"/>
                                        <p:tgtEl>
                                          <p:spTgt spid="116"/>
                                        </p:tgtEl>
                                        <p:attrNameLst>
                                          <p:attrName>style.rotation</p:attrName>
                                        </p:attrNameLst>
                                      </p:cBhvr>
                                      <p:tavLst>
                                        <p:tav tm="0">
                                          <p:val>
                                            <p:fltVal val="360"/>
                                          </p:val>
                                        </p:tav>
                                        <p:tav tm="100000">
                                          <p:val>
                                            <p:fltVal val="0"/>
                                          </p:val>
                                        </p:tav>
                                      </p:tavLst>
                                    </p:anim>
                                    <p:animEffect transition="in" filter="fade">
                                      <p:cBhvr>
                                        <p:cTn id="17" dur="500"/>
                                        <p:tgtEl>
                                          <p:spTgt spid="1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7">
                                            <p:txEl>
                                              <p:pRg st="0" end="0"/>
                                            </p:txEl>
                                          </p:spTgt>
                                        </p:tgtEl>
                                        <p:attrNameLst>
                                          <p:attrName>style.visibility</p:attrName>
                                        </p:attrNameLst>
                                      </p:cBhvr>
                                      <p:to>
                                        <p:strVal val="visible"/>
                                      </p:to>
                                    </p:set>
                                    <p:anim calcmode="lin" valueType="num">
                                      <p:cBhvr additive="base">
                                        <p:cTn id="27" dur="500"/>
                                        <p:tgtEl>
                                          <p:spTgt spid="6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6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7">
                                            <p:txEl>
                                              <p:pRg st="1" end="1"/>
                                            </p:txEl>
                                          </p:spTgt>
                                        </p:tgtEl>
                                        <p:attrNameLst>
                                          <p:attrName>style.visibility</p:attrName>
                                        </p:attrNameLst>
                                      </p:cBhvr>
                                      <p:to>
                                        <p:strVal val="visible"/>
                                      </p:to>
                                    </p:set>
                                    <p:anim calcmode="lin" valueType="num">
                                      <p:cBhvr additive="base">
                                        <p:cTn id="33" dur="500"/>
                                        <p:tgtEl>
                                          <p:spTgt spid="67">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67">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67">
                                            <p:txEl>
                                              <p:pRg st="2" end="2"/>
                                            </p:txEl>
                                          </p:spTgt>
                                        </p:tgtEl>
                                        <p:attrNameLst>
                                          <p:attrName>style.visibility</p:attrName>
                                        </p:attrNameLst>
                                      </p:cBhvr>
                                      <p:to>
                                        <p:strVal val="visible"/>
                                      </p:to>
                                    </p:set>
                                    <p:anim calcmode="lin" valueType="num">
                                      <p:cBhvr additive="base">
                                        <p:cTn id="39" dur="500"/>
                                        <p:tgtEl>
                                          <p:spTgt spid="67">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67">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67">
                                            <p:txEl>
                                              <p:pRg st="3" end="3"/>
                                            </p:txEl>
                                          </p:spTgt>
                                        </p:tgtEl>
                                        <p:attrNameLst>
                                          <p:attrName>style.visibility</p:attrName>
                                        </p:attrNameLst>
                                      </p:cBhvr>
                                      <p:to>
                                        <p:strVal val="visible"/>
                                      </p:to>
                                    </p:set>
                                    <p:anim calcmode="lin" valueType="num">
                                      <p:cBhvr additive="base">
                                        <p:cTn id="45" dur="500"/>
                                        <p:tgtEl>
                                          <p:spTgt spid="67">
                                            <p:txEl>
                                              <p:pRg st="3" end="3"/>
                                            </p:txEl>
                                          </p:spTgt>
                                        </p:tgtEl>
                                        <p:attrNameLst>
                                          <p:attrName>ppt_y</p:attrName>
                                        </p:attrNameLst>
                                      </p:cBhvr>
                                      <p:tavLst>
                                        <p:tav tm="0">
                                          <p:val>
                                            <p:strVal val="#ppt_y+#ppt_h*1.125000"/>
                                          </p:val>
                                        </p:tav>
                                        <p:tav tm="100000">
                                          <p:val>
                                            <p:strVal val="#ppt_y"/>
                                          </p:val>
                                        </p:tav>
                                      </p:tavLst>
                                    </p:anim>
                                    <p:animEffect transition="in" filter="wipe(up)">
                                      <p:cBhvr>
                                        <p:cTn id="46" dur="500"/>
                                        <p:tgtEl>
                                          <p:spTgt spid="67">
                                            <p:txEl>
                                              <p:pRg st="3" end="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67">
                                            <p:txEl>
                                              <p:pRg st="4" end="4"/>
                                            </p:txEl>
                                          </p:spTgt>
                                        </p:tgtEl>
                                        <p:attrNameLst>
                                          <p:attrName>style.visibility</p:attrName>
                                        </p:attrNameLst>
                                      </p:cBhvr>
                                      <p:to>
                                        <p:strVal val="visible"/>
                                      </p:to>
                                    </p:set>
                                    <p:anim calcmode="lin" valueType="num">
                                      <p:cBhvr additive="base">
                                        <p:cTn id="51" dur="500"/>
                                        <p:tgtEl>
                                          <p:spTgt spid="67">
                                            <p:txEl>
                                              <p:pRg st="4" end="4"/>
                                            </p:txEl>
                                          </p:spTgt>
                                        </p:tgtEl>
                                        <p:attrNameLst>
                                          <p:attrName>ppt_y</p:attrName>
                                        </p:attrNameLst>
                                      </p:cBhvr>
                                      <p:tavLst>
                                        <p:tav tm="0">
                                          <p:val>
                                            <p:strVal val="#ppt_y+#ppt_h*1.125000"/>
                                          </p:val>
                                        </p:tav>
                                        <p:tav tm="100000">
                                          <p:val>
                                            <p:strVal val="#ppt_y"/>
                                          </p:val>
                                        </p:tav>
                                      </p:tavLst>
                                    </p:anim>
                                    <p:animEffect transition="in" filter="wipe(up)">
                                      <p:cBhvr>
                                        <p:cTn id="52" dur="500"/>
                                        <p:tgtEl>
                                          <p:spTgt spid="67">
                                            <p:txEl>
                                              <p:pRg st="4" end="4"/>
                                            </p:txEl>
                                          </p:spTgt>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20"/>
                                        </p:tgtEl>
                                        <p:attrNameLst>
                                          <p:attrName>style.visibility</p:attrName>
                                        </p:attrNameLst>
                                      </p:cBhvr>
                                      <p:to>
                                        <p:strVal val="visible"/>
                                      </p:to>
                                    </p:set>
                                    <p:anim calcmode="lin" valueType="num">
                                      <p:cBhvr>
                                        <p:cTn id="55" dur="500" fill="hold"/>
                                        <p:tgtEl>
                                          <p:spTgt spid="120"/>
                                        </p:tgtEl>
                                        <p:attrNameLst>
                                          <p:attrName>ppt_w</p:attrName>
                                        </p:attrNameLst>
                                      </p:cBhvr>
                                      <p:tavLst>
                                        <p:tav tm="0">
                                          <p:val>
                                            <p:fltVal val="0"/>
                                          </p:val>
                                        </p:tav>
                                        <p:tav tm="100000">
                                          <p:val>
                                            <p:strVal val="#ppt_w"/>
                                          </p:val>
                                        </p:tav>
                                      </p:tavLst>
                                    </p:anim>
                                    <p:anim calcmode="lin" valueType="num">
                                      <p:cBhvr>
                                        <p:cTn id="56" dur="500" fill="hold"/>
                                        <p:tgtEl>
                                          <p:spTgt spid="120"/>
                                        </p:tgtEl>
                                        <p:attrNameLst>
                                          <p:attrName>ppt_h</p:attrName>
                                        </p:attrNameLst>
                                      </p:cBhvr>
                                      <p:tavLst>
                                        <p:tav tm="0">
                                          <p:val>
                                            <p:fltVal val="0"/>
                                          </p:val>
                                        </p:tav>
                                        <p:tav tm="100000">
                                          <p:val>
                                            <p:strVal val="#ppt_h"/>
                                          </p:val>
                                        </p:tav>
                                      </p:tavLst>
                                    </p:anim>
                                    <p:anim calcmode="lin" valueType="num">
                                      <p:cBhvr>
                                        <p:cTn id="57" dur="500" fill="hold"/>
                                        <p:tgtEl>
                                          <p:spTgt spid="120"/>
                                        </p:tgtEl>
                                        <p:attrNameLst>
                                          <p:attrName>style.rotation</p:attrName>
                                        </p:attrNameLst>
                                      </p:cBhvr>
                                      <p:tavLst>
                                        <p:tav tm="0">
                                          <p:val>
                                            <p:fltVal val="360"/>
                                          </p:val>
                                        </p:tav>
                                        <p:tav tm="100000">
                                          <p:val>
                                            <p:fltVal val="0"/>
                                          </p:val>
                                        </p:tav>
                                      </p:tavLst>
                                    </p:anim>
                                    <p:animEffect transition="in" filter="fade">
                                      <p:cBhvr>
                                        <p:cTn id="58" dur="500"/>
                                        <p:tgtEl>
                                          <p:spTgt spid="120"/>
                                        </p:tgtEl>
                                      </p:cBhvr>
                                    </p:animEffect>
                                  </p:childTnLst>
                                </p:cTn>
                              </p:par>
                              <p:par>
                                <p:cTn id="59" presetID="22" presetClass="entr" presetSubtype="8"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500"/>
                                        <p:tgtEl>
                                          <p:spTgt spid="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22">
                                            <p:txEl>
                                              <p:pRg st="0" end="0"/>
                                            </p:txEl>
                                          </p:spTgt>
                                        </p:tgtEl>
                                        <p:attrNameLst>
                                          <p:attrName>style.visibility</p:attrName>
                                        </p:attrNameLst>
                                      </p:cBhvr>
                                      <p:to>
                                        <p:strVal val="visible"/>
                                      </p:to>
                                    </p:set>
                                    <p:anim calcmode="lin" valueType="num">
                                      <p:cBhvr additive="base">
                                        <p:cTn id="66" dur="500"/>
                                        <p:tgtEl>
                                          <p:spTgt spid="122">
                                            <p:txEl>
                                              <p:pRg st="0" end="0"/>
                                            </p:txEl>
                                          </p:spTgt>
                                        </p:tgtEl>
                                        <p:attrNameLst>
                                          <p:attrName>ppt_y</p:attrName>
                                        </p:attrNameLst>
                                      </p:cBhvr>
                                      <p:tavLst>
                                        <p:tav tm="0">
                                          <p:val>
                                            <p:strVal val="#ppt_y+#ppt_h*1.125000"/>
                                          </p:val>
                                        </p:tav>
                                        <p:tav tm="100000">
                                          <p:val>
                                            <p:strVal val="#ppt_y"/>
                                          </p:val>
                                        </p:tav>
                                      </p:tavLst>
                                    </p:anim>
                                    <p:animEffect transition="in" filter="wipe(up)">
                                      <p:cBhvr>
                                        <p:cTn id="67" dur="500"/>
                                        <p:tgtEl>
                                          <p:spTgt spid="122">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22">
                                            <p:txEl>
                                              <p:pRg st="1" end="1"/>
                                            </p:txEl>
                                          </p:spTgt>
                                        </p:tgtEl>
                                        <p:attrNameLst>
                                          <p:attrName>style.visibility</p:attrName>
                                        </p:attrNameLst>
                                      </p:cBhvr>
                                      <p:to>
                                        <p:strVal val="visible"/>
                                      </p:to>
                                    </p:set>
                                    <p:anim calcmode="lin" valueType="num">
                                      <p:cBhvr additive="base">
                                        <p:cTn id="72" dur="500"/>
                                        <p:tgtEl>
                                          <p:spTgt spid="122">
                                            <p:txEl>
                                              <p:pRg st="1" end="1"/>
                                            </p:txEl>
                                          </p:spTgt>
                                        </p:tgtEl>
                                        <p:attrNameLst>
                                          <p:attrName>ppt_y</p:attrName>
                                        </p:attrNameLst>
                                      </p:cBhvr>
                                      <p:tavLst>
                                        <p:tav tm="0">
                                          <p:val>
                                            <p:strVal val="#ppt_y+#ppt_h*1.125000"/>
                                          </p:val>
                                        </p:tav>
                                        <p:tav tm="100000">
                                          <p:val>
                                            <p:strVal val="#ppt_y"/>
                                          </p:val>
                                        </p:tav>
                                      </p:tavLst>
                                    </p:anim>
                                    <p:animEffect transition="in" filter="wipe(up)">
                                      <p:cBhvr>
                                        <p:cTn id="73" dur="500"/>
                                        <p:tgtEl>
                                          <p:spTgt spid="122">
                                            <p:txEl>
                                              <p:pRg st="1" end="1"/>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122">
                                            <p:txEl>
                                              <p:pRg st="2" end="2"/>
                                            </p:txEl>
                                          </p:spTgt>
                                        </p:tgtEl>
                                        <p:attrNameLst>
                                          <p:attrName>style.visibility</p:attrName>
                                        </p:attrNameLst>
                                      </p:cBhvr>
                                      <p:to>
                                        <p:strVal val="visible"/>
                                      </p:to>
                                    </p:set>
                                    <p:anim calcmode="lin" valueType="num">
                                      <p:cBhvr additive="base">
                                        <p:cTn id="78" dur="500"/>
                                        <p:tgtEl>
                                          <p:spTgt spid="122">
                                            <p:txEl>
                                              <p:pRg st="2" end="2"/>
                                            </p:txEl>
                                          </p:spTgt>
                                        </p:tgtEl>
                                        <p:attrNameLst>
                                          <p:attrName>ppt_y</p:attrName>
                                        </p:attrNameLst>
                                      </p:cBhvr>
                                      <p:tavLst>
                                        <p:tav tm="0">
                                          <p:val>
                                            <p:strVal val="#ppt_y+#ppt_h*1.125000"/>
                                          </p:val>
                                        </p:tav>
                                        <p:tav tm="100000">
                                          <p:val>
                                            <p:strVal val="#ppt_y"/>
                                          </p:val>
                                        </p:tav>
                                      </p:tavLst>
                                    </p:anim>
                                    <p:animEffect transition="in" filter="wipe(up)">
                                      <p:cBhvr>
                                        <p:cTn id="79" dur="500"/>
                                        <p:tgtEl>
                                          <p:spTgt spid="122">
                                            <p:txEl>
                                              <p:pRg st="2" end="2"/>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122">
                                            <p:txEl>
                                              <p:pRg st="3" end="3"/>
                                            </p:txEl>
                                          </p:spTgt>
                                        </p:tgtEl>
                                        <p:attrNameLst>
                                          <p:attrName>style.visibility</p:attrName>
                                        </p:attrNameLst>
                                      </p:cBhvr>
                                      <p:to>
                                        <p:strVal val="visible"/>
                                      </p:to>
                                    </p:set>
                                    <p:anim calcmode="lin" valueType="num">
                                      <p:cBhvr additive="base">
                                        <p:cTn id="84" dur="500"/>
                                        <p:tgtEl>
                                          <p:spTgt spid="122">
                                            <p:txEl>
                                              <p:pRg st="3" end="3"/>
                                            </p:txEl>
                                          </p:spTgt>
                                        </p:tgtEl>
                                        <p:attrNameLst>
                                          <p:attrName>ppt_y</p:attrName>
                                        </p:attrNameLst>
                                      </p:cBhvr>
                                      <p:tavLst>
                                        <p:tav tm="0">
                                          <p:val>
                                            <p:strVal val="#ppt_y+#ppt_h*1.125000"/>
                                          </p:val>
                                        </p:tav>
                                        <p:tav tm="100000">
                                          <p:val>
                                            <p:strVal val="#ppt_y"/>
                                          </p:val>
                                        </p:tav>
                                      </p:tavLst>
                                    </p:anim>
                                    <p:animEffect transition="in" filter="wipe(up)">
                                      <p:cBhvr>
                                        <p:cTn id="85" dur="500"/>
                                        <p:tgtEl>
                                          <p:spTgt spid="122">
                                            <p:txEl>
                                              <p:pRg st="3" end="3"/>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122">
                                            <p:txEl>
                                              <p:pRg st="4" end="4"/>
                                            </p:txEl>
                                          </p:spTgt>
                                        </p:tgtEl>
                                        <p:attrNameLst>
                                          <p:attrName>style.visibility</p:attrName>
                                        </p:attrNameLst>
                                      </p:cBhvr>
                                      <p:to>
                                        <p:strVal val="visible"/>
                                      </p:to>
                                    </p:set>
                                    <p:anim calcmode="lin" valueType="num">
                                      <p:cBhvr additive="base">
                                        <p:cTn id="90" dur="500"/>
                                        <p:tgtEl>
                                          <p:spTgt spid="122">
                                            <p:txEl>
                                              <p:pRg st="4" end="4"/>
                                            </p:txEl>
                                          </p:spTgt>
                                        </p:tgtEl>
                                        <p:attrNameLst>
                                          <p:attrName>ppt_y</p:attrName>
                                        </p:attrNameLst>
                                      </p:cBhvr>
                                      <p:tavLst>
                                        <p:tav tm="0">
                                          <p:val>
                                            <p:strVal val="#ppt_y+#ppt_h*1.125000"/>
                                          </p:val>
                                        </p:tav>
                                        <p:tav tm="100000">
                                          <p:val>
                                            <p:strVal val="#ppt_y"/>
                                          </p:val>
                                        </p:tav>
                                      </p:tavLst>
                                    </p:anim>
                                    <p:animEffect transition="in" filter="wipe(up)">
                                      <p:cBhvr>
                                        <p:cTn id="91" dur="500"/>
                                        <p:tgtEl>
                                          <p:spTgt spid="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P spid="116" grpId="0" animBg="1"/>
      <p:bldP spid="122" grpId="0" build="p"/>
      <p:bldP spid="1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B6EAA4C7-87DB-49BE-AFE3-D4D8620F0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chemeClr val="bg1"/>
              </a:solidFill>
            </a:endParaRPr>
          </a:p>
        </p:txBody>
      </p:sp>
      <p:sp>
        <p:nvSpPr>
          <p:cNvPr id="13" name="文本占位符 3"/>
          <p:cNvSpPr txBox="1">
            <a:spLocks/>
          </p:cNvSpPr>
          <p:nvPr/>
        </p:nvSpPr>
        <p:spPr>
          <a:xfrm>
            <a:off x="3275862" y="2032484"/>
            <a:ext cx="3348372"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ea typeface="微软雅黑" panose="020B0503020204020204" pitchFamily="34" charset="-122"/>
              </a:rPr>
              <a:t>教学过程</a:t>
            </a:r>
          </a:p>
        </p:txBody>
      </p:sp>
      <p:sp>
        <p:nvSpPr>
          <p:cNvPr id="12" name="TextBox 11"/>
          <p:cNvSpPr txBox="1"/>
          <p:nvPr/>
        </p:nvSpPr>
        <p:spPr>
          <a:xfrm>
            <a:off x="1691686" y="1880183"/>
            <a:ext cx="1191352" cy="1323439"/>
          </a:xfrm>
          <a:prstGeom prst="rect">
            <a:avLst/>
          </a:prstGeom>
          <a:noFill/>
        </p:spPr>
        <p:txBody>
          <a:bodyPr wrap="none" rtlCol="0">
            <a:spAutoFit/>
          </a:bodyPr>
          <a:lstStyle/>
          <a:p>
            <a:pPr algn="r" defTabSz="913996"/>
            <a:r>
              <a:rPr lang="en-US" altLang="zh-CN" sz="8000" b="1" dirty="0">
                <a:solidFill>
                  <a:schemeClr val="bg1"/>
                </a:solidFill>
                <a:latin typeface="DotumChe" pitchFamily="49" charset="-127"/>
                <a:ea typeface="DotumChe" pitchFamily="49" charset="-127"/>
              </a:rPr>
              <a:t>03</a:t>
            </a:r>
            <a:endParaRPr lang="zh-CN" altLang="en-US" sz="8000" b="1" dirty="0">
              <a:solidFill>
                <a:schemeClr val="bg1"/>
              </a:solidFill>
              <a:latin typeface="DotumChe" pitchFamily="49" charset="-127"/>
              <a:ea typeface="DotumChe" pitchFamily="49" charset="-127"/>
            </a:endParaRPr>
          </a:p>
        </p:txBody>
      </p:sp>
      <p:sp>
        <p:nvSpPr>
          <p:cNvPr id="16" name="TextBox 15"/>
          <p:cNvSpPr txBox="1"/>
          <p:nvPr/>
        </p:nvSpPr>
        <p:spPr>
          <a:xfrm>
            <a:off x="3347870"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7" name="TextBox 16"/>
          <p:cNvSpPr txBox="1"/>
          <p:nvPr/>
        </p:nvSpPr>
        <p:spPr>
          <a:xfrm>
            <a:off x="5004054"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8" name="TextBox 17"/>
          <p:cNvSpPr txBox="1"/>
          <p:nvPr/>
        </p:nvSpPr>
        <p:spPr>
          <a:xfrm>
            <a:off x="3347870"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9" name="TextBox 18"/>
          <p:cNvSpPr txBox="1"/>
          <p:nvPr/>
        </p:nvSpPr>
        <p:spPr>
          <a:xfrm>
            <a:off x="5004054"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pic>
        <p:nvPicPr>
          <p:cNvPr id="14" name="图片 13">
            <a:extLst>
              <a:ext uri="{FF2B5EF4-FFF2-40B4-BE49-F238E27FC236}">
                <a16:creationId xmlns="" xmlns:a16="http://schemas.microsoft.com/office/drawing/2014/main" id="{50F745A8-C193-4E2C-B108-AE0E4ADA7F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200298" y="1492424"/>
            <a:ext cx="1728186" cy="3647132"/>
          </a:xfrm>
          <a:prstGeom prst="rect">
            <a:avLst/>
          </a:prstGeom>
        </p:spPr>
      </p:pic>
    </p:spTree>
    <p:extLst>
      <p:ext uri="{BB962C8B-B14F-4D97-AF65-F5344CB8AC3E}">
        <p14:creationId xmlns:p14="http://schemas.microsoft.com/office/powerpoint/2010/main" val="10971621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10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1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p:cNvSpPr>
          <p:nvPr/>
        </p:nvSpPr>
        <p:spPr>
          <a:xfrm>
            <a:off x="988720" y="2404266"/>
            <a:ext cx="846386" cy="232443"/>
          </a:xfrm>
          <a:prstGeom prst="rect">
            <a:avLst/>
          </a:prstGeom>
          <a:ln w="12700">
            <a:miter lim="400000"/>
          </a:ln>
        </p:spPr>
        <p:txBody>
          <a:bodyPr wrap="none" lIns="19050" tIns="19050" rIns="19050" bIns="19050" anchor="ctr">
            <a:normAutofit/>
          </a:bodyPr>
          <a:lstStyle/>
          <a:p>
            <a:r>
              <a:rPr lang="zh-CN" altLang="en-US" sz="1100" dirty="0">
                <a:solidFill>
                  <a:schemeClr val="bg1"/>
                </a:solidFill>
                <a:latin typeface="微软雅黑" panose="020B0503020204020204" pitchFamily="34" charset="-122"/>
                <a:ea typeface="微软雅黑" panose="020B0503020204020204" pitchFamily="34" charset="-122"/>
              </a:rPr>
              <a:t>标题文本预设</a:t>
            </a:r>
          </a:p>
        </p:txBody>
      </p:sp>
      <p:sp>
        <p:nvSpPr>
          <p:cNvPr id="10" name="TextBox 2"/>
          <p:cNvSpPr txBox="1">
            <a:spLocks/>
          </p:cNvSpPr>
          <p:nvPr/>
        </p:nvSpPr>
        <p:spPr>
          <a:xfrm>
            <a:off x="961470" y="2917850"/>
            <a:ext cx="1724800" cy="327114"/>
          </a:xfrm>
          <a:prstGeom prst="rect">
            <a:avLst/>
          </a:prstGeom>
          <a:ln w="12700">
            <a:miter lim="400000"/>
          </a:ln>
        </p:spPr>
        <p:txBody>
          <a:bodyPr wrap="square" lIns="19050" tIns="19050" rIns="19050" bIns="19050">
            <a:normAutofit fontScale="40000" lnSpcReduction="20000"/>
          </a:bodyPr>
          <a:lstStyle/>
          <a:p>
            <a:pPr>
              <a:lnSpc>
                <a:spcPct val="120000"/>
              </a:lnSpc>
            </a:pPr>
            <a:r>
              <a:rPr lang="zh-CN" altLang="en-US">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（建议使用主题字体）。</a:t>
            </a:r>
          </a:p>
        </p:txBody>
      </p:sp>
      <p:sp>
        <p:nvSpPr>
          <p:cNvPr id="11" name="Freeform: Shape 3"/>
          <p:cNvSpPr/>
          <p:nvPr/>
        </p:nvSpPr>
        <p:spPr>
          <a:xfrm>
            <a:off x="5415820" y="1953939"/>
            <a:ext cx="1197551" cy="1252523"/>
          </a:xfrm>
          <a:custGeom>
            <a:avLst/>
            <a:gdLst/>
            <a:ahLst/>
            <a:cxnLst>
              <a:cxn ang="0">
                <a:pos x="wd2" y="hd2"/>
              </a:cxn>
              <a:cxn ang="5400000">
                <a:pos x="wd2" y="hd2"/>
              </a:cxn>
              <a:cxn ang="10800000">
                <a:pos x="wd2" y="hd2"/>
              </a:cxn>
              <a:cxn ang="16200000">
                <a:pos x="wd2" y="hd2"/>
              </a:cxn>
            </a:cxnLst>
            <a:rect l="0" t="0" r="r" b="b"/>
            <a:pathLst>
              <a:path w="21600" h="21600" extrusionOk="0">
                <a:moveTo>
                  <a:pt x="5473" y="0"/>
                </a:moveTo>
                <a:lnTo>
                  <a:pt x="0" y="0"/>
                </a:lnTo>
                <a:lnTo>
                  <a:pt x="9794" y="21600"/>
                </a:lnTo>
                <a:lnTo>
                  <a:pt x="21600" y="21600"/>
                </a:lnTo>
                <a:lnTo>
                  <a:pt x="11806" y="0"/>
                </a:lnTo>
                <a:cubicBezTo>
                  <a:pt x="11806" y="0"/>
                  <a:pt x="5473" y="0"/>
                  <a:pt x="5473" y="0"/>
                </a:cubicBezTo>
                <a:close/>
              </a:path>
            </a:pathLst>
          </a:custGeom>
          <a:solidFill>
            <a:schemeClr val="accent1"/>
          </a:solidFill>
          <a:ln w="12700">
            <a:miter lim="400000"/>
          </a:ln>
        </p:spPr>
        <p:txBody>
          <a:bodyPr lIns="68580" tIns="34290" rIns="68580" bIns="34290" anchor="ctr"/>
          <a:lstStyle/>
          <a:p>
            <a:pPr algn="ctr"/>
            <a:endParaRPr/>
          </a:p>
        </p:txBody>
      </p:sp>
      <p:sp>
        <p:nvSpPr>
          <p:cNvPr id="12" name="Freeform: Shape 4"/>
          <p:cNvSpPr/>
          <p:nvPr/>
        </p:nvSpPr>
        <p:spPr>
          <a:xfrm>
            <a:off x="4162765" y="2352760"/>
            <a:ext cx="1197559" cy="12525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accent1"/>
          </a:solidFill>
          <a:ln w="12700">
            <a:miter lim="400000"/>
          </a:ln>
        </p:spPr>
        <p:txBody>
          <a:bodyPr lIns="68580" tIns="34290" rIns="68580" bIns="34290" anchor="ctr"/>
          <a:lstStyle/>
          <a:p>
            <a:pPr algn="ctr"/>
            <a:endParaRPr/>
          </a:p>
        </p:txBody>
      </p:sp>
      <p:sp>
        <p:nvSpPr>
          <p:cNvPr id="13" name="Freeform: Shape 5"/>
          <p:cNvSpPr/>
          <p:nvPr/>
        </p:nvSpPr>
        <p:spPr>
          <a:xfrm>
            <a:off x="2905638" y="2755653"/>
            <a:ext cx="1197545" cy="12525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accent2"/>
          </a:solidFill>
          <a:ln w="12700">
            <a:miter lim="400000"/>
          </a:ln>
        </p:spPr>
        <p:txBody>
          <a:bodyPr lIns="68580" tIns="34290" rIns="68580" bIns="34290" anchor="ctr"/>
          <a:lstStyle/>
          <a:p>
            <a:pPr algn="ctr"/>
            <a:endParaRPr/>
          </a:p>
        </p:txBody>
      </p:sp>
      <p:sp>
        <p:nvSpPr>
          <p:cNvPr id="14" name="Freeform: Shape 6"/>
          <p:cNvSpPr/>
          <p:nvPr/>
        </p:nvSpPr>
        <p:spPr>
          <a:xfrm>
            <a:off x="4699788" y="1953938"/>
            <a:ext cx="1365399" cy="1652329"/>
          </a:xfrm>
          <a:custGeom>
            <a:avLst/>
            <a:gdLst/>
            <a:ahLst/>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chemeClr val="accent2"/>
          </a:solidFill>
          <a:ln w="12700">
            <a:miter lim="400000"/>
          </a:ln>
        </p:spPr>
        <p:txBody>
          <a:bodyPr lIns="68580" tIns="34290" rIns="68580" bIns="34290" anchor="ctr"/>
          <a:lstStyle/>
          <a:p>
            <a:pPr algn="ctr"/>
            <a:endParaRPr/>
          </a:p>
        </p:txBody>
      </p:sp>
      <p:sp>
        <p:nvSpPr>
          <p:cNvPr id="15" name="Freeform: Shape 7"/>
          <p:cNvSpPr/>
          <p:nvPr/>
        </p:nvSpPr>
        <p:spPr>
          <a:xfrm>
            <a:off x="3446732" y="2352762"/>
            <a:ext cx="1365403" cy="1652326"/>
          </a:xfrm>
          <a:custGeom>
            <a:avLst/>
            <a:gdLst/>
            <a:ahLst/>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chemeClr val="accent3"/>
          </a:solidFill>
          <a:ln w="12700">
            <a:miter lim="400000"/>
          </a:ln>
        </p:spPr>
        <p:txBody>
          <a:bodyPr lIns="68580" tIns="34290" rIns="68580" bIns="34290" anchor="ctr"/>
          <a:lstStyle/>
          <a:p>
            <a:pPr algn="ctr"/>
            <a:endParaRPr/>
          </a:p>
        </p:txBody>
      </p:sp>
      <p:sp>
        <p:nvSpPr>
          <p:cNvPr id="16" name="Freeform: Shape 8"/>
          <p:cNvSpPr/>
          <p:nvPr/>
        </p:nvSpPr>
        <p:spPr>
          <a:xfrm>
            <a:off x="5956915" y="592050"/>
            <a:ext cx="1893578" cy="2613894"/>
          </a:xfrm>
          <a:custGeom>
            <a:avLst/>
            <a:gdLst/>
            <a:ahLst/>
            <a:cxnLst>
              <a:cxn ang="0">
                <a:pos x="wd2" y="hd2"/>
              </a:cxn>
              <a:cxn ang="5400000">
                <a:pos x="wd2" y="hd2"/>
              </a:cxn>
              <a:cxn ang="10800000">
                <a:pos x="wd2" y="hd2"/>
              </a:cxn>
              <a:cxn ang="16200000">
                <a:pos x="wd2" y="hd2"/>
              </a:cxn>
            </a:cxnLst>
            <a:rect l="0" t="0" r="r" b="b"/>
            <a:pathLst>
              <a:path w="21600" h="21600" extrusionOk="0">
                <a:moveTo>
                  <a:pt x="21600" y="6058"/>
                </a:moveTo>
                <a:lnTo>
                  <a:pt x="17869" y="0"/>
                </a:lnTo>
                <a:lnTo>
                  <a:pt x="6889" y="6058"/>
                </a:lnTo>
                <a:lnTo>
                  <a:pt x="10511" y="6058"/>
                </a:lnTo>
                <a:lnTo>
                  <a:pt x="0" y="21600"/>
                </a:lnTo>
                <a:lnTo>
                  <a:pt x="7466" y="21600"/>
                </a:lnTo>
                <a:lnTo>
                  <a:pt x="17978" y="6058"/>
                </a:lnTo>
                <a:lnTo>
                  <a:pt x="21600" y="6058"/>
                </a:lnTo>
                <a:close/>
              </a:path>
            </a:pathLst>
          </a:custGeom>
          <a:solidFill>
            <a:schemeClr val="accent3"/>
          </a:solidFill>
          <a:ln w="12700">
            <a:miter lim="400000"/>
          </a:ln>
        </p:spPr>
        <p:txBody>
          <a:bodyPr lIns="68580" tIns="34290" rIns="68580" bIns="34290" anchor="ctr"/>
          <a:lstStyle/>
          <a:p>
            <a:pPr algn="ctr"/>
            <a:endParaRPr/>
          </a:p>
        </p:txBody>
      </p:sp>
      <p:sp>
        <p:nvSpPr>
          <p:cNvPr id="17" name="Rectangle 9"/>
          <p:cNvSpPr/>
          <p:nvPr/>
        </p:nvSpPr>
        <p:spPr>
          <a:xfrm>
            <a:off x="5558486" y="3655349"/>
            <a:ext cx="846386" cy="200117"/>
          </a:xfrm>
          <a:prstGeom prst="rect">
            <a:avLst/>
          </a:prstGeom>
          <a:ln w="12700">
            <a:miter lim="400000"/>
          </a:ln>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none" lIns="19050" tIns="19050" rIns="19050" bIns="19050" anchor="ctr">
            <a:normAutofit lnSpcReduction="10000"/>
          </a:bodyPr>
          <a:lstStyle/>
          <a:p>
            <a:r>
              <a:rPr lang="zh-CN" altLang="en-US" sz="1100" dirty="0">
                <a:solidFill>
                  <a:schemeClr val="bg1"/>
                </a:solidFill>
              </a:rPr>
              <a:t>标题文本预设</a:t>
            </a:r>
          </a:p>
        </p:txBody>
      </p:sp>
      <p:sp>
        <p:nvSpPr>
          <p:cNvPr id="18" name="Rectangle 10"/>
          <p:cNvSpPr/>
          <p:nvPr/>
        </p:nvSpPr>
        <p:spPr>
          <a:xfrm>
            <a:off x="4931523" y="4147414"/>
            <a:ext cx="1491446" cy="327114"/>
          </a:xfrm>
          <a:prstGeom prst="rect">
            <a:avLst/>
          </a:prstGeom>
          <a:ln w="12700">
            <a:miter lim="400000"/>
          </a:ln>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square" lIns="19050" tIns="19050" rIns="19050" bIns="19050">
            <a:normAutofit fontScale="92500"/>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solidFill>
                <a:latin typeface="微软雅黑" panose="020B0503020204020204" pitchFamily="34" charset="-122"/>
                <a:ea typeface="微软雅黑" panose="020B0503020204020204" pitchFamily="34" charset="-122"/>
              </a:rPr>
            </a:br>
            <a:r>
              <a:rPr lang="zh-CN" altLang="en-US" sz="800" dirty="0">
                <a:solidFill>
                  <a:schemeClr val="bg1"/>
                </a:solidFill>
                <a:latin typeface="微软雅黑" panose="020B0503020204020204" pitchFamily="34" charset="-122"/>
                <a:ea typeface="微软雅黑" panose="020B0503020204020204" pitchFamily="34" charset="-122"/>
              </a:rPr>
              <a:t>（建议使用主题字体）。</a:t>
            </a:r>
          </a:p>
        </p:txBody>
      </p:sp>
      <p:sp>
        <p:nvSpPr>
          <p:cNvPr id="19" name="Rectangle 11"/>
          <p:cNvSpPr/>
          <p:nvPr/>
        </p:nvSpPr>
        <p:spPr>
          <a:xfrm>
            <a:off x="2268072" y="1580781"/>
            <a:ext cx="846386" cy="232443"/>
          </a:xfrm>
          <a:prstGeom prst="rect">
            <a:avLst/>
          </a:prstGeom>
          <a:ln w="12700">
            <a:miter lim="400000"/>
          </a:ln>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none" lIns="19050" tIns="19050" rIns="19050" bIns="19050" anchor="ctr">
            <a:normAutofit/>
          </a:bodyPr>
          <a:lstStyle/>
          <a:p>
            <a:r>
              <a:rPr lang="zh-CN" altLang="en-US" sz="1100" dirty="0">
                <a:solidFill>
                  <a:schemeClr val="bg1"/>
                </a:solidFill>
                <a:latin typeface="微软雅黑" panose="020B0503020204020204" pitchFamily="34" charset="-122"/>
                <a:ea typeface="微软雅黑" panose="020B0503020204020204" pitchFamily="34" charset="-122"/>
              </a:rPr>
              <a:t>标题文本预设</a:t>
            </a:r>
          </a:p>
        </p:txBody>
      </p:sp>
      <p:sp>
        <p:nvSpPr>
          <p:cNvPr id="20" name="Rectangle 12"/>
          <p:cNvSpPr/>
          <p:nvPr/>
        </p:nvSpPr>
        <p:spPr>
          <a:xfrm>
            <a:off x="2263495" y="2089010"/>
            <a:ext cx="1491446" cy="327114"/>
          </a:xfrm>
          <a:prstGeom prst="rect">
            <a:avLst/>
          </a:prstGeom>
          <a:ln w="12700">
            <a:miter lim="400000"/>
          </a:ln>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square" lIns="19050" tIns="19050" rIns="19050" bIns="19050">
            <a:normAutofit fontScale="92500"/>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solidFill>
                <a:latin typeface="微软雅黑" panose="020B0503020204020204" pitchFamily="34" charset="-122"/>
                <a:ea typeface="微软雅黑" panose="020B0503020204020204" pitchFamily="34" charset="-122"/>
              </a:rPr>
            </a:br>
            <a:r>
              <a:rPr lang="zh-CN" altLang="en-US" sz="800" dirty="0">
                <a:solidFill>
                  <a:schemeClr val="bg1"/>
                </a:solidFill>
                <a:latin typeface="微软雅黑" panose="020B0503020204020204" pitchFamily="34" charset="-122"/>
                <a:ea typeface="微软雅黑" panose="020B0503020204020204" pitchFamily="34" charset="-122"/>
              </a:rPr>
              <a:t>（建议使用主题字体）。</a:t>
            </a:r>
          </a:p>
        </p:txBody>
      </p:sp>
      <p:sp>
        <p:nvSpPr>
          <p:cNvPr id="21" name="Rectangle 13"/>
          <p:cNvSpPr/>
          <p:nvPr/>
        </p:nvSpPr>
        <p:spPr>
          <a:xfrm>
            <a:off x="7438795" y="2855406"/>
            <a:ext cx="846386" cy="200117"/>
          </a:xfrm>
          <a:prstGeom prst="rect">
            <a:avLst/>
          </a:prstGeom>
          <a:ln w="12700">
            <a:miter lim="400000"/>
          </a:ln>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none" lIns="19050" tIns="19050" rIns="19050" bIns="19050" anchor="ctr">
            <a:normAutofit lnSpcReduction="10000"/>
          </a:bodyPr>
          <a:lstStyle/>
          <a:p>
            <a:r>
              <a:rPr lang="zh-CN" altLang="en-US" sz="1100" dirty="0">
                <a:solidFill>
                  <a:schemeClr val="bg1"/>
                </a:solidFill>
                <a:latin typeface="微软雅黑" panose="020B0503020204020204" pitchFamily="34" charset="-122"/>
                <a:ea typeface="微软雅黑" panose="020B0503020204020204" pitchFamily="34" charset="-122"/>
              </a:rPr>
              <a:t>标题文本预设</a:t>
            </a:r>
          </a:p>
        </p:txBody>
      </p:sp>
      <p:sp>
        <p:nvSpPr>
          <p:cNvPr id="22" name="Rectangle 14"/>
          <p:cNvSpPr/>
          <p:nvPr/>
        </p:nvSpPr>
        <p:spPr>
          <a:xfrm>
            <a:off x="6811830" y="3347470"/>
            <a:ext cx="1491446" cy="327114"/>
          </a:xfrm>
          <a:prstGeom prst="rect">
            <a:avLst/>
          </a:prstGeom>
          <a:ln w="12700">
            <a:miter lim="400000"/>
          </a:ln>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square" lIns="19050" tIns="19050" rIns="19050" bIns="19050">
            <a:normAutofit fontScale="92500"/>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solidFill>
                <a:latin typeface="微软雅黑" panose="020B0503020204020204" pitchFamily="34" charset="-122"/>
                <a:ea typeface="微软雅黑" panose="020B0503020204020204" pitchFamily="34" charset="-122"/>
              </a:rPr>
            </a:br>
            <a:r>
              <a:rPr lang="zh-CN" altLang="en-US" sz="800" dirty="0">
                <a:solidFill>
                  <a:schemeClr val="bg1"/>
                </a:solidFill>
                <a:latin typeface="微软雅黑" panose="020B0503020204020204" pitchFamily="34" charset="-122"/>
                <a:ea typeface="微软雅黑" panose="020B0503020204020204" pitchFamily="34" charset="-122"/>
              </a:rPr>
              <a:t>（建议使用主题字体）。</a:t>
            </a:r>
          </a:p>
        </p:txBody>
      </p:sp>
      <p:sp>
        <p:nvSpPr>
          <p:cNvPr id="23" name="Oval 19"/>
          <p:cNvSpPr/>
          <p:nvPr/>
        </p:nvSpPr>
        <p:spPr>
          <a:xfrm>
            <a:off x="3678971" y="3549427"/>
            <a:ext cx="385260" cy="385378"/>
          </a:xfrm>
          <a:prstGeom prst="ellipse">
            <a:avLst/>
          </a:prstGeom>
          <a:solidFill>
            <a:srgbClr val="FFFFFF"/>
          </a:solidFill>
          <a:ln w="12700" cap="flat">
            <a:noFill/>
            <a:miter lim="400000"/>
          </a:ln>
          <a:effectLst/>
        </p:spPr>
        <p:txBody>
          <a:bodyPr wrap="none" lIns="14288" tIns="14288" rIns="14288" bIns="14288" anchor="ctr">
            <a:normAutofit/>
          </a:bodyPr>
          <a:lstStyle/>
          <a:p>
            <a:pPr algn="ctr"/>
            <a:r>
              <a:rPr lang="en-US" sz="1500" dirty="0">
                <a:solidFill>
                  <a:schemeClr val="tx1">
                    <a:lumMod val="65000"/>
                    <a:lumOff val="35000"/>
                  </a:schemeClr>
                </a:solidFill>
              </a:rPr>
              <a:t>2</a:t>
            </a:r>
          </a:p>
        </p:txBody>
      </p:sp>
      <p:sp>
        <p:nvSpPr>
          <p:cNvPr id="24" name="Oval 22"/>
          <p:cNvSpPr/>
          <p:nvPr/>
        </p:nvSpPr>
        <p:spPr>
          <a:xfrm>
            <a:off x="5442736" y="2026612"/>
            <a:ext cx="385259" cy="385379"/>
          </a:xfrm>
          <a:prstGeom prst="ellipse">
            <a:avLst/>
          </a:prstGeom>
          <a:solidFill>
            <a:srgbClr val="FFFFFF"/>
          </a:solidFill>
          <a:ln w="12700" cap="flat">
            <a:noFill/>
            <a:miter lim="400000"/>
          </a:ln>
          <a:effectLst/>
        </p:spPr>
        <p:txBody>
          <a:bodyPr wrap="none" lIns="14288" tIns="14288" rIns="14288" bIns="14288" anchor="ctr">
            <a:normAutofit/>
          </a:bodyPr>
          <a:lstStyle/>
          <a:p>
            <a:pPr algn="ctr"/>
            <a:r>
              <a:rPr lang="en-US" sz="1500" dirty="0">
                <a:solidFill>
                  <a:schemeClr val="tx1">
                    <a:lumMod val="65000"/>
                    <a:lumOff val="35000"/>
                  </a:schemeClr>
                </a:solidFill>
              </a:rPr>
              <a:t>3</a:t>
            </a:r>
          </a:p>
        </p:txBody>
      </p:sp>
      <p:sp>
        <p:nvSpPr>
          <p:cNvPr id="25" name="Oval 25"/>
          <p:cNvSpPr/>
          <p:nvPr/>
        </p:nvSpPr>
        <p:spPr>
          <a:xfrm>
            <a:off x="6213826" y="2733978"/>
            <a:ext cx="385259" cy="385379"/>
          </a:xfrm>
          <a:prstGeom prst="ellipse">
            <a:avLst/>
          </a:prstGeom>
          <a:solidFill>
            <a:srgbClr val="FFFFFF"/>
          </a:solidFill>
          <a:ln w="12700" cap="flat">
            <a:noFill/>
            <a:miter lim="400000"/>
          </a:ln>
          <a:effectLst/>
        </p:spPr>
        <p:txBody>
          <a:bodyPr wrap="none" lIns="14288" tIns="14288" rIns="14288" bIns="14288" anchor="ctr">
            <a:normAutofit/>
          </a:bodyPr>
          <a:lstStyle/>
          <a:p>
            <a:pPr algn="ctr"/>
            <a:r>
              <a:rPr lang="en-US" sz="1500" dirty="0">
                <a:solidFill>
                  <a:schemeClr val="tx1">
                    <a:lumMod val="65000"/>
                    <a:lumOff val="35000"/>
                  </a:schemeClr>
                </a:solidFill>
              </a:rPr>
              <a:t>4</a:t>
            </a:r>
          </a:p>
        </p:txBody>
      </p:sp>
      <p:grpSp>
        <p:nvGrpSpPr>
          <p:cNvPr id="3" name="Group 27"/>
          <p:cNvGrpSpPr/>
          <p:nvPr/>
        </p:nvGrpSpPr>
        <p:grpSpPr>
          <a:xfrm>
            <a:off x="2263495" y="1929050"/>
            <a:ext cx="3828812" cy="58924"/>
            <a:chOff x="3307444" y="2571272"/>
            <a:chExt cx="5105082" cy="78541"/>
          </a:xfrm>
        </p:grpSpPr>
        <p:sp>
          <p:nvSpPr>
            <p:cNvPr id="38" name="Straight Connector 28"/>
            <p:cNvSpPr/>
            <p:nvPr/>
          </p:nvSpPr>
          <p:spPr>
            <a:xfrm>
              <a:off x="3320190" y="2600708"/>
              <a:ext cx="5092336" cy="0"/>
            </a:xfrm>
            <a:prstGeom prst="line">
              <a:avLst/>
            </a:prstGeom>
            <a:ln w="12700">
              <a:solidFill>
                <a:srgbClr val="DCDEE0"/>
              </a:solidFill>
              <a:miter lim="400000"/>
            </a:ln>
          </p:spPr>
          <p:txBody>
            <a:bodyPr anchor="ctr"/>
            <a:lstStyle/>
            <a:p>
              <a:pPr algn="ctr"/>
              <a:endParaRPr/>
            </a:p>
          </p:txBody>
        </p:sp>
        <p:sp>
          <p:nvSpPr>
            <p:cNvPr id="39" name="Oval 29"/>
            <p:cNvSpPr/>
            <p:nvPr/>
          </p:nvSpPr>
          <p:spPr>
            <a:xfrm>
              <a:off x="3307444" y="2571272"/>
              <a:ext cx="78541" cy="78541"/>
            </a:xfrm>
            <a:prstGeom prst="ellipse">
              <a:avLst/>
            </a:prstGeom>
            <a:solidFill>
              <a:schemeClr val="accent1"/>
            </a:solidFill>
            <a:ln w="12700">
              <a:miter lim="400000"/>
            </a:ln>
          </p:spPr>
          <p:txBody>
            <a:bodyPr anchor="ctr"/>
            <a:lstStyle/>
            <a:p>
              <a:pPr algn="ctr"/>
              <a:endParaRPr/>
            </a:p>
          </p:txBody>
        </p:sp>
      </p:grpSp>
      <p:grpSp>
        <p:nvGrpSpPr>
          <p:cNvPr id="5" name="Group 30"/>
          <p:cNvGrpSpPr/>
          <p:nvPr/>
        </p:nvGrpSpPr>
        <p:grpSpPr>
          <a:xfrm>
            <a:off x="965425" y="2728236"/>
            <a:ext cx="2574266" cy="58924"/>
            <a:chOff x="1576684" y="3636525"/>
            <a:chExt cx="3432355" cy="78541"/>
          </a:xfrm>
        </p:grpSpPr>
        <p:sp>
          <p:nvSpPr>
            <p:cNvPr id="36" name="Straight Connector 31"/>
            <p:cNvSpPr/>
            <p:nvPr/>
          </p:nvSpPr>
          <p:spPr>
            <a:xfrm>
              <a:off x="1592407" y="3675797"/>
              <a:ext cx="3416632" cy="0"/>
            </a:xfrm>
            <a:prstGeom prst="line">
              <a:avLst/>
            </a:prstGeom>
            <a:ln w="12700">
              <a:solidFill>
                <a:srgbClr val="DCDEE0"/>
              </a:solidFill>
              <a:miter lim="400000"/>
            </a:ln>
          </p:spPr>
          <p:txBody>
            <a:bodyPr anchor="ctr"/>
            <a:lstStyle/>
            <a:p>
              <a:pPr algn="ctr"/>
              <a:endParaRPr/>
            </a:p>
          </p:txBody>
        </p:sp>
        <p:sp>
          <p:nvSpPr>
            <p:cNvPr id="37" name="Oval 32"/>
            <p:cNvSpPr/>
            <p:nvPr/>
          </p:nvSpPr>
          <p:spPr>
            <a:xfrm>
              <a:off x="1576684" y="3636525"/>
              <a:ext cx="78541" cy="78541"/>
            </a:xfrm>
            <a:prstGeom prst="ellipse">
              <a:avLst/>
            </a:prstGeom>
            <a:solidFill>
              <a:schemeClr val="accent4"/>
            </a:solidFill>
            <a:ln w="12700">
              <a:miter lim="400000"/>
            </a:ln>
          </p:spPr>
          <p:txBody>
            <a:bodyPr anchor="ctr"/>
            <a:lstStyle/>
            <a:p>
              <a:pPr algn="ctr"/>
              <a:endParaRPr/>
            </a:p>
          </p:txBody>
        </p:sp>
      </p:grpSp>
      <p:grpSp>
        <p:nvGrpSpPr>
          <p:cNvPr id="8" name="Group 33"/>
          <p:cNvGrpSpPr/>
          <p:nvPr/>
        </p:nvGrpSpPr>
        <p:grpSpPr>
          <a:xfrm>
            <a:off x="5953104" y="3180131"/>
            <a:ext cx="2330993" cy="58924"/>
            <a:chOff x="7937472" y="4238866"/>
            <a:chExt cx="3107990" cy="78541"/>
          </a:xfrm>
        </p:grpSpPr>
        <p:sp>
          <p:nvSpPr>
            <p:cNvPr id="34" name="Straight Connector 34"/>
            <p:cNvSpPr/>
            <p:nvPr/>
          </p:nvSpPr>
          <p:spPr>
            <a:xfrm>
              <a:off x="7937472" y="4278136"/>
              <a:ext cx="3090384" cy="1"/>
            </a:xfrm>
            <a:prstGeom prst="line">
              <a:avLst/>
            </a:prstGeom>
            <a:ln w="12700">
              <a:solidFill>
                <a:srgbClr val="DCDEE0"/>
              </a:solidFill>
              <a:miter lim="400000"/>
            </a:ln>
          </p:spPr>
          <p:txBody>
            <a:bodyPr anchor="ctr"/>
            <a:lstStyle/>
            <a:p>
              <a:pPr algn="ctr"/>
              <a:endParaRPr/>
            </a:p>
          </p:txBody>
        </p:sp>
        <p:sp>
          <p:nvSpPr>
            <p:cNvPr id="35" name="Oval 35"/>
            <p:cNvSpPr/>
            <p:nvPr/>
          </p:nvSpPr>
          <p:spPr>
            <a:xfrm>
              <a:off x="10966921" y="4238866"/>
              <a:ext cx="78541" cy="78541"/>
            </a:xfrm>
            <a:prstGeom prst="ellipse">
              <a:avLst/>
            </a:prstGeom>
            <a:solidFill>
              <a:schemeClr val="accent3"/>
            </a:solidFill>
            <a:ln w="12700">
              <a:miter lim="400000"/>
            </a:ln>
          </p:spPr>
          <p:txBody>
            <a:bodyPr anchor="ctr"/>
            <a:lstStyle/>
            <a:p>
              <a:pPr algn="ctr"/>
              <a:endParaRPr/>
            </a:p>
          </p:txBody>
        </p:sp>
      </p:grpSp>
      <p:grpSp>
        <p:nvGrpSpPr>
          <p:cNvPr id="26" name="Group 36"/>
          <p:cNvGrpSpPr/>
          <p:nvPr/>
        </p:nvGrpSpPr>
        <p:grpSpPr>
          <a:xfrm>
            <a:off x="3443534" y="3980075"/>
            <a:ext cx="2949467" cy="58924"/>
            <a:chOff x="4591378" y="5305128"/>
            <a:chExt cx="3932623" cy="78541"/>
          </a:xfrm>
        </p:grpSpPr>
        <p:sp>
          <p:nvSpPr>
            <p:cNvPr id="32" name="Straight Connector 37"/>
            <p:cNvSpPr/>
            <p:nvPr/>
          </p:nvSpPr>
          <p:spPr>
            <a:xfrm>
              <a:off x="4591378" y="5344398"/>
              <a:ext cx="3929401" cy="1"/>
            </a:xfrm>
            <a:prstGeom prst="line">
              <a:avLst/>
            </a:prstGeom>
            <a:ln w="12700">
              <a:solidFill>
                <a:srgbClr val="DCDEE0"/>
              </a:solidFill>
              <a:miter lim="400000"/>
            </a:ln>
          </p:spPr>
          <p:txBody>
            <a:bodyPr anchor="ctr"/>
            <a:lstStyle/>
            <a:p>
              <a:pPr algn="ctr"/>
              <a:endParaRPr/>
            </a:p>
          </p:txBody>
        </p:sp>
        <p:sp>
          <p:nvSpPr>
            <p:cNvPr id="33" name="Oval 38"/>
            <p:cNvSpPr/>
            <p:nvPr/>
          </p:nvSpPr>
          <p:spPr>
            <a:xfrm>
              <a:off x="8445460" y="5305128"/>
              <a:ext cx="78541" cy="78541"/>
            </a:xfrm>
            <a:prstGeom prst="ellipse">
              <a:avLst/>
            </a:prstGeom>
            <a:solidFill>
              <a:schemeClr val="accent2"/>
            </a:solidFill>
            <a:ln w="12700">
              <a:miter lim="400000"/>
            </a:ln>
          </p:spPr>
          <p:txBody>
            <a:bodyPr anchor="ctr"/>
            <a:lstStyle/>
            <a:p>
              <a:pPr algn="ctr"/>
              <a:endParaRPr/>
            </a:p>
          </p:txBody>
        </p:sp>
      </p:grpSp>
      <p:sp>
        <p:nvSpPr>
          <p:cNvPr id="30" name="Freeform: Shape 39"/>
          <p:cNvSpPr/>
          <p:nvPr/>
        </p:nvSpPr>
        <p:spPr>
          <a:xfrm>
            <a:off x="1447036" y="2755653"/>
            <a:ext cx="2112041" cy="2399183"/>
          </a:xfrm>
          <a:custGeom>
            <a:avLst/>
            <a:gdLst/>
            <a:ahLst/>
            <a:cxnLst>
              <a:cxn ang="0">
                <a:pos x="wd2" y="hd2"/>
              </a:cxn>
              <a:cxn ang="5400000">
                <a:pos x="wd2" y="hd2"/>
              </a:cxn>
              <a:cxn ang="10800000">
                <a:pos x="wd2" y="hd2"/>
              </a:cxn>
              <a:cxn ang="16200000">
                <a:pos x="wd2" y="hd2"/>
              </a:cxn>
            </a:cxnLst>
            <a:rect l="0" t="0" r="r" b="b"/>
            <a:pathLst>
              <a:path w="21600" h="21600" extrusionOk="0">
                <a:moveTo>
                  <a:pt x="14906" y="0"/>
                </a:moveTo>
                <a:lnTo>
                  <a:pt x="0" y="21600"/>
                </a:lnTo>
                <a:lnTo>
                  <a:pt x="6694" y="21600"/>
                </a:lnTo>
                <a:lnTo>
                  <a:pt x="21600" y="0"/>
                </a:lnTo>
                <a:lnTo>
                  <a:pt x="14906" y="0"/>
                </a:lnTo>
                <a:close/>
              </a:path>
            </a:pathLst>
          </a:custGeom>
          <a:solidFill>
            <a:schemeClr val="accent1"/>
          </a:solidFill>
          <a:ln w="12700">
            <a:miter lim="400000"/>
          </a:ln>
        </p:spPr>
        <p:txBody>
          <a:bodyPr lIns="68580" tIns="34290" rIns="68580" bIns="34290" anchor="ctr"/>
          <a:lstStyle/>
          <a:p>
            <a:pPr algn="ctr"/>
            <a:endParaRPr/>
          </a:p>
        </p:txBody>
      </p:sp>
      <p:sp>
        <p:nvSpPr>
          <p:cNvPr id="31" name="Oval 16"/>
          <p:cNvSpPr/>
          <p:nvPr/>
        </p:nvSpPr>
        <p:spPr>
          <a:xfrm>
            <a:off x="2940196" y="2819943"/>
            <a:ext cx="385259" cy="385379"/>
          </a:xfrm>
          <a:prstGeom prst="ellipse">
            <a:avLst/>
          </a:prstGeom>
          <a:solidFill>
            <a:srgbClr val="FFFFFF"/>
          </a:solidFill>
          <a:ln w="12700" cap="flat">
            <a:noFill/>
            <a:miter lim="400000"/>
          </a:ln>
          <a:effectLst/>
        </p:spPr>
        <p:txBody>
          <a:bodyPr wrap="none" lIns="14288" tIns="14288" rIns="14288" bIns="14288" anchor="ctr">
            <a:normAutofit/>
          </a:bodyPr>
          <a:lstStyle/>
          <a:p>
            <a:pPr algn="ctr"/>
            <a:r>
              <a:rPr lang="en-US" sz="1500" dirty="0">
                <a:solidFill>
                  <a:schemeClr val="tx1">
                    <a:lumMod val="65000"/>
                    <a:lumOff val="35000"/>
                  </a:schemeClr>
                </a:solidFill>
              </a:rPr>
              <a:t>1</a:t>
            </a:r>
          </a:p>
        </p:txBody>
      </p:sp>
    </p:spTree>
    <p:extLst>
      <p:ext uri="{BB962C8B-B14F-4D97-AF65-F5344CB8AC3E}">
        <p14:creationId xmlns:p14="http://schemas.microsoft.com/office/powerpoint/2010/main" val="991499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50"/>
                                        <p:tgtEl>
                                          <p:spTgt spid="10"/>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250"/>
                                        <p:tgtEl>
                                          <p:spTgt spid="11"/>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250"/>
                                        <p:tgtEl>
                                          <p:spTgt spid="12"/>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250"/>
                                        <p:tgtEl>
                                          <p:spTgt spid="13"/>
                                        </p:tgtEl>
                                      </p:cBhvr>
                                    </p:animEffect>
                                  </p:childTnLst>
                                </p:cTn>
                              </p:par>
                            </p:childTnLst>
                          </p:cTn>
                        </p:par>
                        <p:par>
                          <p:cTn id="24" fill="hold">
                            <p:stCondLst>
                              <p:cond delay="125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250"/>
                                        <p:tgtEl>
                                          <p:spTgt spid="14"/>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250"/>
                                        <p:tgtEl>
                                          <p:spTgt spid="15"/>
                                        </p:tgtEl>
                                      </p:cBhvr>
                                    </p:animEffect>
                                  </p:childTnLst>
                                </p:cTn>
                              </p:par>
                            </p:childTnLst>
                          </p:cTn>
                        </p:par>
                        <p:par>
                          <p:cTn id="32" fill="hold">
                            <p:stCondLst>
                              <p:cond delay="175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250"/>
                                        <p:tgtEl>
                                          <p:spTgt spid="16"/>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250"/>
                                        <p:tgtEl>
                                          <p:spTgt spid="17"/>
                                        </p:tgtEl>
                                      </p:cBhvr>
                                    </p:animEffect>
                                  </p:childTnLst>
                                </p:cTn>
                              </p:par>
                            </p:childTnLst>
                          </p:cTn>
                        </p:par>
                        <p:par>
                          <p:cTn id="40" fill="hold">
                            <p:stCondLst>
                              <p:cond delay="2250"/>
                            </p:stCondLst>
                            <p:childTnLst>
                              <p:par>
                                <p:cTn id="41" presetID="2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250"/>
                                        <p:tgtEl>
                                          <p:spTgt spid="18"/>
                                        </p:tgtEl>
                                      </p:cBhvr>
                                    </p:animEffect>
                                  </p:childTnLst>
                                </p:cTn>
                              </p:par>
                            </p:childTnLst>
                          </p:cTn>
                        </p:par>
                        <p:par>
                          <p:cTn id="44" fill="hold">
                            <p:stCondLst>
                              <p:cond delay="25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250"/>
                                        <p:tgtEl>
                                          <p:spTgt spid="19"/>
                                        </p:tgtEl>
                                      </p:cBhvr>
                                    </p:animEffect>
                                  </p:childTnLst>
                                </p:cTn>
                              </p:par>
                            </p:childTnLst>
                          </p:cTn>
                        </p:par>
                        <p:par>
                          <p:cTn id="48" fill="hold">
                            <p:stCondLst>
                              <p:cond delay="2750"/>
                            </p:stCondLst>
                            <p:childTnLst>
                              <p:par>
                                <p:cTn id="49" presetID="2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250"/>
                                        <p:tgtEl>
                                          <p:spTgt spid="20"/>
                                        </p:tgtEl>
                                      </p:cBhvr>
                                    </p:animEffect>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250"/>
                                        <p:tgtEl>
                                          <p:spTgt spid="21"/>
                                        </p:tgtEl>
                                      </p:cBhvr>
                                    </p:animEffect>
                                  </p:childTnLst>
                                </p:cTn>
                              </p:par>
                            </p:childTnLst>
                          </p:cTn>
                        </p:par>
                        <p:par>
                          <p:cTn id="56" fill="hold">
                            <p:stCondLst>
                              <p:cond delay="3250"/>
                            </p:stCondLst>
                            <p:childTnLst>
                              <p:par>
                                <p:cTn id="57" presetID="22" presetClass="entr" presetSubtype="4"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250"/>
                                        <p:tgtEl>
                                          <p:spTgt spid="22"/>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250"/>
                                        <p:tgtEl>
                                          <p:spTgt spid="23"/>
                                        </p:tgtEl>
                                      </p:cBhvr>
                                    </p:animEffect>
                                  </p:childTnLst>
                                </p:cTn>
                              </p:par>
                            </p:childTnLst>
                          </p:cTn>
                        </p:par>
                        <p:par>
                          <p:cTn id="64" fill="hold">
                            <p:stCondLst>
                              <p:cond delay="3750"/>
                            </p:stCondLst>
                            <p:childTnLst>
                              <p:par>
                                <p:cTn id="65" presetID="22" presetClass="entr" presetSubtype="4"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250"/>
                                        <p:tgtEl>
                                          <p:spTgt spid="24"/>
                                        </p:tgtEl>
                                      </p:cBhvr>
                                    </p:animEffect>
                                  </p:child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250"/>
                                        <p:tgtEl>
                                          <p:spTgt spid="25"/>
                                        </p:tgtEl>
                                      </p:cBhvr>
                                    </p:animEffect>
                                  </p:childTnLst>
                                </p:cTn>
                              </p:par>
                            </p:childTnLst>
                          </p:cTn>
                        </p:par>
                        <p:par>
                          <p:cTn id="72" fill="hold">
                            <p:stCondLst>
                              <p:cond delay="4250"/>
                            </p:stCondLst>
                            <p:childTnLst>
                              <p:par>
                                <p:cTn id="73" presetID="22" presetClass="entr" presetSubtype="4"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down)">
                                      <p:cBhvr>
                                        <p:cTn id="75" dur="250"/>
                                        <p:tgtEl>
                                          <p:spTgt spid="3"/>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250"/>
                                        <p:tgtEl>
                                          <p:spTgt spid="5"/>
                                        </p:tgtEl>
                                      </p:cBhvr>
                                    </p:animEffect>
                                  </p:childTnLst>
                                </p:cTn>
                              </p:par>
                            </p:childTnLst>
                          </p:cTn>
                        </p:par>
                        <p:par>
                          <p:cTn id="80" fill="hold">
                            <p:stCondLst>
                              <p:cond delay="4750"/>
                            </p:stCondLst>
                            <p:childTnLst>
                              <p:par>
                                <p:cTn id="81" presetID="22" presetClass="entr" presetSubtype="4"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down)">
                                      <p:cBhvr>
                                        <p:cTn id="83" dur="250"/>
                                        <p:tgtEl>
                                          <p:spTgt spid="8"/>
                                        </p:tgtEl>
                                      </p:cBhvr>
                                    </p:animEffect>
                                  </p:childTnLst>
                                </p:cTn>
                              </p:par>
                            </p:childTnLst>
                          </p:cTn>
                        </p:par>
                        <p:par>
                          <p:cTn id="84" fill="hold">
                            <p:stCondLst>
                              <p:cond delay="5000"/>
                            </p:stCondLst>
                            <p:childTnLst>
                              <p:par>
                                <p:cTn id="85" presetID="22" presetClass="entr" presetSubtype="4"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250"/>
                                        <p:tgtEl>
                                          <p:spTgt spid="26"/>
                                        </p:tgtEl>
                                      </p:cBhvr>
                                    </p:animEffect>
                                  </p:childTnLst>
                                </p:cTn>
                              </p:par>
                            </p:childTnLst>
                          </p:cTn>
                        </p:par>
                        <p:par>
                          <p:cTn id="88" fill="hold">
                            <p:stCondLst>
                              <p:cond delay="5250"/>
                            </p:stCondLst>
                            <p:childTnLst>
                              <p:par>
                                <p:cTn id="89" presetID="22" presetClass="entr" presetSubtype="4"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down)">
                                      <p:cBhvr>
                                        <p:cTn id="91" dur="250"/>
                                        <p:tgtEl>
                                          <p:spTgt spid="30"/>
                                        </p:tgtEl>
                                      </p:cBhvr>
                                    </p:animEffect>
                                  </p:childTnLst>
                                </p:cTn>
                              </p:par>
                            </p:childTnLst>
                          </p:cTn>
                        </p:par>
                        <p:par>
                          <p:cTn id="92" fill="hold">
                            <p:stCondLst>
                              <p:cond delay="5500"/>
                            </p:stCondLst>
                            <p:childTnLst>
                              <p:par>
                                <p:cTn id="93" presetID="2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down)">
                                      <p:cBhvr>
                                        <p:cTn id="95"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5342" y="1408396"/>
            <a:ext cx="405880" cy="815500"/>
            <a:chOff x="2300055" y="1877282"/>
            <a:chExt cx="541079" cy="1086998"/>
          </a:xfrm>
        </p:grpSpPr>
        <p:sp>
          <p:nvSpPr>
            <p:cNvPr id="3" name="矩形 2"/>
            <p:cNvSpPr/>
            <p:nvPr/>
          </p:nvSpPr>
          <p:spPr>
            <a:xfrm>
              <a:off x="2316384" y="1877282"/>
              <a:ext cx="413360" cy="108699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itchFamily="34" charset="-122"/>
                <a:ea typeface="微软雅黑" pitchFamily="34" charset="-122"/>
              </a:endParaRPr>
            </a:p>
          </p:txBody>
        </p:sp>
        <p:sp>
          <p:nvSpPr>
            <p:cNvPr id="4" name="文本框 43"/>
            <p:cNvSpPr txBox="1"/>
            <p:nvPr/>
          </p:nvSpPr>
          <p:spPr>
            <a:xfrm>
              <a:off x="2300055" y="2191613"/>
              <a:ext cx="541079" cy="410243"/>
            </a:xfrm>
            <a:prstGeom prst="rect">
              <a:avLst/>
            </a:prstGeom>
            <a:noFill/>
          </p:spPr>
          <p:txBody>
            <a:bodyPr wrap="none" rtlCol="0">
              <a:spAutoFit/>
            </a:bodyPr>
            <a:lstStyle/>
            <a:p>
              <a:r>
                <a:rPr lang="en-US" altLang="zh-CN" sz="1400" dirty="0">
                  <a:solidFill>
                    <a:schemeClr val="bg1"/>
                  </a:solidFill>
                  <a:latin typeface="微软雅黑" pitchFamily="34" charset="-122"/>
                  <a:ea typeface="微软雅黑" pitchFamily="34" charset="-122"/>
                </a:rPr>
                <a:t>01</a:t>
              </a:r>
              <a:endParaRPr lang="zh-CN" altLang="en-US" sz="1400" dirty="0">
                <a:solidFill>
                  <a:schemeClr val="bg1"/>
                </a:solidFill>
                <a:latin typeface="微软雅黑" pitchFamily="34" charset="-122"/>
                <a:ea typeface="微软雅黑" pitchFamily="34" charset="-122"/>
              </a:endParaRPr>
            </a:p>
          </p:txBody>
        </p:sp>
      </p:grpSp>
      <p:grpSp>
        <p:nvGrpSpPr>
          <p:cNvPr id="5" name="组合 4"/>
          <p:cNvGrpSpPr/>
          <p:nvPr/>
        </p:nvGrpSpPr>
        <p:grpSpPr>
          <a:xfrm>
            <a:off x="1714345" y="2223896"/>
            <a:ext cx="405880" cy="815500"/>
            <a:chOff x="2285394" y="2964280"/>
            <a:chExt cx="541078" cy="1086998"/>
          </a:xfrm>
        </p:grpSpPr>
        <p:sp>
          <p:nvSpPr>
            <p:cNvPr id="6" name="矩形 5"/>
            <p:cNvSpPr/>
            <p:nvPr/>
          </p:nvSpPr>
          <p:spPr>
            <a:xfrm>
              <a:off x="2316384" y="2964280"/>
              <a:ext cx="432000" cy="1086998"/>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itchFamily="34" charset="-122"/>
                <a:ea typeface="微软雅黑" pitchFamily="34" charset="-122"/>
              </a:endParaRPr>
            </a:p>
          </p:txBody>
        </p:sp>
        <p:sp>
          <p:nvSpPr>
            <p:cNvPr id="7" name="文本框 44"/>
            <p:cNvSpPr txBox="1"/>
            <p:nvPr/>
          </p:nvSpPr>
          <p:spPr>
            <a:xfrm>
              <a:off x="2285394" y="3272292"/>
              <a:ext cx="541078" cy="410243"/>
            </a:xfrm>
            <a:prstGeom prst="rect">
              <a:avLst/>
            </a:prstGeom>
            <a:noFill/>
          </p:spPr>
          <p:txBody>
            <a:bodyPr wrap="none" rtlCol="0">
              <a:spAutoFit/>
            </a:bodyPr>
            <a:lstStyle/>
            <a:p>
              <a:r>
                <a:rPr lang="en-US" altLang="zh-CN" sz="1400" dirty="0">
                  <a:solidFill>
                    <a:schemeClr val="tx1">
                      <a:lumMod val="75000"/>
                      <a:lumOff val="25000"/>
                    </a:schemeClr>
                  </a:solidFill>
                  <a:latin typeface="微软雅黑" pitchFamily="34" charset="-122"/>
                  <a:ea typeface="微软雅黑" pitchFamily="34" charset="-122"/>
                </a:rPr>
                <a:t>02</a:t>
              </a:r>
              <a:endParaRPr lang="zh-CN" altLang="en-US" sz="1400" dirty="0">
                <a:solidFill>
                  <a:schemeClr val="tx1">
                    <a:lumMod val="75000"/>
                    <a:lumOff val="25000"/>
                  </a:schemeClr>
                </a:solidFill>
                <a:latin typeface="微软雅黑" pitchFamily="34" charset="-122"/>
                <a:ea typeface="微软雅黑" pitchFamily="34" charset="-122"/>
              </a:endParaRPr>
            </a:p>
          </p:txBody>
        </p:sp>
      </p:grpSp>
      <p:grpSp>
        <p:nvGrpSpPr>
          <p:cNvPr id="8" name="组合 7"/>
          <p:cNvGrpSpPr/>
          <p:nvPr/>
        </p:nvGrpSpPr>
        <p:grpSpPr>
          <a:xfrm>
            <a:off x="1714970" y="3039397"/>
            <a:ext cx="405880" cy="815500"/>
            <a:chOff x="2286228" y="4051278"/>
            <a:chExt cx="541079" cy="1086998"/>
          </a:xfrm>
        </p:grpSpPr>
        <p:sp>
          <p:nvSpPr>
            <p:cNvPr id="9" name="矩形 8"/>
            <p:cNvSpPr/>
            <p:nvPr/>
          </p:nvSpPr>
          <p:spPr>
            <a:xfrm>
              <a:off x="2316384" y="4051278"/>
              <a:ext cx="413360" cy="108699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itchFamily="34" charset="-122"/>
                <a:ea typeface="微软雅黑" pitchFamily="34" charset="-122"/>
              </a:endParaRPr>
            </a:p>
          </p:txBody>
        </p:sp>
        <p:sp>
          <p:nvSpPr>
            <p:cNvPr id="10" name="文本框 45"/>
            <p:cNvSpPr txBox="1"/>
            <p:nvPr/>
          </p:nvSpPr>
          <p:spPr>
            <a:xfrm>
              <a:off x="2286228" y="4359884"/>
              <a:ext cx="541079" cy="410243"/>
            </a:xfrm>
            <a:prstGeom prst="rect">
              <a:avLst/>
            </a:prstGeom>
            <a:noFill/>
          </p:spPr>
          <p:txBody>
            <a:bodyPr wrap="none" rtlCol="0">
              <a:spAutoFit/>
            </a:bodyPr>
            <a:lstStyle/>
            <a:p>
              <a:r>
                <a:rPr lang="en-US" altLang="zh-CN" sz="1400" dirty="0">
                  <a:solidFill>
                    <a:schemeClr val="bg1"/>
                  </a:solidFill>
                  <a:latin typeface="微软雅黑" pitchFamily="34" charset="-122"/>
                  <a:ea typeface="微软雅黑" pitchFamily="34" charset="-122"/>
                </a:rPr>
                <a:t>03</a:t>
              </a:r>
              <a:endParaRPr lang="zh-CN" altLang="en-US" sz="1400" dirty="0">
                <a:solidFill>
                  <a:schemeClr val="bg1"/>
                </a:solidFill>
                <a:latin typeface="微软雅黑" pitchFamily="34" charset="-122"/>
                <a:ea typeface="微软雅黑" pitchFamily="34" charset="-122"/>
              </a:endParaRPr>
            </a:p>
          </p:txBody>
        </p:sp>
      </p:grpSp>
      <p:grpSp>
        <p:nvGrpSpPr>
          <p:cNvPr id="11" name="组合 10"/>
          <p:cNvGrpSpPr/>
          <p:nvPr/>
        </p:nvGrpSpPr>
        <p:grpSpPr>
          <a:xfrm>
            <a:off x="1714345" y="3847243"/>
            <a:ext cx="405880" cy="815500"/>
            <a:chOff x="2285392" y="5128074"/>
            <a:chExt cx="541079" cy="1086998"/>
          </a:xfrm>
        </p:grpSpPr>
        <p:sp>
          <p:nvSpPr>
            <p:cNvPr id="12" name="矩形 11"/>
            <p:cNvSpPr/>
            <p:nvPr/>
          </p:nvSpPr>
          <p:spPr>
            <a:xfrm>
              <a:off x="2316384" y="5128074"/>
              <a:ext cx="432000" cy="1086998"/>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itchFamily="34" charset="-122"/>
                <a:ea typeface="微软雅黑" pitchFamily="34" charset="-122"/>
              </a:endParaRPr>
            </a:p>
          </p:txBody>
        </p:sp>
        <p:sp>
          <p:nvSpPr>
            <p:cNvPr id="13" name="文本框 46"/>
            <p:cNvSpPr txBox="1"/>
            <p:nvPr/>
          </p:nvSpPr>
          <p:spPr>
            <a:xfrm>
              <a:off x="2285392" y="5440740"/>
              <a:ext cx="541079" cy="410243"/>
            </a:xfrm>
            <a:prstGeom prst="rect">
              <a:avLst/>
            </a:prstGeom>
            <a:noFill/>
          </p:spPr>
          <p:txBody>
            <a:bodyPr wrap="none" rtlCol="0">
              <a:spAutoFit/>
            </a:bodyPr>
            <a:lstStyle/>
            <a:p>
              <a:r>
                <a:rPr lang="en-US" altLang="zh-CN" sz="1400" dirty="0">
                  <a:solidFill>
                    <a:schemeClr val="tx1">
                      <a:lumMod val="75000"/>
                      <a:lumOff val="25000"/>
                    </a:schemeClr>
                  </a:solidFill>
                  <a:latin typeface="微软雅黑" pitchFamily="34" charset="-122"/>
                  <a:ea typeface="微软雅黑" pitchFamily="34" charset="-122"/>
                </a:rPr>
                <a:t>04</a:t>
              </a:r>
              <a:endParaRPr lang="zh-CN" altLang="en-US" sz="1400" dirty="0">
                <a:solidFill>
                  <a:schemeClr val="tx1">
                    <a:lumMod val="75000"/>
                    <a:lumOff val="25000"/>
                  </a:schemeClr>
                </a:solidFill>
                <a:latin typeface="微软雅黑" pitchFamily="34" charset="-122"/>
                <a:ea typeface="微软雅黑" pitchFamily="34" charset="-122"/>
              </a:endParaRPr>
            </a:p>
          </p:txBody>
        </p:sp>
      </p:grpSp>
      <p:grpSp>
        <p:nvGrpSpPr>
          <p:cNvPr id="14" name="组合 13"/>
          <p:cNvGrpSpPr>
            <a:grpSpLocks noChangeAspect="1"/>
          </p:cNvGrpSpPr>
          <p:nvPr/>
        </p:nvGrpSpPr>
        <p:grpSpPr>
          <a:xfrm>
            <a:off x="2376142" y="1655522"/>
            <a:ext cx="287219" cy="321249"/>
            <a:chOff x="5999255" y="3275006"/>
            <a:chExt cx="402656" cy="450303"/>
          </a:xfrm>
          <a:gradFill>
            <a:gsLst>
              <a:gs pos="0">
                <a:srgbClr val="FDFA75"/>
              </a:gs>
              <a:gs pos="100000">
                <a:srgbClr val="D79E11"/>
              </a:gs>
            </a:gsLst>
            <a:lin ang="2700000" scaled="1"/>
          </a:gradFill>
        </p:grpSpPr>
        <p:sp>
          <p:nvSpPr>
            <p:cNvPr id="15"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6"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7"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8"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9"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nvGrpSpPr>
          <p:cNvPr id="20" name="组合 19"/>
          <p:cNvGrpSpPr/>
          <p:nvPr/>
        </p:nvGrpSpPr>
        <p:grpSpPr>
          <a:xfrm>
            <a:off x="2384692" y="3339000"/>
            <a:ext cx="263428" cy="260747"/>
            <a:chOff x="6967126" y="4092464"/>
            <a:chExt cx="453105" cy="448433"/>
          </a:xfrm>
          <a:solidFill>
            <a:schemeClr val="accent3"/>
          </a:solidFill>
        </p:grpSpPr>
        <p:sp>
          <p:nvSpPr>
            <p:cNvPr id="21"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22"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nvGrpSpPr>
          <p:cNvPr id="23" name="组合 22"/>
          <p:cNvGrpSpPr/>
          <p:nvPr/>
        </p:nvGrpSpPr>
        <p:grpSpPr>
          <a:xfrm>
            <a:off x="2431540" y="4180162"/>
            <a:ext cx="274385" cy="295320"/>
            <a:chOff x="7005429" y="4859473"/>
            <a:chExt cx="466184" cy="501686"/>
          </a:xfrm>
          <a:solidFill>
            <a:schemeClr val="accent4"/>
          </a:solidFill>
        </p:grpSpPr>
        <p:sp>
          <p:nvSpPr>
            <p:cNvPr id="24" name="Freeform 154"/>
            <p:cNvSpPr>
              <a:spLocks/>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25"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26"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27"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28"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nvGrpSpPr>
          <p:cNvPr id="29" name="组合 28"/>
          <p:cNvGrpSpPr/>
          <p:nvPr/>
        </p:nvGrpSpPr>
        <p:grpSpPr>
          <a:xfrm>
            <a:off x="2393739" y="2505069"/>
            <a:ext cx="246027" cy="314682"/>
            <a:chOff x="1605186" y="572440"/>
            <a:chExt cx="563562" cy="720725"/>
          </a:xfrm>
          <a:solidFill>
            <a:schemeClr val="accent2"/>
          </a:solidFill>
        </p:grpSpPr>
        <p:sp>
          <p:nvSpPr>
            <p:cNvPr id="30" name="Freeform 32"/>
            <p:cNvSpPr>
              <a:spLocks/>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31" name="Freeform 33"/>
            <p:cNvSpPr>
              <a:spLocks/>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32"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33" name="文本框 66"/>
          <p:cNvSpPr txBox="1"/>
          <p:nvPr/>
        </p:nvSpPr>
        <p:spPr>
          <a:xfrm>
            <a:off x="3059832" y="1600436"/>
            <a:ext cx="1869761" cy="484758"/>
          </a:xfrm>
          <a:prstGeom prst="rect">
            <a:avLst/>
          </a:prstGeom>
          <a:noFill/>
          <a:effectLst/>
        </p:spPr>
        <p:txBody>
          <a:bodyPr wrap="none" lIns="68589" tIns="34295" rIns="68589" bIns="34295" rtlCol="0">
            <a:spAutoFit/>
          </a:bodyPr>
          <a:lstStyle/>
          <a:p>
            <a:r>
              <a:rPr lang="zh-CN" altLang="en-US" sz="900" dirty="0">
                <a:solidFill>
                  <a:schemeClr val="bg1"/>
                </a:solidFill>
                <a:latin typeface="微软雅黑" pitchFamily="34" charset="-122"/>
                <a:ea typeface="微软雅黑" pitchFamily="34" charset="-122"/>
              </a:rPr>
              <a:t>您的内容打在这里，或者通过复制</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您的文本后，在此框中选择粘贴，</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并选择只保留文字。</a:t>
            </a:r>
            <a:endParaRPr lang="en-US" altLang="zh-CN" sz="900" dirty="0">
              <a:solidFill>
                <a:schemeClr val="bg1"/>
              </a:solidFill>
              <a:latin typeface="微软雅黑" pitchFamily="34" charset="-122"/>
              <a:ea typeface="微软雅黑" pitchFamily="34" charset="-122"/>
            </a:endParaRPr>
          </a:p>
        </p:txBody>
      </p:sp>
      <p:grpSp>
        <p:nvGrpSpPr>
          <p:cNvPr id="34" name="组合 33"/>
          <p:cNvGrpSpPr/>
          <p:nvPr/>
        </p:nvGrpSpPr>
        <p:grpSpPr>
          <a:xfrm>
            <a:off x="5681676" y="1541053"/>
            <a:ext cx="1821129" cy="551350"/>
            <a:chOff x="7574252" y="2054104"/>
            <a:chExt cx="2427751" cy="734906"/>
          </a:xfrm>
        </p:grpSpPr>
        <p:sp>
          <p:nvSpPr>
            <p:cNvPr id="35" name="任意多边形 34"/>
            <p:cNvSpPr/>
            <p:nvPr/>
          </p:nvSpPr>
          <p:spPr>
            <a:xfrm rot="5400000">
              <a:off x="8420675" y="1207681"/>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36" name="文本框 67"/>
            <p:cNvSpPr txBox="1"/>
            <p:nvPr/>
          </p:nvSpPr>
          <p:spPr>
            <a:xfrm>
              <a:off x="7658557" y="2266951"/>
              <a:ext cx="1477072" cy="369218"/>
            </a:xfrm>
            <a:prstGeom prst="rect">
              <a:avLst/>
            </a:prstGeom>
            <a:noFill/>
            <a:effectLst/>
          </p:spPr>
          <p:txBody>
            <a:bodyPr wrap="none" rtlCol="0">
              <a:spAutoFit/>
            </a:bodyPr>
            <a:lstStyle/>
            <a:p>
              <a:r>
                <a:rPr lang="zh-CN" altLang="en-US" sz="1200" dirty="0">
                  <a:solidFill>
                    <a:schemeClr val="bg1"/>
                  </a:solidFill>
                  <a:latin typeface="微软雅黑" pitchFamily="34" charset="-122"/>
                  <a:ea typeface="微软雅黑" pitchFamily="34" charset="-122"/>
                </a:rPr>
                <a:t>点击添加标题</a:t>
              </a:r>
              <a:endParaRPr lang="en-US" altLang="zh-CN" sz="1200" dirty="0">
                <a:solidFill>
                  <a:schemeClr val="bg1"/>
                </a:solidFill>
                <a:latin typeface="微软雅黑" pitchFamily="34" charset="-122"/>
                <a:ea typeface="微软雅黑" pitchFamily="34" charset="-122"/>
              </a:endParaRPr>
            </a:p>
          </p:txBody>
        </p:sp>
      </p:grpSp>
      <p:grpSp>
        <p:nvGrpSpPr>
          <p:cNvPr id="37" name="组合 36"/>
          <p:cNvGrpSpPr/>
          <p:nvPr/>
        </p:nvGrpSpPr>
        <p:grpSpPr>
          <a:xfrm>
            <a:off x="5681677" y="2366657"/>
            <a:ext cx="1821129" cy="551350"/>
            <a:chOff x="7574253" y="3154569"/>
            <a:chExt cx="2427751" cy="734906"/>
          </a:xfrm>
        </p:grpSpPr>
        <p:sp>
          <p:nvSpPr>
            <p:cNvPr id="38" name="任意多边形 37"/>
            <p:cNvSpPr/>
            <p:nvPr/>
          </p:nvSpPr>
          <p:spPr>
            <a:xfrm rot="5400000">
              <a:off x="8420676" y="2308146"/>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39" name="文本框 68"/>
            <p:cNvSpPr txBox="1"/>
            <p:nvPr/>
          </p:nvSpPr>
          <p:spPr>
            <a:xfrm>
              <a:off x="7691215" y="3356492"/>
              <a:ext cx="1477072" cy="369218"/>
            </a:xfrm>
            <a:prstGeom prst="rect">
              <a:avLst/>
            </a:prstGeom>
            <a:noFill/>
            <a:effectLst/>
          </p:spPr>
          <p:txBody>
            <a:bodyPr wrap="none" rtlCol="0">
              <a:spAutoFit/>
            </a:bodyPr>
            <a:lstStyle/>
            <a:p>
              <a:r>
                <a:rPr lang="zh-CN" altLang="en-US" sz="1200" dirty="0">
                  <a:solidFill>
                    <a:schemeClr val="bg1"/>
                  </a:solidFill>
                  <a:latin typeface="微软雅黑" pitchFamily="34" charset="-122"/>
                  <a:ea typeface="微软雅黑" pitchFamily="34" charset="-122"/>
                </a:rPr>
                <a:t>点击添加标题</a:t>
              </a:r>
              <a:endParaRPr lang="en-US" altLang="zh-CN" sz="1200" dirty="0">
                <a:solidFill>
                  <a:schemeClr val="bg1"/>
                </a:solidFill>
                <a:latin typeface="微软雅黑" pitchFamily="34" charset="-122"/>
                <a:ea typeface="微软雅黑" pitchFamily="34" charset="-122"/>
              </a:endParaRPr>
            </a:p>
          </p:txBody>
        </p:sp>
      </p:grpSp>
      <p:grpSp>
        <p:nvGrpSpPr>
          <p:cNvPr id="40" name="组合 39"/>
          <p:cNvGrpSpPr/>
          <p:nvPr/>
        </p:nvGrpSpPr>
        <p:grpSpPr>
          <a:xfrm>
            <a:off x="5681678" y="3171472"/>
            <a:ext cx="1821129" cy="551350"/>
            <a:chOff x="7574254" y="4227325"/>
            <a:chExt cx="2427751" cy="734906"/>
          </a:xfrm>
        </p:grpSpPr>
        <p:sp>
          <p:nvSpPr>
            <p:cNvPr id="41" name="任意多边形 40"/>
            <p:cNvSpPr/>
            <p:nvPr/>
          </p:nvSpPr>
          <p:spPr>
            <a:xfrm rot="5400000">
              <a:off x="8420677" y="3380902"/>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2" name="文本框 69"/>
            <p:cNvSpPr txBox="1"/>
            <p:nvPr/>
          </p:nvSpPr>
          <p:spPr>
            <a:xfrm>
              <a:off x="7682459" y="4446069"/>
              <a:ext cx="1477072" cy="369218"/>
            </a:xfrm>
            <a:prstGeom prst="rect">
              <a:avLst/>
            </a:prstGeom>
            <a:noFill/>
            <a:effectLst/>
          </p:spPr>
          <p:txBody>
            <a:bodyPr wrap="none" rtlCol="0">
              <a:spAutoFit/>
            </a:bodyPr>
            <a:lstStyle/>
            <a:p>
              <a:r>
                <a:rPr lang="zh-CN" altLang="en-US" sz="1200" dirty="0">
                  <a:solidFill>
                    <a:schemeClr val="bg1"/>
                  </a:solidFill>
                  <a:latin typeface="微软雅黑" pitchFamily="34" charset="-122"/>
                  <a:ea typeface="微软雅黑" pitchFamily="34" charset="-122"/>
                </a:rPr>
                <a:t>点击添加标题</a:t>
              </a:r>
              <a:endParaRPr lang="en-US" altLang="zh-CN" sz="1200" dirty="0">
                <a:solidFill>
                  <a:schemeClr val="bg1"/>
                </a:solidFill>
                <a:latin typeface="微软雅黑" pitchFamily="34" charset="-122"/>
                <a:ea typeface="微软雅黑" pitchFamily="34" charset="-122"/>
              </a:endParaRPr>
            </a:p>
          </p:txBody>
        </p:sp>
      </p:grpSp>
      <p:grpSp>
        <p:nvGrpSpPr>
          <p:cNvPr id="43" name="组合 42"/>
          <p:cNvGrpSpPr/>
          <p:nvPr/>
        </p:nvGrpSpPr>
        <p:grpSpPr>
          <a:xfrm>
            <a:off x="5681675" y="3997076"/>
            <a:ext cx="1821129" cy="551350"/>
            <a:chOff x="7574251" y="5327790"/>
            <a:chExt cx="2427751" cy="734906"/>
          </a:xfrm>
          <a:solidFill>
            <a:schemeClr val="accent4"/>
          </a:solidFill>
        </p:grpSpPr>
        <p:sp>
          <p:nvSpPr>
            <p:cNvPr id="44" name="任意多边形 43"/>
            <p:cNvSpPr/>
            <p:nvPr/>
          </p:nvSpPr>
          <p:spPr>
            <a:xfrm rot="5400000">
              <a:off x="8420674" y="4481367"/>
              <a:ext cx="734906" cy="2427751"/>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5" name="文本框 70"/>
            <p:cNvSpPr txBox="1"/>
            <p:nvPr/>
          </p:nvSpPr>
          <p:spPr>
            <a:xfrm>
              <a:off x="7708686" y="5542891"/>
              <a:ext cx="1477072" cy="369218"/>
            </a:xfrm>
            <a:prstGeom prst="rect">
              <a:avLst/>
            </a:prstGeom>
            <a:grpFill/>
            <a:effectLst/>
          </p:spPr>
          <p:txBody>
            <a:bodyPr wrap="none" rtlCol="0">
              <a:spAutoFit/>
            </a:bodyPr>
            <a:lstStyle/>
            <a:p>
              <a:r>
                <a:rPr lang="zh-CN" altLang="en-US" sz="1200" dirty="0">
                  <a:solidFill>
                    <a:schemeClr val="bg1"/>
                  </a:solidFill>
                  <a:latin typeface="微软雅黑" pitchFamily="34" charset="-122"/>
                  <a:ea typeface="微软雅黑" pitchFamily="34" charset="-122"/>
                </a:rPr>
                <a:t>点击添加标题</a:t>
              </a:r>
              <a:endParaRPr lang="en-US" altLang="zh-CN" sz="1200" dirty="0">
                <a:solidFill>
                  <a:schemeClr val="bg1"/>
                </a:solidFill>
                <a:latin typeface="微软雅黑" pitchFamily="34" charset="-122"/>
                <a:ea typeface="微软雅黑" pitchFamily="34" charset="-122"/>
              </a:endParaRPr>
            </a:p>
          </p:txBody>
        </p:sp>
      </p:grpSp>
      <p:sp>
        <p:nvSpPr>
          <p:cNvPr id="46" name="文本框 71"/>
          <p:cNvSpPr txBox="1"/>
          <p:nvPr/>
        </p:nvSpPr>
        <p:spPr>
          <a:xfrm>
            <a:off x="3070750" y="2484998"/>
            <a:ext cx="1869761" cy="484758"/>
          </a:xfrm>
          <a:prstGeom prst="rect">
            <a:avLst/>
          </a:prstGeom>
          <a:noFill/>
          <a:effectLst/>
        </p:spPr>
        <p:txBody>
          <a:bodyPr wrap="none" lIns="68589" tIns="34295" rIns="68589" bIns="34295" rtlCol="0">
            <a:spAutoFit/>
          </a:bodyPr>
          <a:lstStyle/>
          <a:p>
            <a:r>
              <a:rPr lang="zh-CN" altLang="en-US" sz="900" dirty="0">
                <a:solidFill>
                  <a:schemeClr val="bg1"/>
                </a:solidFill>
                <a:latin typeface="微软雅黑" pitchFamily="34" charset="-122"/>
                <a:ea typeface="微软雅黑" pitchFamily="34" charset="-122"/>
              </a:rPr>
              <a:t>您的内容打在这里，或者通过复制</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您的文本后，在此框中选择粘贴，</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并选择只保留文字。</a:t>
            </a:r>
            <a:endParaRPr lang="en-US" altLang="zh-CN" sz="900" dirty="0">
              <a:solidFill>
                <a:schemeClr val="bg1"/>
              </a:solidFill>
              <a:latin typeface="微软雅黑" pitchFamily="34" charset="-122"/>
              <a:ea typeface="微软雅黑" pitchFamily="34" charset="-122"/>
            </a:endParaRPr>
          </a:p>
        </p:txBody>
      </p:sp>
      <p:sp>
        <p:nvSpPr>
          <p:cNvPr id="47" name="文本框 72"/>
          <p:cNvSpPr txBox="1"/>
          <p:nvPr/>
        </p:nvSpPr>
        <p:spPr>
          <a:xfrm>
            <a:off x="3070750" y="3274120"/>
            <a:ext cx="1869761" cy="484758"/>
          </a:xfrm>
          <a:prstGeom prst="rect">
            <a:avLst/>
          </a:prstGeom>
          <a:noFill/>
          <a:effectLst/>
        </p:spPr>
        <p:txBody>
          <a:bodyPr wrap="none" lIns="68589" tIns="34295" rIns="68589" bIns="34295" rtlCol="0">
            <a:spAutoFit/>
          </a:bodyPr>
          <a:lstStyle/>
          <a:p>
            <a:r>
              <a:rPr lang="zh-CN" altLang="en-US" sz="900" dirty="0">
                <a:solidFill>
                  <a:schemeClr val="bg1"/>
                </a:solidFill>
                <a:latin typeface="微软雅黑" pitchFamily="34" charset="-122"/>
                <a:ea typeface="微软雅黑" pitchFamily="34" charset="-122"/>
              </a:rPr>
              <a:t>您的内容打在这里，或者通过复制</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您的文本后，在此框中选择粘贴，</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并选择只保留文字。</a:t>
            </a:r>
            <a:endParaRPr lang="en-US" altLang="zh-CN" sz="900" dirty="0">
              <a:solidFill>
                <a:schemeClr val="bg1"/>
              </a:solidFill>
              <a:latin typeface="微软雅黑" pitchFamily="34" charset="-122"/>
              <a:ea typeface="微软雅黑" pitchFamily="34" charset="-122"/>
            </a:endParaRPr>
          </a:p>
        </p:txBody>
      </p:sp>
      <p:sp>
        <p:nvSpPr>
          <p:cNvPr id="48" name="文本框 73"/>
          <p:cNvSpPr txBox="1"/>
          <p:nvPr/>
        </p:nvSpPr>
        <p:spPr>
          <a:xfrm>
            <a:off x="3078025" y="4131553"/>
            <a:ext cx="1869761" cy="484758"/>
          </a:xfrm>
          <a:prstGeom prst="rect">
            <a:avLst/>
          </a:prstGeom>
          <a:noFill/>
          <a:effectLst/>
        </p:spPr>
        <p:txBody>
          <a:bodyPr wrap="none" lIns="68589" tIns="34295" rIns="68589" bIns="34295" rtlCol="0">
            <a:spAutoFit/>
          </a:bodyPr>
          <a:lstStyle/>
          <a:p>
            <a:r>
              <a:rPr lang="zh-CN" altLang="en-US" sz="900" dirty="0">
                <a:solidFill>
                  <a:schemeClr val="bg1"/>
                </a:solidFill>
                <a:latin typeface="微软雅黑" pitchFamily="34" charset="-122"/>
                <a:ea typeface="微软雅黑" pitchFamily="34" charset="-122"/>
              </a:rPr>
              <a:t>您的内容打在这里，或者通过复制</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您的文本后，在此框中选择粘贴，</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并选择只保留文字。</a:t>
            </a:r>
            <a:endParaRPr lang="en-US" altLang="zh-CN" sz="9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5350508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outVertical)">
                                      <p:cBhvr>
                                        <p:cTn id="20" dur="500"/>
                                        <p:tgtEl>
                                          <p:spTgt spid="33"/>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outVertical)">
                                      <p:cBhvr>
                                        <p:cTn id="37" dur="500"/>
                                        <p:tgtEl>
                                          <p:spTgt spid="46"/>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0"/>
                            </p:stCondLst>
                            <p:childTnLst>
                              <p:par>
                                <p:cTn id="47" presetID="2" presetClass="entr" presetSubtype="8"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0-#ppt_w/2"/>
                                          </p:val>
                                        </p:tav>
                                        <p:tav tm="100000">
                                          <p:val>
                                            <p:strVal val="#ppt_x"/>
                                          </p:val>
                                        </p:tav>
                                      </p:tavLst>
                                    </p:anim>
                                    <p:anim calcmode="lin" valueType="num">
                                      <p:cBhvr additive="base">
                                        <p:cTn id="50" dur="500" fill="hold"/>
                                        <p:tgtEl>
                                          <p:spTgt spid="40"/>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6" presetClass="entr" presetSubtype="37"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arn(outVertical)">
                                      <p:cBhvr>
                                        <p:cTn id="54" dur="500"/>
                                        <p:tgtEl>
                                          <p:spTgt spid="47"/>
                                        </p:tgtEl>
                                      </p:cBhvr>
                                    </p:animEffect>
                                  </p:childTnLst>
                                </p:cTn>
                              </p:par>
                            </p:childTnLst>
                          </p:cTn>
                        </p:par>
                        <p:par>
                          <p:cTn id="55" fill="hold">
                            <p:stCondLst>
                              <p:cond delay="6000"/>
                            </p:stCondLst>
                            <p:childTnLst>
                              <p:par>
                                <p:cTn id="56" presetID="22" presetClass="entr" presetSubtype="1"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up)">
                                      <p:cBhvr>
                                        <p:cTn id="58" dur="500"/>
                                        <p:tgtEl>
                                          <p:spTgt spid="11"/>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7000"/>
                            </p:stCondLst>
                            <p:childTnLst>
                              <p:par>
                                <p:cTn id="64" presetID="2" presetClass="entr" presetSubtype="8"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fill="hold"/>
                                        <p:tgtEl>
                                          <p:spTgt spid="43"/>
                                        </p:tgtEl>
                                        <p:attrNameLst>
                                          <p:attrName>ppt_x</p:attrName>
                                        </p:attrNameLst>
                                      </p:cBhvr>
                                      <p:tavLst>
                                        <p:tav tm="0">
                                          <p:val>
                                            <p:strVal val="0-#ppt_w/2"/>
                                          </p:val>
                                        </p:tav>
                                        <p:tav tm="100000">
                                          <p:val>
                                            <p:strVal val="#ppt_x"/>
                                          </p:val>
                                        </p:tav>
                                      </p:tavLst>
                                    </p:anim>
                                    <p:anim calcmode="lin" valueType="num">
                                      <p:cBhvr additive="base">
                                        <p:cTn id="67" dur="500" fill="hold"/>
                                        <p:tgtEl>
                                          <p:spTgt spid="43"/>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16" presetClass="entr" presetSubtype="37"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outVertical)">
                                      <p:cBhvr>
                                        <p:cTn id="7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椭圆 70"/>
          <p:cNvSpPr/>
          <p:nvPr/>
        </p:nvSpPr>
        <p:spPr>
          <a:xfrm>
            <a:off x="3164504" y="986900"/>
            <a:ext cx="2736777" cy="2737772"/>
          </a:xfrm>
          <a:prstGeom prst="ellipse">
            <a:avLst/>
          </a:prstGeom>
          <a:blipFill>
            <a:blip r:embed="rId3" cstate="screen">
              <a:extLst>
                <a:ext uri="{28A0092B-C50C-407E-A947-70E740481C1C}">
                  <a14:useLocalDpi xmlns:a14="http://schemas.microsoft.com/office/drawing/2010/main"/>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 name="组合 103"/>
          <p:cNvGrpSpPr/>
          <p:nvPr/>
        </p:nvGrpSpPr>
        <p:grpSpPr>
          <a:xfrm>
            <a:off x="2915816" y="2680556"/>
            <a:ext cx="650998" cy="651235"/>
            <a:chOff x="1801408" y="2944628"/>
            <a:chExt cx="2090618" cy="2090618"/>
          </a:xfrm>
          <a:solidFill>
            <a:schemeClr val="accent1"/>
          </a:solidFill>
          <a:effectLst/>
        </p:grpSpPr>
        <p:sp>
          <p:nvSpPr>
            <p:cNvPr id="105" name="椭圆 104"/>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1" name="椭圆 110"/>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2" name="椭圆 111"/>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4" name="组合 33"/>
          <p:cNvGrpSpPr/>
          <p:nvPr/>
        </p:nvGrpSpPr>
        <p:grpSpPr>
          <a:xfrm>
            <a:off x="3628269" y="3292624"/>
            <a:ext cx="689751" cy="690002"/>
            <a:chOff x="1801408" y="2944628"/>
            <a:chExt cx="2090618" cy="2090618"/>
          </a:xfrm>
          <a:solidFill>
            <a:schemeClr val="accent1"/>
          </a:solidFill>
          <a:effectLst/>
        </p:grpSpPr>
        <p:sp>
          <p:nvSpPr>
            <p:cNvPr id="35" name="椭圆 34"/>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椭圆 35"/>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椭圆 36"/>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5" name="组合 37"/>
          <p:cNvGrpSpPr/>
          <p:nvPr/>
        </p:nvGrpSpPr>
        <p:grpSpPr>
          <a:xfrm>
            <a:off x="4788024" y="3352151"/>
            <a:ext cx="660313" cy="660553"/>
            <a:chOff x="1801408" y="2944628"/>
            <a:chExt cx="2090618" cy="2090618"/>
          </a:xfrm>
          <a:solidFill>
            <a:schemeClr val="accent1"/>
          </a:solidFill>
          <a:effectLst/>
        </p:grpSpPr>
        <p:sp>
          <p:nvSpPr>
            <p:cNvPr id="39" name="椭圆 38"/>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椭圆 39"/>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1" name="椭圆 40"/>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6" name="组合 41"/>
          <p:cNvGrpSpPr/>
          <p:nvPr/>
        </p:nvGrpSpPr>
        <p:grpSpPr>
          <a:xfrm>
            <a:off x="5436096" y="2608548"/>
            <a:ext cx="683827" cy="684076"/>
            <a:chOff x="1801408" y="2944628"/>
            <a:chExt cx="2090618" cy="2090618"/>
          </a:xfrm>
          <a:solidFill>
            <a:schemeClr val="accent1"/>
          </a:solidFill>
          <a:effectLst/>
        </p:grpSpPr>
        <p:sp>
          <p:nvSpPr>
            <p:cNvPr id="43" name="椭圆 42"/>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椭圆 43"/>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5" name="椭圆 44"/>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7" name="组合 45"/>
          <p:cNvGrpSpPr/>
          <p:nvPr/>
        </p:nvGrpSpPr>
        <p:grpSpPr>
          <a:xfrm>
            <a:off x="5544108" y="1636440"/>
            <a:ext cx="703555" cy="703811"/>
            <a:chOff x="1801408" y="2944628"/>
            <a:chExt cx="2090618" cy="2090618"/>
          </a:xfrm>
          <a:solidFill>
            <a:schemeClr val="accent1"/>
          </a:solidFill>
          <a:effectLst/>
        </p:grpSpPr>
        <p:sp>
          <p:nvSpPr>
            <p:cNvPr id="47" name="椭圆 46"/>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椭圆 47"/>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椭圆 48"/>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8" name="组合 49"/>
          <p:cNvGrpSpPr/>
          <p:nvPr/>
        </p:nvGrpSpPr>
        <p:grpSpPr>
          <a:xfrm>
            <a:off x="2826734" y="1685390"/>
            <a:ext cx="703555" cy="703811"/>
            <a:chOff x="1801408" y="2944628"/>
            <a:chExt cx="2090618" cy="2090618"/>
          </a:xfrm>
          <a:solidFill>
            <a:schemeClr val="accent1"/>
          </a:solidFill>
          <a:effectLst/>
        </p:grpSpPr>
        <p:sp>
          <p:nvSpPr>
            <p:cNvPr id="51" name="椭圆 50"/>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椭圆 51"/>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椭圆 52"/>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9" name="组合 8"/>
          <p:cNvGrpSpPr/>
          <p:nvPr/>
        </p:nvGrpSpPr>
        <p:grpSpPr>
          <a:xfrm>
            <a:off x="803930" y="1538285"/>
            <a:ext cx="1750180" cy="777718"/>
            <a:chOff x="1129872" y="2162245"/>
            <a:chExt cx="2461494" cy="1093404"/>
          </a:xfrm>
        </p:grpSpPr>
        <p:sp>
          <p:nvSpPr>
            <p:cNvPr id="54" name="TextBox 18"/>
            <p:cNvSpPr txBox="1"/>
            <p:nvPr/>
          </p:nvSpPr>
          <p:spPr>
            <a:xfrm>
              <a:off x="1129872" y="2162245"/>
              <a:ext cx="1959300"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55" name="Rectangle 23"/>
            <p:cNvSpPr/>
            <p:nvPr/>
          </p:nvSpPr>
          <p:spPr>
            <a:xfrm>
              <a:off x="1129872" y="2539979"/>
              <a:ext cx="2461494"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grpSp>
        <p:nvGrpSpPr>
          <p:cNvPr id="10" name="组合 9"/>
          <p:cNvGrpSpPr/>
          <p:nvPr/>
        </p:nvGrpSpPr>
        <p:grpSpPr>
          <a:xfrm>
            <a:off x="803930" y="2696802"/>
            <a:ext cx="1730877" cy="777718"/>
            <a:chOff x="1129872" y="3791020"/>
            <a:chExt cx="2434347" cy="1093404"/>
          </a:xfrm>
        </p:grpSpPr>
        <p:sp>
          <p:nvSpPr>
            <p:cNvPr id="56" name="TextBox 18"/>
            <p:cNvSpPr txBox="1"/>
            <p:nvPr/>
          </p:nvSpPr>
          <p:spPr>
            <a:xfrm>
              <a:off x="1129872" y="3791020"/>
              <a:ext cx="1959299"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57" name="Rectangle 23"/>
            <p:cNvSpPr/>
            <p:nvPr/>
          </p:nvSpPr>
          <p:spPr>
            <a:xfrm>
              <a:off x="1129872" y="4168754"/>
              <a:ext cx="2434347"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grpSp>
        <p:nvGrpSpPr>
          <p:cNvPr id="11" name="组合 10"/>
          <p:cNvGrpSpPr/>
          <p:nvPr/>
        </p:nvGrpSpPr>
        <p:grpSpPr>
          <a:xfrm>
            <a:off x="803930" y="3753696"/>
            <a:ext cx="1750180" cy="777718"/>
            <a:chOff x="1129872" y="5276920"/>
            <a:chExt cx="2461494" cy="1093404"/>
          </a:xfrm>
        </p:grpSpPr>
        <p:sp>
          <p:nvSpPr>
            <p:cNvPr id="58" name="TextBox 18"/>
            <p:cNvSpPr txBox="1"/>
            <p:nvPr/>
          </p:nvSpPr>
          <p:spPr>
            <a:xfrm>
              <a:off x="1129872" y="5276920"/>
              <a:ext cx="1959300"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60" name="Rectangle 23"/>
            <p:cNvSpPr/>
            <p:nvPr/>
          </p:nvSpPr>
          <p:spPr>
            <a:xfrm>
              <a:off x="1129872" y="5654654"/>
              <a:ext cx="2461494"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grpSp>
        <p:nvGrpSpPr>
          <p:cNvPr id="12" name="组合 14"/>
          <p:cNvGrpSpPr/>
          <p:nvPr/>
        </p:nvGrpSpPr>
        <p:grpSpPr>
          <a:xfrm>
            <a:off x="6299867" y="3753696"/>
            <a:ext cx="1754118" cy="777718"/>
            <a:chOff x="8859487" y="5276920"/>
            <a:chExt cx="2467034" cy="1093404"/>
          </a:xfrm>
        </p:grpSpPr>
        <p:sp>
          <p:nvSpPr>
            <p:cNvPr id="63" name="TextBox 18"/>
            <p:cNvSpPr txBox="1"/>
            <p:nvPr/>
          </p:nvSpPr>
          <p:spPr>
            <a:xfrm>
              <a:off x="8859487" y="5276920"/>
              <a:ext cx="1959299"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81" name="Rectangle 23"/>
            <p:cNvSpPr/>
            <p:nvPr/>
          </p:nvSpPr>
          <p:spPr>
            <a:xfrm>
              <a:off x="8859487" y="5654654"/>
              <a:ext cx="2467034"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grpSp>
        <p:nvGrpSpPr>
          <p:cNvPr id="13" name="组合 13"/>
          <p:cNvGrpSpPr/>
          <p:nvPr/>
        </p:nvGrpSpPr>
        <p:grpSpPr>
          <a:xfrm>
            <a:off x="6299866" y="2726199"/>
            <a:ext cx="1754119" cy="777718"/>
            <a:chOff x="8859487" y="3832349"/>
            <a:chExt cx="2467035" cy="1093404"/>
          </a:xfrm>
        </p:grpSpPr>
        <p:sp>
          <p:nvSpPr>
            <p:cNvPr id="82" name="TextBox 18"/>
            <p:cNvSpPr txBox="1"/>
            <p:nvPr/>
          </p:nvSpPr>
          <p:spPr>
            <a:xfrm>
              <a:off x="8859487" y="3832349"/>
              <a:ext cx="1959299"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83" name="Rectangle 23"/>
            <p:cNvSpPr/>
            <p:nvPr/>
          </p:nvSpPr>
          <p:spPr>
            <a:xfrm>
              <a:off x="8859487" y="4210083"/>
              <a:ext cx="2467035"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grpSp>
        <p:nvGrpSpPr>
          <p:cNvPr id="14" name="组合 12"/>
          <p:cNvGrpSpPr/>
          <p:nvPr/>
        </p:nvGrpSpPr>
        <p:grpSpPr>
          <a:xfrm>
            <a:off x="6299867" y="1496968"/>
            <a:ext cx="1754120" cy="777718"/>
            <a:chOff x="8859487" y="2104157"/>
            <a:chExt cx="2467036" cy="1093404"/>
          </a:xfrm>
        </p:grpSpPr>
        <p:sp>
          <p:nvSpPr>
            <p:cNvPr id="84" name="TextBox 18"/>
            <p:cNvSpPr txBox="1"/>
            <p:nvPr/>
          </p:nvSpPr>
          <p:spPr>
            <a:xfrm>
              <a:off x="8859487" y="2104157"/>
              <a:ext cx="1959299" cy="367801"/>
            </a:xfrm>
            <a:prstGeom prst="rect">
              <a:avLst/>
            </a:prstGeom>
            <a:noFill/>
          </p:spPr>
          <p:txBody>
            <a:bodyPr wrap="square">
              <a:spAutoFit/>
            </a:bodyPr>
            <a:lstStyle/>
            <a:p>
              <a:r>
                <a:rPr lang="zh-CN" altLang="en-US" sz="1100" dirty="0">
                  <a:solidFill>
                    <a:schemeClr val="bg1"/>
                  </a:solidFill>
                  <a:ea typeface="微软雅黑" panose="020B0503020204020204" pitchFamily="34" charset="-122"/>
                </a:rPr>
                <a:t>请替换文字内容</a:t>
              </a:r>
            </a:p>
          </p:txBody>
        </p:sp>
        <p:sp>
          <p:nvSpPr>
            <p:cNvPr id="89" name="Rectangle 23"/>
            <p:cNvSpPr/>
            <p:nvPr/>
          </p:nvSpPr>
          <p:spPr>
            <a:xfrm>
              <a:off x="8859487" y="2481891"/>
              <a:ext cx="2467036" cy="715670"/>
            </a:xfrm>
            <a:prstGeom prst="rect">
              <a:avLst/>
            </a:prstGeom>
          </p:spPr>
          <p:txBody>
            <a:bodyPr wrap="square">
              <a:spAutoFit/>
            </a:bodyPr>
            <a:lstStyle/>
            <a:p>
              <a:pPr>
                <a:lnSpc>
                  <a:spcPct val="150000"/>
                </a:lnSpc>
              </a:pPr>
              <a:r>
                <a:rPr lang="zh-CN" altLang="en-US" sz="600" dirty="0">
                  <a:solidFill>
                    <a:schemeClr val="bg1"/>
                  </a:solidFill>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bg1"/>
                </a:solidFill>
                <a:ea typeface="微软雅黑" panose="020B0503020204020204" pitchFamily="34" charset="-122"/>
                <a:cs typeface="+mn-ea"/>
                <a:sym typeface="+mn-lt"/>
              </a:endParaRPr>
            </a:p>
          </p:txBody>
        </p:sp>
      </p:grpSp>
    </p:spTree>
    <p:extLst>
      <p:ext uri="{BB962C8B-B14F-4D97-AF65-F5344CB8AC3E}">
        <p14:creationId xmlns:p14="http://schemas.microsoft.com/office/powerpoint/2010/main" val="36707627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style.rotation</p:attrName>
                                        </p:attrNameLst>
                                      </p:cBhvr>
                                      <p:tavLst>
                                        <p:tav tm="0">
                                          <p:val>
                                            <p:fltVal val="720"/>
                                          </p:val>
                                        </p:tav>
                                        <p:tav tm="100000">
                                          <p:val>
                                            <p:fltVal val="0"/>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style.rotation</p:attrName>
                                        </p:attrNameLst>
                                      </p:cBhvr>
                                      <p:tavLst>
                                        <p:tav tm="0">
                                          <p:val>
                                            <p:fltVal val="720"/>
                                          </p:val>
                                        </p:tav>
                                        <p:tav tm="100000">
                                          <p:val>
                                            <p:fltVal val="0"/>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style.rotation</p:attrName>
                                        </p:attrNameLst>
                                      </p:cBhvr>
                                      <p:tavLst>
                                        <p:tav tm="0">
                                          <p:val>
                                            <p:fltVal val="720"/>
                                          </p:val>
                                        </p:tav>
                                        <p:tav tm="100000">
                                          <p:val>
                                            <p:fltVal val="0"/>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style.rotation</p:attrName>
                                        </p:attrNameLst>
                                      </p:cBhvr>
                                      <p:tavLst>
                                        <p:tav tm="0">
                                          <p:val>
                                            <p:fltVal val="720"/>
                                          </p:val>
                                        </p:tav>
                                        <p:tav tm="100000">
                                          <p:val>
                                            <p:fltVal val="0"/>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style.rotation</p:attrName>
                                        </p:attrNameLst>
                                      </p:cBhvr>
                                      <p:tavLst>
                                        <p:tav tm="0">
                                          <p:val>
                                            <p:fltVal val="720"/>
                                          </p:val>
                                        </p:tav>
                                        <p:tav tm="100000">
                                          <p:val>
                                            <p:fltVal val="0"/>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style.rotation</p:attrName>
                                        </p:attrNameLst>
                                      </p:cBhvr>
                                      <p:tavLst>
                                        <p:tav tm="0">
                                          <p:val>
                                            <p:fltVal val="720"/>
                                          </p:val>
                                        </p:tav>
                                        <p:tav tm="100000">
                                          <p:val>
                                            <p:fltVal val="0"/>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fltVal val="0"/>
                                          </p:val>
                                        </p:tav>
                                        <p:tav tm="100000">
                                          <p:val>
                                            <p:strVal val="#ppt_w"/>
                                          </p:val>
                                        </p:tav>
                                      </p:tavLst>
                                    </p:anim>
                                    <p:anim calcmode="lin" valueType="num">
                                      <p:cBhvr>
                                        <p:cTn id="52" dur="1000" fill="hold"/>
                                        <p:tgtEl>
                                          <p:spTgt spid="9"/>
                                        </p:tgtEl>
                                        <p:attrNameLst>
                                          <p:attrName>ppt_h</p:attrName>
                                        </p:attrNameLst>
                                      </p:cBhvr>
                                      <p:tavLst>
                                        <p:tav tm="0">
                                          <p:val>
                                            <p:fltVal val="0"/>
                                          </p:val>
                                        </p:tav>
                                        <p:tav tm="100000">
                                          <p:val>
                                            <p:strVal val="#ppt_h"/>
                                          </p:val>
                                        </p:tav>
                                      </p:tavLst>
                                    </p:anim>
                                    <p:anim calcmode="lin" valueType="num">
                                      <p:cBhvr>
                                        <p:cTn id="53" dur="1000" fill="hold"/>
                                        <p:tgtEl>
                                          <p:spTgt spid="9"/>
                                        </p:tgtEl>
                                        <p:attrNameLst>
                                          <p:attrName>style.rotation</p:attrName>
                                        </p:attrNameLst>
                                      </p:cBhvr>
                                      <p:tavLst>
                                        <p:tav tm="0">
                                          <p:val>
                                            <p:fltVal val="90"/>
                                          </p:val>
                                        </p:tav>
                                        <p:tav tm="100000">
                                          <p:val>
                                            <p:fltVal val="0"/>
                                          </p:val>
                                        </p:tav>
                                      </p:tavLst>
                                    </p:anim>
                                    <p:animEffect transition="in" filter="fade">
                                      <p:cBhvr>
                                        <p:cTn id="54" dur="1000"/>
                                        <p:tgtEl>
                                          <p:spTgt spid="9"/>
                                        </p:tgtEl>
                                      </p:cBhvr>
                                    </p:animEffect>
                                  </p:childTnLst>
                                </p:cTn>
                              </p:par>
                              <p:par>
                                <p:cTn id="55" presetID="3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90"/>
                                          </p:val>
                                        </p:tav>
                                        <p:tav tm="100000">
                                          <p:val>
                                            <p:fltVal val="0"/>
                                          </p:val>
                                        </p:tav>
                                      </p:tavLst>
                                    </p:anim>
                                    <p:animEffect transition="in" filter="fade">
                                      <p:cBhvr>
                                        <p:cTn id="60" dur="1000"/>
                                        <p:tgtEl>
                                          <p:spTgt spid="10"/>
                                        </p:tgtEl>
                                      </p:cBhvr>
                                    </p:animEffect>
                                  </p:childTnLst>
                                </p:cTn>
                              </p:par>
                              <p:par>
                                <p:cTn id="61" presetID="31"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31"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style.rotation</p:attrName>
                                        </p:attrNameLst>
                                      </p:cBhvr>
                                      <p:tavLst>
                                        <p:tav tm="0">
                                          <p:val>
                                            <p:fltVal val="90"/>
                                          </p:val>
                                        </p:tav>
                                        <p:tav tm="100000">
                                          <p:val>
                                            <p:fltVal val="0"/>
                                          </p:val>
                                        </p:tav>
                                      </p:tavLst>
                                    </p:anim>
                                    <p:animEffect transition="in" filter="fade">
                                      <p:cBhvr>
                                        <p:cTn id="72" dur="1000"/>
                                        <p:tgtEl>
                                          <p:spTgt spid="14"/>
                                        </p:tgtEl>
                                      </p:cBhvr>
                                    </p:animEffect>
                                  </p:childTnLst>
                                </p:cTn>
                              </p:par>
                              <p:par>
                                <p:cTn id="73" presetID="31"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1000" fill="hold"/>
                                        <p:tgtEl>
                                          <p:spTgt spid="13"/>
                                        </p:tgtEl>
                                        <p:attrNameLst>
                                          <p:attrName>ppt_w</p:attrName>
                                        </p:attrNameLst>
                                      </p:cBhvr>
                                      <p:tavLst>
                                        <p:tav tm="0">
                                          <p:val>
                                            <p:fltVal val="0"/>
                                          </p:val>
                                        </p:tav>
                                        <p:tav tm="100000">
                                          <p:val>
                                            <p:strVal val="#ppt_w"/>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style.rotation</p:attrName>
                                        </p:attrNameLst>
                                      </p:cBhvr>
                                      <p:tavLst>
                                        <p:tav tm="0">
                                          <p:val>
                                            <p:fltVal val="90"/>
                                          </p:val>
                                        </p:tav>
                                        <p:tav tm="100000">
                                          <p:val>
                                            <p:fltVal val="0"/>
                                          </p:val>
                                        </p:tav>
                                      </p:tavLst>
                                    </p:anim>
                                    <p:animEffect transition="in" filter="fade">
                                      <p:cBhvr>
                                        <p:cTn id="78" dur="1000"/>
                                        <p:tgtEl>
                                          <p:spTgt spid="13"/>
                                        </p:tgtEl>
                                      </p:cBhvr>
                                    </p:animEffect>
                                  </p:childTnLst>
                                </p:cTn>
                              </p:par>
                              <p:par>
                                <p:cTn id="79" presetID="31"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1000" fill="hold"/>
                                        <p:tgtEl>
                                          <p:spTgt spid="12"/>
                                        </p:tgtEl>
                                        <p:attrNameLst>
                                          <p:attrName>ppt_w</p:attrName>
                                        </p:attrNameLst>
                                      </p:cBhvr>
                                      <p:tavLst>
                                        <p:tav tm="0">
                                          <p:val>
                                            <p:fltVal val="0"/>
                                          </p:val>
                                        </p:tav>
                                        <p:tav tm="100000">
                                          <p:val>
                                            <p:strVal val="#ppt_w"/>
                                          </p:val>
                                        </p:tav>
                                      </p:tavLst>
                                    </p:anim>
                                    <p:anim calcmode="lin" valueType="num">
                                      <p:cBhvr>
                                        <p:cTn id="82" dur="1000" fill="hold"/>
                                        <p:tgtEl>
                                          <p:spTgt spid="12"/>
                                        </p:tgtEl>
                                        <p:attrNameLst>
                                          <p:attrName>ppt_h</p:attrName>
                                        </p:attrNameLst>
                                      </p:cBhvr>
                                      <p:tavLst>
                                        <p:tav tm="0">
                                          <p:val>
                                            <p:fltVal val="0"/>
                                          </p:val>
                                        </p:tav>
                                        <p:tav tm="100000">
                                          <p:val>
                                            <p:strVal val="#ppt_h"/>
                                          </p:val>
                                        </p:tav>
                                      </p:tavLst>
                                    </p:anim>
                                    <p:anim calcmode="lin" valueType="num">
                                      <p:cBhvr>
                                        <p:cTn id="83" dur="1000" fill="hold"/>
                                        <p:tgtEl>
                                          <p:spTgt spid="12"/>
                                        </p:tgtEl>
                                        <p:attrNameLst>
                                          <p:attrName>style.rotation</p:attrName>
                                        </p:attrNameLst>
                                      </p:cBhvr>
                                      <p:tavLst>
                                        <p:tav tm="0">
                                          <p:val>
                                            <p:fltVal val="90"/>
                                          </p:val>
                                        </p:tav>
                                        <p:tav tm="100000">
                                          <p:val>
                                            <p:fltVal val="0"/>
                                          </p:val>
                                        </p:tav>
                                      </p:tavLst>
                                    </p:anim>
                                    <p:animEffect transition="in" filter="fade">
                                      <p:cBhvr>
                                        <p:cTn id="8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8">
            <a:extLst>
              <a:ext uri="{FF2B5EF4-FFF2-40B4-BE49-F238E27FC236}">
                <a16:creationId xmlns="" xmlns:a16="http://schemas.microsoft.com/office/drawing/2014/main" id="{75EC6289-EFEE-48B7-9C63-4A98A45486DC}"/>
              </a:ext>
            </a:extLst>
          </p:cNvPr>
          <p:cNvSpPr/>
          <p:nvPr/>
        </p:nvSpPr>
        <p:spPr>
          <a:xfrm>
            <a:off x="1307406" y="143921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Freeform 9">
            <a:extLst>
              <a:ext uri="{FF2B5EF4-FFF2-40B4-BE49-F238E27FC236}">
                <a16:creationId xmlns="" xmlns:a16="http://schemas.microsoft.com/office/drawing/2014/main" id="{B6C21AF3-F4C1-4EE9-8A58-59FED7426457}"/>
              </a:ext>
            </a:extLst>
          </p:cNvPr>
          <p:cNvSpPr>
            <a:spLocks noEditPoints="1"/>
          </p:cNvSpPr>
          <p:nvPr/>
        </p:nvSpPr>
        <p:spPr bwMode="auto">
          <a:xfrm>
            <a:off x="2789655" y="1235393"/>
            <a:ext cx="3056103" cy="2735734"/>
          </a:xfrm>
          <a:custGeom>
            <a:avLst/>
            <a:gdLst>
              <a:gd name="T0" fmla="*/ 350 w 420"/>
              <a:gd name="T1" fmla="*/ 110 h 376"/>
              <a:gd name="T2" fmla="*/ 325 w 420"/>
              <a:gd name="T3" fmla="*/ 0 h 376"/>
              <a:gd name="T4" fmla="*/ 265 w 420"/>
              <a:gd name="T5" fmla="*/ 26 h 376"/>
              <a:gd name="T6" fmla="*/ 231 w 420"/>
              <a:gd name="T7" fmla="*/ 9 h 376"/>
              <a:gd name="T8" fmla="*/ 12 w 420"/>
              <a:gd name="T9" fmla="*/ 158 h 376"/>
              <a:gd name="T10" fmla="*/ 33 w 420"/>
              <a:gd name="T11" fmla="*/ 207 h 376"/>
              <a:gd name="T12" fmla="*/ 71 w 420"/>
              <a:gd name="T13" fmla="*/ 327 h 376"/>
              <a:gd name="T14" fmla="*/ 148 w 420"/>
              <a:gd name="T15" fmla="*/ 376 h 376"/>
              <a:gd name="T16" fmla="*/ 159 w 420"/>
              <a:gd name="T17" fmla="*/ 254 h 376"/>
              <a:gd name="T18" fmla="*/ 213 w 420"/>
              <a:gd name="T19" fmla="*/ 246 h 376"/>
              <a:gd name="T20" fmla="*/ 221 w 420"/>
              <a:gd name="T21" fmla="*/ 365 h 376"/>
              <a:gd name="T22" fmla="*/ 300 w 420"/>
              <a:gd name="T23" fmla="*/ 376 h 376"/>
              <a:gd name="T24" fmla="*/ 349 w 420"/>
              <a:gd name="T25" fmla="*/ 207 h 376"/>
              <a:gd name="T26" fmla="*/ 416 w 420"/>
              <a:gd name="T27" fmla="*/ 187 h 376"/>
              <a:gd name="T28" fmla="*/ 394 w 420"/>
              <a:gd name="T29" fmla="*/ 179 h 376"/>
              <a:gd name="T30" fmla="*/ 338 w 420"/>
              <a:gd name="T31" fmla="*/ 183 h 376"/>
              <a:gd name="T32" fmla="*/ 326 w 420"/>
              <a:gd name="T33" fmla="*/ 327 h 376"/>
              <a:gd name="T34" fmla="*/ 244 w 420"/>
              <a:gd name="T35" fmla="*/ 353 h 376"/>
              <a:gd name="T36" fmla="*/ 213 w 420"/>
              <a:gd name="T37" fmla="*/ 222 h 376"/>
              <a:gd name="T38" fmla="*/ 136 w 420"/>
              <a:gd name="T39" fmla="*/ 254 h 376"/>
              <a:gd name="T40" fmla="*/ 119 w 420"/>
              <a:gd name="T41" fmla="*/ 353 h 376"/>
              <a:gd name="T42" fmla="*/ 94 w 420"/>
              <a:gd name="T43" fmla="*/ 195 h 376"/>
              <a:gd name="T44" fmla="*/ 33 w 420"/>
              <a:gd name="T45" fmla="*/ 183 h 376"/>
              <a:gd name="T46" fmla="*/ 27 w 420"/>
              <a:gd name="T47" fmla="*/ 175 h 376"/>
              <a:gd name="T48" fmla="*/ 216 w 420"/>
              <a:gd name="T49" fmla="*/ 27 h 376"/>
              <a:gd name="T50" fmla="*/ 282 w 420"/>
              <a:gd name="T51" fmla="*/ 73 h 376"/>
              <a:gd name="T52" fmla="*/ 288 w 420"/>
              <a:gd name="T53" fmla="*/ 26 h 376"/>
              <a:gd name="T54" fmla="*/ 325 w 420"/>
              <a:gd name="T55" fmla="*/ 23 h 376"/>
              <a:gd name="T56" fmla="*/ 327 w 420"/>
              <a:gd name="T57" fmla="*/ 66 h 376"/>
              <a:gd name="T58" fmla="*/ 328 w 420"/>
              <a:gd name="T59" fmla="*/ 118 h 376"/>
              <a:gd name="T60" fmla="*/ 364 w 420"/>
              <a:gd name="T61" fmla="*/ 152 h 376"/>
              <a:gd name="T62" fmla="*/ 394 w 420"/>
              <a:gd name="T63" fmla="*/ 17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0" h="376">
                <a:moveTo>
                  <a:pt x="407" y="158"/>
                </a:moveTo>
                <a:cubicBezTo>
                  <a:pt x="350" y="110"/>
                  <a:pt x="350" y="110"/>
                  <a:pt x="350" y="110"/>
                </a:cubicBezTo>
                <a:cubicBezTo>
                  <a:pt x="350" y="26"/>
                  <a:pt x="350" y="26"/>
                  <a:pt x="350" y="26"/>
                </a:cubicBezTo>
                <a:cubicBezTo>
                  <a:pt x="350" y="12"/>
                  <a:pt x="339" y="0"/>
                  <a:pt x="325" y="0"/>
                </a:cubicBezTo>
                <a:cubicBezTo>
                  <a:pt x="291" y="0"/>
                  <a:pt x="291" y="0"/>
                  <a:pt x="291" y="0"/>
                </a:cubicBezTo>
                <a:cubicBezTo>
                  <a:pt x="277" y="0"/>
                  <a:pt x="265" y="12"/>
                  <a:pt x="265" y="26"/>
                </a:cubicBezTo>
                <a:cubicBezTo>
                  <a:pt x="265" y="38"/>
                  <a:pt x="265" y="38"/>
                  <a:pt x="265" y="38"/>
                </a:cubicBezTo>
                <a:cubicBezTo>
                  <a:pt x="231" y="9"/>
                  <a:pt x="231" y="9"/>
                  <a:pt x="231" y="9"/>
                </a:cubicBezTo>
                <a:cubicBezTo>
                  <a:pt x="219" y="0"/>
                  <a:pt x="201" y="0"/>
                  <a:pt x="189" y="9"/>
                </a:cubicBezTo>
                <a:cubicBezTo>
                  <a:pt x="12" y="158"/>
                  <a:pt x="12" y="158"/>
                  <a:pt x="12" y="158"/>
                </a:cubicBezTo>
                <a:cubicBezTo>
                  <a:pt x="3" y="165"/>
                  <a:pt x="0" y="177"/>
                  <a:pt x="4" y="187"/>
                </a:cubicBezTo>
                <a:cubicBezTo>
                  <a:pt x="8" y="199"/>
                  <a:pt x="20" y="207"/>
                  <a:pt x="33" y="207"/>
                </a:cubicBezTo>
                <a:cubicBezTo>
                  <a:pt x="71" y="207"/>
                  <a:pt x="71" y="207"/>
                  <a:pt x="71" y="207"/>
                </a:cubicBezTo>
                <a:cubicBezTo>
                  <a:pt x="71" y="327"/>
                  <a:pt x="71" y="327"/>
                  <a:pt x="71" y="327"/>
                </a:cubicBezTo>
                <a:cubicBezTo>
                  <a:pt x="71" y="354"/>
                  <a:pt x="92" y="376"/>
                  <a:pt x="119" y="376"/>
                </a:cubicBezTo>
                <a:cubicBezTo>
                  <a:pt x="148" y="376"/>
                  <a:pt x="148" y="376"/>
                  <a:pt x="148" y="376"/>
                </a:cubicBezTo>
                <a:cubicBezTo>
                  <a:pt x="154" y="376"/>
                  <a:pt x="159" y="371"/>
                  <a:pt x="159" y="365"/>
                </a:cubicBezTo>
                <a:cubicBezTo>
                  <a:pt x="159" y="254"/>
                  <a:pt x="159" y="254"/>
                  <a:pt x="159" y="254"/>
                </a:cubicBezTo>
                <a:cubicBezTo>
                  <a:pt x="159" y="249"/>
                  <a:pt x="163" y="246"/>
                  <a:pt x="167" y="246"/>
                </a:cubicBezTo>
                <a:cubicBezTo>
                  <a:pt x="213" y="246"/>
                  <a:pt x="213" y="246"/>
                  <a:pt x="213" y="246"/>
                </a:cubicBezTo>
                <a:cubicBezTo>
                  <a:pt x="217" y="246"/>
                  <a:pt x="221" y="249"/>
                  <a:pt x="221" y="254"/>
                </a:cubicBezTo>
                <a:cubicBezTo>
                  <a:pt x="221" y="365"/>
                  <a:pt x="221" y="365"/>
                  <a:pt x="221" y="365"/>
                </a:cubicBezTo>
                <a:cubicBezTo>
                  <a:pt x="221" y="371"/>
                  <a:pt x="226" y="376"/>
                  <a:pt x="233" y="376"/>
                </a:cubicBezTo>
                <a:cubicBezTo>
                  <a:pt x="300" y="376"/>
                  <a:pt x="300" y="376"/>
                  <a:pt x="300" y="376"/>
                </a:cubicBezTo>
                <a:cubicBezTo>
                  <a:pt x="327" y="376"/>
                  <a:pt x="349" y="354"/>
                  <a:pt x="349" y="327"/>
                </a:cubicBezTo>
                <a:cubicBezTo>
                  <a:pt x="349" y="207"/>
                  <a:pt x="349" y="207"/>
                  <a:pt x="349" y="207"/>
                </a:cubicBezTo>
                <a:cubicBezTo>
                  <a:pt x="387" y="207"/>
                  <a:pt x="387" y="207"/>
                  <a:pt x="387" y="207"/>
                </a:cubicBezTo>
                <a:cubicBezTo>
                  <a:pt x="400" y="207"/>
                  <a:pt x="411" y="199"/>
                  <a:pt x="416" y="187"/>
                </a:cubicBezTo>
                <a:cubicBezTo>
                  <a:pt x="420" y="177"/>
                  <a:pt x="416" y="165"/>
                  <a:pt x="407" y="158"/>
                </a:cubicBezTo>
                <a:close/>
                <a:moveTo>
                  <a:pt x="394" y="179"/>
                </a:moveTo>
                <a:cubicBezTo>
                  <a:pt x="393" y="181"/>
                  <a:pt x="391" y="183"/>
                  <a:pt x="387" y="183"/>
                </a:cubicBezTo>
                <a:cubicBezTo>
                  <a:pt x="338" y="183"/>
                  <a:pt x="338" y="183"/>
                  <a:pt x="338" y="183"/>
                </a:cubicBezTo>
                <a:cubicBezTo>
                  <a:pt x="331" y="183"/>
                  <a:pt x="326" y="189"/>
                  <a:pt x="326" y="195"/>
                </a:cubicBezTo>
                <a:cubicBezTo>
                  <a:pt x="326" y="327"/>
                  <a:pt x="326" y="327"/>
                  <a:pt x="326" y="327"/>
                </a:cubicBezTo>
                <a:cubicBezTo>
                  <a:pt x="326" y="342"/>
                  <a:pt x="315" y="353"/>
                  <a:pt x="300" y="353"/>
                </a:cubicBezTo>
                <a:cubicBezTo>
                  <a:pt x="244" y="353"/>
                  <a:pt x="244" y="353"/>
                  <a:pt x="244" y="353"/>
                </a:cubicBezTo>
                <a:cubicBezTo>
                  <a:pt x="244" y="254"/>
                  <a:pt x="244" y="254"/>
                  <a:pt x="244" y="254"/>
                </a:cubicBezTo>
                <a:cubicBezTo>
                  <a:pt x="244" y="236"/>
                  <a:pt x="230" y="222"/>
                  <a:pt x="213" y="222"/>
                </a:cubicBezTo>
                <a:cubicBezTo>
                  <a:pt x="167" y="222"/>
                  <a:pt x="167" y="222"/>
                  <a:pt x="167" y="222"/>
                </a:cubicBezTo>
                <a:cubicBezTo>
                  <a:pt x="150" y="222"/>
                  <a:pt x="136" y="236"/>
                  <a:pt x="136" y="254"/>
                </a:cubicBezTo>
                <a:cubicBezTo>
                  <a:pt x="136" y="353"/>
                  <a:pt x="136" y="353"/>
                  <a:pt x="136" y="353"/>
                </a:cubicBezTo>
                <a:cubicBezTo>
                  <a:pt x="119" y="353"/>
                  <a:pt x="119" y="353"/>
                  <a:pt x="119" y="353"/>
                </a:cubicBezTo>
                <a:cubicBezTo>
                  <a:pt x="105" y="353"/>
                  <a:pt x="94" y="342"/>
                  <a:pt x="94" y="327"/>
                </a:cubicBezTo>
                <a:cubicBezTo>
                  <a:pt x="94" y="195"/>
                  <a:pt x="94" y="195"/>
                  <a:pt x="94" y="195"/>
                </a:cubicBezTo>
                <a:cubicBezTo>
                  <a:pt x="94" y="189"/>
                  <a:pt x="89" y="183"/>
                  <a:pt x="82" y="183"/>
                </a:cubicBezTo>
                <a:cubicBezTo>
                  <a:pt x="33" y="183"/>
                  <a:pt x="33" y="183"/>
                  <a:pt x="33" y="183"/>
                </a:cubicBezTo>
                <a:cubicBezTo>
                  <a:pt x="29" y="183"/>
                  <a:pt x="26" y="181"/>
                  <a:pt x="26" y="179"/>
                </a:cubicBezTo>
                <a:cubicBezTo>
                  <a:pt x="25" y="178"/>
                  <a:pt x="25" y="177"/>
                  <a:pt x="27" y="175"/>
                </a:cubicBezTo>
                <a:cubicBezTo>
                  <a:pt x="204" y="27"/>
                  <a:pt x="204" y="27"/>
                  <a:pt x="204" y="27"/>
                </a:cubicBezTo>
                <a:cubicBezTo>
                  <a:pt x="207" y="24"/>
                  <a:pt x="213" y="24"/>
                  <a:pt x="216" y="27"/>
                </a:cubicBezTo>
                <a:cubicBezTo>
                  <a:pt x="225" y="35"/>
                  <a:pt x="234" y="43"/>
                  <a:pt x="244" y="50"/>
                </a:cubicBezTo>
                <a:cubicBezTo>
                  <a:pt x="252" y="57"/>
                  <a:pt x="271" y="80"/>
                  <a:pt x="282" y="73"/>
                </a:cubicBezTo>
                <a:cubicBezTo>
                  <a:pt x="291" y="69"/>
                  <a:pt x="288" y="55"/>
                  <a:pt x="288" y="47"/>
                </a:cubicBezTo>
                <a:cubicBezTo>
                  <a:pt x="288" y="40"/>
                  <a:pt x="288" y="33"/>
                  <a:pt x="288" y="26"/>
                </a:cubicBezTo>
                <a:cubicBezTo>
                  <a:pt x="288" y="24"/>
                  <a:pt x="289" y="23"/>
                  <a:pt x="291" y="23"/>
                </a:cubicBezTo>
                <a:cubicBezTo>
                  <a:pt x="325" y="23"/>
                  <a:pt x="325" y="23"/>
                  <a:pt x="325" y="23"/>
                </a:cubicBezTo>
                <a:cubicBezTo>
                  <a:pt x="326" y="23"/>
                  <a:pt x="327" y="24"/>
                  <a:pt x="327" y="26"/>
                </a:cubicBezTo>
                <a:cubicBezTo>
                  <a:pt x="327" y="39"/>
                  <a:pt x="327" y="52"/>
                  <a:pt x="327" y="66"/>
                </a:cubicBezTo>
                <a:cubicBezTo>
                  <a:pt x="327" y="75"/>
                  <a:pt x="327" y="85"/>
                  <a:pt x="327" y="95"/>
                </a:cubicBezTo>
                <a:cubicBezTo>
                  <a:pt x="327" y="102"/>
                  <a:pt x="325" y="112"/>
                  <a:pt x="328" y="118"/>
                </a:cubicBezTo>
                <a:cubicBezTo>
                  <a:pt x="330" y="125"/>
                  <a:pt x="338" y="130"/>
                  <a:pt x="343" y="134"/>
                </a:cubicBezTo>
                <a:cubicBezTo>
                  <a:pt x="350" y="140"/>
                  <a:pt x="357" y="146"/>
                  <a:pt x="364" y="152"/>
                </a:cubicBezTo>
                <a:cubicBezTo>
                  <a:pt x="374" y="159"/>
                  <a:pt x="383" y="167"/>
                  <a:pt x="392" y="175"/>
                </a:cubicBezTo>
                <a:cubicBezTo>
                  <a:pt x="394" y="177"/>
                  <a:pt x="394" y="178"/>
                  <a:pt x="394" y="179"/>
                </a:cubicBezTo>
                <a:close/>
              </a:path>
            </a:pathLst>
          </a:custGeom>
          <a:solidFill>
            <a:schemeClr val="accent3"/>
          </a:solidFill>
          <a:ln>
            <a:noFill/>
          </a:ln>
        </p:spPr>
        <p:txBody>
          <a:bodyPr vert="horz" wrap="square" lIns="91440" tIns="45720" rIns="91440" bIns="45720" numCol="1" anchor="t" anchorCtr="0" compatLnSpc="1"/>
          <a:lstStyle/>
          <a:p>
            <a:endParaRPr lang="en-US">
              <a:solidFill>
                <a:schemeClr val="bg1"/>
              </a:solidFill>
            </a:endParaRPr>
          </a:p>
        </p:txBody>
      </p:sp>
      <p:sp>
        <p:nvSpPr>
          <p:cNvPr id="4" name="Freeform 11">
            <a:extLst>
              <a:ext uri="{FF2B5EF4-FFF2-40B4-BE49-F238E27FC236}">
                <a16:creationId xmlns="" xmlns:a16="http://schemas.microsoft.com/office/drawing/2014/main" id="{44EC1833-3CC2-4188-BBEC-3F69B6182ED7}"/>
              </a:ext>
            </a:extLst>
          </p:cNvPr>
          <p:cNvSpPr/>
          <p:nvPr/>
        </p:nvSpPr>
        <p:spPr bwMode="auto">
          <a:xfrm>
            <a:off x="5182872" y="2018056"/>
            <a:ext cx="649268" cy="716229"/>
          </a:xfrm>
          <a:custGeom>
            <a:avLst/>
            <a:gdLst>
              <a:gd name="T0" fmla="*/ 61 w 94"/>
              <a:gd name="T1" fmla="*/ 105 h 105"/>
              <a:gd name="T2" fmla="*/ 12 w 94"/>
              <a:gd name="T3" fmla="*/ 105 h 105"/>
              <a:gd name="T4" fmla="*/ 0 w 94"/>
              <a:gd name="T5" fmla="*/ 93 h 105"/>
              <a:gd name="T6" fmla="*/ 12 w 94"/>
              <a:gd name="T7" fmla="*/ 82 h 105"/>
              <a:gd name="T8" fmla="*/ 61 w 94"/>
              <a:gd name="T9" fmla="*/ 82 h 105"/>
              <a:gd name="T10" fmla="*/ 68 w 94"/>
              <a:gd name="T11" fmla="*/ 78 h 105"/>
              <a:gd name="T12" fmla="*/ 67 w 94"/>
              <a:gd name="T13" fmla="*/ 74 h 105"/>
              <a:gd name="T14" fmla="*/ 5 w 94"/>
              <a:gd name="T15" fmla="*/ 22 h 105"/>
              <a:gd name="T16" fmla="*/ 4 w 94"/>
              <a:gd name="T17" fmla="*/ 6 h 105"/>
              <a:gd name="T18" fmla="*/ 20 w 94"/>
              <a:gd name="T19" fmla="*/ 5 h 105"/>
              <a:gd name="T20" fmla="*/ 82 w 94"/>
              <a:gd name="T21" fmla="*/ 56 h 105"/>
              <a:gd name="T22" fmla="*/ 90 w 94"/>
              <a:gd name="T23" fmla="*/ 86 h 105"/>
              <a:gd name="T24" fmla="*/ 61 w 94"/>
              <a:gd name="T2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5">
                <a:moveTo>
                  <a:pt x="61" y="105"/>
                </a:moveTo>
                <a:cubicBezTo>
                  <a:pt x="12" y="105"/>
                  <a:pt x="12" y="105"/>
                  <a:pt x="12" y="105"/>
                </a:cubicBezTo>
                <a:cubicBezTo>
                  <a:pt x="6" y="105"/>
                  <a:pt x="0" y="100"/>
                  <a:pt x="0" y="93"/>
                </a:cubicBezTo>
                <a:cubicBezTo>
                  <a:pt x="0" y="87"/>
                  <a:pt x="6" y="82"/>
                  <a:pt x="12" y="82"/>
                </a:cubicBezTo>
                <a:cubicBezTo>
                  <a:pt x="61" y="82"/>
                  <a:pt x="61" y="82"/>
                  <a:pt x="61" y="82"/>
                </a:cubicBezTo>
                <a:cubicBezTo>
                  <a:pt x="65" y="82"/>
                  <a:pt x="68" y="80"/>
                  <a:pt x="68" y="78"/>
                </a:cubicBezTo>
                <a:cubicBezTo>
                  <a:pt x="69" y="77"/>
                  <a:pt x="69" y="75"/>
                  <a:pt x="67" y="74"/>
                </a:cubicBezTo>
                <a:cubicBezTo>
                  <a:pt x="5" y="22"/>
                  <a:pt x="5" y="22"/>
                  <a:pt x="5" y="22"/>
                </a:cubicBezTo>
                <a:cubicBezTo>
                  <a:pt x="1" y="18"/>
                  <a:pt x="0" y="11"/>
                  <a:pt x="4" y="6"/>
                </a:cubicBezTo>
                <a:cubicBezTo>
                  <a:pt x="8" y="1"/>
                  <a:pt x="15" y="0"/>
                  <a:pt x="20" y="5"/>
                </a:cubicBezTo>
                <a:cubicBezTo>
                  <a:pt x="82" y="56"/>
                  <a:pt x="82" y="56"/>
                  <a:pt x="82" y="56"/>
                </a:cubicBezTo>
                <a:cubicBezTo>
                  <a:pt x="91" y="64"/>
                  <a:pt x="94" y="75"/>
                  <a:pt x="90" y="86"/>
                </a:cubicBezTo>
                <a:cubicBezTo>
                  <a:pt x="86" y="97"/>
                  <a:pt x="74" y="105"/>
                  <a:pt x="61" y="1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en-US">
              <a:solidFill>
                <a:schemeClr val="bg1"/>
              </a:solidFill>
            </a:endParaRPr>
          </a:p>
        </p:txBody>
      </p:sp>
      <p:sp>
        <p:nvSpPr>
          <p:cNvPr id="5" name="Freeform 13">
            <a:extLst>
              <a:ext uri="{FF2B5EF4-FFF2-40B4-BE49-F238E27FC236}">
                <a16:creationId xmlns="" xmlns:a16="http://schemas.microsoft.com/office/drawing/2014/main" id="{DE5DBE92-E85B-4297-82DF-F68811DDEEFD}"/>
              </a:ext>
            </a:extLst>
          </p:cNvPr>
          <p:cNvSpPr/>
          <p:nvPr/>
        </p:nvSpPr>
        <p:spPr bwMode="auto">
          <a:xfrm>
            <a:off x="4740657" y="1232864"/>
            <a:ext cx="552740" cy="912297"/>
          </a:xfrm>
          <a:custGeom>
            <a:avLst/>
            <a:gdLst>
              <a:gd name="T0" fmla="*/ 73 w 84"/>
              <a:gd name="T1" fmla="*/ 126 h 126"/>
              <a:gd name="T2" fmla="*/ 61 w 84"/>
              <a:gd name="T3" fmla="*/ 114 h 126"/>
              <a:gd name="T4" fmla="*/ 61 w 84"/>
              <a:gd name="T5" fmla="*/ 25 h 126"/>
              <a:gd name="T6" fmla="*/ 59 w 84"/>
              <a:gd name="T7" fmla="*/ 23 h 126"/>
              <a:gd name="T8" fmla="*/ 25 w 84"/>
              <a:gd name="T9" fmla="*/ 23 h 126"/>
              <a:gd name="T10" fmla="*/ 23 w 84"/>
              <a:gd name="T11" fmla="*/ 25 h 126"/>
              <a:gd name="T12" fmla="*/ 23 w 84"/>
              <a:gd name="T13" fmla="*/ 63 h 126"/>
              <a:gd name="T14" fmla="*/ 11 w 84"/>
              <a:gd name="T15" fmla="*/ 74 h 126"/>
              <a:gd name="T16" fmla="*/ 0 w 84"/>
              <a:gd name="T17" fmla="*/ 63 h 126"/>
              <a:gd name="T18" fmla="*/ 0 w 84"/>
              <a:gd name="T19" fmla="*/ 25 h 126"/>
              <a:gd name="T20" fmla="*/ 25 w 84"/>
              <a:gd name="T21" fmla="*/ 0 h 126"/>
              <a:gd name="T22" fmla="*/ 59 w 84"/>
              <a:gd name="T23" fmla="*/ 0 h 126"/>
              <a:gd name="T24" fmla="*/ 84 w 84"/>
              <a:gd name="T25" fmla="*/ 25 h 126"/>
              <a:gd name="T26" fmla="*/ 84 w 84"/>
              <a:gd name="T27" fmla="*/ 114 h 126"/>
              <a:gd name="T28" fmla="*/ 73 w 84"/>
              <a:gd name="T2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26">
                <a:moveTo>
                  <a:pt x="73" y="126"/>
                </a:moveTo>
                <a:cubicBezTo>
                  <a:pt x="66" y="126"/>
                  <a:pt x="61" y="121"/>
                  <a:pt x="61" y="114"/>
                </a:cubicBezTo>
                <a:cubicBezTo>
                  <a:pt x="61" y="25"/>
                  <a:pt x="61" y="25"/>
                  <a:pt x="61" y="25"/>
                </a:cubicBezTo>
                <a:cubicBezTo>
                  <a:pt x="61" y="24"/>
                  <a:pt x="60" y="23"/>
                  <a:pt x="59" y="23"/>
                </a:cubicBezTo>
                <a:cubicBezTo>
                  <a:pt x="25" y="23"/>
                  <a:pt x="25" y="23"/>
                  <a:pt x="25" y="23"/>
                </a:cubicBezTo>
                <a:cubicBezTo>
                  <a:pt x="24" y="23"/>
                  <a:pt x="23" y="24"/>
                  <a:pt x="23" y="25"/>
                </a:cubicBezTo>
                <a:cubicBezTo>
                  <a:pt x="23" y="63"/>
                  <a:pt x="23" y="63"/>
                  <a:pt x="23" y="63"/>
                </a:cubicBezTo>
                <a:cubicBezTo>
                  <a:pt x="23" y="69"/>
                  <a:pt x="18" y="74"/>
                  <a:pt x="11" y="74"/>
                </a:cubicBezTo>
                <a:cubicBezTo>
                  <a:pt x="5" y="74"/>
                  <a:pt x="0" y="69"/>
                  <a:pt x="0" y="63"/>
                </a:cubicBezTo>
                <a:cubicBezTo>
                  <a:pt x="0" y="25"/>
                  <a:pt x="0" y="25"/>
                  <a:pt x="0" y="25"/>
                </a:cubicBezTo>
                <a:cubicBezTo>
                  <a:pt x="0" y="11"/>
                  <a:pt x="11" y="0"/>
                  <a:pt x="25" y="0"/>
                </a:cubicBezTo>
                <a:cubicBezTo>
                  <a:pt x="59" y="0"/>
                  <a:pt x="59" y="0"/>
                  <a:pt x="59" y="0"/>
                </a:cubicBezTo>
                <a:cubicBezTo>
                  <a:pt x="73" y="0"/>
                  <a:pt x="84" y="11"/>
                  <a:pt x="84" y="25"/>
                </a:cubicBezTo>
                <a:cubicBezTo>
                  <a:pt x="84" y="114"/>
                  <a:pt x="84" y="114"/>
                  <a:pt x="84" y="114"/>
                </a:cubicBezTo>
                <a:cubicBezTo>
                  <a:pt x="84" y="121"/>
                  <a:pt x="79" y="126"/>
                  <a:pt x="73" y="126"/>
                </a:cubicBezTo>
                <a:close/>
              </a:path>
            </a:pathLst>
          </a:custGeom>
          <a:solidFill>
            <a:schemeClr val="accent2"/>
          </a:solidFill>
          <a:ln>
            <a:noFill/>
          </a:ln>
        </p:spPr>
        <p:txBody>
          <a:bodyPr vert="horz" wrap="square" lIns="91440" tIns="45720" rIns="91440" bIns="45720" numCol="1" anchor="t" anchorCtr="0" compatLnSpc="1"/>
          <a:lstStyle/>
          <a:p>
            <a:endParaRPr lang="en-US">
              <a:solidFill>
                <a:schemeClr val="bg1"/>
              </a:solidFill>
            </a:endParaRPr>
          </a:p>
        </p:txBody>
      </p:sp>
      <p:grpSp>
        <p:nvGrpSpPr>
          <p:cNvPr id="6" name="Group 16">
            <a:extLst>
              <a:ext uri="{FF2B5EF4-FFF2-40B4-BE49-F238E27FC236}">
                <a16:creationId xmlns="" xmlns:a16="http://schemas.microsoft.com/office/drawing/2014/main" id="{25AE6C6C-2D41-4FC9-BA30-0A0651CD3A9D}"/>
              </a:ext>
            </a:extLst>
          </p:cNvPr>
          <p:cNvGrpSpPr/>
          <p:nvPr/>
        </p:nvGrpSpPr>
        <p:grpSpPr>
          <a:xfrm>
            <a:off x="3306160" y="2575502"/>
            <a:ext cx="1251196" cy="1407757"/>
            <a:chOff x="3401850" y="2876550"/>
            <a:chExt cx="1448081" cy="1625110"/>
          </a:xfrm>
          <a:solidFill>
            <a:schemeClr val="accent2"/>
          </a:solidFill>
        </p:grpSpPr>
        <p:sp>
          <p:nvSpPr>
            <p:cNvPr id="7" name="Freeform 12">
              <a:extLst>
                <a:ext uri="{FF2B5EF4-FFF2-40B4-BE49-F238E27FC236}">
                  <a16:creationId xmlns="" xmlns:a16="http://schemas.microsoft.com/office/drawing/2014/main" id="{34734858-87FF-4647-8CBB-DBE9C11F0CC1}"/>
                </a:ext>
              </a:extLst>
            </p:cNvPr>
            <p:cNvSpPr/>
            <p:nvPr/>
          </p:nvSpPr>
          <p:spPr bwMode="auto">
            <a:xfrm>
              <a:off x="3943552" y="3205821"/>
              <a:ext cx="906379" cy="1295839"/>
            </a:xfrm>
            <a:custGeom>
              <a:avLst/>
              <a:gdLst>
                <a:gd name="T0" fmla="*/ 97 w 108"/>
                <a:gd name="T1" fmla="*/ 154 h 154"/>
                <a:gd name="T2" fmla="*/ 85 w 108"/>
                <a:gd name="T3" fmla="*/ 142 h 154"/>
                <a:gd name="T4" fmla="*/ 85 w 108"/>
                <a:gd name="T5" fmla="*/ 31 h 154"/>
                <a:gd name="T6" fmla="*/ 77 w 108"/>
                <a:gd name="T7" fmla="*/ 23 h 154"/>
                <a:gd name="T8" fmla="*/ 32 w 108"/>
                <a:gd name="T9" fmla="*/ 23 h 154"/>
                <a:gd name="T10" fmla="*/ 24 w 108"/>
                <a:gd name="T11" fmla="*/ 31 h 154"/>
                <a:gd name="T12" fmla="*/ 24 w 108"/>
                <a:gd name="T13" fmla="*/ 142 h 154"/>
                <a:gd name="T14" fmla="*/ 12 w 108"/>
                <a:gd name="T15" fmla="*/ 154 h 154"/>
                <a:gd name="T16" fmla="*/ 0 w 108"/>
                <a:gd name="T17" fmla="*/ 142 h 154"/>
                <a:gd name="T18" fmla="*/ 0 w 108"/>
                <a:gd name="T19" fmla="*/ 31 h 154"/>
                <a:gd name="T20" fmla="*/ 32 w 108"/>
                <a:gd name="T21" fmla="*/ 0 h 154"/>
                <a:gd name="T22" fmla="*/ 77 w 108"/>
                <a:gd name="T23" fmla="*/ 0 h 154"/>
                <a:gd name="T24" fmla="*/ 108 w 108"/>
                <a:gd name="T25" fmla="*/ 31 h 154"/>
                <a:gd name="T26" fmla="*/ 108 w 108"/>
                <a:gd name="T27" fmla="*/ 142 h 154"/>
                <a:gd name="T28" fmla="*/ 97 w 108"/>
                <a:gd name="T2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54">
                  <a:moveTo>
                    <a:pt x="97" y="154"/>
                  </a:moveTo>
                  <a:cubicBezTo>
                    <a:pt x="90" y="154"/>
                    <a:pt x="85" y="148"/>
                    <a:pt x="85" y="142"/>
                  </a:cubicBezTo>
                  <a:cubicBezTo>
                    <a:pt x="85" y="31"/>
                    <a:pt x="85" y="31"/>
                    <a:pt x="85" y="31"/>
                  </a:cubicBezTo>
                  <a:cubicBezTo>
                    <a:pt x="85" y="27"/>
                    <a:pt x="82" y="23"/>
                    <a:pt x="77" y="23"/>
                  </a:cubicBezTo>
                  <a:cubicBezTo>
                    <a:pt x="32" y="23"/>
                    <a:pt x="32" y="23"/>
                    <a:pt x="32" y="23"/>
                  </a:cubicBezTo>
                  <a:cubicBezTo>
                    <a:pt x="27" y="23"/>
                    <a:pt x="24" y="27"/>
                    <a:pt x="24" y="31"/>
                  </a:cubicBezTo>
                  <a:cubicBezTo>
                    <a:pt x="24" y="142"/>
                    <a:pt x="24" y="142"/>
                    <a:pt x="24" y="142"/>
                  </a:cubicBezTo>
                  <a:cubicBezTo>
                    <a:pt x="24" y="148"/>
                    <a:pt x="18" y="154"/>
                    <a:pt x="12" y="154"/>
                  </a:cubicBezTo>
                  <a:cubicBezTo>
                    <a:pt x="6" y="154"/>
                    <a:pt x="0" y="148"/>
                    <a:pt x="0" y="142"/>
                  </a:cubicBezTo>
                  <a:cubicBezTo>
                    <a:pt x="0" y="31"/>
                    <a:pt x="0" y="31"/>
                    <a:pt x="0" y="31"/>
                  </a:cubicBezTo>
                  <a:cubicBezTo>
                    <a:pt x="0" y="14"/>
                    <a:pt x="15" y="0"/>
                    <a:pt x="32" y="0"/>
                  </a:cubicBezTo>
                  <a:cubicBezTo>
                    <a:pt x="77" y="0"/>
                    <a:pt x="77" y="0"/>
                    <a:pt x="77" y="0"/>
                  </a:cubicBezTo>
                  <a:cubicBezTo>
                    <a:pt x="94" y="0"/>
                    <a:pt x="108" y="14"/>
                    <a:pt x="108" y="31"/>
                  </a:cubicBezTo>
                  <a:cubicBezTo>
                    <a:pt x="108" y="142"/>
                    <a:pt x="108" y="142"/>
                    <a:pt x="108" y="142"/>
                  </a:cubicBezTo>
                  <a:cubicBezTo>
                    <a:pt x="108" y="148"/>
                    <a:pt x="103" y="154"/>
                    <a:pt x="9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8" name="Freeform 14">
              <a:extLst>
                <a:ext uri="{FF2B5EF4-FFF2-40B4-BE49-F238E27FC236}">
                  <a16:creationId xmlns="" xmlns:a16="http://schemas.microsoft.com/office/drawing/2014/main" id="{3EA97645-C7A6-401F-B750-D276E6A4D0C0}"/>
                </a:ext>
              </a:extLst>
            </p:cNvPr>
            <p:cNvSpPr/>
            <p:nvPr/>
          </p:nvSpPr>
          <p:spPr bwMode="auto">
            <a:xfrm>
              <a:off x="3401850" y="2876550"/>
              <a:ext cx="750595" cy="1625110"/>
            </a:xfrm>
            <a:custGeom>
              <a:avLst/>
              <a:gdLst>
                <a:gd name="T0" fmla="*/ 77 w 89"/>
                <a:gd name="T1" fmla="*/ 193 h 193"/>
                <a:gd name="T2" fmla="*/ 49 w 89"/>
                <a:gd name="T3" fmla="*/ 193 h 193"/>
                <a:gd name="T4" fmla="*/ 0 w 89"/>
                <a:gd name="T5" fmla="*/ 144 h 193"/>
                <a:gd name="T6" fmla="*/ 0 w 89"/>
                <a:gd name="T7" fmla="*/ 11 h 193"/>
                <a:gd name="T8" fmla="*/ 12 w 89"/>
                <a:gd name="T9" fmla="*/ 0 h 193"/>
                <a:gd name="T10" fmla="*/ 23 w 89"/>
                <a:gd name="T11" fmla="*/ 11 h 193"/>
                <a:gd name="T12" fmla="*/ 23 w 89"/>
                <a:gd name="T13" fmla="*/ 144 h 193"/>
                <a:gd name="T14" fmla="*/ 49 w 89"/>
                <a:gd name="T15" fmla="*/ 169 h 193"/>
                <a:gd name="T16" fmla="*/ 77 w 89"/>
                <a:gd name="T17" fmla="*/ 169 h 193"/>
                <a:gd name="T18" fmla="*/ 89 w 89"/>
                <a:gd name="T19" fmla="*/ 181 h 193"/>
                <a:gd name="T20" fmla="*/ 77 w 89"/>
                <a:gd name="T2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93">
                  <a:moveTo>
                    <a:pt x="77" y="193"/>
                  </a:moveTo>
                  <a:cubicBezTo>
                    <a:pt x="49" y="193"/>
                    <a:pt x="49" y="193"/>
                    <a:pt x="49" y="193"/>
                  </a:cubicBezTo>
                  <a:cubicBezTo>
                    <a:pt x="22" y="193"/>
                    <a:pt x="0" y="171"/>
                    <a:pt x="0" y="144"/>
                  </a:cubicBezTo>
                  <a:cubicBezTo>
                    <a:pt x="0" y="11"/>
                    <a:pt x="0" y="11"/>
                    <a:pt x="0" y="11"/>
                  </a:cubicBezTo>
                  <a:cubicBezTo>
                    <a:pt x="0" y="5"/>
                    <a:pt x="5" y="0"/>
                    <a:pt x="12" y="0"/>
                  </a:cubicBezTo>
                  <a:cubicBezTo>
                    <a:pt x="18" y="0"/>
                    <a:pt x="23" y="5"/>
                    <a:pt x="23" y="11"/>
                  </a:cubicBezTo>
                  <a:cubicBezTo>
                    <a:pt x="23" y="144"/>
                    <a:pt x="23" y="144"/>
                    <a:pt x="23" y="144"/>
                  </a:cubicBezTo>
                  <a:cubicBezTo>
                    <a:pt x="23" y="158"/>
                    <a:pt x="35" y="169"/>
                    <a:pt x="49" y="169"/>
                  </a:cubicBezTo>
                  <a:cubicBezTo>
                    <a:pt x="77" y="169"/>
                    <a:pt x="77" y="169"/>
                    <a:pt x="77" y="169"/>
                  </a:cubicBezTo>
                  <a:cubicBezTo>
                    <a:pt x="83" y="169"/>
                    <a:pt x="89" y="175"/>
                    <a:pt x="89" y="181"/>
                  </a:cubicBezTo>
                  <a:cubicBezTo>
                    <a:pt x="89" y="187"/>
                    <a:pt x="83" y="193"/>
                    <a:pt x="77"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9" name="Freeform 15">
            <a:extLst>
              <a:ext uri="{FF2B5EF4-FFF2-40B4-BE49-F238E27FC236}">
                <a16:creationId xmlns="" xmlns:a16="http://schemas.microsoft.com/office/drawing/2014/main" id="{52621F59-7738-4188-BF7D-8BB9D2D9874F}"/>
              </a:ext>
            </a:extLst>
          </p:cNvPr>
          <p:cNvSpPr/>
          <p:nvPr/>
        </p:nvSpPr>
        <p:spPr bwMode="auto">
          <a:xfrm>
            <a:off x="2789654" y="1232864"/>
            <a:ext cx="2110821" cy="1505572"/>
          </a:xfrm>
          <a:custGeom>
            <a:avLst/>
            <a:gdLst>
              <a:gd name="T0" fmla="*/ 83 w 290"/>
              <a:gd name="T1" fmla="*/ 207 h 207"/>
              <a:gd name="T2" fmla="*/ 34 w 290"/>
              <a:gd name="T3" fmla="*/ 207 h 207"/>
              <a:gd name="T4" fmla="*/ 4 w 290"/>
              <a:gd name="T5" fmla="*/ 188 h 207"/>
              <a:gd name="T6" fmla="*/ 13 w 290"/>
              <a:gd name="T7" fmla="*/ 158 h 207"/>
              <a:gd name="T8" fmla="*/ 189 w 290"/>
              <a:gd name="T9" fmla="*/ 10 h 207"/>
              <a:gd name="T10" fmla="*/ 231 w 290"/>
              <a:gd name="T11" fmla="*/ 10 h 207"/>
              <a:gd name="T12" fmla="*/ 285 w 290"/>
              <a:gd name="T13" fmla="*/ 55 h 207"/>
              <a:gd name="T14" fmla="*/ 286 w 290"/>
              <a:gd name="T15" fmla="*/ 71 h 207"/>
              <a:gd name="T16" fmla="*/ 270 w 290"/>
              <a:gd name="T17" fmla="*/ 72 h 207"/>
              <a:gd name="T18" fmla="*/ 216 w 290"/>
              <a:gd name="T19" fmla="*/ 27 h 207"/>
              <a:gd name="T20" fmla="*/ 204 w 290"/>
              <a:gd name="T21" fmla="*/ 27 h 207"/>
              <a:gd name="T22" fmla="*/ 28 w 290"/>
              <a:gd name="T23" fmla="*/ 176 h 207"/>
              <a:gd name="T24" fmla="*/ 26 w 290"/>
              <a:gd name="T25" fmla="*/ 180 h 207"/>
              <a:gd name="T26" fmla="*/ 34 w 290"/>
              <a:gd name="T27" fmla="*/ 184 h 207"/>
              <a:gd name="T28" fmla="*/ 83 w 290"/>
              <a:gd name="T29" fmla="*/ 184 h 207"/>
              <a:gd name="T30" fmla="*/ 94 w 290"/>
              <a:gd name="T31" fmla="*/ 195 h 207"/>
              <a:gd name="T32" fmla="*/ 83 w 290"/>
              <a:gd name="T3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07">
                <a:moveTo>
                  <a:pt x="83" y="207"/>
                </a:moveTo>
                <a:cubicBezTo>
                  <a:pt x="34" y="207"/>
                  <a:pt x="34" y="207"/>
                  <a:pt x="34" y="207"/>
                </a:cubicBezTo>
                <a:cubicBezTo>
                  <a:pt x="20" y="207"/>
                  <a:pt x="9" y="199"/>
                  <a:pt x="4" y="188"/>
                </a:cubicBezTo>
                <a:cubicBezTo>
                  <a:pt x="0" y="177"/>
                  <a:pt x="4" y="166"/>
                  <a:pt x="13" y="158"/>
                </a:cubicBezTo>
                <a:cubicBezTo>
                  <a:pt x="189" y="10"/>
                  <a:pt x="189" y="10"/>
                  <a:pt x="189" y="10"/>
                </a:cubicBezTo>
                <a:cubicBezTo>
                  <a:pt x="201" y="0"/>
                  <a:pt x="219" y="0"/>
                  <a:pt x="231" y="10"/>
                </a:cubicBezTo>
                <a:cubicBezTo>
                  <a:pt x="285" y="55"/>
                  <a:pt x="285" y="55"/>
                  <a:pt x="285" y="55"/>
                </a:cubicBezTo>
                <a:cubicBezTo>
                  <a:pt x="290" y="59"/>
                  <a:pt x="290" y="66"/>
                  <a:pt x="286" y="71"/>
                </a:cubicBezTo>
                <a:cubicBezTo>
                  <a:pt x="282" y="76"/>
                  <a:pt x="275" y="77"/>
                  <a:pt x="270" y="72"/>
                </a:cubicBezTo>
                <a:cubicBezTo>
                  <a:pt x="216" y="27"/>
                  <a:pt x="216" y="27"/>
                  <a:pt x="216" y="27"/>
                </a:cubicBezTo>
                <a:cubicBezTo>
                  <a:pt x="213" y="25"/>
                  <a:pt x="207" y="25"/>
                  <a:pt x="204" y="27"/>
                </a:cubicBezTo>
                <a:cubicBezTo>
                  <a:pt x="28" y="176"/>
                  <a:pt x="28" y="176"/>
                  <a:pt x="28" y="176"/>
                </a:cubicBezTo>
                <a:cubicBezTo>
                  <a:pt x="26" y="177"/>
                  <a:pt x="26" y="179"/>
                  <a:pt x="26" y="180"/>
                </a:cubicBezTo>
                <a:cubicBezTo>
                  <a:pt x="27" y="182"/>
                  <a:pt x="29" y="184"/>
                  <a:pt x="34" y="184"/>
                </a:cubicBezTo>
                <a:cubicBezTo>
                  <a:pt x="83" y="184"/>
                  <a:pt x="83" y="184"/>
                  <a:pt x="83" y="184"/>
                </a:cubicBezTo>
                <a:cubicBezTo>
                  <a:pt x="89" y="184"/>
                  <a:pt x="94" y="189"/>
                  <a:pt x="94" y="195"/>
                </a:cubicBezTo>
                <a:cubicBezTo>
                  <a:pt x="94" y="202"/>
                  <a:pt x="89" y="207"/>
                  <a:pt x="83" y="207"/>
                </a:cubicBezTo>
                <a:close/>
              </a:path>
            </a:pathLst>
          </a:custGeom>
          <a:solidFill>
            <a:schemeClr val="accent2"/>
          </a:solidFill>
          <a:ln>
            <a:noFill/>
          </a:ln>
        </p:spPr>
        <p:txBody>
          <a:bodyPr vert="horz" wrap="square" lIns="91440" tIns="45720" rIns="91440" bIns="45720" numCol="1" anchor="t" anchorCtr="0" compatLnSpc="1"/>
          <a:lstStyle/>
          <a:p>
            <a:endParaRPr lang="en-US">
              <a:solidFill>
                <a:schemeClr val="bg1"/>
              </a:solidFill>
            </a:endParaRPr>
          </a:p>
        </p:txBody>
      </p:sp>
      <p:sp>
        <p:nvSpPr>
          <p:cNvPr id="10" name="Oval 17">
            <a:extLst>
              <a:ext uri="{FF2B5EF4-FFF2-40B4-BE49-F238E27FC236}">
                <a16:creationId xmlns="" xmlns:a16="http://schemas.microsoft.com/office/drawing/2014/main" id="{D9CF17D8-A104-4BC2-B071-042446E63E42}"/>
              </a:ext>
            </a:extLst>
          </p:cNvPr>
          <p:cNvSpPr/>
          <p:nvPr/>
        </p:nvSpPr>
        <p:spPr>
          <a:xfrm>
            <a:off x="1020286" y="1244653"/>
            <a:ext cx="637732" cy="637929"/>
          </a:xfrm>
          <a:prstGeom prst="ellipse">
            <a:avLst/>
          </a:prstGeom>
          <a:solidFill>
            <a:schemeClr val="accent1"/>
          </a:solidFill>
          <a:ln>
            <a:noFill/>
          </a:ln>
        </p:spPr>
        <p:txBody>
          <a:bodyPr vert="horz" wrap="square" lIns="91440" tIns="45720" rIns="91440" bIns="45720" numCol="1" anchor="t" anchorCtr="0" compatLnSpc="1"/>
          <a:lstStyle/>
          <a:p>
            <a:endParaRPr lang="en-US">
              <a:solidFill>
                <a:schemeClr val="bg1"/>
              </a:solidFill>
            </a:endParaRPr>
          </a:p>
        </p:txBody>
      </p:sp>
      <p:sp>
        <p:nvSpPr>
          <p:cNvPr id="11" name="Oval 19">
            <a:extLst>
              <a:ext uri="{FF2B5EF4-FFF2-40B4-BE49-F238E27FC236}">
                <a16:creationId xmlns="" xmlns:a16="http://schemas.microsoft.com/office/drawing/2014/main" id="{7ACC7D90-0573-460F-ACF7-BDAC99B8CE0F}"/>
              </a:ext>
            </a:extLst>
          </p:cNvPr>
          <p:cNvSpPr/>
          <p:nvPr/>
        </p:nvSpPr>
        <p:spPr>
          <a:xfrm>
            <a:off x="1307406" y="313292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20">
            <a:extLst>
              <a:ext uri="{FF2B5EF4-FFF2-40B4-BE49-F238E27FC236}">
                <a16:creationId xmlns="" xmlns:a16="http://schemas.microsoft.com/office/drawing/2014/main" id="{68175D2F-8BEA-48C9-BE18-A536DE3B9E22}"/>
              </a:ext>
            </a:extLst>
          </p:cNvPr>
          <p:cNvSpPr/>
          <p:nvPr/>
        </p:nvSpPr>
        <p:spPr>
          <a:xfrm>
            <a:off x="1020286" y="2938364"/>
            <a:ext cx="637732" cy="63792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21">
            <a:extLst>
              <a:ext uri="{FF2B5EF4-FFF2-40B4-BE49-F238E27FC236}">
                <a16:creationId xmlns="" xmlns:a16="http://schemas.microsoft.com/office/drawing/2014/main" id="{0CCD8226-EFF4-42D2-9497-38AE03C49914}"/>
              </a:ext>
            </a:extLst>
          </p:cNvPr>
          <p:cNvSpPr/>
          <p:nvPr/>
        </p:nvSpPr>
        <p:spPr>
          <a:xfrm>
            <a:off x="6767332" y="143921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22">
            <a:extLst>
              <a:ext uri="{FF2B5EF4-FFF2-40B4-BE49-F238E27FC236}">
                <a16:creationId xmlns="" xmlns:a16="http://schemas.microsoft.com/office/drawing/2014/main" id="{55969C28-B662-4A83-92BF-C5B73C961636}"/>
              </a:ext>
            </a:extLst>
          </p:cNvPr>
          <p:cNvSpPr/>
          <p:nvPr/>
        </p:nvSpPr>
        <p:spPr>
          <a:xfrm>
            <a:off x="6480212" y="1244653"/>
            <a:ext cx="637732" cy="63792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Oval 23">
            <a:extLst>
              <a:ext uri="{FF2B5EF4-FFF2-40B4-BE49-F238E27FC236}">
                <a16:creationId xmlns="" xmlns:a16="http://schemas.microsoft.com/office/drawing/2014/main" id="{0D4ECB36-0E02-4A4E-B6F1-49E253612CF2}"/>
              </a:ext>
            </a:extLst>
          </p:cNvPr>
          <p:cNvSpPr/>
          <p:nvPr/>
        </p:nvSpPr>
        <p:spPr>
          <a:xfrm>
            <a:off x="6767332" y="313292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24">
            <a:extLst>
              <a:ext uri="{FF2B5EF4-FFF2-40B4-BE49-F238E27FC236}">
                <a16:creationId xmlns="" xmlns:a16="http://schemas.microsoft.com/office/drawing/2014/main" id="{D3856221-D68B-4CDF-A862-AA5B705A7D56}"/>
              </a:ext>
            </a:extLst>
          </p:cNvPr>
          <p:cNvSpPr/>
          <p:nvPr/>
        </p:nvSpPr>
        <p:spPr>
          <a:xfrm>
            <a:off x="6480212" y="2938364"/>
            <a:ext cx="637732" cy="6379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Freeform 25">
            <a:extLst>
              <a:ext uri="{FF2B5EF4-FFF2-40B4-BE49-F238E27FC236}">
                <a16:creationId xmlns="" xmlns:a16="http://schemas.microsoft.com/office/drawing/2014/main" id="{046CF670-F14F-40D4-A07A-9F934F0348F7}"/>
              </a:ext>
            </a:extLst>
          </p:cNvPr>
          <p:cNvSpPr>
            <a:spLocks noEditPoints="1"/>
          </p:cNvSpPr>
          <p:nvPr/>
        </p:nvSpPr>
        <p:spPr bwMode="auto">
          <a:xfrm>
            <a:off x="3917920" y="2018056"/>
            <a:ext cx="441343" cy="579006"/>
          </a:xfrm>
          <a:custGeom>
            <a:avLst/>
            <a:gdLst>
              <a:gd name="T0" fmla="*/ 0 w 375"/>
              <a:gd name="T1" fmla="*/ 398 h 492"/>
              <a:gd name="T2" fmla="*/ 0 w 375"/>
              <a:gd name="T3" fmla="*/ 461 h 492"/>
              <a:gd name="T4" fmla="*/ 31 w 375"/>
              <a:gd name="T5" fmla="*/ 492 h 492"/>
              <a:gd name="T6" fmla="*/ 344 w 375"/>
              <a:gd name="T7" fmla="*/ 492 h 492"/>
              <a:gd name="T8" fmla="*/ 375 w 375"/>
              <a:gd name="T9" fmla="*/ 461 h 492"/>
              <a:gd name="T10" fmla="*/ 375 w 375"/>
              <a:gd name="T11" fmla="*/ 398 h 492"/>
              <a:gd name="T12" fmla="*/ 270 w 375"/>
              <a:gd name="T13" fmla="*/ 314 h 492"/>
              <a:gd name="T14" fmla="*/ 206 w 375"/>
              <a:gd name="T15" fmla="*/ 467 h 492"/>
              <a:gd name="T16" fmla="*/ 195 w 375"/>
              <a:gd name="T17" fmla="*/ 373 h 492"/>
              <a:gd name="T18" fmla="*/ 197 w 375"/>
              <a:gd name="T19" fmla="*/ 367 h 492"/>
              <a:gd name="T20" fmla="*/ 208 w 375"/>
              <a:gd name="T21" fmla="*/ 346 h 492"/>
              <a:gd name="T22" fmla="*/ 208 w 375"/>
              <a:gd name="T23" fmla="*/ 342 h 492"/>
              <a:gd name="T24" fmla="*/ 205 w 375"/>
              <a:gd name="T25" fmla="*/ 341 h 492"/>
              <a:gd name="T26" fmla="*/ 171 w 375"/>
              <a:gd name="T27" fmla="*/ 341 h 492"/>
              <a:gd name="T28" fmla="*/ 168 w 375"/>
              <a:gd name="T29" fmla="*/ 342 h 492"/>
              <a:gd name="T30" fmla="*/ 168 w 375"/>
              <a:gd name="T31" fmla="*/ 346 h 492"/>
              <a:gd name="T32" fmla="*/ 179 w 375"/>
              <a:gd name="T33" fmla="*/ 367 h 492"/>
              <a:gd name="T34" fmla="*/ 181 w 375"/>
              <a:gd name="T35" fmla="*/ 373 h 492"/>
              <a:gd name="T36" fmla="*/ 170 w 375"/>
              <a:gd name="T37" fmla="*/ 469 h 492"/>
              <a:gd name="T38" fmla="*/ 105 w 375"/>
              <a:gd name="T39" fmla="*/ 314 h 492"/>
              <a:gd name="T40" fmla="*/ 0 w 375"/>
              <a:gd name="T41" fmla="*/ 398 h 492"/>
              <a:gd name="T42" fmla="*/ 188 w 375"/>
              <a:gd name="T43" fmla="*/ 279 h 492"/>
              <a:gd name="T44" fmla="*/ 119 w 375"/>
              <a:gd name="T45" fmla="*/ 236 h 492"/>
              <a:gd name="T46" fmla="*/ 88 w 375"/>
              <a:gd name="T47" fmla="*/ 146 h 492"/>
              <a:gd name="T48" fmla="*/ 88 w 375"/>
              <a:gd name="T49" fmla="*/ 146 h 492"/>
              <a:gd name="T50" fmla="*/ 88 w 375"/>
              <a:gd name="T51" fmla="*/ 145 h 492"/>
              <a:gd name="T52" fmla="*/ 88 w 375"/>
              <a:gd name="T53" fmla="*/ 139 h 492"/>
              <a:gd name="T54" fmla="*/ 188 w 375"/>
              <a:gd name="T55" fmla="*/ 0 h 492"/>
              <a:gd name="T56" fmla="*/ 287 w 375"/>
              <a:gd name="T57" fmla="*/ 139 h 492"/>
              <a:gd name="T58" fmla="*/ 287 w 375"/>
              <a:gd name="T59" fmla="*/ 145 h 492"/>
              <a:gd name="T60" fmla="*/ 287 w 375"/>
              <a:gd name="T61" fmla="*/ 146 h 492"/>
              <a:gd name="T62" fmla="*/ 287 w 375"/>
              <a:gd name="T63" fmla="*/ 146 h 492"/>
              <a:gd name="T64" fmla="*/ 256 w 375"/>
              <a:gd name="T65" fmla="*/ 236 h 492"/>
              <a:gd name="T66" fmla="*/ 188 w 375"/>
              <a:gd name="T67" fmla="*/ 279 h 492"/>
              <a:gd name="T68" fmla="*/ 130 w 375"/>
              <a:gd name="T69" fmla="*/ 228 h 492"/>
              <a:gd name="T70" fmla="*/ 188 w 375"/>
              <a:gd name="T71" fmla="*/ 265 h 492"/>
              <a:gd name="T72" fmla="*/ 245 w 375"/>
              <a:gd name="T73" fmla="*/ 228 h 492"/>
              <a:gd name="T74" fmla="*/ 273 w 375"/>
              <a:gd name="T75" fmla="*/ 147 h 492"/>
              <a:gd name="T76" fmla="*/ 267 w 375"/>
              <a:gd name="T77" fmla="*/ 124 h 492"/>
              <a:gd name="T78" fmla="*/ 265 w 375"/>
              <a:gd name="T79" fmla="*/ 101 h 492"/>
              <a:gd name="T80" fmla="*/ 259 w 375"/>
              <a:gd name="T81" fmla="*/ 76 h 492"/>
              <a:gd name="T82" fmla="*/ 222 w 375"/>
              <a:gd name="T83" fmla="*/ 72 h 492"/>
              <a:gd name="T84" fmla="*/ 188 w 375"/>
              <a:gd name="T85" fmla="*/ 79 h 492"/>
              <a:gd name="T86" fmla="*/ 153 w 375"/>
              <a:gd name="T87" fmla="*/ 72 h 492"/>
              <a:gd name="T88" fmla="*/ 153 w 375"/>
              <a:gd name="T89" fmla="*/ 72 h 492"/>
              <a:gd name="T90" fmla="*/ 116 w 375"/>
              <a:gd name="T91" fmla="*/ 76 h 492"/>
              <a:gd name="T92" fmla="*/ 110 w 375"/>
              <a:gd name="T93" fmla="*/ 101 h 492"/>
              <a:gd name="T94" fmla="*/ 108 w 375"/>
              <a:gd name="T95" fmla="*/ 124 h 492"/>
              <a:gd name="T96" fmla="*/ 102 w 375"/>
              <a:gd name="T97" fmla="*/ 147 h 492"/>
              <a:gd name="T98" fmla="*/ 130 w 375"/>
              <a:gd name="T99" fmla="*/ 22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5" h="492">
                <a:moveTo>
                  <a:pt x="0" y="398"/>
                </a:moveTo>
                <a:cubicBezTo>
                  <a:pt x="0" y="419"/>
                  <a:pt x="0" y="440"/>
                  <a:pt x="0" y="461"/>
                </a:cubicBezTo>
                <a:cubicBezTo>
                  <a:pt x="0" y="478"/>
                  <a:pt x="14" y="492"/>
                  <a:pt x="31" y="492"/>
                </a:cubicBezTo>
                <a:cubicBezTo>
                  <a:pt x="135" y="492"/>
                  <a:pt x="240" y="492"/>
                  <a:pt x="344" y="492"/>
                </a:cubicBezTo>
                <a:cubicBezTo>
                  <a:pt x="361" y="492"/>
                  <a:pt x="375" y="478"/>
                  <a:pt x="375" y="461"/>
                </a:cubicBezTo>
                <a:cubicBezTo>
                  <a:pt x="375" y="398"/>
                  <a:pt x="375" y="398"/>
                  <a:pt x="375" y="398"/>
                </a:cubicBezTo>
                <a:cubicBezTo>
                  <a:pt x="375" y="355"/>
                  <a:pt x="329" y="327"/>
                  <a:pt x="270" y="314"/>
                </a:cubicBezTo>
                <a:cubicBezTo>
                  <a:pt x="252" y="386"/>
                  <a:pt x="235" y="411"/>
                  <a:pt x="206" y="467"/>
                </a:cubicBezTo>
                <a:cubicBezTo>
                  <a:pt x="195" y="373"/>
                  <a:pt x="195" y="373"/>
                  <a:pt x="195" y="373"/>
                </a:cubicBezTo>
                <a:cubicBezTo>
                  <a:pt x="195" y="371"/>
                  <a:pt x="196" y="369"/>
                  <a:pt x="197" y="367"/>
                </a:cubicBezTo>
                <a:cubicBezTo>
                  <a:pt x="208" y="346"/>
                  <a:pt x="208" y="346"/>
                  <a:pt x="208" y="346"/>
                </a:cubicBezTo>
                <a:cubicBezTo>
                  <a:pt x="209" y="345"/>
                  <a:pt x="209" y="344"/>
                  <a:pt x="208" y="342"/>
                </a:cubicBezTo>
                <a:cubicBezTo>
                  <a:pt x="207" y="341"/>
                  <a:pt x="206" y="341"/>
                  <a:pt x="205" y="341"/>
                </a:cubicBezTo>
                <a:cubicBezTo>
                  <a:pt x="194" y="341"/>
                  <a:pt x="182" y="341"/>
                  <a:pt x="171" y="341"/>
                </a:cubicBezTo>
                <a:cubicBezTo>
                  <a:pt x="170" y="341"/>
                  <a:pt x="169" y="341"/>
                  <a:pt x="168" y="342"/>
                </a:cubicBezTo>
                <a:cubicBezTo>
                  <a:pt x="167" y="344"/>
                  <a:pt x="167" y="345"/>
                  <a:pt x="168" y="346"/>
                </a:cubicBezTo>
                <a:cubicBezTo>
                  <a:pt x="179" y="367"/>
                  <a:pt x="179" y="367"/>
                  <a:pt x="179" y="367"/>
                </a:cubicBezTo>
                <a:cubicBezTo>
                  <a:pt x="180" y="369"/>
                  <a:pt x="181" y="371"/>
                  <a:pt x="181" y="373"/>
                </a:cubicBezTo>
                <a:cubicBezTo>
                  <a:pt x="170" y="469"/>
                  <a:pt x="170" y="469"/>
                  <a:pt x="170" y="469"/>
                </a:cubicBezTo>
                <a:cubicBezTo>
                  <a:pt x="140" y="411"/>
                  <a:pt x="123" y="387"/>
                  <a:pt x="105" y="314"/>
                </a:cubicBezTo>
                <a:cubicBezTo>
                  <a:pt x="46" y="327"/>
                  <a:pt x="0" y="355"/>
                  <a:pt x="0" y="398"/>
                </a:cubicBezTo>
                <a:close/>
                <a:moveTo>
                  <a:pt x="188" y="279"/>
                </a:moveTo>
                <a:cubicBezTo>
                  <a:pt x="163" y="279"/>
                  <a:pt x="138" y="262"/>
                  <a:pt x="119" y="236"/>
                </a:cubicBezTo>
                <a:cubicBezTo>
                  <a:pt x="101" y="211"/>
                  <a:pt x="88" y="178"/>
                  <a:pt x="88" y="146"/>
                </a:cubicBezTo>
                <a:cubicBezTo>
                  <a:pt x="88" y="146"/>
                  <a:pt x="88" y="146"/>
                  <a:pt x="88" y="146"/>
                </a:cubicBezTo>
                <a:cubicBezTo>
                  <a:pt x="88" y="145"/>
                  <a:pt x="88" y="145"/>
                  <a:pt x="88" y="145"/>
                </a:cubicBezTo>
                <a:cubicBezTo>
                  <a:pt x="88" y="143"/>
                  <a:pt x="88" y="141"/>
                  <a:pt x="88" y="139"/>
                </a:cubicBezTo>
                <a:cubicBezTo>
                  <a:pt x="88" y="62"/>
                  <a:pt x="75" y="0"/>
                  <a:pt x="188" y="0"/>
                </a:cubicBezTo>
                <a:cubicBezTo>
                  <a:pt x="300" y="0"/>
                  <a:pt x="287" y="62"/>
                  <a:pt x="287" y="139"/>
                </a:cubicBezTo>
                <a:cubicBezTo>
                  <a:pt x="287" y="141"/>
                  <a:pt x="287" y="143"/>
                  <a:pt x="287" y="145"/>
                </a:cubicBezTo>
                <a:cubicBezTo>
                  <a:pt x="287" y="146"/>
                  <a:pt x="287" y="146"/>
                  <a:pt x="287" y="146"/>
                </a:cubicBezTo>
                <a:cubicBezTo>
                  <a:pt x="287" y="146"/>
                  <a:pt x="287" y="146"/>
                  <a:pt x="287" y="146"/>
                </a:cubicBezTo>
                <a:cubicBezTo>
                  <a:pt x="287" y="178"/>
                  <a:pt x="274" y="211"/>
                  <a:pt x="256" y="236"/>
                </a:cubicBezTo>
                <a:cubicBezTo>
                  <a:pt x="237" y="262"/>
                  <a:pt x="212" y="279"/>
                  <a:pt x="188" y="279"/>
                </a:cubicBezTo>
                <a:close/>
                <a:moveTo>
                  <a:pt x="130" y="228"/>
                </a:moveTo>
                <a:cubicBezTo>
                  <a:pt x="146" y="250"/>
                  <a:pt x="167" y="265"/>
                  <a:pt x="188" y="265"/>
                </a:cubicBezTo>
                <a:cubicBezTo>
                  <a:pt x="208" y="265"/>
                  <a:pt x="229" y="250"/>
                  <a:pt x="245" y="228"/>
                </a:cubicBezTo>
                <a:cubicBezTo>
                  <a:pt x="261" y="206"/>
                  <a:pt x="273" y="176"/>
                  <a:pt x="273" y="147"/>
                </a:cubicBezTo>
                <a:cubicBezTo>
                  <a:pt x="267" y="124"/>
                  <a:pt x="267" y="124"/>
                  <a:pt x="267" y="124"/>
                </a:cubicBezTo>
                <a:cubicBezTo>
                  <a:pt x="265" y="116"/>
                  <a:pt x="265" y="109"/>
                  <a:pt x="265" y="101"/>
                </a:cubicBezTo>
                <a:cubicBezTo>
                  <a:pt x="265" y="92"/>
                  <a:pt x="264" y="83"/>
                  <a:pt x="259" y="76"/>
                </a:cubicBezTo>
                <a:cubicBezTo>
                  <a:pt x="251" y="64"/>
                  <a:pt x="238" y="68"/>
                  <a:pt x="222" y="72"/>
                </a:cubicBezTo>
                <a:cubicBezTo>
                  <a:pt x="211" y="75"/>
                  <a:pt x="200" y="79"/>
                  <a:pt x="188" y="79"/>
                </a:cubicBezTo>
                <a:cubicBezTo>
                  <a:pt x="175" y="79"/>
                  <a:pt x="164" y="75"/>
                  <a:pt x="153" y="72"/>
                </a:cubicBezTo>
                <a:cubicBezTo>
                  <a:pt x="153" y="72"/>
                  <a:pt x="153" y="72"/>
                  <a:pt x="153" y="72"/>
                </a:cubicBezTo>
                <a:cubicBezTo>
                  <a:pt x="137" y="68"/>
                  <a:pt x="124" y="64"/>
                  <a:pt x="116" y="76"/>
                </a:cubicBezTo>
                <a:cubicBezTo>
                  <a:pt x="111" y="83"/>
                  <a:pt x="110" y="92"/>
                  <a:pt x="110" y="101"/>
                </a:cubicBezTo>
                <a:cubicBezTo>
                  <a:pt x="110" y="109"/>
                  <a:pt x="110" y="116"/>
                  <a:pt x="108" y="124"/>
                </a:cubicBezTo>
                <a:cubicBezTo>
                  <a:pt x="102" y="147"/>
                  <a:pt x="102" y="147"/>
                  <a:pt x="102" y="147"/>
                </a:cubicBezTo>
                <a:cubicBezTo>
                  <a:pt x="102" y="176"/>
                  <a:pt x="114" y="206"/>
                  <a:pt x="130" y="22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8" name="Freeform 26">
            <a:extLst>
              <a:ext uri="{FF2B5EF4-FFF2-40B4-BE49-F238E27FC236}">
                <a16:creationId xmlns="" xmlns:a16="http://schemas.microsoft.com/office/drawing/2014/main" id="{676DB131-5588-40BB-BD05-83399CB994C4}"/>
              </a:ext>
            </a:extLst>
          </p:cNvPr>
          <p:cNvSpPr>
            <a:spLocks noEditPoints="1"/>
          </p:cNvSpPr>
          <p:nvPr/>
        </p:nvSpPr>
        <p:spPr bwMode="auto">
          <a:xfrm>
            <a:off x="4369396" y="1969187"/>
            <a:ext cx="308339" cy="420833"/>
          </a:xfrm>
          <a:custGeom>
            <a:avLst/>
            <a:gdLst>
              <a:gd name="T0" fmla="*/ 275 w 395"/>
              <a:gd name="T1" fmla="*/ 248 h 539"/>
              <a:gd name="T2" fmla="*/ 281 w 395"/>
              <a:gd name="T3" fmla="*/ 227 h 539"/>
              <a:gd name="T4" fmla="*/ 285 w 395"/>
              <a:gd name="T5" fmla="*/ 205 h 539"/>
              <a:gd name="T6" fmla="*/ 285 w 395"/>
              <a:gd name="T7" fmla="*/ 205 h 539"/>
              <a:gd name="T8" fmla="*/ 285 w 395"/>
              <a:gd name="T9" fmla="*/ 196 h 539"/>
              <a:gd name="T10" fmla="*/ 286 w 395"/>
              <a:gd name="T11" fmla="*/ 187 h 539"/>
              <a:gd name="T12" fmla="*/ 285 w 395"/>
              <a:gd name="T13" fmla="*/ 181 h 539"/>
              <a:gd name="T14" fmla="*/ 285 w 395"/>
              <a:gd name="T15" fmla="*/ 176 h 539"/>
              <a:gd name="T16" fmla="*/ 238 w 395"/>
              <a:gd name="T17" fmla="*/ 153 h 539"/>
              <a:gd name="T18" fmla="*/ 170 w 395"/>
              <a:gd name="T19" fmla="*/ 119 h 539"/>
              <a:gd name="T20" fmla="*/ 170 w 395"/>
              <a:gd name="T21" fmla="*/ 120 h 539"/>
              <a:gd name="T22" fmla="*/ 132 w 395"/>
              <a:gd name="T23" fmla="*/ 182 h 539"/>
              <a:gd name="T24" fmla="*/ 131 w 395"/>
              <a:gd name="T25" fmla="*/ 192 h 539"/>
              <a:gd name="T26" fmla="*/ 131 w 395"/>
              <a:gd name="T27" fmla="*/ 202 h 539"/>
              <a:gd name="T28" fmla="*/ 131 w 395"/>
              <a:gd name="T29" fmla="*/ 202 h 539"/>
              <a:gd name="T30" fmla="*/ 157 w 395"/>
              <a:gd name="T31" fmla="*/ 278 h 539"/>
              <a:gd name="T32" fmla="*/ 157 w 395"/>
              <a:gd name="T33" fmla="*/ 278 h 539"/>
              <a:gd name="T34" fmla="*/ 208 w 395"/>
              <a:gd name="T35" fmla="*/ 308 h 539"/>
              <a:gd name="T36" fmla="*/ 246 w 395"/>
              <a:gd name="T37" fmla="*/ 292 h 539"/>
              <a:gd name="T38" fmla="*/ 246 w 395"/>
              <a:gd name="T39" fmla="*/ 292 h 539"/>
              <a:gd name="T40" fmla="*/ 275 w 395"/>
              <a:gd name="T41" fmla="*/ 248 h 539"/>
              <a:gd name="T42" fmla="*/ 275 w 395"/>
              <a:gd name="T43" fmla="*/ 248 h 539"/>
              <a:gd name="T44" fmla="*/ 124 w 395"/>
              <a:gd name="T45" fmla="*/ 284 h 539"/>
              <a:gd name="T46" fmla="*/ 201 w 395"/>
              <a:gd name="T47" fmla="*/ 40 h 539"/>
              <a:gd name="T48" fmla="*/ 207 w 395"/>
              <a:gd name="T49" fmla="*/ 41 h 539"/>
              <a:gd name="T50" fmla="*/ 291 w 395"/>
              <a:gd name="T51" fmla="*/ 285 h 539"/>
              <a:gd name="T52" fmla="*/ 268 w 395"/>
              <a:gd name="T53" fmla="*/ 289 h 539"/>
              <a:gd name="T54" fmla="*/ 255 w 395"/>
              <a:gd name="T55" fmla="*/ 303 h 539"/>
              <a:gd name="T56" fmla="*/ 255 w 395"/>
              <a:gd name="T57" fmla="*/ 303 h 539"/>
              <a:gd name="T58" fmla="*/ 208 w 395"/>
              <a:gd name="T59" fmla="*/ 322 h 539"/>
              <a:gd name="T60" fmla="*/ 147 w 395"/>
              <a:gd name="T61" fmla="*/ 289 h 539"/>
              <a:gd name="T62" fmla="*/ 124 w 395"/>
              <a:gd name="T63" fmla="*/ 284 h 539"/>
              <a:gd name="T64" fmla="*/ 385 w 395"/>
              <a:gd name="T65" fmla="*/ 507 h 539"/>
              <a:gd name="T66" fmla="*/ 305 w 395"/>
              <a:gd name="T67" fmla="*/ 357 h 539"/>
              <a:gd name="T68" fmla="*/ 319 w 395"/>
              <a:gd name="T69" fmla="*/ 413 h 539"/>
              <a:gd name="T70" fmla="*/ 261 w 395"/>
              <a:gd name="T71" fmla="*/ 382 h 539"/>
              <a:gd name="T72" fmla="*/ 207 w 395"/>
              <a:gd name="T73" fmla="*/ 511 h 539"/>
              <a:gd name="T74" fmla="*/ 152 w 395"/>
              <a:gd name="T75" fmla="*/ 382 h 539"/>
              <a:gd name="T76" fmla="*/ 95 w 395"/>
              <a:gd name="T77" fmla="*/ 413 h 539"/>
              <a:gd name="T78" fmla="*/ 108 w 395"/>
              <a:gd name="T79" fmla="*/ 358 h 539"/>
              <a:gd name="T80" fmla="*/ 31 w 395"/>
              <a:gd name="T81" fmla="*/ 507 h 539"/>
              <a:gd name="T82" fmla="*/ 63 w 395"/>
              <a:gd name="T83" fmla="*/ 539 h 539"/>
              <a:gd name="T84" fmla="*/ 353 w 395"/>
              <a:gd name="T85" fmla="*/ 539 h 539"/>
              <a:gd name="T86" fmla="*/ 385 w 395"/>
              <a:gd name="T87" fmla="*/ 50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5" h="539">
                <a:moveTo>
                  <a:pt x="275" y="248"/>
                </a:moveTo>
                <a:cubicBezTo>
                  <a:pt x="277" y="241"/>
                  <a:pt x="279" y="234"/>
                  <a:pt x="281" y="227"/>
                </a:cubicBezTo>
                <a:cubicBezTo>
                  <a:pt x="282" y="220"/>
                  <a:pt x="284" y="213"/>
                  <a:pt x="285" y="205"/>
                </a:cubicBezTo>
                <a:cubicBezTo>
                  <a:pt x="285" y="205"/>
                  <a:pt x="285" y="205"/>
                  <a:pt x="285" y="205"/>
                </a:cubicBezTo>
                <a:cubicBezTo>
                  <a:pt x="285" y="202"/>
                  <a:pt x="285" y="199"/>
                  <a:pt x="285" y="196"/>
                </a:cubicBezTo>
                <a:cubicBezTo>
                  <a:pt x="285" y="194"/>
                  <a:pt x="286" y="190"/>
                  <a:pt x="286" y="187"/>
                </a:cubicBezTo>
                <a:cubicBezTo>
                  <a:pt x="286" y="184"/>
                  <a:pt x="285" y="183"/>
                  <a:pt x="285" y="181"/>
                </a:cubicBezTo>
                <a:cubicBezTo>
                  <a:pt x="285" y="179"/>
                  <a:pt x="285" y="178"/>
                  <a:pt x="285" y="176"/>
                </a:cubicBezTo>
                <a:cubicBezTo>
                  <a:pt x="283" y="160"/>
                  <a:pt x="262" y="156"/>
                  <a:pt x="238" y="153"/>
                </a:cubicBezTo>
                <a:cubicBezTo>
                  <a:pt x="211" y="148"/>
                  <a:pt x="182" y="143"/>
                  <a:pt x="170" y="119"/>
                </a:cubicBezTo>
                <a:cubicBezTo>
                  <a:pt x="170" y="120"/>
                  <a:pt x="170" y="120"/>
                  <a:pt x="170" y="120"/>
                </a:cubicBezTo>
                <a:cubicBezTo>
                  <a:pt x="158" y="130"/>
                  <a:pt x="136" y="148"/>
                  <a:pt x="132" y="182"/>
                </a:cubicBezTo>
                <a:cubicBezTo>
                  <a:pt x="131" y="185"/>
                  <a:pt x="131" y="188"/>
                  <a:pt x="131" y="192"/>
                </a:cubicBezTo>
                <a:cubicBezTo>
                  <a:pt x="131" y="195"/>
                  <a:pt x="131" y="198"/>
                  <a:pt x="131" y="202"/>
                </a:cubicBezTo>
                <a:cubicBezTo>
                  <a:pt x="131" y="202"/>
                  <a:pt x="131" y="202"/>
                  <a:pt x="131" y="202"/>
                </a:cubicBezTo>
                <a:cubicBezTo>
                  <a:pt x="133" y="232"/>
                  <a:pt x="143" y="259"/>
                  <a:pt x="157" y="278"/>
                </a:cubicBezTo>
                <a:cubicBezTo>
                  <a:pt x="157" y="278"/>
                  <a:pt x="157" y="278"/>
                  <a:pt x="157" y="278"/>
                </a:cubicBezTo>
                <a:cubicBezTo>
                  <a:pt x="171" y="296"/>
                  <a:pt x="189" y="308"/>
                  <a:pt x="208" y="308"/>
                </a:cubicBezTo>
                <a:cubicBezTo>
                  <a:pt x="222" y="308"/>
                  <a:pt x="234" y="302"/>
                  <a:pt x="246" y="292"/>
                </a:cubicBezTo>
                <a:cubicBezTo>
                  <a:pt x="246" y="292"/>
                  <a:pt x="246" y="292"/>
                  <a:pt x="246" y="292"/>
                </a:cubicBezTo>
                <a:cubicBezTo>
                  <a:pt x="258" y="282"/>
                  <a:pt x="268" y="266"/>
                  <a:pt x="275" y="248"/>
                </a:cubicBezTo>
                <a:cubicBezTo>
                  <a:pt x="275" y="248"/>
                  <a:pt x="275" y="248"/>
                  <a:pt x="275" y="248"/>
                </a:cubicBezTo>
                <a:close/>
                <a:moveTo>
                  <a:pt x="124" y="284"/>
                </a:moveTo>
                <a:cubicBezTo>
                  <a:pt x="0" y="87"/>
                  <a:pt x="193" y="13"/>
                  <a:pt x="201" y="40"/>
                </a:cubicBezTo>
                <a:cubicBezTo>
                  <a:pt x="202" y="47"/>
                  <a:pt x="203" y="44"/>
                  <a:pt x="207" y="41"/>
                </a:cubicBezTo>
                <a:cubicBezTo>
                  <a:pt x="266" y="0"/>
                  <a:pt x="395" y="131"/>
                  <a:pt x="291" y="285"/>
                </a:cubicBezTo>
                <a:cubicBezTo>
                  <a:pt x="285" y="286"/>
                  <a:pt x="277" y="288"/>
                  <a:pt x="268" y="289"/>
                </a:cubicBezTo>
                <a:cubicBezTo>
                  <a:pt x="264" y="294"/>
                  <a:pt x="260" y="299"/>
                  <a:pt x="255" y="303"/>
                </a:cubicBezTo>
                <a:cubicBezTo>
                  <a:pt x="255" y="303"/>
                  <a:pt x="255" y="303"/>
                  <a:pt x="255" y="303"/>
                </a:cubicBezTo>
                <a:cubicBezTo>
                  <a:pt x="241" y="315"/>
                  <a:pt x="225" y="322"/>
                  <a:pt x="208" y="322"/>
                </a:cubicBezTo>
                <a:cubicBezTo>
                  <a:pt x="185" y="322"/>
                  <a:pt x="164" y="309"/>
                  <a:pt x="147" y="289"/>
                </a:cubicBezTo>
                <a:cubicBezTo>
                  <a:pt x="138" y="287"/>
                  <a:pt x="130" y="286"/>
                  <a:pt x="124" y="284"/>
                </a:cubicBezTo>
                <a:close/>
                <a:moveTo>
                  <a:pt x="385" y="507"/>
                </a:moveTo>
                <a:cubicBezTo>
                  <a:pt x="385" y="443"/>
                  <a:pt x="381" y="376"/>
                  <a:pt x="305" y="357"/>
                </a:cubicBezTo>
                <a:cubicBezTo>
                  <a:pt x="311" y="369"/>
                  <a:pt x="306" y="380"/>
                  <a:pt x="319" y="413"/>
                </a:cubicBezTo>
                <a:cubicBezTo>
                  <a:pt x="261" y="382"/>
                  <a:pt x="261" y="382"/>
                  <a:pt x="261" y="382"/>
                </a:cubicBezTo>
                <a:cubicBezTo>
                  <a:pt x="243" y="425"/>
                  <a:pt x="225" y="468"/>
                  <a:pt x="207" y="511"/>
                </a:cubicBezTo>
                <a:cubicBezTo>
                  <a:pt x="152" y="382"/>
                  <a:pt x="152" y="382"/>
                  <a:pt x="152" y="382"/>
                </a:cubicBezTo>
                <a:cubicBezTo>
                  <a:pt x="95" y="413"/>
                  <a:pt x="95" y="413"/>
                  <a:pt x="95" y="413"/>
                </a:cubicBezTo>
                <a:cubicBezTo>
                  <a:pt x="107" y="380"/>
                  <a:pt x="102" y="370"/>
                  <a:pt x="108" y="358"/>
                </a:cubicBezTo>
                <a:cubicBezTo>
                  <a:pt x="35" y="378"/>
                  <a:pt x="31" y="445"/>
                  <a:pt x="31" y="507"/>
                </a:cubicBezTo>
                <a:cubicBezTo>
                  <a:pt x="31" y="525"/>
                  <a:pt x="45" y="539"/>
                  <a:pt x="63" y="539"/>
                </a:cubicBezTo>
                <a:cubicBezTo>
                  <a:pt x="160" y="539"/>
                  <a:pt x="256" y="539"/>
                  <a:pt x="353" y="539"/>
                </a:cubicBezTo>
                <a:cubicBezTo>
                  <a:pt x="371" y="539"/>
                  <a:pt x="385" y="525"/>
                  <a:pt x="385" y="50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9" name="Freeform 27">
            <a:extLst>
              <a:ext uri="{FF2B5EF4-FFF2-40B4-BE49-F238E27FC236}">
                <a16:creationId xmlns="" xmlns:a16="http://schemas.microsoft.com/office/drawing/2014/main" id="{6EDA1690-67BF-4A66-AFED-789B6AC7D92C}"/>
              </a:ext>
            </a:extLst>
          </p:cNvPr>
          <p:cNvSpPr>
            <a:spLocks noEditPoints="1"/>
          </p:cNvSpPr>
          <p:nvPr/>
        </p:nvSpPr>
        <p:spPr bwMode="auto">
          <a:xfrm>
            <a:off x="1182244" y="1438207"/>
            <a:ext cx="313816" cy="250821"/>
          </a:xfrm>
          <a:custGeom>
            <a:avLst/>
            <a:gdLst>
              <a:gd name="T0" fmla="*/ 22 w 516"/>
              <a:gd name="T1" fmla="*/ 348 h 412"/>
              <a:gd name="T2" fmla="*/ 0 w 516"/>
              <a:gd name="T3" fmla="*/ 296 h 412"/>
              <a:gd name="T4" fmla="*/ 142 w 516"/>
              <a:gd name="T5" fmla="*/ 274 h 412"/>
              <a:gd name="T6" fmla="*/ 349 w 516"/>
              <a:gd name="T7" fmla="*/ 160 h 412"/>
              <a:gd name="T8" fmla="*/ 391 w 516"/>
              <a:gd name="T9" fmla="*/ 221 h 412"/>
              <a:gd name="T10" fmla="*/ 427 w 516"/>
              <a:gd name="T11" fmla="*/ 273 h 412"/>
              <a:gd name="T12" fmla="*/ 398 w 516"/>
              <a:gd name="T13" fmla="*/ 331 h 412"/>
              <a:gd name="T14" fmla="*/ 349 w 516"/>
              <a:gd name="T15" fmla="*/ 338 h 412"/>
              <a:gd name="T16" fmla="*/ 327 w 516"/>
              <a:gd name="T17" fmla="*/ 360 h 412"/>
              <a:gd name="T18" fmla="*/ 295 w 516"/>
              <a:gd name="T19" fmla="*/ 336 h 412"/>
              <a:gd name="T20" fmla="*/ 255 w 516"/>
              <a:gd name="T21" fmla="*/ 307 h 412"/>
              <a:gd name="T22" fmla="*/ 249 w 516"/>
              <a:gd name="T23" fmla="*/ 270 h 412"/>
              <a:gd name="T24" fmla="*/ 287 w 516"/>
              <a:gd name="T25" fmla="*/ 291 h 412"/>
              <a:gd name="T26" fmla="*/ 305 w 516"/>
              <a:gd name="T27" fmla="*/ 306 h 412"/>
              <a:gd name="T28" fmla="*/ 327 w 516"/>
              <a:gd name="T29" fmla="*/ 246 h 412"/>
              <a:gd name="T30" fmla="*/ 272 w 516"/>
              <a:gd name="T31" fmla="*/ 235 h 412"/>
              <a:gd name="T32" fmla="*/ 251 w 516"/>
              <a:gd name="T33" fmla="*/ 187 h 412"/>
              <a:gd name="T34" fmla="*/ 286 w 516"/>
              <a:gd name="T35" fmla="*/ 133 h 412"/>
              <a:gd name="T36" fmla="*/ 327 w 516"/>
              <a:gd name="T37" fmla="*/ 109 h 412"/>
              <a:gd name="T38" fmla="*/ 349 w 516"/>
              <a:gd name="T39" fmla="*/ 129 h 412"/>
              <a:gd name="T40" fmla="*/ 414 w 516"/>
              <a:gd name="T41" fmla="*/ 151 h 412"/>
              <a:gd name="T42" fmla="*/ 387 w 516"/>
              <a:gd name="T43" fmla="*/ 190 h 412"/>
              <a:gd name="T44" fmla="*/ 380 w 516"/>
              <a:gd name="T45" fmla="*/ 165 h 412"/>
              <a:gd name="T46" fmla="*/ 349 w 516"/>
              <a:gd name="T47" fmla="*/ 160 h 412"/>
              <a:gd name="T48" fmla="*/ 321 w 516"/>
              <a:gd name="T49" fmla="*/ 160 h 412"/>
              <a:gd name="T50" fmla="*/ 291 w 516"/>
              <a:gd name="T51" fmla="*/ 169 h 412"/>
              <a:gd name="T52" fmla="*/ 297 w 516"/>
              <a:gd name="T53" fmla="*/ 209 h 412"/>
              <a:gd name="T54" fmla="*/ 327 w 516"/>
              <a:gd name="T55" fmla="*/ 160 h 412"/>
              <a:gd name="T56" fmla="*/ 349 w 516"/>
              <a:gd name="T57" fmla="*/ 308 h 412"/>
              <a:gd name="T58" fmla="*/ 383 w 516"/>
              <a:gd name="T59" fmla="*/ 301 h 412"/>
              <a:gd name="T60" fmla="*/ 386 w 516"/>
              <a:gd name="T61" fmla="*/ 257 h 412"/>
              <a:gd name="T62" fmla="*/ 349 w 516"/>
              <a:gd name="T63" fmla="*/ 246 h 412"/>
              <a:gd name="T64" fmla="*/ 442 w 516"/>
              <a:gd name="T65" fmla="*/ 339 h 412"/>
              <a:gd name="T66" fmla="*/ 442 w 516"/>
              <a:gd name="T67" fmla="*/ 131 h 412"/>
              <a:gd name="T68" fmla="*/ 234 w 516"/>
              <a:gd name="T69" fmla="*/ 131 h 412"/>
              <a:gd name="T70" fmla="*/ 234 w 516"/>
              <a:gd name="T71" fmla="*/ 339 h 412"/>
              <a:gd name="T72" fmla="*/ 464 w 516"/>
              <a:gd name="T73" fmla="*/ 360 h 412"/>
              <a:gd name="T74" fmla="*/ 464 w 516"/>
              <a:gd name="T75" fmla="*/ 109 h 412"/>
              <a:gd name="T76" fmla="*/ 213 w 516"/>
              <a:gd name="T77" fmla="*/ 109 h 412"/>
              <a:gd name="T78" fmla="*/ 213 w 516"/>
              <a:gd name="T79" fmla="*/ 360 h 412"/>
              <a:gd name="T80" fmla="*/ 464 w 516"/>
              <a:gd name="T81" fmla="*/ 360 h 412"/>
              <a:gd name="T82" fmla="*/ 22 w 516"/>
              <a:gd name="T83" fmla="*/ 73 h 412"/>
              <a:gd name="T84" fmla="*/ 0 w 516"/>
              <a:gd name="T85" fmla="*/ 22 h 412"/>
              <a:gd name="T86" fmla="*/ 322 w 516"/>
              <a:gd name="T87" fmla="*/ 0 h 412"/>
              <a:gd name="T88" fmla="*/ 344 w 516"/>
              <a:gd name="T89" fmla="*/ 34 h 412"/>
              <a:gd name="T90" fmla="*/ 219 w 516"/>
              <a:gd name="T91" fmla="*/ 73 h 412"/>
              <a:gd name="T92" fmla="*/ 22 w 516"/>
              <a:gd name="T93" fmla="*/ 165 h 412"/>
              <a:gd name="T94" fmla="*/ 0 w 516"/>
              <a:gd name="T95" fmla="*/ 113 h 412"/>
              <a:gd name="T96" fmla="*/ 198 w 516"/>
              <a:gd name="T97" fmla="*/ 91 h 412"/>
              <a:gd name="T98" fmla="*/ 139 w 516"/>
              <a:gd name="T99" fmla="*/ 256 h 412"/>
              <a:gd name="T100" fmla="*/ 0 w 516"/>
              <a:gd name="T101" fmla="*/ 234 h 412"/>
              <a:gd name="T102" fmla="*/ 22 w 516"/>
              <a:gd name="T103" fmla="*/ 183 h 412"/>
              <a:gd name="T104" fmla="*/ 138 w 516"/>
              <a:gd name="T105" fmla="*/ 23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6" h="412">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0" name="Freeform 28">
            <a:extLst>
              <a:ext uri="{FF2B5EF4-FFF2-40B4-BE49-F238E27FC236}">
                <a16:creationId xmlns="" xmlns:a16="http://schemas.microsoft.com/office/drawing/2014/main" id="{E179A0A9-9B4C-4F48-9856-E58FC62EED65}"/>
              </a:ext>
            </a:extLst>
          </p:cNvPr>
          <p:cNvSpPr>
            <a:spLocks noEditPoints="1"/>
          </p:cNvSpPr>
          <p:nvPr/>
        </p:nvSpPr>
        <p:spPr bwMode="auto">
          <a:xfrm>
            <a:off x="1202642" y="3095998"/>
            <a:ext cx="273023" cy="322663"/>
          </a:xfrm>
          <a:custGeom>
            <a:avLst/>
            <a:gdLst>
              <a:gd name="T0" fmla="*/ 344 w 420"/>
              <a:gd name="T1" fmla="*/ 0 h 496"/>
              <a:gd name="T2" fmla="*/ 332 w 420"/>
              <a:gd name="T3" fmla="*/ 79 h 496"/>
              <a:gd name="T4" fmla="*/ 347 w 420"/>
              <a:gd name="T5" fmla="*/ 92 h 496"/>
              <a:gd name="T6" fmla="*/ 360 w 420"/>
              <a:gd name="T7" fmla="*/ 13 h 496"/>
              <a:gd name="T8" fmla="*/ 193 w 420"/>
              <a:gd name="T9" fmla="*/ 362 h 496"/>
              <a:gd name="T10" fmla="*/ 145 w 420"/>
              <a:gd name="T11" fmla="*/ 410 h 496"/>
              <a:gd name="T12" fmla="*/ 193 w 420"/>
              <a:gd name="T13" fmla="*/ 362 h 496"/>
              <a:gd name="T14" fmla="*/ 229 w 420"/>
              <a:gd name="T15" fmla="*/ 362 h 496"/>
              <a:gd name="T16" fmla="*/ 276 w 420"/>
              <a:gd name="T17" fmla="*/ 410 h 496"/>
              <a:gd name="T18" fmla="*/ 110 w 420"/>
              <a:gd name="T19" fmla="*/ 362 h 496"/>
              <a:gd name="T20" fmla="*/ 62 w 420"/>
              <a:gd name="T21" fmla="*/ 410 h 496"/>
              <a:gd name="T22" fmla="*/ 110 w 420"/>
              <a:gd name="T23" fmla="*/ 362 h 496"/>
              <a:gd name="T24" fmla="*/ 312 w 420"/>
              <a:gd name="T25" fmla="*/ 291 h 496"/>
              <a:gd name="T26" fmla="*/ 360 w 420"/>
              <a:gd name="T27" fmla="*/ 338 h 496"/>
              <a:gd name="T28" fmla="*/ 193 w 420"/>
              <a:gd name="T29" fmla="*/ 291 h 496"/>
              <a:gd name="T30" fmla="*/ 145 w 420"/>
              <a:gd name="T31" fmla="*/ 338 h 496"/>
              <a:gd name="T32" fmla="*/ 193 w 420"/>
              <a:gd name="T33" fmla="*/ 291 h 496"/>
              <a:gd name="T34" fmla="*/ 229 w 420"/>
              <a:gd name="T35" fmla="*/ 291 h 496"/>
              <a:gd name="T36" fmla="*/ 276 w 420"/>
              <a:gd name="T37" fmla="*/ 338 h 496"/>
              <a:gd name="T38" fmla="*/ 110 w 420"/>
              <a:gd name="T39" fmla="*/ 291 h 496"/>
              <a:gd name="T40" fmla="*/ 62 w 420"/>
              <a:gd name="T41" fmla="*/ 338 h 496"/>
              <a:gd name="T42" fmla="*/ 110 w 420"/>
              <a:gd name="T43" fmla="*/ 291 h 496"/>
              <a:gd name="T44" fmla="*/ 312 w 420"/>
              <a:gd name="T45" fmla="*/ 219 h 496"/>
              <a:gd name="T46" fmla="*/ 360 w 420"/>
              <a:gd name="T47" fmla="*/ 267 h 496"/>
              <a:gd name="T48" fmla="*/ 193 w 420"/>
              <a:gd name="T49" fmla="*/ 219 h 496"/>
              <a:gd name="T50" fmla="*/ 145 w 420"/>
              <a:gd name="T51" fmla="*/ 267 h 496"/>
              <a:gd name="T52" fmla="*/ 193 w 420"/>
              <a:gd name="T53" fmla="*/ 219 h 496"/>
              <a:gd name="T54" fmla="*/ 229 w 420"/>
              <a:gd name="T55" fmla="*/ 219 h 496"/>
              <a:gd name="T56" fmla="*/ 276 w 420"/>
              <a:gd name="T57" fmla="*/ 267 h 496"/>
              <a:gd name="T58" fmla="*/ 77 w 420"/>
              <a:gd name="T59" fmla="*/ 0 h 496"/>
              <a:gd name="T60" fmla="*/ 62 w 420"/>
              <a:gd name="T61" fmla="*/ 13 h 496"/>
              <a:gd name="T62" fmla="*/ 75 w 420"/>
              <a:gd name="T63" fmla="*/ 92 h 496"/>
              <a:gd name="T64" fmla="*/ 90 w 420"/>
              <a:gd name="T65" fmla="*/ 79 h 496"/>
              <a:gd name="T66" fmla="*/ 77 w 420"/>
              <a:gd name="T67" fmla="*/ 0 h 496"/>
              <a:gd name="T68" fmla="*/ 392 w 420"/>
              <a:gd name="T69" fmla="*/ 441 h 496"/>
              <a:gd name="T70" fmla="*/ 34 w 420"/>
              <a:gd name="T71" fmla="*/ 446 h 496"/>
              <a:gd name="T72" fmla="*/ 28 w 420"/>
              <a:gd name="T73" fmla="*/ 185 h 496"/>
              <a:gd name="T74" fmla="*/ 386 w 420"/>
              <a:gd name="T75" fmla="*/ 180 h 496"/>
              <a:gd name="T76" fmla="*/ 392 w 420"/>
              <a:gd name="T77" fmla="*/ 460 h 496"/>
              <a:gd name="T78" fmla="*/ 28 w 420"/>
              <a:gd name="T79" fmla="*/ 463 h 496"/>
              <a:gd name="T80" fmla="*/ 392 w 420"/>
              <a:gd name="T81" fmla="*/ 460 h 496"/>
              <a:gd name="T82" fmla="*/ 392 w 420"/>
              <a:gd name="T83" fmla="*/ 481 h 496"/>
              <a:gd name="T84" fmla="*/ 28 w 420"/>
              <a:gd name="T85" fmla="*/ 478 h 496"/>
              <a:gd name="T86" fmla="*/ 386 w 420"/>
              <a:gd name="T87" fmla="*/ 41 h 496"/>
              <a:gd name="T88" fmla="*/ 420 w 420"/>
              <a:gd name="T89" fmla="*/ 463 h 496"/>
              <a:gd name="T90" fmla="*/ 34 w 420"/>
              <a:gd name="T91" fmla="*/ 496 h 496"/>
              <a:gd name="T92" fmla="*/ 0 w 420"/>
              <a:gd name="T93" fmla="*/ 75 h 496"/>
              <a:gd name="T94" fmla="*/ 51 w 420"/>
              <a:gd name="T95" fmla="*/ 41 h 496"/>
              <a:gd name="T96" fmla="*/ 69 w 420"/>
              <a:gd name="T97" fmla="*/ 106 h 496"/>
              <a:gd name="T98" fmla="*/ 101 w 420"/>
              <a:gd name="T99" fmla="*/ 88 h 496"/>
              <a:gd name="T100" fmla="*/ 321 w 420"/>
              <a:gd name="T101" fmla="*/ 41 h 496"/>
              <a:gd name="T102" fmla="*/ 339 w 420"/>
              <a:gd name="T103" fmla="*/ 106 h 496"/>
              <a:gd name="T104" fmla="*/ 370 w 420"/>
              <a:gd name="T105" fmla="*/ 88 h 496"/>
              <a:gd name="T106" fmla="*/ 386 w 420"/>
              <a:gd name="T107" fmla="*/ 4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96">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nvGrpSpPr>
          <p:cNvPr id="21" name="Group 29">
            <a:extLst>
              <a:ext uri="{FF2B5EF4-FFF2-40B4-BE49-F238E27FC236}">
                <a16:creationId xmlns="" xmlns:a16="http://schemas.microsoft.com/office/drawing/2014/main" id="{A6114549-8924-47BE-B8C9-18D810063472}"/>
              </a:ext>
            </a:extLst>
          </p:cNvPr>
          <p:cNvGrpSpPr/>
          <p:nvPr/>
        </p:nvGrpSpPr>
        <p:grpSpPr>
          <a:xfrm>
            <a:off x="6612082" y="1441134"/>
            <a:ext cx="373995" cy="244969"/>
            <a:chOff x="5148263" y="3502025"/>
            <a:chExt cx="2005012" cy="1312863"/>
          </a:xfrm>
          <a:solidFill>
            <a:schemeClr val="bg1"/>
          </a:solidFill>
        </p:grpSpPr>
        <p:sp>
          <p:nvSpPr>
            <p:cNvPr id="22" name="Rectangle 30">
              <a:extLst>
                <a:ext uri="{FF2B5EF4-FFF2-40B4-BE49-F238E27FC236}">
                  <a16:creationId xmlns="" xmlns:a16="http://schemas.microsoft.com/office/drawing/2014/main" id="{62D961BD-25D2-45DD-BA3F-258DDDC4A511}"/>
                </a:ext>
              </a:extLst>
            </p:cNvPr>
            <p:cNvSpPr>
              <a:spLocks noChangeArrowheads="1"/>
            </p:cNvSpPr>
            <p:nvPr/>
          </p:nvSpPr>
          <p:spPr bwMode="auto">
            <a:xfrm>
              <a:off x="5354638" y="4019550"/>
              <a:ext cx="47625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3" name="Rectangle 31">
              <a:extLst>
                <a:ext uri="{FF2B5EF4-FFF2-40B4-BE49-F238E27FC236}">
                  <a16:creationId xmlns="" xmlns:a16="http://schemas.microsoft.com/office/drawing/2014/main" id="{555F293A-CC23-43F6-AD9C-4163C41EBD0F}"/>
                </a:ext>
              </a:extLst>
            </p:cNvPr>
            <p:cNvSpPr>
              <a:spLocks noChangeArrowheads="1"/>
            </p:cNvSpPr>
            <p:nvPr/>
          </p:nvSpPr>
          <p:spPr bwMode="auto">
            <a:xfrm>
              <a:off x="5354638" y="4178300"/>
              <a:ext cx="757237"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4" name="Rectangle 32">
              <a:extLst>
                <a:ext uri="{FF2B5EF4-FFF2-40B4-BE49-F238E27FC236}">
                  <a16:creationId xmlns="" xmlns:a16="http://schemas.microsoft.com/office/drawing/2014/main" id="{8A5007F2-B5F8-4092-92B8-7E2576086088}"/>
                </a:ext>
              </a:extLst>
            </p:cNvPr>
            <p:cNvSpPr>
              <a:spLocks noChangeArrowheads="1"/>
            </p:cNvSpPr>
            <p:nvPr/>
          </p:nvSpPr>
          <p:spPr bwMode="auto">
            <a:xfrm>
              <a:off x="5354638" y="4330700"/>
              <a:ext cx="757237"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5" name="Rectangle 33">
              <a:extLst>
                <a:ext uri="{FF2B5EF4-FFF2-40B4-BE49-F238E27FC236}">
                  <a16:creationId xmlns="" xmlns:a16="http://schemas.microsoft.com/office/drawing/2014/main" id="{5718768A-73C7-4AB3-8588-5D5DAE9BC718}"/>
                </a:ext>
              </a:extLst>
            </p:cNvPr>
            <p:cNvSpPr>
              <a:spLocks noChangeArrowheads="1"/>
            </p:cNvSpPr>
            <p:nvPr/>
          </p:nvSpPr>
          <p:spPr bwMode="auto">
            <a:xfrm>
              <a:off x="5354638" y="4489450"/>
              <a:ext cx="757237"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6" name="Freeform 34">
              <a:extLst>
                <a:ext uri="{FF2B5EF4-FFF2-40B4-BE49-F238E27FC236}">
                  <a16:creationId xmlns="" xmlns:a16="http://schemas.microsoft.com/office/drawing/2014/main" id="{AD440C75-6AE5-4A6E-96F6-B206EB544C02}"/>
                </a:ext>
              </a:extLst>
            </p:cNvPr>
            <p:cNvSpPr/>
            <p:nvPr/>
          </p:nvSpPr>
          <p:spPr bwMode="auto">
            <a:xfrm>
              <a:off x="6530975" y="4173538"/>
              <a:ext cx="93662" cy="274638"/>
            </a:xfrm>
            <a:custGeom>
              <a:avLst/>
              <a:gdLst>
                <a:gd name="T0" fmla="*/ 11 w 25"/>
                <a:gd name="T1" fmla="*/ 72 h 73"/>
                <a:gd name="T2" fmla="*/ 25 w 25"/>
                <a:gd name="T3" fmla="*/ 65 h 73"/>
                <a:gd name="T4" fmla="*/ 25 w 25"/>
                <a:gd name="T5" fmla="*/ 9 h 73"/>
                <a:gd name="T6" fmla="*/ 2 w 25"/>
                <a:gd name="T7" fmla="*/ 0 h 73"/>
                <a:gd name="T8" fmla="*/ 0 w 25"/>
                <a:gd name="T9" fmla="*/ 1 h 73"/>
                <a:gd name="T10" fmla="*/ 0 w 25"/>
                <a:gd name="T11" fmla="*/ 73 h 73"/>
                <a:gd name="T12" fmla="*/ 2 w 25"/>
                <a:gd name="T13" fmla="*/ 73 h 73"/>
                <a:gd name="T14" fmla="*/ 11 w 25"/>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3">
                  <a:moveTo>
                    <a:pt x="11" y="72"/>
                  </a:moveTo>
                  <a:cubicBezTo>
                    <a:pt x="16" y="71"/>
                    <a:pt x="21" y="68"/>
                    <a:pt x="25" y="65"/>
                  </a:cubicBezTo>
                  <a:cubicBezTo>
                    <a:pt x="25" y="9"/>
                    <a:pt x="25" y="9"/>
                    <a:pt x="25" y="9"/>
                  </a:cubicBezTo>
                  <a:cubicBezTo>
                    <a:pt x="19" y="3"/>
                    <a:pt x="11" y="0"/>
                    <a:pt x="2" y="0"/>
                  </a:cubicBezTo>
                  <a:cubicBezTo>
                    <a:pt x="2" y="0"/>
                    <a:pt x="1" y="1"/>
                    <a:pt x="0" y="1"/>
                  </a:cubicBezTo>
                  <a:cubicBezTo>
                    <a:pt x="0" y="73"/>
                    <a:pt x="0" y="73"/>
                    <a:pt x="0" y="73"/>
                  </a:cubicBezTo>
                  <a:cubicBezTo>
                    <a:pt x="1" y="73"/>
                    <a:pt x="2" y="73"/>
                    <a:pt x="2" y="73"/>
                  </a:cubicBezTo>
                  <a:cubicBezTo>
                    <a:pt x="5" y="73"/>
                    <a:pt x="8" y="73"/>
                    <a:pt x="1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7" name="Freeform 35">
              <a:extLst>
                <a:ext uri="{FF2B5EF4-FFF2-40B4-BE49-F238E27FC236}">
                  <a16:creationId xmlns="" xmlns:a16="http://schemas.microsoft.com/office/drawing/2014/main" id="{447F0720-5E0C-4E44-9489-DBF89C26B2D4}"/>
                </a:ext>
              </a:extLst>
            </p:cNvPr>
            <p:cNvSpPr>
              <a:spLocks noEditPoints="1"/>
            </p:cNvSpPr>
            <p:nvPr/>
          </p:nvSpPr>
          <p:spPr bwMode="auto">
            <a:xfrm>
              <a:off x="5148263" y="3502025"/>
              <a:ext cx="1476375" cy="1312863"/>
            </a:xfrm>
            <a:custGeom>
              <a:avLst/>
              <a:gdLst>
                <a:gd name="T0" fmla="*/ 371 w 394"/>
                <a:gd name="T1" fmla="*/ 321 h 350"/>
                <a:gd name="T2" fmla="*/ 369 w 394"/>
                <a:gd name="T3" fmla="*/ 320 h 350"/>
                <a:gd name="T4" fmla="*/ 369 w 394"/>
                <a:gd name="T5" fmla="*/ 325 h 350"/>
                <a:gd name="T6" fmla="*/ 25 w 394"/>
                <a:gd name="T7" fmla="*/ 325 h 350"/>
                <a:gd name="T8" fmla="*/ 25 w 394"/>
                <a:gd name="T9" fmla="*/ 88 h 350"/>
                <a:gd name="T10" fmla="*/ 369 w 394"/>
                <a:gd name="T11" fmla="*/ 88 h 350"/>
                <a:gd name="T12" fmla="*/ 369 w 394"/>
                <a:gd name="T13" fmla="*/ 111 h 350"/>
                <a:gd name="T14" fmla="*/ 371 w 394"/>
                <a:gd name="T15" fmla="*/ 111 h 350"/>
                <a:gd name="T16" fmla="*/ 394 w 394"/>
                <a:gd name="T17" fmla="*/ 114 h 350"/>
                <a:gd name="T18" fmla="*/ 394 w 394"/>
                <a:gd name="T19" fmla="*/ 13 h 350"/>
                <a:gd name="T20" fmla="*/ 382 w 394"/>
                <a:gd name="T21" fmla="*/ 0 h 350"/>
                <a:gd name="T22" fmla="*/ 13 w 394"/>
                <a:gd name="T23" fmla="*/ 0 h 350"/>
                <a:gd name="T24" fmla="*/ 0 w 394"/>
                <a:gd name="T25" fmla="*/ 13 h 350"/>
                <a:gd name="T26" fmla="*/ 0 w 394"/>
                <a:gd name="T27" fmla="*/ 338 h 350"/>
                <a:gd name="T28" fmla="*/ 13 w 394"/>
                <a:gd name="T29" fmla="*/ 350 h 350"/>
                <a:gd name="T30" fmla="*/ 382 w 394"/>
                <a:gd name="T31" fmla="*/ 350 h 350"/>
                <a:gd name="T32" fmla="*/ 394 w 394"/>
                <a:gd name="T33" fmla="*/ 338 h 350"/>
                <a:gd name="T34" fmla="*/ 394 w 394"/>
                <a:gd name="T35" fmla="*/ 318 h 350"/>
                <a:gd name="T36" fmla="*/ 371 w 394"/>
                <a:gd name="T37" fmla="*/ 321 h 350"/>
                <a:gd name="T38" fmla="*/ 353 w 394"/>
                <a:gd name="T39" fmla="*/ 27 h 350"/>
                <a:gd name="T40" fmla="*/ 369 w 394"/>
                <a:gd name="T41" fmla="*/ 44 h 350"/>
                <a:gd name="T42" fmla="*/ 353 w 394"/>
                <a:gd name="T43" fmla="*/ 61 h 350"/>
                <a:gd name="T44" fmla="*/ 336 w 394"/>
                <a:gd name="T45" fmla="*/ 44 h 350"/>
                <a:gd name="T46" fmla="*/ 353 w 394"/>
                <a:gd name="T47" fmla="*/ 27 h 350"/>
                <a:gd name="T48" fmla="*/ 304 w 394"/>
                <a:gd name="T49" fmla="*/ 27 h 350"/>
                <a:gd name="T50" fmla="*/ 320 w 394"/>
                <a:gd name="T51" fmla="*/ 44 h 350"/>
                <a:gd name="T52" fmla="*/ 304 w 394"/>
                <a:gd name="T53" fmla="*/ 61 h 350"/>
                <a:gd name="T54" fmla="*/ 287 w 394"/>
                <a:gd name="T55" fmla="*/ 44 h 350"/>
                <a:gd name="T56" fmla="*/ 304 w 394"/>
                <a:gd name="T57" fmla="*/ 27 h 350"/>
                <a:gd name="T58" fmla="*/ 255 w 394"/>
                <a:gd name="T59" fmla="*/ 27 h 350"/>
                <a:gd name="T60" fmla="*/ 271 w 394"/>
                <a:gd name="T61" fmla="*/ 44 h 350"/>
                <a:gd name="T62" fmla="*/ 255 w 394"/>
                <a:gd name="T63" fmla="*/ 61 h 350"/>
                <a:gd name="T64" fmla="*/ 238 w 394"/>
                <a:gd name="T65" fmla="*/ 44 h 350"/>
                <a:gd name="T66" fmla="*/ 255 w 394"/>
                <a:gd name="T67" fmla="*/ 2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 h="350">
                  <a:moveTo>
                    <a:pt x="371" y="321"/>
                  </a:moveTo>
                  <a:cubicBezTo>
                    <a:pt x="371" y="321"/>
                    <a:pt x="370" y="320"/>
                    <a:pt x="369" y="320"/>
                  </a:cubicBezTo>
                  <a:cubicBezTo>
                    <a:pt x="369" y="325"/>
                    <a:pt x="369" y="325"/>
                    <a:pt x="369" y="325"/>
                  </a:cubicBezTo>
                  <a:cubicBezTo>
                    <a:pt x="25" y="325"/>
                    <a:pt x="25" y="325"/>
                    <a:pt x="25" y="325"/>
                  </a:cubicBezTo>
                  <a:cubicBezTo>
                    <a:pt x="25" y="88"/>
                    <a:pt x="25" y="88"/>
                    <a:pt x="25" y="88"/>
                  </a:cubicBezTo>
                  <a:cubicBezTo>
                    <a:pt x="369" y="88"/>
                    <a:pt x="369" y="88"/>
                    <a:pt x="369" y="88"/>
                  </a:cubicBezTo>
                  <a:cubicBezTo>
                    <a:pt x="369" y="111"/>
                    <a:pt x="369" y="111"/>
                    <a:pt x="369" y="111"/>
                  </a:cubicBezTo>
                  <a:cubicBezTo>
                    <a:pt x="370" y="111"/>
                    <a:pt x="371" y="111"/>
                    <a:pt x="371" y="111"/>
                  </a:cubicBezTo>
                  <a:cubicBezTo>
                    <a:pt x="379" y="111"/>
                    <a:pt x="387" y="112"/>
                    <a:pt x="394" y="114"/>
                  </a:cubicBezTo>
                  <a:cubicBezTo>
                    <a:pt x="394" y="13"/>
                    <a:pt x="394" y="13"/>
                    <a:pt x="394" y="13"/>
                  </a:cubicBezTo>
                  <a:cubicBezTo>
                    <a:pt x="394" y="6"/>
                    <a:pt x="389" y="0"/>
                    <a:pt x="382" y="0"/>
                  </a:cubicBezTo>
                  <a:cubicBezTo>
                    <a:pt x="13" y="0"/>
                    <a:pt x="13" y="0"/>
                    <a:pt x="13" y="0"/>
                  </a:cubicBezTo>
                  <a:cubicBezTo>
                    <a:pt x="6" y="0"/>
                    <a:pt x="0" y="6"/>
                    <a:pt x="0" y="13"/>
                  </a:cubicBezTo>
                  <a:cubicBezTo>
                    <a:pt x="0" y="338"/>
                    <a:pt x="0" y="338"/>
                    <a:pt x="0" y="338"/>
                  </a:cubicBezTo>
                  <a:cubicBezTo>
                    <a:pt x="0" y="345"/>
                    <a:pt x="6" y="350"/>
                    <a:pt x="13" y="350"/>
                  </a:cubicBezTo>
                  <a:cubicBezTo>
                    <a:pt x="382" y="350"/>
                    <a:pt x="382" y="350"/>
                    <a:pt x="382" y="350"/>
                  </a:cubicBezTo>
                  <a:cubicBezTo>
                    <a:pt x="389" y="350"/>
                    <a:pt x="394" y="345"/>
                    <a:pt x="394" y="338"/>
                  </a:cubicBezTo>
                  <a:cubicBezTo>
                    <a:pt x="394" y="318"/>
                    <a:pt x="394" y="318"/>
                    <a:pt x="394" y="318"/>
                  </a:cubicBezTo>
                  <a:cubicBezTo>
                    <a:pt x="387" y="320"/>
                    <a:pt x="379" y="321"/>
                    <a:pt x="371" y="321"/>
                  </a:cubicBezTo>
                  <a:close/>
                  <a:moveTo>
                    <a:pt x="353" y="27"/>
                  </a:moveTo>
                  <a:cubicBezTo>
                    <a:pt x="362" y="27"/>
                    <a:pt x="369" y="35"/>
                    <a:pt x="369" y="44"/>
                  </a:cubicBezTo>
                  <a:cubicBezTo>
                    <a:pt x="369" y="53"/>
                    <a:pt x="362" y="61"/>
                    <a:pt x="353" y="61"/>
                  </a:cubicBezTo>
                  <a:cubicBezTo>
                    <a:pt x="343" y="61"/>
                    <a:pt x="336" y="53"/>
                    <a:pt x="336" y="44"/>
                  </a:cubicBezTo>
                  <a:cubicBezTo>
                    <a:pt x="336" y="35"/>
                    <a:pt x="343" y="27"/>
                    <a:pt x="353" y="27"/>
                  </a:cubicBezTo>
                  <a:close/>
                  <a:moveTo>
                    <a:pt x="304" y="27"/>
                  </a:moveTo>
                  <a:cubicBezTo>
                    <a:pt x="313" y="27"/>
                    <a:pt x="320" y="35"/>
                    <a:pt x="320" y="44"/>
                  </a:cubicBezTo>
                  <a:cubicBezTo>
                    <a:pt x="320" y="53"/>
                    <a:pt x="313" y="61"/>
                    <a:pt x="304" y="61"/>
                  </a:cubicBezTo>
                  <a:cubicBezTo>
                    <a:pt x="294" y="61"/>
                    <a:pt x="287" y="53"/>
                    <a:pt x="287" y="44"/>
                  </a:cubicBezTo>
                  <a:cubicBezTo>
                    <a:pt x="287" y="35"/>
                    <a:pt x="294" y="27"/>
                    <a:pt x="304" y="27"/>
                  </a:cubicBezTo>
                  <a:close/>
                  <a:moveTo>
                    <a:pt x="255" y="27"/>
                  </a:moveTo>
                  <a:cubicBezTo>
                    <a:pt x="264" y="27"/>
                    <a:pt x="271" y="35"/>
                    <a:pt x="271" y="44"/>
                  </a:cubicBezTo>
                  <a:cubicBezTo>
                    <a:pt x="271" y="53"/>
                    <a:pt x="264" y="61"/>
                    <a:pt x="255" y="61"/>
                  </a:cubicBezTo>
                  <a:cubicBezTo>
                    <a:pt x="245" y="61"/>
                    <a:pt x="238" y="53"/>
                    <a:pt x="238" y="44"/>
                  </a:cubicBezTo>
                  <a:cubicBezTo>
                    <a:pt x="238" y="35"/>
                    <a:pt x="245" y="27"/>
                    <a:pt x="25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8" name="Freeform 36">
              <a:extLst>
                <a:ext uri="{FF2B5EF4-FFF2-40B4-BE49-F238E27FC236}">
                  <a16:creationId xmlns="" xmlns:a16="http://schemas.microsoft.com/office/drawing/2014/main" id="{62997C5C-A29D-4505-9993-138D8002AA95}"/>
                </a:ext>
              </a:extLst>
            </p:cNvPr>
            <p:cNvSpPr>
              <a:spLocks noEditPoints="1"/>
            </p:cNvSpPr>
            <p:nvPr/>
          </p:nvSpPr>
          <p:spPr bwMode="auto">
            <a:xfrm>
              <a:off x="6186488" y="3956050"/>
              <a:ext cx="966787" cy="784225"/>
            </a:xfrm>
            <a:custGeom>
              <a:avLst/>
              <a:gdLst>
                <a:gd name="T0" fmla="*/ 247 w 258"/>
                <a:gd name="T1" fmla="*/ 174 h 209"/>
                <a:gd name="T2" fmla="*/ 197 w 258"/>
                <a:gd name="T3" fmla="*/ 142 h 209"/>
                <a:gd name="T4" fmla="*/ 183 w 258"/>
                <a:gd name="T5" fmla="*/ 139 h 209"/>
                <a:gd name="T6" fmla="*/ 178 w 258"/>
                <a:gd name="T7" fmla="*/ 141 h 209"/>
                <a:gd name="T8" fmla="*/ 170 w 258"/>
                <a:gd name="T9" fmla="*/ 136 h 209"/>
                <a:gd name="T10" fmla="*/ 178 w 258"/>
                <a:gd name="T11" fmla="*/ 75 h 209"/>
                <a:gd name="T12" fmla="*/ 74 w 258"/>
                <a:gd name="T13" fmla="*/ 11 h 209"/>
                <a:gd name="T14" fmla="*/ 11 w 258"/>
                <a:gd name="T15" fmla="*/ 115 h 209"/>
                <a:gd name="T16" fmla="*/ 115 w 258"/>
                <a:gd name="T17" fmla="*/ 178 h 209"/>
                <a:gd name="T18" fmla="*/ 160 w 258"/>
                <a:gd name="T19" fmla="*/ 151 h 209"/>
                <a:gd name="T20" fmla="*/ 168 w 258"/>
                <a:gd name="T21" fmla="*/ 156 h 209"/>
                <a:gd name="T22" fmla="*/ 176 w 258"/>
                <a:gd name="T23" fmla="*/ 173 h 209"/>
                <a:gd name="T24" fmla="*/ 227 w 258"/>
                <a:gd name="T25" fmla="*/ 206 h 209"/>
                <a:gd name="T26" fmla="*/ 241 w 258"/>
                <a:gd name="T27" fmla="*/ 208 h 209"/>
                <a:gd name="T28" fmla="*/ 253 w 258"/>
                <a:gd name="T29" fmla="*/ 200 h 209"/>
                <a:gd name="T30" fmla="*/ 247 w 258"/>
                <a:gd name="T31" fmla="*/ 174 h 209"/>
                <a:gd name="T32" fmla="*/ 107 w 258"/>
                <a:gd name="T33" fmla="*/ 148 h 209"/>
                <a:gd name="T34" fmla="*/ 41 w 258"/>
                <a:gd name="T35" fmla="*/ 108 h 209"/>
                <a:gd name="T36" fmla="*/ 81 w 258"/>
                <a:gd name="T37" fmla="*/ 41 h 209"/>
                <a:gd name="T38" fmla="*/ 148 w 258"/>
                <a:gd name="T39" fmla="*/ 82 h 209"/>
                <a:gd name="T40" fmla="*/ 107 w 258"/>
                <a:gd name="T41" fmla="*/ 14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8" h="209">
                  <a:moveTo>
                    <a:pt x="247" y="174"/>
                  </a:moveTo>
                  <a:cubicBezTo>
                    <a:pt x="197" y="142"/>
                    <a:pt x="197" y="142"/>
                    <a:pt x="197" y="142"/>
                  </a:cubicBezTo>
                  <a:cubicBezTo>
                    <a:pt x="192" y="139"/>
                    <a:pt x="187" y="138"/>
                    <a:pt x="183" y="139"/>
                  </a:cubicBezTo>
                  <a:cubicBezTo>
                    <a:pt x="181" y="140"/>
                    <a:pt x="179" y="140"/>
                    <a:pt x="178" y="141"/>
                  </a:cubicBezTo>
                  <a:cubicBezTo>
                    <a:pt x="170" y="136"/>
                    <a:pt x="170" y="136"/>
                    <a:pt x="170" y="136"/>
                  </a:cubicBezTo>
                  <a:cubicBezTo>
                    <a:pt x="180" y="118"/>
                    <a:pt x="183" y="96"/>
                    <a:pt x="178" y="75"/>
                  </a:cubicBezTo>
                  <a:cubicBezTo>
                    <a:pt x="167" y="28"/>
                    <a:pt x="120" y="0"/>
                    <a:pt x="74" y="11"/>
                  </a:cubicBezTo>
                  <a:cubicBezTo>
                    <a:pt x="28" y="22"/>
                    <a:pt x="0" y="69"/>
                    <a:pt x="11" y="115"/>
                  </a:cubicBezTo>
                  <a:cubicBezTo>
                    <a:pt x="22" y="161"/>
                    <a:pt x="68" y="190"/>
                    <a:pt x="115" y="178"/>
                  </a:cubicBezTo>
                  <a:cubicBezTo>
                    <a:pt x="133" y="174"/>
                    <a:pt x="148" y="164"/>
                    <a:pt x="160" y="151"/>
                  </a:cubicBezTo>
                  <a:cubicBezTo>
                    <a:pt x="168" y="156"/>
                    <a:pt x="168" y="156"/>
                    <a:pt x="168" y="156"/>
                  </a:cubicBezTo>
                  <a:cubicBezTo>
                    <a:pt x="168" y="163"/>
                    <a:pt x="171" y="169"/>
                    <a:pt x="176" y="173"/>
                  </a:cubicBezTo>
                  <a:cubicBezTo>
                    <a:pt x="227" y="206"/>
                    <a:pt x="227" y="206"/>
                    <a:pt x="227" y="206"/>
                  </a:cubicBezTo>
                  <a:cubicBezTo>
                    <a:pt x="231" y="209"/>
                    <a:pt x="236" y="209"/>
                    <a:pt x="241" y="208"/>
                  </a:cubicBezTo>
                  <a:cubicBezTo>
                    <a:pt x="246" y="207"/>
                    <a:pt x="250" y="204"/>
                    <a:pt x="253" y="200"/>
                  </a:cubicBezTo>
                  <a:cubicBezTo>
                    <a:pt x="258" y="191"/>
                    <a:pt x="256" y="180"/>
                    <a:pt x="247" y="174"/>
                  </a:cubicBezTo>
                  <a:close/>
                  <a:moveTo>
                    <a:pt x="107" y="148"/>
                  </a:moveTo>
                  <a:cubicBezTo>
                    <a:pt x="78" y="156"/>
                    <a:pt x="48" y="137"/>
                    <a:pt x="41" y="108"/>
                  </a:cubicBezTo>
                  <a:cubicBezTo>
                    <a:pt x="34" y="78"/>
                    <a:pt x="52" y="48"/>
                    <a:pt x="81" y="41"/>
                  </a:cubicBezTo>
                  <a:cubicBezTo>
                    <a:pt x="111" y="34"/>
                    <a:pt x="141" y="52"/>
                    <a:pt x="148" y="82"/>
                  </a:cubicBezTo>
                  <a:cubicBezTo>
                    <a:pt x="155" y="111"/>
                    <a:pt x="137" y="141"/>
                    <a:pt x="107"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grpSp>
        <p:nvGrpSpPr>
          <p:cNvPr id="29" name="Group 37">
            <a:extLst>
              <a:ext uri="{FF2B5EF4-FFF2-40B4-BE49-F238E27FC236}">
                <a16:creationId xmlns="" xmlns:a16="http://schemas.microsoft.com/office/drawing/2014/main" id="{9B779D69-5185-4BE5-BE11-3A00257EEB2F}"/>
              </a:ext>
            </a:extLst>
          </p:cNvPr>
          <p:cNvGrpSpPr/>
          <p:nvPr/>
        </p:nvGrpSpPr>
        <p:grpSpPr>
          <a:xfrm>
            <a:off x="6628005" y="3118591"/>
            <a:ext cx="342146" cy="277477"/>
            <a:chOff x="5292726" y="3127376"/>
            <a:chExt cx="2155824" cy="1747838"/>
          </a:xfrm>
          <a:solidFill>
            <a:schemeClr val="bg1"/>
          </a:solidFill>
        </p:grpSpPr>
        <p:sp>
          <p:nvSpPr>
            <p:cNvPr id="30" name="Freeform 38">
              <a:extLst>
                <a:ext uri="{FF2B5EF4-FFF2-40B4-BE49-F238E27FC236}">
                  <a16:creationId xmlns="" xmlns:a16="http://schemas.microsoft.com/office/drawing/2014/main" id="{5552793A-4DC6-48F5-ACB8-7A3EFD54FD00}"/>
                </a:ext>
              </a:extLst>
            </p:cNvPr>
            <p:cNvSpPr/>
            <p:nvPr/>
          </p:nvSpPr>
          <p:spPr bwMode="auto">
            <a:xfrm>
              <a:off x="5570538" y="3829051"/>
              <a:ext cx="715962" cy="139700"/>
            </a:xfrm>
            <a:custGeom>
              <a:avLst/>
              <a:gdLst>
                <a:gd name="T0" fmla="*/ 173 w 191"/>
                <a:gd name="T1" fmla="*/ 37 h 37"/>
                <a:gd name="T2" fmla="*/ 19 w 191"/>
                <a:gd name="T3" fmla="*/ 37 h 37"/>
                <a:gd name="T4" fmla="*/ 0 w 191"/>
                <a:gd name="T5" fmla="*/ 19 h 37"/>
                <a:gd name="T6" fmla="*/ 19 w 191"/>
                <a:gd name="T7" fmla="*/ 0 h 37"/>
                <a:gd name="T8" fmla="*/ 173 w 191"/>
                <a:gd name="T9" fmla="*/ 0 h 37"/>
                <a:gd name="T10" fmla="*/ 191 w 191"/>
                <a:gd name="T11" fmla="*/ 19 h 37"/>
                <a:gd name="T12" fmla="*/ 173 w 191"/>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91" h="37">
                  <a:moveTo>
                    <a:pt x="173" y="37"/>
                  </a:moveTo>
                  <a:cubicBezTo>
                    <a:pt x="19" y="37"/>
                    <a:pt x="19" y="37"/>
                    <a:pt x="19" y="37"/>
                  </a:cubicBezTo>
                  <a:cubicBezTo>
                    <a:pt x="9" y="37"/>
                    <a:pt x="0" y="29"/>
                    <a:pt x="0" y="19"/>
                  </a:cubicBezTo>
                  <a:cubicBezTo>
                    <a:pt x="0" y="8"/>
                    <a:pt x="9" y="0"/>
                    <a:pt x="19" y="0"/>
                  </a:cubicBezTo>
                  <a:cubicBezTo>
                    <a:pt x="173" y="0"/>
                    <a:pt x="173" y="0"/>
                    <a:pt x="173" y="0"/>
                  </a:cubicBezTo>
                  <a:cubicBezTo>
                    <a:pt x="183" y="0"/>
                    <a:pt x="191" y="8"/>
                    <a:pt x="191" y="19"/>
                  </a:cubicBezTo>
                  <a:cubicBezTo>
                    <a:pt x="191" y="29"/>
                    <a:pt x="183" y="37"/>
                    <a:pt x="17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31" name="Freeform 39">
              <a:extLst>
                <a:ext uri="{FF2B5EF4-FFF2-40B4-BE49-F238E27FC236}">
                  <a16:creationId xmlns="" xmlns:a16="http://schemas.microsoft.com/office/drawing/2014/main" id="{FF719AC7-692E-49BC-A750-4E1B40F9FC7B}"/>
                </a:ext>
              </a:extLst>
            </p:cNvPr>
            <p:cNvSpPr/>
            <p:nvPr/>
          </p:nvSpPr>
          <p:spPr bwMode="auto">
            <a:xfrm>
              <a:off x="5653088" y="3848101"/>
              <a:ext cx="142875" cy="292100"/>
            </a:xfrm>
            <a:custGeom>
              <a:avLst/>
              <a:gdLst>
                <a:gd name="T0" fmla="*/ 19 w 38"/>
                <a:gd name="T1" fmla="*/ 78 h 78"/>
                <a:gd name="T2" fmla="*/ 0 w 38"/>
                <a:gd name="T3" fmla="*/ 59 h 78"/>
                <a:gd name="T4" fmla="*/ 0 w 38"/>
                <a:gd name="T5" fmla="*/ 18 h 78"/>
                <a:gd name="T6" fmla="*/ 19 w 38"/>
                <a:gd name="T7" fmla="*/ 0 h 78"/>
                <a:gd name="T8" fmla="*/ 38 w 38"/>
                <a:gd name="T9" fmla="*/ 18 h 78"/>
                <a:gd name="T10" fmla="*/ 38 w 38"/>
                <a:gd name="T11" fmla="*/ 59 h 78"/>
                <a:gd name="T12" fmla="*/ 19 w 38"/>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38" h="78">
                  <a:moveTo>
                    <a:pt x="19" y="78"/>
                  </a:moveTo>
                  <a:cubicBezTo>
                    <a:pt x="9" y="78"/>
                    <a:pt x="0" y="69"/>
                    <a:pt x="0" y="59"/>
                  </a:cubicBezTo>
                  <a:cubicBezTo>
                    <a:pt x="0" y="18"/>
                    <a:pt x="0" y="18"/>
                    <a:pt x="0" y="18"/>
                  </a:cubicBezTo>
                  <a:cubicBezTo>
                    <a:pt x="0" y="8"/>
                    <a:pt x="9" y="0"/>
                    <a:pt x="19" y="0"/>
                  </a:cubicBezTo>
                  <a:cubicBezTo>
                    <a:pt x="29" y="0"/>
                    <a:pt x="38" y="8"/>
                    <a:pt x="38" y="18"/>
                  </a:cubicBezTo>
                  <a:cubicBezTo>
                    <a:pt x="38" y="59"/>
                    <a:pt x="38" y="59"/>
                    <a:pt x="38" y="59"/>
                  </a:cubicBezTo>
                  <a:cubicBezTo>
                    <a:pt x="38" y="69"/>
                    <a:pt x="29" y="78"/>
                    <a:pt x="19"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32" name="Freeform 40">
              <a:extLst>
                <a:ext uri="{FF2B5EF4-FFF2-40B4-BE49-F238E27FC236}">
                  <a16:creationId xmlns="" xmlns:a16="http://schemas.microsoft.com/office/drawing/2014/main" id="{24EC0D81-4318-4564-B24E-8903194E2E02}"/>
                </a:ext>
              </a:extLst>
            </p:cNvPr>
            <p:cNvSpPr/>
            <p:nvPr/>
          </p:nvSpPr>
          <p:spPr bwMode="auto">
            <a:xfrm>
              <a:off x="5826125" y="3848101"/>
              <a:ext cx="138112" cy="292100"/>
            </a:xfrm>
            <a:custGeom>
              <a:avLst/>
              <a:gdLst>
                <a:gd name="T0" fmla="*/ 19 w 37"/>
                <a:gd name="T1" fmla="*/ 78 h 78"/>
                <a:gd name="T2" fmla="*/ 0 w 37"/>
                <a:gd name="T3" fmla="*/ 59 h 78"/>
                <a:gd name="T4" fmla="*/ 0 w 37"/>
                <a:gd name="T5" fmla="*/ 18 h 78"/>
                <a:gd name="T6" fmla="*/ 19 w 37"/>
                <a:gd name="T7" fmla="*/ 0 h 78"/>
                <a:gd name="T8" fmla="*/ 37 w 37"/>
                <a:gd name="T9" fmla="*/ 18 h 78"/>
                <a:gd name="T10" fmla="*/ 37 w 37"/>
                <a:gd name="T11" fmla="*/ 59 h 78"/>
                <a:gd name="T12" fmla="*/ 19 w 37"/>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37" h="78">
                  <a:moveTo>
                    <a:pt x="19" y="78"/>
                  </a:moveTo>
                  <a:cubicBezTo>
                    <a:pt x="8" y="78"/>
                    <a:pt x="0" y="69"/>
                    <a:pt x="0" y="59"/>
                  </a:cubicBezTo>
                  <a:cubicBezTo>
                    <a:pt x="0" y="18"/>
                    <a:pt x="0" y="18"/>
                    <a:pt x="0" y="18"/>
                  </a:cubicBezTo>
                  <a:cubicBezTo>
                    <a:pt x="0" y="8"/>
                    <a:pt x="8" y="0"/>
                    <a:pt x="19" y="0"/>
                  </a:cubicBezTo>
                  <a:cubicBezTo>
                    <a:pt x="29" y="0"/>
                    <a:pt x="37" y="8"/>
                    <a:pt x="37" y="18"/>
                  </a:cubicBezTo>
                  <a:cubicBezTo>
                    <a:pt x="37" y="59"/>
                    <a:pt x="37" y="59"/>
                    <a:pt x="37" y="59"/>
                  </a:cubicBezTo>
                  <a:cubicBezTo>
                    <a:pt x="37" y="69"/>
                    <a:pt x="29" y="78"/>
                    <a:pt x="19"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33" name="Freeform 41">
              <a:extLst>
                <a:ext uri="{FF2B5EF4-FFF2-40B4-BE49-F238E27FC236}">
                  <a16:creationId xmlns="" xmlns:a16="http://schemas.microsoft.com/office/drawing/2014/main" id="{7E2D4BA7-A75D-4DCF-A4A5-61368B995C5C}"/>
                </a:ext>
              </a:extLst>
            </p:cNvPr>
            <p:cNvSpPr>
              <a:spLocks noEditPoints="1"/>
            </p:cNvSpPr>
            <p:nvPr/>
          </p:nvSpPr>
          <p:spPr bwMode="auto">
            <a:xfrm>
              <a:off x="6170613" y="3597276"/>
              <a:ext cx="412750" cy="603250"/>
            </a:xfrm>
            <a:custGeom>
              <a:avLst/>
              <a:gdLst>
                <a:gd name="T0" fmla="*/ 55 w 110"/>
                <a:gd name="T1" fmla="*/ 161 h 161"/>
                <a:gd name="T2" fmla="*/ 0 w 110"/>
                <a:gd name="T3" fmla="*/ 106 h 161"/>
                <a:gd name="T4" fmla="*/ 0 w 110"/>
                <a:gd name="T5" fmla="*/ 55 h 161"/>
                <a:gd name="T6" fmla="*/ 55 w 110"/>
                <a:gd name="T7" fmla="*/ 0 h 161"/>
                <a:gd name="T8" fmla="*/ 110 w 110"/>
                <a:gd name="T9" fmla="*/ 55 h 161"/>
                <a:gd name="T10" fmla="*/ 110 w 110"/>
                <a:gd name="T11" fmla="*/ 106 h 161"/>
                <a:gd name="T12" fmla="*/ 55 w 110"/>
                <a:gd name="T13" fmla="*/ 161 h 161"/>
                <a:gd name="T14" fmla="*/ 55 w 110"/>
                <a:gd name="T15" fmla="*/ 38 h 161"/>
                <a:gd name="T16" fmla="*/ 38 w 110"/>
                <a:gd name="T17" fmla="*/ 55 h 161"/>
                <a:gd name="T18" fmla="*/ 38 w 110"/>
                <a:gd name="T19" fmla="*/ 106 h 161"/>
                <a:gd name="T20" fmla="*/ 55 w 110"/>
                <a:gd name="T21" fmla="*/ 124 h 161"/>
                <a:gd name="T22" fmla="*/ 73 w 110"/>
                <a:gd name="T23" fmla="*/ 106 h 161"/>
                <a:gd name="T24" fmla="*/ 73 w 110"/>
                <a:gd name="T25" fmla="*/ 55 h 161"/>
                <a:gd name="T26" fmla="*/ 55 w 110"/>
                <a:gd name="T27" fmla="*/ 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61">
                  <a:moveTo>
                    <a:pt x="55" y="161"/>
                  </a:moveTo>
                  <a:cubicBezTo>
                    <a:pt x="25" y="161"/>
                    <a:pt x="0" y="137"/>
                    <a:pt x="0" y="106"/>
                  </a:cubicBezTo>
                  <a:cubicBezTo>
                    <a:pt x="0" y="55"/>
                    <a:pt x="0" y="55"/>
                    <a:pt x="0" y="55"/>
                  </a:cubicBezTo>
                  <a:cubicBezTo>
                    <a:pt x="0" y="25"/>
                    <a:pt x="25" y="0"/>
                    <a:pt x="55" y="0"/>
                  </a:cubicBezTo>
                  <a:cubicBezTo>
                    <a:pt x="86" y="0"/>
                    <a:pt x="110" y="25"/>
                    <a:pt x="110" y="55"/>
                  </a:cubicBezTo>
                  <a:cubicBezTo>
                    <a:pt x="110" y="106"/>
                    <a:pt x="110" y="106"/>
                    <a:pt x="110" y="106"/>
                  </a:cubicBezTo>
                  <a:cubicBezTo>
                    <a:pt x="110" y="137"/>
                    <a:pt x="86" y="161"/>
                    <a:pt x="55" y="161"/>
                  </a:cubicBezTo>
                  <a:close/>
                  <a:moveTo>
                    <a:pt x="55" y="38"/>
                  </a:moveTo>
                  <a:cubicBezTo>
                    <a:pt x="46" y="38"/>
                    <a:pt x="38" y="46"/>
                    <a:pt x="38" y="55"/>
                  </a:cubicBezTo>
                  <a:cubicBezTo>
                    <a:pt x="38" y="106"/>
                    <a:pt x="38" y="106"/>
                    <a:pt x="38" y="106"/>
                  </a:cubicBezTo>
                  <a:cubicBezTo>
                    <a:pt x="38" y="116"/>
                    <a:pt x="46" y="124"/>
                    <a:pt x="55" y="124"/>
                  </a:cubicBezTo>
                  <a:cubicBezTo>
                    <a:pt x="65" y="124"/>
                    <a:pt x="73" y="116"/>
                    <a:pt x="73" y="106"/>
                  </a:cubicBezTo>
                  <a:cubicBezTo>
                    <a:pt x="73" y="55"/>
                    <a:pt x="73" y="55"/>
                    <a:pt x="73" y="55"/>
                  </a:cubicBezTo>
                  <a:cubicBezTo>
                    <a:pt x="73" y="46"/>
                    <a:pt x="65" y="38"/>
                    <a:pt x="5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34" name="Freeform 42">
              <a:extLst>
                <a:ext uri="{FF2B5EF4-FFF2-40B4-BE49-F238E27FC236}">
                  <a16:creationId xmlns="" xmlns:a16="http://schemas.microsoft.com/office/drawing/2014/main" id="{704F5FE7-8DD5-4DFD-8084-4327555FAF19}"/>
                </a:ext>
              </a:extLst>
            </p:cNvPr>
            <p:cNvSpPr>
              <a:spLocks noEditPoints="1"/>
            </p:cNvSpPr>
            <p:nvPr/>
          </p:nvSpPr>
          <p:spPr bwMode="auto">
            <a:xfrm>
              <a:off x="5292726" y="3127376"/>
              <a:ext cx="2155824" cy="1747838"/>
            </a:xfrm>
            <a:custGeom>
              <a:avLst/>
              <a:gdLst>
                <a:gd name="T0" fmla="*/ 550 w 575"/>
                <a:gd name="T1" fmla="*/ 387 h 466"/>
                <a:gd name="T2" fmla="*/ 439 w 575"/>
                <a:gd name="T3" fmla="*/ 315 h 466"/>
                <a:gd name="T4" fmla="*/ 407 w 575"/>
                <a:gd name="T5" fmla="*/ 310 h 466"/>
                <a:gd name="T6" fmla="*/ 397 w 575"/>
                <a:gd name="T7" fmla="*/ 314 h 466"/>
                <a:gd name="T8" fmla="*/ 378 w 575"/>
                <a:gd name="T9" fmla="*/ 302 h 466"/>
                <a:gd name="T10" fmla="*/ 396 w 575"/>
                <a:gd name="T11" fmla="*/ 166 h 466"/>
                <a:gd name="T12" fmla="*/ 165 w 575"/>
                <a:gd name="T13" fmla="*/ 25 h 466"/>
                <a:gd name="T14" fmla="*/ 24 w 575"/>
                <a:gd name="T15" fmla="*/ 256 h 466"/>
                <a:gd name="T16" fmla="*/ 256 w 575"/>
                <a:gd name="T17" fmla="*/ 397 h 466"/>
                <a:gd name="T18" fmla="*/ 356 w 575"/>
                <a:gd name="T19" fmla="*/ 335 h 466"/>
                <a:gd name="T20" fmla="*/ 375 w 575"/>
                <a:gd name="T21" fmla="*/ 347 h 466"/>
                <a:gd name="T22" fmla="*/ 393 w 575"/>
                <a:gd name="T23" fmla="*/ 385 h 466"/>
                <a:gd name="T24" fmla="*/ 505 w 575"/>
                <a:gd name="T25" fmla="*/ 457 h 466"/>
                <a:gd name="T26" fmla="*/ 537 w 575"/>
                <a:gd name="T27" fmla="*/ 463 h 466"/>
                <a:gd name="T28" fmla="*/ 563 w 575"/>
                <a:gd name="T29" fmla="*/ 445 h 466"/>
                <a:gd name="T30" fmla="*/ 550 w 575"/>
                <a:gd name="T31" fmla="*/ 387 h 466"/>
                <a:gd name="T32" fmla="*/ 247 w 575"/>
                <a:gd name="T33" fmla="*/ 362 h 466"/>
                <a:gd name="T34" fmla="*/ 59 w 575"/>
                <a:gd name="T35" fmla="*/ 248 h 466"/>
                <a:gd name="T36" fmla="*/ 174 w 575"/>
                <a:gd name="T37" fmla="*/ 59 h 466"/>
                <a:gd name="T38" fmla="*/ 362 w 575"/>
                <a:gd name="T39" fmla="*/ 174 h 466"/>
                <a:gd name="T40" fmla="*/ 247 w 575"/>
                <a:gd name="T41" fmla="*/ 36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5" h="466">
                  <a:moveTo>
                    <a:pt x="550" y="387"/>
                  </a:moveTo>
                  <a:cubicBezTo>
                    <a:pt x="439" y="315"/>
                    <a:pt x="439" y="315"/>
                    <a:pt x="439" y="315"/>
                  </a:cubicBezTo>
                  <a:cubicBezTo>
                    <a:pt x="429" y="309"/>
                    <a:pt x="417" y="307"/>
                    <a:pt x="407" y="310"/>
                  </a:cubicBezTo>
                  <a:cubicBezTo>
                    <a:pt x="403" y="311"/>
                    <a:pt x="400" y="312"/>
                    <a:pt x="397" y="314"/>
                  </a:cubicBezTo>
                  <a:cubicBezTo>
                    <a:pt x="378" y="302"/>
                    <a:pt x="378" y="302"/>
                    <a:pt x="378" y="302"/>
                  </a:cubicBezTo>
                  <a:cubicBezTo>
                    <a:pt x="400" y="262"/>
                    <a:pt x="408" y="214"/>
                    <a:pt x="396" y="166"/>
                  </a:cubicBezTo>
                  <a:cubicBezTo>
                    <a:pt x="371" y="63"/>
                    <a:pt x="268" y="0"/>
                    <a:pt x="165" y="25"/>
                  </a:cubicBezTo>
                  <a:cubicBezTo>
                    <a:pt x="63" y="50"/>
                    <a:pt x="0" y="153"/>
                    <a:pt x="24" y="256"/>
                  </a:cubicBezTo>
                  <a:cubicBezTo>
                    <a:pt x="49" y="359"/>
                    <a:pt x="153" y="422"/>
                    <a:pt x="256" y="397"/>
                  </a:cubicBezTo>
                  <a:cubicBezTo>
                    <a:pt x="296" y="387"/>
                    <a:pt x="330" y="365"/>
                    <a:pt x="356" y="335"/>
                  </a:cubicBezTo>
                  <a:cubicBezTo>
                    <a:pt x="375" y="347"/>
                    <a:pt x="375" y="347"/>
                    <a:pt x="375" y="347"/>
                  </a:cubicBezTo>
                  <a:cubicBezTo>
                    <a:pt x="374" y="362"/>
                    <a:pt x="380" y="377"/>
                    <a:pt x="393" y="385"/>
                  </a:cubicBezTo>
                  <a:cubicBezTo>
                    <a:pt x="505" y="457"/>
                    <a:pt x="505" y="457"/>
                    <a:pt x="505" y="457"/>
                  </a:cubicBezTo>
                  <a:cubicBezTo>
                    <a:pt x="515" y="464"/>
                    <a:pt x="527" y="466"/>
                    <a:pt x="537" y="463"/>
                  </a:cubicBezTo>
                  <a:cubicBezTo>
                    <a:pt x="547" y="461"/>
                    <a:pt x="556" y="454"/>
                    <a:pt x="563" y="445"/>
                  </a:cubicBezTo>
                  <a:cubicBezTo>
                    <a:pt x="575" y="426"/>
                    <a:pt x="570" y="400"/>
                    <a:pt x="550" y="387"/>
                  </a:cubicBezTo>
                  <a:close/>
                  <a:moveTo>
                    <a:pt x="247" y="362"/>
                  </a:moveTo>
                  <a:cubicBezTo>
                    <a:pt x="163" y="383"/>
                    <a:pt x="79" y="331"/>
                    <a:pt x="59" y="248"/>
                  </a:cubicBezTo>
                  <a:cubicBezTo>
                    <a:pt x="39" y="164"/>
                    <a:pt x="90" y="80"/>
                    <a:pt x="174" y="59"/>
                  </a:cubicBezTo>
                  <a:cubicBezTo>
                    <a:pt x="257" y="39"/>
                    <a:pt x="342" y="90"/>
                    <a:pt x="362" y="174"/>
                  </a:cubicBezTo>
                  <a:cubicBezTo>
                    <a:pt x="382" y="258"/>
                    <a:pt x="331" y="342"/>
                    <a:pt x="247" y="3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sp>
        <p:nvSpPr>
          <p:cNvPr id="35" name="TextBox 43">
            <a:extLst>
              <a:ext uri="{FF2B5EF4-FFF2-40B4-BE49-F238E27FC236}">
                <a16:creationId xmlns="" xmlns:a16="http://schemas.microsoft.com/office/drawing/2014/main" id="{3BD7D3ED-2190-4F72-BCCE-63279840E4F3}"/>
              </a:ext>
            </a:extLst>
          </p:cNvPr>
          <p:cNvSpPr txBox="1"/>
          <p:nvPr/>
        </p:nvSpPr>
        <p:spPr>
          <a:xfrm>
            <a:off x="1350723" y="1816460"/>
            <a:ext cx="1061037" cy="338659"/>
          </a:xfrm>
          <a:prstGeom prst="rect">
            <a:avLst/>
          </a:prstGeom>
          <a:noFill/>
        </p:spPr>
        <p:txBody>
          <a:bodyPr wrap="square" rtlCol="0">
            <a:spAutoFit/>
          </a:bodyPr>
          <a:lstStyle/>
          <a:p>
            <a:r>
              <a:rPr lang="zh-CN" altLang="en-US" sz="1600" dirty="0">
                <a:solidFill>
                  <a:schemeClr val="bg1"/>
                </a:solidFill>
                <a:latin typeface="方正粗倩简体" panose="03000509000000000000" pitchFamily="65" charset="-122"/>
                <a:ea typeface="方正粗倩简体" panose="03000509000000000000" pitchFamily="65" charset="-122"/>
              </a:rPr>
              <a:t>添加文字</a:t>
            </a:r>
            <a:endParaRPr lang="en-US" sz="1600" dirty="0">
              <a:solidFill>
                <a:schemeClr val="bg1"/>
              </a:solidFill>
              <a:latin typeface="方正粗倩简体" panose="03000509000000000000" pitchFamily="65" charset="-122"/>
              <a:ea typeface="方正粗倩简体" panose="03000509000000000000" pitchFamily="65" charset="-122"/>
            </a:endParaRPr>
          </a:p>
        </p:txBody>
      </p:sp>
      <p:sp>
        <p:nvSpPr>
          <p:cNvPr id="36" name="TextBox 44">
            <a:extLst>
              <a:ext uri="{FF2B5EF4-FFF2-40B4-BE49-F238E27FC236}">
                <a16:creationId xmlns="" xmlns:a16="http://schemas.microsoft.com/office/drawing/2014/main" id="{44B0373E-DD88-457B-B8EF-1A33C3F3A0E8}"/>
              </a:ext>
            </a:extLst>
          </p:cNvPr>
          <p:cNvSpPr txBox="1"/>
          <p:nvPr/>
        </p:nvSpPr>
        <p:spPr>
          <a:xfrm>
            <a:off x="1345206" y="3551990"/>
            <a:ext cx="1061037" cy="338659"/>
          </a:xfrm>
          <a:prstGeom prst="rect">
            <a:avLst/>
          </a:prstGeom>
          <a:noFill/>
        </p:spPr>
        <p:txBody>
          <a:bodyPr wrap="square" rtlCol="0">
            <a:spAutoFit/>
          </a:bodyPr>
          <a:lstStyle/>
          <a:p>
            <a:r>
              <a:rPr lang="zh-CN" altLang="en-US" sz="1600" dirty="0">
                <a:solidFill>
                  <a:schemeClr val="bg1"/>
                </a:solidFill>
                <a:latin typeface="方正粗倩简体" panose="03000509000000000000" pitchFamily="65" charset="-122"/>
                <a:ea typeface="方正粗倩简体" panose="03000509000000000000" pitchFamily="65" charset="-122"/>
              </a:rPr>
              <a:t>添加文字</a:t>
            </a:r>
            <a:endParaRPr lang="en-US" sz="1600" dirty="0">
              <a:solidFill>
                <a:schemeClr val="bg1"/>
              </a:solidFill>
              <a:latin typeface="方正粗倩简体" panose="03000509000000000000" pitchFamily="65" charset="-122"/>
              <a:ea typeface="方正粗倩简体" panose="03000509000000000000" pitchFamily="65" charset="-122"/>
            </a:endParaRPr>
          </a:p>
        </p:txBody>
      </p:sp>
      <p:sp>
        <p:nvSpPr>
          <p:cNvPr id="37" name="TextBox 45">
            <a:extLst>
              <a:ext uri="{FF2B5EF4-FFF2-40B4-BE49-F238E27FC236}">
                <a16:creationId xmlns="" xmlns:a16="http://schemas.microsoft.com/office/drawing/2014/main" id="{52B7B545-0B8E-40AF-93E8-97C47E948893}"/>
              </a:ext>
            </a:extLst>
          </p:cNvPr>
          <p:cNvSpPr txBox="1"/>
          <p:nvPr/>
        </p:nvSpPr>
        <p:spPr>
          <a:xfrm>
            <a:off x="6852113" y="1836318"/>
            <a:ext cx="1061037" cy="338659"/>
          </a:xfrm>
          <a:prstGeom prst="rect">
            <a:avLst/>
          </a:prstGeom>
          <a:noFill/>
        </p:spPr>
        <p:txBody>
          <a:bodyPr wrap="square" rtlCol="0">
            <a:spAutoFit/>
          </a:bodyPr>
          <a:lstStyle/>
          <a:p>
            <a:r>
              <a:rPr lang="zh-CN" altLang="en-US" sz="1600" dirty="0">
                <a:solidFill>
                  <a:schemeClr val="bg1"/>
                </a:solidFill>
                <a:latin typeface="方正粗倩简体" panose="03000509000000000000" pitchFamily="65" charset="-122"/>
                <a:ea typeface="方正粗倩简体" panose="03000509000000000000" pitchFamily="65" charset="-122"/>
              </a:rPr>
              <a:t>添加文字</a:t>
            </a:r>
            <a:endParaRPr lang="en-US" sz="1600" dirty="0">
              <a:solidFill>
                <a:schemeClr val="bg1"/>
              </a:solidFill>
              <a:latin typeface="方正粗倩简体" panose="03000509000000000000" pitchFamily="65" charset="-122"/>
              <a:ea typeface="方正粗倩简体" panose="03000509000000000000" pitchFamily="65" charset="-122"/>
            </a:endParaRPr>
          </a:p>
        </p:txBody>
      </p:sp>
      <p:sp>
        <p:nvSpPr>
          <p:cNvPr id="38" name="TextBox 46">
            <a:extLst>
              <a:ext uri="{FF2B5EF4-FFF2-40B4-BE49-F238E27FC236}">
                <a16:creationId xmlns="" xmlns:a16="http://schemas.microsoft.com/office/drawing/2014/main" id="{B2AA3C4D-086B-4CFB-B03A-1223E5DB9D65}"/>
              </a:ext>
            </a:extLst>
          </p:cNvPr>
          <p:cNvSpPr txBox="1"/>
          <p:nvPr/>
        </p:nvSpPr>
        <p:spPr>
          <a:xfrm>
            <a:off x="6846596" y="3530029"/>
            <a:ext cx="1061037" cy="338659"/>
          </a:xfrm>
          <a:prstGeom prst="rect">
            <a:avLst/>
          </a:prstGeom>
          <a:noFill/>
        </p:spPr>
        <p:txBody>
          <a:bodyPr wrap="square" rtlCol="0">
            <a:spAutoFit/>
          </a:bodyPr>
          <a:lstStyle/>
          <a:p>
            <a:r>
              <a:rPr lang="zh-CN" altLang="en-US" sz="1600" dirty="0">
                <a:solidFill>
                  <a:schemeClr val="bg1"/>
                </a:solidFill>
                <a:latin typeface="方正粗倩简体" panose="03000509000000000000" pitchFamily="65" charset="-122"/>
                <a:ea typeface="方正粗倩简体" panose="03000509000000000000" pitchFamily="65" charset="-122"/>
              </a:rPr>
              <a:t>添加文字</a:t>
            </a:r>
            <a:endParaRPr lang="en-US" sz="1600" dirty="0">
              <a:solidFill>
                <a:schemeClr val="bg1"/>
              </a:solidFill>
              <a:latin typeface="方正粗倩简体" panose="03000509000000000000" pitchFamily="65" charset="-122"/>
              <a:ea typeface="方正粗倩简体" panose="03000509000000000000" pitchFamily="65" charset="-122"/>
            </a:endParaRPr>
          </a:p>
        </p:txBody>
      </p:sp>
    </p:spTree>
    <p:extLst>
      <p:ext uri="{BB962C8B-B14F-4D97-AF65-F5344CB8AC3E}">
        <p14:creationId xmlns:p14="http://schemas.microsoft.com/office/powerpoint/2010/main" val="37551465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par>
                          <p:cTn id="40" fill="hold">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4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250" fill="hold"/>
                                        <p:tgtEl>
                                          <p:spTgt spid="35"/>
                                        </p:tgtEl>
                                        <p:attrNameLst>
                                          <p:attrName>ppt_x</p:attrName>
                                        </p:attrNameLst>
                                      </p:cBhvr>
                                      <p:tavLst>
                                        <p:tav tm="0">
                                          <p:val>
                                            <p:strVal val="#ppt_x"/>
                                          </p:val>
                                        </p:tav>
                                        <p:tav tm="100000">
                                          <p:val>
                                            <p:strVal val="#ppt_x"/>
                                          </p:val>
                                        </p:tav>
                                      </p:tavLst>
                                    </p:anim>
                                    <p:anim calcmode="lin" valueType="num">
                                      <p:cBhvr additive="base">
                                        <p:cTn id="56" dur="250" fill="hold"/>
                                        <p:tgtEl>
                                          <p:spTgt spid="35"/>
                                        </p:tgtEl>
                                        <p:attrNameLst>
                                          <p:attrName>ppt_y</p:attrName>
                                        </p:attrNameLst>
                                      </p:cBhvr>
                                      <p:tavLst>
                                        <p:tav tm="0">
                                          <p:val>
                                            <p:strVal val="1+#ppt_h/2"/>
                                          </p:val>
                                        </p:tav>
                                        <p:tav tm="100000">
                                          <p:val>
                                            <p:strVal val="#ppt_y"/>
                                          </p:val>
                                        </p:tav>
                                      </p:tavLst>
                                    </p:anim>
                                  </p:childTnLst>
                                </p:cTn>
                              </p:par>
                            </p:childTnLst>
                          </p:cTn>
                        </p:par>
                        <p:par>
                          <p:cTn id="57" fill="hold">
                            <p:stCondLst>
                              <p:cond delay="5750"/>
                            </p:stCondLst>
                            <p:childTnLst>
                              <p:par>
                                <p:cTn id="58" presetID="2" presetClass="entr" presetSubtype="4"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250" fill="hold"/>
                                        <p:tgtEl>
                                          <p:spTgt spid="37"/>
                                        </p:tgtEl>
                                        <p:attrNameLst>
                                          <p:attrName>ppt_x</p:attrName>
                                        </p:attrNameLst>
                                      </p:cBhvr>
                                      <p:tavLst>
                                        <p:tav tm="0">
                                          <p:val>
                                            <p:strVal val="#ppt_x"/>
                                          </p:val>
                                        </p:tav>
                                        <p:tav tm="100000">
                                          <p:val>
                                            <p:strVal val="#ppt_x"/>
                                          </p:val>
                                        </p:tav>
                                      </p:tavLst>
                                    </p:anim>
                                    <p:anim calcmode="lin" valueType="num">
                                      <p:cBhvr additive="base">
                                        <p:cTn id="61" dur="250" fill="hold"/>
                                        <p:tgtEl>
                                          <p:spTgt spid="37"/>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250" fill="hold"/>
                                        <p:tgtEl>
                                          <p:spTgt spid="38"/>
                                        </p:tgtEl>
                                        <p:attrNameLst>
                                          <p:attrName>ppt_x</p:attrName>
                                        </p:attrNameLst>
                                      </p:cBhvr>
                                      <p:tavLst>
                                        <p:tav tm="0">
                                          <p:val>
                                            <p:strVal val="#ppt_x"/>
                                          </p:val>
                                        </p:tav>
                                        <p:tav tm="100000">
                                          <p:val>
                                            <p:strVal val="#ppt_x"/>
                                          </p:val>
                                        </p:tav>
                                      </p:tavLst>
                                    </p:anim>
                                    <p:anim calcmode="lin" valueType="num">
                                      <p:cBhvr additive="base">
                                        <p:cTn id="66" dur="250" fill="hold"/>
                                        <p:tgtEl>
                                          <p:spTgt spid="38"/>
                                        </p:tgtEl>
                                        <p:attrNameLst>
                                          <p:attrName>ppt_y</p:attrName>
                                        </p:attrNameLst>
                                      </p:cBhvr>
                                      <p:tavLst>
                                        <p:tav tm="0">
                                          <p:val>
                                            <p:strVal val="1+#ppt_h/2"/>
                                          </p:val>
                                        </p:tav>
                                        <p:tav tm="100000">
                                          <p:val>
                                            <p:strVal val="#ppt_y"/>
                                          </p:val>
                                        </p:tav>
                                      </p:tavLst>
                                    </p:anim>
                                  </p:childTnLst>
                                </p:cTn>
                              </p:par>
                            </p:childTnLst>
                          </p:cTn>
                        </p:par>
                        <p:par>
                          <p:cTn id="67" fill="hold">
                            <p:stCondLst>
                              <p:cond delay="6250"/>
                            </p:stCondLst>
                            <p:childTnLst>
                              <p:par>
                                <p:cTn id="68" presetID="2" presetClass="entr" presetSubtype="4"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250" fill="hold"/>
                                        <p:tgtEl>
                                          <p:spTgt spid="36"/>
                                        </p:tgtEl>
                                        <p:attrNameLst>
                                          <p:attrName>ppt_x</p:attrName>
                                        </p:attrNameLst>
                                      </p:cBhvr>
                                      <p:tavLst>
                                        <p:tav tm="0">
                                          <p:val>
                                            <p:strVal val="#ppt_x"/>
                                          </p:val>
                                        </p:tav>
                                        <p:tav tm="100000">
                                          <p:val>
                                            <p:strVal val="#ppt_x"/>
                                          </p:val>
                                        </p:tav>
                                      </p:tavLst>
                                    </p:anim>
                                    <p:anim calcmode="lin" valueType="num">
                                      <p:cBhvr additive="base">
                                        <p:cTn id="71" dur="250" fill="hold"/>
                                        <p:tgtEl>
                                          <p:spTgt spid="36"/>
                                        </p:tgtEl>
                                        <p:attrNameLst>
                                          <p:attrName>ppt_y</p:attrName>
                                        </p:attrNameLst>
                                      </p:cBhvr>
                                      <p:tavLst>
                                        <p:tav tm="0">
                                          <p:val>
                                            <p:strVal val="1+#ppt_h/2"/>
                                          </p:val>
                                        </p:tav>
                                        <p:tav tm="100000">
                                          <p:val>
                                            <p:strVal val="#ppt_y"/>
                                          </p:val>
                                        </p:tav>
                                      </p:tavLst>
                                    </p:anim>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anim calcmode="lin" valueType="num">
                                      <p:cBhvr>
                                        <p:cTn id="76" dur="500" fill="hold"/>
                                        <p:tgtEl>
                                          <p:spTgt spid="10"/>
                                        </p:tgtEl>
                                        <p:attrNameLst>
                                          <p:attrName>ppt_x</p:attrName>
                                        </p:attrNameLst>
                                      </p:cBhvr>
                                      <p:tavLst>
                                        <p:tav tm="0">
                                          <p:val>
                                            <p:strVal val="#ppt_x"/>
                                          </p:val>
                                        </p:tav>
                                        <p:tav tm="100000">
                                          <p:val>
                                            <p:strVal val="#ppt_x"/>
                                          </p:val>
                                        </p:tav>
                                      </p:tavLst>
                                    </p:anim>
                                    <p:anim calcmode="lin" valueType="num">
                                      <p:cBhvr>
                                        <p:cTn id="77" dur="500" fill="hold"/>
                                        <p:tgtEl>
                                          <p:spTgt spid="10"/>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42"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anim calcmode="lin" valueType="num">
                                      <p:cBhvr>
                                        <p:cTn id="82" dur="500" fill="hold"/>
                                        <p:tgtEl>
                                          <p:spTgt spid="14"/>
                                        </p:tgtEl>
                                        <p:attrNameLst>
                                          <p:attrName>ppt_x</p:attrName>
                                        </p:attrNameLst>
                                      </p:cBhvr>
                                      <p:tavLst>
                                        <p:tav tm="0">
                                          <p:val>
                                            <p:strVal val="#ppt_x"/>
                                          </p:val>
                                        </p:tav>
                                        <p:tav tm="100000">
                                          <p:val>
                                            <p:strVal val="#ppt_x"/>
                                          </p:val>
                                        </p:tav>
                                      </p:tavLst>
                                    </p:anim>
                                    <p:anim calcmode="lin" valueType="num">
                                      <p:cBhvr>
                                        <p:cTn id="83" dur="500" fill="hold"/>
                                        <p:tgtEl>
                                          <p:spTgt spid="14"/>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anim calcmode="lin" valueType="num">
                                      <p:cBhvr>
                                        <p:cTn id="88" dur="500" fill="hold"/>
                                        <p:tgtEl>
                                          <p:spTgt spid="16"/>
                                        </p:tgtEl>
                                        <p:attrNameLst>
                                          <p:attrName>ppt_x</p:attrName>
                                        </p:attrNameLst>
                                      </p:cBhvr>
                                      <p:tavLst>
                                        <p:tav tm="0">
                                          <p:val>
                                            <p:strVal val="#ppt_x"/>
                                          </p:val>
                                        </p:tav>
                                        <p:tav tm="100000">
                                          <p:val>
                                            <p:strVal val="#ppt_x"/>
                                          </p:val>
                                        </p:tav>
                                      </p:tavLst>
                                    </p:anim>
                                    <p:anim calcmode="lin" valueType="num">
                                      <p:cBhvr>
                                        <p:cTn id="89" dur="500" fill="hold"/>
                                        <p:tgtEl>
                                          <p:spTgt spid="16"/>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42" presetClass="entr" presetSubtype="0"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anim calcmode="lin" valueType="num">
                                      <p:cBhvr>
                                        <p:cTn id="94" dur="500" fill="hold"/>
                                        <p:tgtEl>
                                          <p:spTgt spid="12"/>
                                        </p:tgtEl>
                                        <p:attrNameLst>
                                          <p:attrName>ppt_x</p:attrName>
                                        </p:attrNameLst>
                                      </p:cBhvr>
                                      <p:tavLst>
                                        <p:tav tm="0">
                                          <p:val>
                                            <p:strVal val="#ppt_x"/>
                                          </p:val>
                                        </p:tav>
                                        <p:tav tm="100000">
                                          <p:val>
                                            <p:strVal val="#ppt_x"/>
                                          </p:val>
                                        </p:tav>
                                      </p:tavLst>
                                    </p:anim>
                                    <p:anim calcmode="lin" valueType="num">
                                      <p:cBhvr>
                                        <p:cTn id="95" dur="500" fill="hold"/>
                                        <p:tgtEl>
                                          <p:spTgt spid="12"/>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10" presetClass="entr" presetSubtype="0"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par>
                          <p:cTn id="108" fill="hold">
                            <p:stCondLst>
                              <p:cond delay="10000"/>
                            </p:stCondLst>
                            <p:childTnLst>
                              <p:par>
                                <p:cTn id="109" presetID="10"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B6EAA4C7-87DB-49BE-AFE3-D4D8620F0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chemeClr val="bg1"/>
              </a:solidFill>
            </a:endParaRPr>
          </a:p>
        </p:txBody>
      </p:sp>
      <p:sp>
        <p:nvSpPr>
          <p:cNvPr id="13" name="文本占位符 3"/>
          <p:cNvSpPr txBox="1">
            <a:spLocks/>
          </p:cNvSpPr>
          <p:nvPr/>
        </p:nvSpPr>
        <p:spPr>
          <a:xfrm>
            <a:off x="3275862" y="2032484"/>
            <a:ext cx="3348372"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ea typeface="微软雅黑" panose="020B0503020204020204" pitchFamily="34" charset="-122"/>
              </a:rPr>
              <a:t>板书设计</a:t>
            </a:r>
          </a:p>
        </p:txBody>
      </p:sp>
      <p:sp>
        <p:nvSpPr>
          <p:cNvPr id="12" name="TextBox 11"/>
          <p:cNvSpPr txBox="1"/>
          <p:nvPr/>
        </p:nvSpPr>
        <p:spPr>
          <a:xfrm>
            <a:off x="1691686" y="1880183"/>
            <a:ext cx="1191352" cy="1323439"/>
          </a:xfrm>
          <a:prstGeom prst="rect">
            <a:avLst/>
          </a:prstGeom>
          <a:noFill/>
        </p:spPr>
        <p:txBody>
          <a:bodyPr wrap="none" rtlCol="0">
            <a:spAutoFit/>
          </a:bodyPr>
          <a:lstStyle/>
          <a:p>
            <a:pPr algn="r" defTabSz="913996"/>
            <a:r>
              <a:rPr lang="en-US" altLang="zh-CN" sz="8000" b="1" dirty="0">
                <a:solidFill>
                  <a:schemeClr val="bg1"/>
                </a:solidFill>
                <a:latin typeface="DotumChe" pitchFamily="49" charset="-127"/>
                <a:ea typeface="DotumChe" pitchFamily="49" charset="-127"/>
              </a:rPr>
              <a:t>04</a:t>
            </a:r>
            <a:endParaRPr lang="zh-CN" altLang="en-US" sz="8000" b="1" dirty="0">
              <a:solidFill>
                <a:schemeClr val="bg1"/>
              </a:solidFill>
              <a:latin typeface="DotumChe" pitchFamily="49" charset="-127"/>
              <a:ea typeface="DotumChe" pitchFamily="49" charset="-127"/>
            </a:endParaRPr>
          </a:p>
        </p:txBody>
      </p:sp>
      <p:sp>
        <p:nvSpPr>
          <p:cNvPr id="16" name="TextBox 15"/>
          <p:cNvSpPr txBox="1"/>
          <p:nvPr/>
        </p:nvSpPr>
        <p:spPr>
          <a:xfrm>
            <a:off x="3347870"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7" name="TextBox 16"/>
          <p:cNvSpPr txBox="1"/>
          <p:nvPr/>
        </p:nvSpPr>
        <p:spPr>
          <a:xfrm>
            <a:off x="5004054"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8" name="TextBox 17"/>
          <p:cNvSpPr txBox="1"/>
          <p:nvPr/>
        </p:nvSpPr>
        <p:spPr>
          <a:xfrm>
            <a:off x="3347870"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9" name="TextBox 18"/>
          <p:cNvSpPr txBox="1"/>
          <p:nvPr/>
        </p:nvSpPr>
        <p:spPr>
          <a:xfrm>
            <a:off x="5004054"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pic>
        <p:nvPicPr>
          <p:cNvPr id="14" name="图片 13">
            <a:extLst>
              <a:ext uri="{FF2B5EF4-FFF2-40B4-BE49-F238E27FC236}">
                <a16:creationId xmlns="" xmlns:a16="http://schemas.microsoft.com/office/drawing/2014/main" id="{50F745A8-C193-4E2C-B108-AE0E4ADA7F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200298" y="1492424"/>
            <a:ext cx="1728186" cy="3647132"/>
          </a:xfrm>
          <a:prstGeom prst="rect">
            <a:avLst/>
          </a:prstGeom>
        </p:spPr>
      </p:pic>
    </p:spTree>
    <p:extLst>
      <p:ext uri="{BB962C8B-B14F-4D97-AF65-F5344CB8AC3E}">
        <p14:creationId xmlns:p14="http://schemas.microsoft.com/office/powerpoint/2010/main" val="6658715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10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1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1313767" y="2551088"/>
            <a:ext cx="7827391" cy="182891"/>
          </a:xfrm>
          <a:custGeom>
            <a:avLst/>
            <a:gdLst/>
            <a:ahLst/>
            <a:cxnLst/>
            <a:rect l="l" t="t" r="r" b="b"/>
            <a:pathLst>
              <a:path w="144016" h="869444">
                <a:moveTo>
                  <a:pt x="0" y="0"/>
                </a:moveTo>
                <a:lnTo>
                  <a:pt x="144016" y="0"/>
                </a:lnTo>
                <a:lnTo>
                  <a:pt x="144016" y="869444"/>
                </a:lnTo>
                <a:lnTo>
                  <a:pt x="0" y="8694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3" name="椭圆 2"/>
          <p:cNvSpPr/>
          <p:nvPr/>
        </p:nvSpPr>
        <p:spPr>
          <a:xfrm>
            <a:off x="1313767"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4" name="椭圆 3"/>
          <p:cNvSpPr/>
          <p:nvPr/>
        </p:nvSpPr>
        <p:spPr>
          <a:xfrm>
            <a:off x="1834201"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5" name="椭圆 4"/>
          <p:cNvSpPr/>
          <p:nvPr/>
        </p:nvSpPr>
        <p:spPr>
          <a:xfrm>
            <a:off x="3395507"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6" name="椭圆 5"/>
          <p:cNvSpPr/>
          <p:nvPr/>
        </p:nvSpPr>
        <p:spPr>
          <a:xfrm>
            <a:off x="3915942"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7" name="椭圆 6"/>
          <p:cNvSpPr/>
          <p:nvPr/>
        </p:nvSpPr>
        <p:spPr>
          <a:xfrm>
            <a:off x="4956813"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8" name="椭圆 7"/>
          <p:cNvSpPr/>
          <p:nvPr/>
        </p:nvSpPr>
        <p:spPr>
          <a:xfrm>
            <a:off x="5477248"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9" name="椭圆 8"/>
          <p:cNvSpPr/>
          <p:nvPr/>
        </p:nvSpPr>
        <p:spPr>
          <a:xfrm>
            <a:off x="6518118"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10" name="椭圆 9"/>
          <p:cNvSpPr/>
          <p:nvPr/>
        </p:nvSpPr>
        <p:spPr>
          <a:xfrm>
            <a:off x="7038553"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11" name="椭圆 10"/>
          <p:cNvSpPr/>
          <p:nvPr/>
        </p:nvSpPr>
        <p:spPr>
          <a:xfrm>
            <a:off x="8079424"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12" name="椭圆 11"/>
          <p:cNvSpPr/>
          <p:nvPr/>
        </p:nvSpPr>
        <p:spPr>
          <a:xfrm>
            <a:off x="8599859"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grpSp>
        <p:nvGrpSpPr>
          <p:cNvPr id="13" name="组合 12"/>
          <p:cNvGrpSpPr/>
          <p:nvPr/>
        </p:nvGrpSpPr>
        <p:grpSpPr>
          <a:xfrm>
            <a:off x="1362557" y="1278282"/>
            <a:ext cx="984324" cy="1100713"/>
            <a:chOff x="1500890" y="1279283"/>
            <a:chExt cx="984937" cy="1100373"/>
          </a:xfrm>
          <a:solidFill>
            <a:srgbClr val="DEA900"/>
          </a:solidFill>
        </p:grpSpPr>
        <p:sp>
          <p:nvSpPr>
            <p:cNvPr id="14"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 name="Rectangle 13" descr="FD1DDF730CE4456e89755B07FE1653D0# #Rectangle 13"/>
            <p:cNvSpPr>
              <a:spLocks noChangeArrowheads="1"/>
            </p:cNvSpPr>
            <p:nvPr/>
          </p:nvSpPr>
          <p:spPr bwMode="auto">
            <a:xfrm>
              <a:off x="2038539" y="1573162"/>
              <a:ext cx="419134" cy="3692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2400" dirty="0">
                  <a:solidFill>
                    <a:schemeClr val="bg1"/>
                  </a:solidFill>
                  <a:latin typeface="微软雅黑" pitchFamily="34" charset="-122"/>
                  <a:ea typeface="微软雅黑" pitchFamily="34" charset="-122"/>
                  <a:cs typeface="Arial" pitchFamily="34" charset="0"/>
                </a:rPr>
                <a:t>01</a:t>
              </a:r>
            </a:p>
          </p:txBody>
        </p:sp>
        <p:sp>
          <p:nvSpPr>
            <p:cNvPr id="16" name="TextBox 15"/>
            <p:cNvSpPr txBox="1"/>
            <p:nvPr/>
          </p:nvSpPr>
          <p:spPr>
            <a:xfrm>
              <a:off x="1504880" y="1356143"/>
              <a:ext cx="544079" cy="307682"/>
            </a:xfrm>
            <a:prstGeom prst="rect">
              <a:avLst/>
            </a:prstGeom>
            <a:noFill/>
          </p:spPr>
          <p:txBody>
            <a:bodyPr vert="horz" wrap="none" rtlCol="0">
              <a:spAutoFit/>
            </a:bodyPr>
            <a:lstStyle/>
            <a:p>
              <a:pPr algn="ctr"/>
              <a:r>
                <a:rPr lang="zh-CN" altLang="en-US" sz="1400" dirty="0">
                  <a:solidFill>
                    <a:schemeClr val="bg1"/>
                  </a:solidFill>
                  <a:latin typeface="微软雅黑" pitchFamily="34" charset="-122"/>
                  <a:ea typeface="微软雅黑" pitchFamily="34" charset="-122"/>
                </a:rPr>
                <a:t>目标</a:t>
              </a:r>
            </a:p>
          </p:txBody>
        </p:sp>
      </p:grpSp>
      <p:grpSp>
        <p:nvGrpSpPr>
          <p:cNvPr id="17" name="组合 16"/>
          <p:cNvGrpSpPr/>
          <p:nvPr/>
        </p:nvGrpSpPr>
        <p:grpSpPr>
          <a:xfrm>
            <a:off x="2414898" y="1278282"/>
            <a:ext cx="2016860" cy="985241"/>
            <a:chOff x="2553885" y="1279283"/>
            <a:chExt cx="2018115" cy="984937"/>
          </a:xfrm>
        </p:grpSpPr>
        <p:sp>
          <p:nvSpPr>
            <p:cNvPr id="18" name="矩形 17"/>
            <p:cNvSpPr/>
            <p:nvPr/>
          </p:nvSpPr>
          <p:spPr>
            <a:xfrm>
              <a:off x="2553885" y="1279283"/>
              <a:ext cx="2018115" cy="9849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9"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chemeClr val="bg1"/>
                  </a:solidFill>
                  <a:latin typeface="微软雅黑" pitchFamily="34" charset="-122"/>
                  <a:ea typeface="微软雅黑" pitchFamily="34" charset="-122"/>
                </a:rPr>
                <a:t>添加标题</a:t>
              </a:r>
              <a:endParaRPr lang="en-US" altLang="zh-CN" sz="1200" dirty="0">
                <a:solidFill>
                  <a:schemeClr val="bg1"/>
                </a:solidFill>
                <a:latin typeface="微软雅黑" pitchFamily="34" charset="-122"/>
                <a:ea typeface="微软雅黑" pitchFamily="34" charset="-122"/>
              </a:endParaRPr>
            </a:p>
          </p:txBody>
        </p:sp>
        <p:sp>
          <p:nvSpPr>
            <p:cNvPr id="20" name="Rectangle 13" descr="FD1DDF730CE4456e89755B07FE1653D0# #Rectangle 13"/>
            <p:cNvSpPr>
              <a:spLocks noChangeArrowheads="1"/>
            </p:cNvSpPr>
            <p:nvPr/>
          </p:nvSpPr>
          <p:spPr bwMode="auto">
            <a:xfrm>
              <a:off x="2679894" y="1678386"/>
              <a:ext cx="1737861"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900" dirty="0">
                  <a:solidFill>
                    <a:schemeClr val="bg1"/>
                  </a:solidFill>
                  <a:latin typeface="微软雅黑" pitchFamily="34" charset="-122"/>
                  <a:ea typeface="微软雅黑" pitchFamily="34" charset="-122"/>
                </a:rPr>
                <a:t>此处添加目标扼要说明，</a:t>
              </a:r>
              <a:endParaRPr lang="en-US" altLang="zh-CN" sz="900" dirty="0">
                <a:solidFill>
                  <a:schemeClr val="bg1"/>
                </a:solidFill>
                <a:latin typeface="微软雅黑" pitchFamily="34" charset="-122"/>
                <a:ea typeface="微软雅黑" pitchFamily="34" charset="-122"/>
              </a:endParaRPr>
            </a:p>
            <a:p>
              <a:pPr algn="just" eaLnBrk="1" hangingPunct="1">
                <a:spcBef>
                  <a:spcPct val="0"/>
                </a:spcBef>
                <a:buNone/>
                <a:defRPr/>
              </a:pPr>
              <a:r>
                <a:rPr lang="zh-CN" altLang="en-US" sz="900" dirty="0">
                  <a:solidFill>
                    <a:schemeClr val="bg1"/>
                  </a:solidFill>
                  <a:latin typeface="微软雅黑" pitchFamily="34" charset="-122"/>
                  <a:ea typeface="微软雅黑" pitchFamily="34" charset="-122"/>
                </a:rPr>
                <a:t>添加简短说明文字。</a:t>
              </a:r>
              <a:endParaRPr lang="en-US" altLang="zh-CN" sz="900" dirty="0">
                <a:solidFill>
                  <a:schemeClr val="bg1"/>
                </a:solidFill>
                <a:latin typeface="微软雅黑" pitchFamily="34" charset="-122"/>
                <a:ea typeface="微软雅黑" pitchFamily="34" charset="-122"/>
              </a:endParaRPr>
            </a:p>
          </p:txBody>
        </p:sp>
      </p:grpSp>
      <p:grpSp>
        <p:nvGrpSpPr>
          <p:cNvPr id="21" name="组合 20"/>
          <p:cNvGrpSpPr/>
          <p:nvPr/>
        </p:nvGrpSpPr>
        <p:grpSpPr>
          <a:xfrm>
            <a:off x="2390616" y="2930417"/>
            <a:ext cx="984324" cy="1100713"/>
            <a:chOff x="1993813" y="2815696"/>
            <a:chExt cx="984937" cy="1100373"/>
          </a:xfrm>
          <a:solidFill>
            <a:srgbClr val="DEA900"/>
          </a:solidFill>
        </p:grpSpPr>
        <p:sp>
          <p:nvSpPr>
            <p:cNvPr id="22"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3" name="Rectangle 13" descr="FD1DDF730CE4456e89755B07FE1653D0# #Rectangle 13"/>
            <p:cNvSpPr>
              <a:spLocks noChangeArrowheads="1"/>
            </p:cNvSpPr>
            <p:nvPr/>
          </p:nvSpPr>
          <p:spPr bwMode="auto">
            <a:xfrm>
              <a:off x="2531462" y="3226688"/>
              <a:ext cx="419134" cy="369218"/>
            </a:xfrm>
            <a:prstGeom prst="rect">
              <a:avLst/>
            </a:prstGeom>
            <a:noFill/>
            <a:ln w="9525">
              <a:noFill/>
              <a:miter lim="800000"/>
              <a:headEnd/>
              <a:tailEnd/>
            </a:ln>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2400" dirty="0">
                  <a:solidFill>
                    <a:schemeClr val="bg1"/>
                  </a:solidFill>
                  <a:latin typeface="微软雅黑" pitchFamily="34" charset="-122"/>
                  <a:ea typeface="微软雅黑" pitchFamily="34" charset="-122"/>
                  <a:cs typeface="Arial" pitchFamily="34" charset="0"/>
                </a:rPr>
                <a:t>02</a:t>
              </a:r>
            </a:p>
          </p:txBody>
        </p:sp>
        <p:sp>
          <p:nvSpPr>
            <p:cNvPr id="24" name="TextBox 23"/>
            <p:cNvSpPr txBox="1"/>
            <p:nvPr/>
          </p:nvSpPr>
          <p:spPr>
            <a:xfrm>
              <a:off x="1997803" y="3009669"/>
              <a:ext cx="544079" cy="307682"/>
            </a:xfrm>
            <a:prstGeom prst="rect">
              <a:avLst/>
            </a:prstGeom>
            <a:noFill/>
          </p:spPr>
          <p:txBody>
            <a:bodyPr vert="horz" wrap="none" rtlCol="0">
              <a:spAutoFit/>
            </a:bodyPr>
            <a:lstStyle/>
            <a:p>
              <a:pPr algn="ctr"/>
              <a:r>
                <a:rPr lang="zh-CN" altLang="en-US" sz="1400" dirty="0">
                  <a:solidFill>
                    <a:schemeClr val="bg1"/>
                  </a:solidFill>
                  <a:latin typeface="微软雅黑" pitchFamily="34" charset="-122"/>
                  <a:ea typeface="微软雅黑" pitchFamily="34" charset="-122"/>
                </a:rPr>
                <a:t>目标</a:t>
              </a:r>
            </a:p>
          </p:txBody>
        </p:sp>
      </p:grpSp>
      <p:grpSp>
        <p:nvGrpSpPr>
          <p:cNvPr id="25" name="组合 24"/>
          <p:cNvGrpSpPr/>
          <p:nvPr/>
        </p:nvGrpSpPr>
        <p:grpSpPr>
          <a:xfrm>
            <a:off x="4967199" y="1278282"/>
            <a:ext cx="984324" cy="1100713"/>
            <a:chOff x="4572000" y="1164069"/>
            <a:chExt cx="984937" cy="1100373"/>
          </a:xfrm>
          <a:solidFill>
            <a:srgbClr val="DEA900"/>
          </a:solidFill>
        </p:grpSpPr>
        <p:sp>
          <p:nvSpPr>
            <p:cNvPr id="26"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7" name="Rectangle 13" descr="FD1DDF730CE4456e89755B07FE1653D0# #Rectangle 13"/>
            <p:cNvSpPr>
              <a:spLocks noChangeArrowheads="1"/>
            </p:cNvSpPr>
            <p:nvPr/>
          </p:nvSpPr>
          <p:spPr bwMode="auto">
            <a:xfrm>
              <a:off x="5109649" y="1457948"/>
              <a:ext cx="419134" cy="3692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2400" dirty="0">
                  <a:solidFill>
                    <a:schemeClr val="bg1"/>
                  </a:solidFill>
                  <a:latin typeface="微软雅黑" pitchFamily="34" charset="-122"/>
                  <a:ea typeface="微软雅黑" pitchFamily="34" charset="-122"/>
                  <a:cs typeface="Arial" pitchFamily="34" charset="0"/>
                </a:rPr>
                <a:t>03</a:t>
              </a:r>
              <a:endParaRPr lang="en-US" altLang="zh-CN" sz="4000" dirty="0">
                <a:solidFill>
                  <a:schemeClr val="bg1"/>
                </a:solidFill>
                <a:latin typeface="微软雅黑" pitchFamily="34" charset="-122"/>
                <a:ea typeface="微软雅黑" pitchFamily="34" charset="-122"/>
                <a:cs typeface="Arial" pitchFamily="34" charset="0"/>
              </a:endParaRPr>
            </a:p>
          </p:txBody>
        </p:sp>
        <p:sp>
          <p:nvSpPr>
            <p:cNvPr id="28" name="TextBox 27"/>
            <p:cNvSpPr txBox="1"/>
            <p:nvPr/>
          </p:nvSpPr>
          <p:spPr>
            <a:xfrm>
              <a:off x="4575990" y="1240929"/>
              <a:ext cx="544079" cy="307682"/>
            </a:xfrm>
            <a:prstGeom prst="rect">
              <a:avLst/>
            </a:prstGeom>
            <a:noFill/>
          </p:spPr>
          <p:txBody>
            <a:bodyPr vert="horz" wrap="none" rtlCol="0">
              <a:spAutoFit/>
            </a:bodyPr>
            <a:lstStyle/>
            <a:p>
              <a:pPr algn="ctr"/>
              <a:r>
                <a:rPr lang="zh-CN" altLang="en-US" sz="1400" dirty="0">
                  <a:solidFill>
                    <a:schemeClr val="bg1"/>
                  </a:solidFill>
                  <a:latin typeface="微软雅黑" pitchFamily="34" charset="-122"/>
                  <a:ea typeface="微软雅黑" pitchFamily="34" charset="-122"/>
                </a:rPr>
                <a:t>目标</a:t>
              </a:r>
            </a:p>
          </p:txBody>
        </p:sp>
      </p:grpSp>
      <p:grpSp>
        <p:nvGrpSpPr>
          <p:cNvPr id="29" name="组合 28"/>
          <p:cNvGrpSpPr/>
          <p:nvPr/>
        </p:nvGrpSpPr>
        <p:grpSpPr>
          <a:xfrm>
            <a:off x="6019540" y="1278282"/>
            <a:ext cx="2016860" cy="985241"/>
            <a:chOff x="2553885" y="1279283"/>
            <a:chExt cx="2018115" cy="984937"/>
          </a:xfrm>
        </p:grpSpPr>
        <p:sp>
          <p:nvSpPr>
            <p:cNvPr id="30" name="矩形 29"/>
            <p:cNvSpPr/>
            <p:nvPr/>
          </p:nvSpPr>
          <p:spPr>
            <a:xfrm>
              <a:off x="2553885" y="1279283"/>
              <a:ext cx="2018115" cy="98493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31"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chemeClr val="bg1"/>
                  </a:solidFill>
                  <a:latin typeface="微软雅黑" pitchFamily="34" charset="-122"/>
                  <a:ea typeface="微软雅黑" pitchFamily="34" charset="-122"/>
                </a:rPr>
                <a:t>添加标题</a:t>
              </a:r>
              <a:endParaRPr lang="en-US" altLang="zh-CN" sz="1200" dirty="0">
                <a:solidFill>
                  <a:schemeClr val="bg1"/>
                </a:solidFill>
                <a:latin typeface="微软雅黑" pitchFamily="34" charset="-122"/>
                <a:ea typeface="微软雅黑" pitchFamily="34" charset="-122"/>
              </a:endParaRPr>
            </a:p>
          </p:txBody>
        </p:sp>
        <p:sp>
          <p:nvSpPr>
            <p:cNvPr id="32" name="Rectangle 13" descr="FD1DDF730CE4456e89755B07FE1653D0# #Rectangle 13"/>
            <p:cNvSpPr>
              <a:spLocks noChangeArrowheads="1"/>
            </p:cNvSpPr>
            <p:nvPr/>
          </p:nvSpPr>
          <p:spPr bwMode="auto">
            <a:xfrm>
              <a:off x="2679894" y="1678386"/>
              <a:ext cx="1737861"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900" dirty="0">
                  <a:solidFill>
                    <a:schemeClr val="bg1"/>
                  </a:solidFill>
                  <a:latin typeface="微软雅黑" pitchFamily="34" charset="-122"/>
                  <a:ea typeface="微软雅黑" pitchFamily="34" charset="-122"/>
                </a:rPr>
                <a:t>此处添加目标扼要说明，</a:t>
              </a:r>
              <a:endParaRPr lang="en-US" altLang="zh-CN" sz="900" dirty="0">
                <a:solidFill>
                  <a:schemeClr val="bg1"/>
                </a:solidFill>
                <a:latin typeface="微软雅黑" pitchFamily="34" charset="-122"/>
                <a:ea typeface="微软雅黑" pitchFamily="34" charset="-122"/>
              </a:endParaRPr>
            </a:p>
            <a:p>
              <a:pPr algn="just" eaLnBrk="1" hangingPunct="1">
                <a:spcBef>
                  <a:spcPct val="0"/>
                </a:spcBef>
                <a:buNone/>
                <a:defRPr/>
              </a:pPr>
              <a:r>
                <a:rPr lang="zh-CN" altLang="en-US" sz="900" dirty="0">
                  <a:solidFill>
                    <a:schemeClr val="bg1"/>
                  </a:solidFill>
                  <a:latin typeface="微软雅黑" pitchFamily="34" charset="-122"/>
                  <a:ea typeface="微软雅黑" pitchFamily="34" charset="-122"/>
                </a:rPr>
                <a:t>添加简短说明文字。</a:t>
              </a:r>
              <a:endParaRPr lang="en-US" altLang="zh-CN" sz="900" dirty="0">
                <a:solidFill>
                  <a:schemeClr val="bg1"/>
                </a:solidFill>
                <a:latin typeface="微软雅黑" pitchFamily="34" charset="-122"/>
                <a:ea typeface="微软雅黑" pitchFamily="34" charset="-122"/>
              </a:endParaRPr>
            </a:p>
          </p:txBody>
        </p:sp>
      </p:grpSp>
      <p:sp>
        <p:nvSpPr>
          <p:cNvPr id="33" name="椭圆 32"/>
          <p:cNvSpPr/>
          <p:nvPr/>
        </p:nvSpPr>
        <p:spPr>
          <a:xfrm>
            <a:off x="2354636"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34" name="椭圆 33"/>
          <p:cNvSpPr/>
          <p:nvPr/>
        </p:nvSpPr>
        <p:spPr>
          <a:xfrm>
            <a:off x="2875072"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35" name="椭圆 34"/>
          <p:cNvSpPr/>
          <p:nvPr/>
        </p:nvSpPr>
        <p:spPr>
          <a:xfrm>
            <a:off x="4436378"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36" name="椭圆 35"/>
          <p:cNvSpPr/>
          <p:nvPr/>
        </p:nvSpPr>
        <p:spPr>
          <a:xfrm>
            <a:off x="5997683"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sp>
        <p:nvSpPr>
          <p:cNvPr id="37" name="椭圆 36"/>
          <p:cNvSpPr/>
          <p:nvPr/>
        </p:nvSpPr>
        <p:spPr>
          <a:xfrm>
            <a:off x="7558989"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zh-CN" altLang="en-US">
              <a:latin typeface="+mj-ea"/>
              <a:ea typeface="+mj-ea"/>
            </a:endParaRPr>
          </a:p>
        </p:txBody>
      </p:sp>
      <p:grpSp>
        <p:nvGrpSpPr>
          <p:cNvPr id="38" name="组合 37"/>
          <p:cNvGrpSpPr/>
          <p:nvPr/>
        </p:nvGrpSpPr>
        <p:grpSpPr>
          <a:xfrm>
            <a:off x="3447114" y="3045890"/>
            <a:ext cx="2016860" cy="985241"/>
            <a:chOff x="2553885" y="1279283"/>
            <a:chExt cx="2018115" cy="984937"/>
          </a:xfrm>
        </p:grpSpPr>
        <p:sp>
          <p:nvSpPr>
            <p:cNvPr id="39" name="矩形 38"/>
            <p:cNvSpPr/>
            <p:nvPr/>
          </p:nvSpPr>
          <p:spPr>
            <a:xfrm>
              <a:off x="2553885" y="1279283"/>
              <a:ext cx="2018115" cy="9849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40"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chemeClr val="bg1"/>
                  </a:solidFill>
                  <a:latin typeface="微软雅黑" pitchFamily="34" charset="-122"/>
                  <a:ea typeface="微软雅黑" pitchFamily="34" charset="-122"/>
                </a:rPr>
                <a:t>添加标题</a:t>
              </a:r>
              <a:endParaRPr lang="en-US" altLang="zh-CN" sz="1200" dirty="0">
                <a:solidFill>
                  <a:schemeClr val="bg1"/>
                </a:solidFill>
                <a:latin typeface="微软雅黑" pitchFamily="34" charset="-122"/>
                <a:ea typeface="微软雅黑" pitchFamily="34" charset="-122"/>
              </a:endParaRPr>
            </a:p>
          </p:txBody>
        </p:sp>
        <p:sp>
          <p:nvSpPr>
            <p:cNvPr id="41" name="Rectangle 13" descr="FD1DDF730CE4456e89755B07FE1653D0# #Rectangle 13"/>
            <p:cNvSpPr>
              <a:spLocks noChangeArrowheads="1"/>
            </p:cNvSpPr>
            <p:nvPr/>
          </p:nvSpPr>
          <p:spPr bwMode="auto">
            <a:xfrm>
              <a:off x="2679894" y="1678386"/>
              <a:ext cx="1737861"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900" dirty="0">
                  <a:solidFill>
                    <a:schemeClr val="bg1"/>
                  </a:solidFill>
                  <a:latin typeface="微软雅黑" pitchFamily="34" charset="-122"/>
                  <a:ea typeface="微软雅黑" pitchFamily="34" charset="-122"/>
                </a:rPr>
                <a:t>此处添加目标扼要说明，</a:t>
              </a:r>
              <a:endParaRPr lang="en-US" altLang="zh-CN" sz="900" dirty="0">
                <a:solidFill>
                  <a:schemeClr val="bg1"/>
                </a:solidFill>
                <a:latin typeface="微软雅黑" pitchFamily="34" charset="-122"/>
                <a:ea typeface="微软雅黑" pitchFamily="34" charset="-122"/>
              </a:endParaRPr>
            </a:p>
            <a:p>
              <a:pPr algn="just" eaLnBrk="1" hangingPunct="1">
                <a:spcBef>
                  <a:spcPct val="0"/>
                </a:spcBef>
                <a:buNone/>
                <a:defRPr/>
              </a:pPr>
              <a:r>
                <a:rPr lang="zh-CN" altLang="en-US" sz="900" dirty="0">
                  <a:solidFill>
                    <a:schemeClr val="bg1"/>
                  </a:solidFill>
                  <a:latin typeface="微软雅黑" pitchFamily="34" charset="-122"/>
                  <a:ea typeface="微软雅黑" pitchFamily="34" charset="-122"/>
                </a:rPr>
                <a:t>添加简短说明文字。</a:t>
              </a:r>
              <a:endParaRPr lang="en-US" altLang="zh-CN" sz="900" dirty="0">
                <a:solidFill>
                  <a:schemeClr val="bg1"/>
                </a:solidFill>
                <a:latin typeface="微软雅黑" pitchFamily="34" charset="-122"/>
                <a:ea typeface="微软雅黑" pitchFamily="34" charset="-122"/>
              </a:endParaRPr>
            </a:p>
          </p:txBody>
        </p:sp>
      </p:grpSp>
      <p:grpSp>
        <p:nvGrpSpPr>
          <p:cNvPr id="42" name="组合 41"/>
          <p:cNvGrpSpPr/>
          <p:nvPr/>
        </p:nvGrpSpPr>
        <p:grpSpPr>
          <a:xfrm>
            <a:off x="6025957" y="2930417"/>
            <a:ext cx="984324" cy="1100713"/>
            <a:chOff x="5631416" y="2815696"/>
            <a:chExt cx="984937" cy="1100373"/>
          </a:xfrm>
          <a:solidFill>
            <a:srgbClr val="DEA900"/>
          </a:solidFill>
        </p:grpSpPr>
        <p:sp>
          <p:nvSpPr>
            <p:cNvPr id="43"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4" name="Rectangle 13" descr="FD1DDF730CE4456e89755B07FE1653D0# #Rectangle 13"/>
            <p:cNvSpPr>
              <a:spLocks noChangeArrowheads="1"/>
            </p:cNvSpPr>
            <p:nvPr/>
          </p:nvSpPr>
          <p:spPr bwMode="auto">
            <a:xfrm>
              <a:off x="6169065" y="3226688"/>
              <a:ext cx="419134" cy="3692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2400" dirty="0">
                  <a:solidFill>
                    <a:schemeClr val="bg1"/>
                  </a:solidFill>
                  <a:latin typeface="微软雅黑" pitchFamily="34" charset="-122"/>
                  <a:ea typeface="微软雅黑" pitchFamily="34" charset="-122"/>
                  <a:cs typeface="Arial" pitchFamily="34" charset="0"/>
                </a:rPr>
                <a:t>04</a:t>
              </a:r>
              <a:endParaRPr lang="en-US" altLang="zh-CN" sz="4000" dirty="0">
                <a:solidFill>
                  <a:schemeClr val="bg1"/>
                </a:solidFill>
                <a:latin typeface="微软雅黑" pitchFamily="34" charset="-122"/>
                <a:ea typeface="微软雅黑" pitchFamily="34" charset="-122"/>
                <a:cs typeface="Arial" pitchFamily="34" charset="0"/>
              </a:endParaRPr>
            </a:p>
          </p:txBody>
        </p:sp>
        <p:sp>
          <p:nvSpPr>
            <p:cNvPr id="45" name="TextBox 44"/>
            <p:cNvSpPr txBox="1"/>
            <p:nvPr/>
          </p:nvSpPr>
          <p:spPr>
            <a:xfrm>
              <a:off x="5635406" y="3009669"/>
              <a:ext cx="544079" cy="307682"/>
            </a:xfrm>
            <a:prstGeom prst="rect">
              <a:avLst/>
            </a:prstGeom>
            <a:noFill/>
          </p:spPr>
          <p:txBody>
            <a:bodyPr vert="horz" wrap="none" rtlCol="0">
              <a:spAutoFit/>
            </a:bodyPr>
            <a:lstStyle/>
            <a:p>
              <a:pPr algn="ctr"/>
              <a:r>
                <a:rPr lang="zh-CN" altLang="en-US" sz="1400" dirty="0">
                  <a:solidFill>
                    <a:schemeClr val="bg1"/>
                  </a:solidFill>
                  <a:latin typeface="微软雅黑" pitchFamily="34" charset="-122"/>
                  <a:ea typeface="微软雅黑" pitchFamily="34" charset="-122"/>
                </a:rPr>
                <a:t>目标</a:t>
              </a:r>
            </a:p>
          </p:txBody>
        </p:sp>
      </p:grpSp>
      <p:grpSp>
        <p:nvGrpSpPr>
          <p:cNvPr id="46" name="组合 45"/>
          <p:cNvGrpSpPr/>
          <p:nvPr/>
        </p:nvGrpSpPr>
        <p:grpSpPr>
          <a:xfrm>
            <a:off x="7082456" y="3045890"/>
            <a:ext cx="2016860" cy="985241"/>
            <a:chOff x="2553885" y="1279283"/>
            <a:chExt cx="2018115" cy="984937"/>
          </a:xfrm>
        </p:grpSpPr>
        <p:sp>
          <p:nvSpPr>
            <p:cNvPr id="47" name="矩形 46"/>
            <p:cNvSpPr/>
            <p:nvPr/>
          </p:nvSpPr>
          <p:spPr>
            <a:xfrm>
              <a:off x="2553885" y="1279283"/>
              <a:ext cx="2018115" cy="98493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48" name="Rectangle 13" descr="FD1DDF730CE4456e89755B07FE1653D0# #Rectangle 13"/>
            <p:cNvSpPr>
              <a:spLocks noChangeArrowheads="1"/>
            </p:cNvSpPr>
            <p:nvPr/>
          </p:nvSpPr>
          <p:spPr bwMode="auto">
            <a:xfrm>
              <a:off x="2679896" y="1356143"/>
              <a:ext cx="1460088"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chemeClr val="bg1"/>
                  </a:solidFill>
                  <a:latin typeface="微软雅黑" pitchFamily="34" charset="-122"/>
                  <a:ea typeface="微软雅黑" pitchFamily="34" charset="-122"/>
                </a:rPr>
                <a:t>添加标题</a:t>
              </a:r>
              <a:endParaRPr lang="en-US" altLang="zh-CN" sz="1200" dirty="0">
                <a:solidFill>
                  <a:schemeClr val="bg1"/>
                </a:solidFill>
                <a:latin typeface="微软雅黑" pitchFamily="34" charset="-122"/>
                <a:ea typeface="微软雅黑" pitchFamily="34" charset="-122"/>
              </a:endParaRPr>
            </a:p>
          </p:txBody>
        </p:sp>
        <p:sp>
          <p:nvSpPr>
            <p:cNvPr id="49" name="Rectangle 13" descr="FD1DDF730CE4456e89755B07FE1653D0# #Rectangle 13"/>
            <p:cNvSpPr>
              <a:spLocks noChangeArrowheads="1"/>
            </p:cNvSpPr>
            <p:nvPr/>
          </p:nvSpPr>
          <p:spPr bwMode="auto">
            <a:xfrm>
              <a:off x="2679894" y="1678386"/>
              <a:ext cx="1737861"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900" dirty="0">
                  <a:solidFill>
                    <a:schemeClr val="bg1"/>
                  </a:solidFill>
                  <a:latin typeface="微软雅黑" pitchFamily="34" charset="-122"/>
                  <a:ea typeface="微软雅黑" pitchFamily="34" charset="-122"/>
                </a:rPr>
                <a:t>此处添加目标扼要说明，</a:t>
              </a:r>
              <a:endParaRPr lang="en-US" altLang="zh-CN" sz="900" dirty="0">
                <a:solidFill>
                  <a:schemeClr val="bg1"/>
                </a:solidFill>
                <a:latin typeface="微软雅黑" pitchFamily="34" charset="-122"/>
                <a:ea typeface="微软雅黑" pitchFamily="34" charset="-122"/>
              </a:endParaRPr>
            </a:p>
            <a:p>
              <a:pPr algn="just" eaLnBrk="1" hangingPunct="1">
                <a:spcBef>
                  <a:spcPct val="0"/>
                </a:spcBef>
                <a:buNone/>
                <a:defRPr/>
              </a:pPr>
              <a:r>
                <a:rPr lang="zh-CN" altLang="en-US" sz="900" dirty="0">
                  <a:solidFill>
                    <a:schemeClr val="bg1"/>
                  </a:solidFill>
                  <a:latin typeface="微软雅黑" pitchFamily="34" charset="-122"/>
                  <a:ea typeface="微软雅黑" pitchFamily="34" charset="-122"/>
                </a:rPr>
                <a:t>添加简短说明文字。</a:t>
              </a:r>
              <a:endParaRPr lang="en-US" altLang="zh-CN" sz="900"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580188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
                                        <p:tgtEl>
                                          <p:spTgt spid="3"/>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
                                        <p:tgtEl>
                                          <p:spTgt spid="33"/>
                                        </p:tgtEl>
                                      </p:cBhvr>
                                    </p:animEffect>
                                  </p:childTnLst>
                                </p:cTn>
                              </p:par>
                            </p:childTnLst>
                          </p:cTn>
                        </p:par>
                        <p:par>
                          <p:cTn id="20" fill="hold">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
                                        <p:tgtEl>
                                          <p:spTgt spid="34"/>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
                                        <p:tgtEl>
                                          <p:spTgt spid="5"/>
                                        </p:tgtEl>
                                      </p:cBhvr>
                                    </p:animEffect>
                                  </p:childTnLst>
                                </p:cTn>
                              </p:par>
                            </p:childTnLst>
                          </p:cTn>
                        </p:par>
                        <p:par>
                          <p:cTn id="28" fill="hold">
                            <p:stCondLst>
                              <p:cond delay="8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
                                        <p:tgtEl>
                                          <p:spTgt spid="6"/>
                                        </p:tgtEl>
                                      </p:cBhvr>
                                    </p:animEffect>
                                  </p:childTnLst>
                                </p:cTn>
                              </p:par>
                            </p:childTnLst>
                          </p:cTn>
                        </p:par>
                        <p:par>
                          <p:cTn id="32" fill="hold">
                            <p:stCondLst>
                              <p:cond delay="9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
                                        <p:tgtEl>
                                          <p:spTgt spid="3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
                                        <p:tgtEl>
                                          <p:spTgt spid="7"/>
                                        </p:tgtEl>
                                      </p:cBhvr>
                                    </p:animEffect>
                                  </p:childTnLst>
                                </p:cTn>
                              </p:par>
                            </p:childTnLst>
                          </p:cTn>
                        </p:par>
                        <p:par>
                          <p:cTn id="40" fill="hold">
                            <p:stCondLst>
                              <p:cond delay="11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
                                        <p:tgtEl>
                                          <p:spTgt spid="8"/>
                                        </p:tgtEl>
                                      </p:cBhvr>
                                    </p:animEffect>
                                  </p:childTnLst>
                                </p:cTn>
                              </p:par>
                            </p:childTnLst>
                          </p:cTn>
                        </p:par>
                        <p:par>
                          <p:cTn id="44" fill="hold">
                            <p:stCondLst>
                              <p:cond delay="12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
                                        <p:tgtEl>
                                          <p:spTgt spid="36"/>
                                        </p:tgtEl>
                                      </p:cBhvr>
                                    </p:animEffect>
                                  </p:childTnLst>
                                </p:cTn>
                              </p:par>
                            </p:childTnLst>
                          </p:cTn>
                        </p:par>
                        <p:par>
                          <p:cTn id="48" fill="hold">
                            <p:stCondLst>
                              <p:cond delay="13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
                                        <p:tgtEl>
                                          <p:spTgt spid="9"/>
                                        </p:tgtEl>
                                      </p:cBhvr>
                                    </p:animEffect>
                                  </p:childTnLst>
                                </p:cTn>
                              </p:par>
                            </p:childTnLst>
                          </p:cTn>
                        </p:par>
                        <p:par>
                          <p:cTn id="52" fill="hold">
                            <p:stCondLst>
                              <p:cond delay="14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
                                        <p:tgtEl>
                                          <p:spTgt spid="10"/>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
                                        <p:tgtEl>
                                          <p:spTgt spid="37"/>
                                        </p:tgtEl>
                                      </p:cBhvr>
                                    </p:animEffect>
                                  </p:childTnLst>
                                </p:cTn>
                              </p:par>
                            </p:childTnLst>
                          </p:cTn>
                        </p:par>
                        <p:par>
                          <p:cTn id="60" fill="hold">
                            <p:stCondLst>
                              <p:cond delay="16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
                                        <p:tgtEl>
                                          <p:spTgt spid="11"/>
                                        </p:tgtEl>
                                      </p:cBhvr>
                                    </p:animEffect>
                                  </p:childTnLst>
                                </p:cTn>
                              </p:par>
                            </p:childTnLst>
                          </p:cTn>
                        </p:par>
                        <p:par>
                          <p:cTn id="64" fill="hold">
                            <p:stCondLst>
                              <p:cond delay="17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
                                        <p:tgtEl>
                                          <p:spTgt spid="12"/>
                                        </p:tgtEl>
                                      </p:cBhvr>
                                    </p:animEffect>
                                  </p:childTnLst>
                                </p:cTn>
                              </p:par>
                            </p:childTnLst>
                          </p:cTn>
                        </p:par>
                        <p:par>
                          <p:cTn id="68" fill="hold">
                            <p:stCondLst>
                              <p:cond delay="1800"/>
                            </p:stCondLst>
                            <p:childTnLst>
                              <p:par>
                                <p:cTn id="69" presetID="42" presetClass="entr" presetSubtype="0"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par>
                          <p:cTn id="74" fill="hold">
                            <p:stCondLst>
                              <p:cond delay="280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3300"/>
                            </p:stCondLst>
                            <p:childTnLst>
                              <p:par>
                                <p:cTn id="79" presetID="47" presetClass="entr" presetSubtype="0"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par>
                          <p:cTn id="84" fill="hold">
                            <p:stCondLst>
                              <p:cond delay="4300"/>
                            </p:stCondLst>
                            <p:childTnLst>
                              <p:par>
                                <p:cTn id="85" presetID="22" presetClass="entr" presetSubtype="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par>
                          <p:cTn id="88" fill="hold">
                            <p:stCondLst>
                              <p:cond delay="4800"/>
                            </p:stCondLst>
                            <p:childTnLst>
                              <p:par>
                                <p:cTn id="89" presetID="42" presetClass="entr" presetSubtype="0"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580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6300"/>
                            </p:stCondLst>
                            <p:childTnLst>
                              <p:par>
                                <p:cTn id="99" presetID="47"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par>
                          <p:cTn id="104" fill="hold">
                            <p:stCondLst>
                              <p:cond delay="7300"/>
                            </p:stCondLst>
                            <p:childTnLst>
                              <p:par>
                                <p:cTn id="105" presetID="22" presetClass="entr" presetSubtype="8" fill="hold"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A0A606B6-7174-4193-BDAB-3AE9470474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grpSp>
        <p:nvGrpSpPr>
          <p:cNvPr id="2" name="组合 27"/>
          <p:cNvGrpSpPr/>
          <p:nvPr/>
        </p:nvGrpSpPr>
        <p:grpSpPr>
          <a:xfrm>
            <a:off x="1654423" y="2467620"/>
            <a:ext cx="470000" cy="464421"/>
            <a:chOff x="4965079" y="546100"/>
            <a:chExt cx="588369" cy="581025"/>
          </a:xfrm>
        </p:grpSpPr>
        <p:sp>
          <p:nvSpPr>
            <p:cNvPr id="29" name="Oval 6"/>
            <p:cNvSpPr>
              <a:spLocks noChangeArrowheads="1"/>
            </p:cNvSpPr>
            <p:nvPr/>
          </p:nvSpPr>
          <p:spPr bwMode="auto">
            <a:xfrm>
              <a:off x="4968752" y="546100"/>
              <a:ext cx="581024" cy="581025"/>
            </a:xfrm>
            <a:prstGeom prst="ellipse">
              <a:avLst/>
            </a:prstGeom>
            <a:solidFill>
              <a:schemeClr val="accent1"/>
            </a:solidFill>
            <a:ln w="12700">
              <a:noFill/>
              <a:round/>
              <a:headEnd/>
              <a:tailEnd/>
            </a:ln>
          </p:spPr>
          <p:txBody>
            <a:bodyPr/>
            <a:lstStyle/>
            <a:p>
              <a:endParaRPr lang="zh-CN" altLang="en-US">
                <a:solidFill>
                  <a:schemeClr val="bg1"/>
                </a:solidFill>
              </a:endParaRPr>
            </a:p>
          </p:txBody>
        </p:sp>
        <p:sp>
          <p:nvSpPr>
            <p:cNvPr id="30" name="Text Box 24"/>
            <p:cNvSpPr txBox="1">
              <a:spLocks noChangeArrowheads="1"/>
            </p:cNvSpPr>
            <p:nvPr/>
          </p:nvSpPr>
          <p:spPr bwMode="auto">
            <a:xfrm>
              <a:off x="4965079" y="586175"/>
              <a:ext cx="588369" cy="5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sz="2000" b="1" dirty="0">
                  <a:solidFill>
                    <a:schemeClr val="bg1"/>
                  </a:solidFill>
                </a:rPr>
                <a:t>01</a:t>
              </a:r>
            </a:p>
          </p:txBody>
        </p:sp>
      </p:grpSp>
      <p:sp>
        <p:nvSpPr>
          <p:cNvPr id="31" name="TextBox 30"/>
          <p:cNvSpPr txBox="1"/>
          <p:nvPr/>
        </p:nvSpPr>
        <p:spPr>
          <a:xfrm>
            <a:off x="2267744" y="2530449"/>
            <a:ext cx="2342183" cy="400110"/>
          </a:xfrm>
          <a:prstGeom prst="rect">
            <a:avLst/>
          </a:prstGeom>
          <a:noFill/>
          <a:effectLst/>
        </p:spPr>
        <p:txBody>
          <a:bodyPr wrap="square" rtlCol="0">
            <a:spAutoFit/>
          </a:bodyPr>
          <a:lstStyle/>
          <a:p>
            <a:r>
              <a:rPr lang="zh-CN" altLang="en-US" sz="2000" dirty="0">
                <a:solidFill>
                  <a:schemeClr val="bg1"/>
                </a:solidFill>
                <a:ea typeface="微软雅黑" panose="020B0503020204020204" pitchFamily="34" charset="-122"/>
              </a:rPr>
              <a:t>教学背景</a:t>
            </a:r>
          </a:p>
        </p:txBody>
      </p:sp>
      <p:grpSp>
        <p:nvGrpSpPr>
          <p:cNvPr id="3" name="组合 31"/>
          <p:cNvGrpSpPr/>
          <p:nvPr/>
        </p:nvGrpSpPr>
        <p:grpSpPr>
          <a:xfrm>
            <a:off x="1654423" y="3152833"/>
            <a:ext cx="470000" cy="464421"/>
            <a:chOff x="4965079" y="546100"/>
            <a:chExt cx="588369" cy="581025"/>
          </a:xfrm>
        </p:grpSpPr>
        <p:sp>
          <p:nvSpPr>
            <p:cNvPr id="38" name="Oval 6"/>
            <p:cNvSpPr>
              <a:spLocks noChangeArrowheads="1"/>
            </p:cNvSpPr>
            <p:nvPr/>
          </p:nvSpPr>
          <p:spPr bwMode="auto">
            <a:xfrm>
              <a:off x="4968752" y="546100"/>
              <a:ext cx="581024" cy="581025"/>
            </a:xfrm>
            <a:prstGeom prst="ellipse">
              <a:avLst/>
            </a:prstGeom>
            <a:solidFill>
              <a:schemeClr val="accent1"/>
            </a:solidFill>
            <a:ln w="12700">
              <a:noFill/>
              <a:round/>
              <a:headEnd/>
              <a:tailEnd/>
            </a:ln>
          </p:spPr>
          <p:txBody>
            <a:bodyPr/>
            <a:lstStyle/>
            <a:p>
              <a:endParaRPr lang="zh-CN" altLang="en-US">
                <a:solidFill>
                  <a:schemeClr val="bg1"/>
                </a:solidFill>
              </a:endParaRPr>
            </a:p>
          </p:txBody>
        </p:sp>
        <p:sp>
          <p:nvSpPr>
            <p:cNvPr id="45"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en-US" altLang="zh-CN" sz="2000" b="1" dirty="0">
                  <a:solidFill>
                    <a:schemeClr val="bg1"/>
                  </a:solidFill>
                </a:rPr>
                <a:t>02</a:t>
              </a:r>
              <a:endParaRPr lang="zh-CN" altLang="zh-CN" sz="2000" b="1" dirty="0">
                <a:solidFill>
                  <a:schemeClr val="bg1"/>
                </a:solidFill>
              </a:endParaRPr>
            </a:p>
          </p:txBody>
        </p:sp>
      </p:grpSp>
      <p:sp>
        <p:nvSpPr>
          <p:cNvPr id="46" name="TextBox 45"/>
          <p:cNvSpPr txBox="1"/>
          <p:nvPr/>
        </p:nvSpPr>
        <p:spPr>
          <a:xfrm>
            <a:off x="2267744" y="3215662"/>
            <a:ext cx="2342183" cy="400110"/>
          </a:xfrm>
          <a:prstGeom prst="rect">
            <a:avLst/>
          </a:prstGeom>
          <a:noFill/>
          <a:effectLst/>
        </p:spPr>
        <p:txBody>
          <a:bodyPr wrap="square" rtlCol="0">
            <a:spAutoFit/>
          </a:bodyPr>
          <a:lstStyle/>
          <a:p>
            <a:r>
              <a:rPr lang="zh-CN" altLang="en-US" sz="2000" dirty="0">
                <a:solidFill>
                  <a:schemeClr val="bg1"/>
                </a:solidFill>
                <a:ea typeface="微软雅黑" panose="020B0503020204020204" pitchFamily="34" charset="-122"/>
              </a:rPr>
              <a:t>教学分析</a:t>
            </a:r>
          </a:p>
        </p:txBody>
      </p:sp>
      <p:grpSp>
        <p:nvGrpSpPr>
          <p:cNvPr id="4" name="组合 46"/>
          <p:cNvGrpSpPr/>
          <p:nvPr/>
        </p:nvGrpSpPr>
        <p:grpSpPr>
          <a:xfrm>
            <a:off x="5290827" y="2471522"/>
            <a:ext cx="470000" cy="464421"/>
            <a:chOff x="4965079" y="546100"/>
            <a:chExt cx="588369" cy="581025"/>
          </a:xfrm>
        </p:grpSpPr>
        <p:sp>
          <p:nvSpPr>
            <p:cNvPr id="48" name="Oval 6"/>
            <p:cNvSpPr>
              <a:spLocks noChangeArrowheads="1"/>
            </p:cNvSpPr>
            <p:nvPr/>
          </p:nvSpPr>
          <p:spPr bwMode="auto">
            <a:xfrm>
              <a:off x="4968752" y="546100"/>
              <a:ext cx="581024" cy="581025"/>
            </a:xfrm>
            <a:prstGeom prst="ellipse">
              <a:avLst/>
            </a:prstGeom>
            <a:solidFill>
              <a:schemeClr val="accent1"/>
            </a:solidFill>
            <a:ln w="12700">
              <a:noFill/>
              <a:round/>
              <a:headEnd/>
              <a:tailEnd/>
            </a:ln>
          </p:spPr>
          <p:txBody>
            <a:bodyPr/>
            <a:lstStyle/>
            <a:p>
              <a:endParaRPr lang="zh-CN" altLang="en-US">
                <a:solidFill>
                  <a:schemeClr val="bg1"/>
                </a:solidFill>
              </a:endParaRPr>
            </a:p>
          </p:txBody>
        </p:sp>
        <p:sp>
          <p:nvSpPr>
            <p:cNvPr id="49"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sz="2000" b="1" dirty="0">
                  <a:solidFill>
                    <a:schemeClr val="bg1"/>
                  </a:solidFill>
                </a:rPr>
                <a:t>0</a:t>
              </a:r>
              <a:r>
                <a:rPr lang="en-US" altLang="zh-CN" sz="2000" b="1" dirty="0">
                  <a:solidFill>
                    <a:schemeClr val="bg1"/>
                  </a:solidFill>
                </a:rPr>
                <a:t>3</a:t>
              </a:r>
              <a:endParaRPr lang="zh-CN" altLang="zh-CN" sz="2000" b="1" dirty="0">
                <a:solidFill>
                  <a:schemeClr val="bg1"/>
                </a:solidFill>
              </a:endParaRPr>
            </a:p>
          </p:txBody>
        </p:sp>
      </p:grpSp>
      <p:sp>
        <p:nvSpPr>
          <p:cNvPr id="50" name="TextBox 49"/>
          <p:cNvSpPr txBox="1"/>
          <p:nvPr/>
        </p:nvSpPr>
        <p:spPr>
          <a:xfrm>
            <a:off x="5904148" y="2534351"/>
            <a:ext cx="2342183" cy="400110"/>
          </a:xfrm>
          <a:prstGeom prst="rect">
            <a:avLst/>
          </a:prstGeom>
          <a:noFill/>
          <a:effectLst/>
        </p:spPr>
        <p:txBody>
          <a:bodyPr wrap="square" rtlCol="0">
            <a:spAutoFit/>
          </a:bodyPr>
          <a:lstStyle/>
          <a:p>
            <a:r>
              <a:rPr lang="zh-CN" altLang="en-US" sz="2000" dirty="0">
                <a:solidFill>
                  <a:schemeClr val="bg1"/>
                </a:solidFill>
                <a:ea typeface="微软雅黑" panose="020B0503020204020204" pitchFamily="34" charset="-122"/>
              </a:rPr>
              <a:t>教学过程</a:t>
            </a:r>
          </a:p>
        </p:txBody>
      </p:sp>
      <p:grpSp>
        <p:nvGrpSpPr>
          <p:cNvPr id="5" name="组合 50"/>
          <p:cNvGrpSpPr/>
          <p:nvPr/>
        </p:nvGrpSpPr>
        <p:grpSpPr>
          <a:xfrm>
            <a:off x="5290827" y="3192871"/>
            <a:ext cx="470000" cy="464421"/>
            <a:chOff x="4965079" y="546100"/>
            <a:chExt cx="588369" cy="581025"/>
          </a:xfrm>
        </p:grpSpPr>
        <p:sp>
          <p:nvSpPr>
            <p:cNvPr id="52" name="Oval 6"/>
            <p:cNvSpPr>
              <a:spLocks noChangeArrowheads="1"/>
            </p:cNvSpPr>
            <p:nvPr/>
          </p:nvSpPr>
          <p:spPr bwMode="auto">
            <a:xfrm>
              <a:off x="4968752" y="546100"/>
              <a:ext cx="581024" cy="581025"/>
            </a:xfrm>
            <a:prstGeom prst="ellipse">
              <a:avLst/>
            </a:prstGeom>
            <a:solidFill>
              <a:schemeClr val="accent1"/>
            </a:solidFill>
            <a:ln w="12700">
              <a:noFill/>
              <a:round/>
              <a:headEnd/>
              <a:tailEnd/>
            </a:ln>
          </p:spPr>
          <p:txBody>
            <a:bodyPr/>
            <a:lstStyle/>
            <a:p>
              <a:endParaRPr lang="zh-CN" altLang="en-US">
                <a:solidFill>
                  <a:schemeClr val="bg1"/>
                </a:solidFill>
              </a:endParaRPr>
            </a:p>
          </p:txBody>
        </p:sp>
        <p:sp>
          <p:nvSpPr>
            <p:cNvPr id="53"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en-US" altLang="zh-CN" sz="2000" b="1" dirty="0">
                  <a:solidFill>
                    <a:schemeClr val="bg1"/>
                  </a:solidFill>
                </a:rPr>
                <a:t>04</a:t>
              </a:r>
              <a:endParaRPr lang="zh-CN" altLang="zh-CN" sz="2000" b="1" dirty="0">
                <a:solidFill>
                  <a:schemeClr val="bg1"/>
                </a:solidFill>
              </a:endParaRPr>
            </a:p>
          </p:txBody>
        </p:sp>
      </p:grpSp>
      <p:sp>
        <p:nvSpPr>
          <p:cNvPr id="54" name="TextBox 53"/>
          <p:cNvSpPr txBox="1"/>
          <p:nvPr/>
        </p:nvSpPr>
        <p:spPr>
          <a:xfrm>
            <a:off x="5904148" y="3255700"/>
            <a:ext cx="2342183" cy="400110"/>
          </a:xfrm>
          <a:prstGeom prst="rect">
            <a:avLst/>
          </a:prstGeom>
          <a:noFill/>
          <a:effectLst/>
        </p:spPr>
        <p:txBody>
          <a:bodyPr wrap="square" rtlCol="0">
            <a:spAutoFit/>
          </a:bodyPr>
          <a:lstStyle/>
          <a:p>
            <a:r>
              <a:rPr lang="zh-CN" altLang="en-US" sz="2000" dirty="0">
                <a:solidFill>
                  <a:schemeClr val="bg1"/>
                </a:solidFill>
                <a:ea typeface="微软雅黑" panose="020B0503020204020204" pitchFamily="34" charset="-122"/>
              </a:rPr>
              <a:t>板书设计</a:t>
            </a:r>
          </a:p>
        </p:txBody>
      </p:sp>
      <p:sp>
        <p:nvSpPr>
          <p:cNvPr id="33" name="TextBox 32"/>
          <p:cNvSpPr txBox="1"/>
          <p:nvPr/>
        </p:nvSpPr>
        <p:spPr>
          <a:xfrm>
            <a:off x="5400092" y="1240396"/>
            <a:ext cx="1261884" cy="523543"/>
          </a:xfrm>
          <a:prstGeom prst="rect">
            <a:avLst/>
          </a:prstGeom>
          <a:solidFill>
            <a:schemeClr val="bg1"/>
          </a:solidFill>
        </p:spPr>
        <p:txBody>
          <a:bodyPr wrap="none" rtlCol="0">
            <a:spAutoFit/>
          </a:bodyPr>
          <a:lstStyle>
            <a:defPPr>
              <a:defRPr lang="zh-CN"/>
            </a:defPPr>
            <a:lvl1pPr>
              <a:defRPr sz="4000" b="1">
                <a:solidFill>
                  <a:schemeClr val="bg1"/>
                </a:solidFill>
                <a:latin typeface="微软雅黑" pitchFamily="34" charset="-122"/>
                <a:ea typeface="微软雅黑" pitchFamily="34" charset="-122"/>
              </a:defRPr>
            </a:lvl1pPr>
          </a:lstStyle>
          <a:p>
            <a:r>
              <a:rPr lang="zh-CN" altLang="en-US" sz="2800" dirty="0">
                <a:solidFill>
                  <a:schemeClr val="accent1"/>
                </a:solidFill>
              </a:rPr>
              <a:t>目录页</a:t>
            </a:r>
          </a:p>
        </p:txBody>
      </p:sp>
      <p:sp>
        <p:nvSpPr>
          <p:cNvPr id="34" name="TextBox 33"/>
          <p:cNvSpPr txBox="1"/>
          <p:nvPr/>
        </p:nvSpPr>
        <p:spPr>
          <a:xfrm rot="21560070">
            <a:off x="2881875" y="1317388"/>
            <a:ext cx="2446854" cy="36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sz="1400" b="1" dirty="0">
                <a:solidFill>
                  <a:schemeClr val="bg1"/>
                </a:solidFill>
                <a:effectLst>
                  <a:outerShdw blurRad="38100" dist="38100" dir="2700000" algn="tl">
                    <a:srgbClr val="000000">
                      <a:alpha val="43137"/>
                    </a:srgbClr>
                  </a:outerShdw>
                </a:effectLst>
              </a:rPr>
              <a:t>CONTENTS   PAGE </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6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65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150"/>
                            </p:stCondLst>
                            <p:childTnLst>
                              <p:par>
                                <p:cTn id="20" presetID="2" presetClass="entr" presetSubtype="2"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265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3150"/>
                            </p:stCondLst>
                            <p:childTnLst>
                              <p:par>
                                <p:cTn id="30" presetID="2" presetClass="entr" presetSubtype="2"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1+#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3650"/>
                            </p:stCondLst>
                            <p:childTnLst>
                              <p:par>
                                <p:cTn id="35" presetID="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par>
                          <p:cTn id="39" fill="hold">
                            <p:stCondLst>
                              <p:cond delay="4150"/>
                            </p:stCondLst>
                            <p:childTnLst>
                              <p:par>
                                <p:cTn id="40" presetID="2" presetClass="entr" presetSubtype="2"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1+#ppt_w/2"/>
                                          </p:val>
                                        </p:tav>
                                        <p:tav tm="100000">
                                          <p:val>
                                            <p:strVal val="#ppt_x"/>
                                          </p:val>
                                        </p:tav>
                                      </p:tavLst>
                                    </p:anim>
                                    <p:anim calcmode="lin" valueType="num">
                                      <p:cBhvr additive="base">
                                        <p:cTn id="43" dur="500" fill="hold"/>
                                        <p:tgtEl>
                                          <p:spTgt spid="50"/>
                                        </p:tgtEl>
                                        <p:attrNameLst>
                                          <p:attrName>ppt_y</p:attrName>
                                        </p:attrNameLst>
                                      </p:cBhvr>
                                      <p:tavLst>
                                        <p:tav tm="0">
                                          <p:val>
                                            <p:strVal val="#ppt_y"/>
                                          </p:val>
                                        </p:tav>
                                        <p:tav tm="100000">
                                          <p:val>
                                            <p:strVal val="#ppt_y"/>
                                          </p:val>
                                        </p:tav>
                                      </p:tavLst>
                                    </p:anim>
                                  </p:childTnLst>
                                </p:cTn>
                              </p:par>
                            </p:childTnLst>
                          </p:cTn>
                        </p:par>
                        <p:par>
                          <p:cTn id="44" fill="hold">
                            <p:stCondLst>
                              <p:cond delay="4650"/>
                            </p:stCondLst>
                            <p:childTnLst>
                              <p:par>
                                <p:cTn id="45" presetID="2" presetClass="entr" presetSubtype="4"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par>
                          <p:cTn id="49" fill="hold">
                            <p:stCondLst>
                              <p:cond delay="5150"/>
                            </p:stCondLst>
                            <p:childTnLst>
                              <p:par>
                                <p:cTn id="50" presetID="2" presetClass="entr" presetSubtype="2"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1+#ppt_w/2"/>
                                          </p:val>
                                        </p:tav>
                                        <p:tav tm="100000">
                                          <p:val>
                                            <p:strVal val="#ppt_x"/>
                                          </p:val>
                                        </p:tav>
                                      </p:tavLst>
                                    </p:anim>
                                    <p:anim calcmode="lin" valueType="num">
                                      <p:cBhvr additive="base">
                                        <p:cTn id="5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6" grpId="0"/>
      <p:bldP spid="50" grpId="0"/>
      <p:bldP spid="54" grpId="0"/>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a:spLocks noEditPoints="1"/>
          </p:cNvSpPr>
          <p:nvPr/>
        </p:nvSpPr>
        <p:spPr bwMode="auto">
          <a:xfrm>
            <a:off x="2499510" y="1775167"/>
            <a:ext cx="3967517" cy="2461334"/>
          </a:xfrm>
          <a:custGeom>
            <a:avLst/>
            <a:gdLst>
              <a:gd name="T0" fmla="*/ 1271 w 1796"/>
              <a:gd name="T1" fmla="*/ 410 h 1113"/>
              <a:gd name="T2" fmla="*/ 1152 w 1796"/>
              <a:gd name="T3" fmla="*/ 207 h 1113"/>
              <a:gd name="T4" fmla="*/ 1188 w 1796"/>
              <a:gd name="T5" fmla="*/ 136 h 1113"/>
              <a:gd name="T6" fmla="*/ 1192 w 1796"/>
              <a:gd name="T7" fmla="*/ 136 h 1113"/>
              <a:gd name="T8" fmla="*/ 1259 w 1796"/>
              <a:gd name="T9" fmla="*/ 81 h 1113"/>
              <a:gd name="T10" fmla="*/ 1188 w 1796"/>
              <a:gd name="T11" fmla="*/ 22 h 1113"/>
              <a:gd name="T12" fmla="*/ 999 w 1796"/>
              <a:gd name="T13" fmla="*/ 47 h 1113"/>
              <a:gd name="T14" fmla="*/ 998 w 1796"/>
              <a:gd name="T15" fmla="*/ 103 h 1113"/>
              <a:gd name="T16" fmla="*/ 1114 w 1796"/>
              <a:gd name="T17" fmla="*/ 123 h 1113"/>
              <a:gd name="T18" fmla="*/ 960 w 1796"/>
              <a:gd name="T19" fmla="*/ 183 h 1113"/>
              <a:gd name="T20" fmla="*/ 593 w 1796"/>
              <a:gd name="T21" fmla="*/ 93 h 1113"/>
              <a:gd name="T22" fmla="*/ 333 w 1796"/>
              <a:gd name="T23" fmla="*/ 86 h 1113"/>
              <a:gd name="T24" fmla="*/ 463 w 1796"/>
              <a:gd name="T25" fmla="*/ 228 h 1113"/>
              <a:gd name="T26" fmla="*/ 391 w 1796"/>
              <a:gd name="T27" fmla="*/ 151 h 1113"/>
              <a:gd name="T28" fmla="*/ 528 w 1796"/>
              <a:gd name="T29" fmla="*/ 102 h 1113"/>
              <a:gd name="T30" fmla="*/ 449 w 1796"/>
              <a:gd name="T31" fmla="*/ 384 h 1113"/>
              <a:gd name="T32" fmla="*/ 0 w 1796"/>
              <a:gd name="T33" fmla="*/ 731 h 1113"/>
              <a:gd name="T34" fmla="*/ 598 w 1796"/>
              <a:gd name="T35" fmla="*/ 1024 h 1113"/>
              <a:gd name="T36" fmla="*/ 507 w 1796"/>
              <a:gd name="T37" fmla="*/ 403 h 1113"/>
              <a:gd name="T38" fmla="*/ 849 w 1796"/>
              <a:gd name="T39" fmla="*/ 703 h 1113"/>
              <a:gd name="T40" fmla="*/ 922 w 1796"/>
              <a:gd name="T41" fmla="*/ 951 h 1113"/>
              <a:gd name="T42" fmla="*/ 878 w 1796"/>
              <a:gd name="T43" fmla="*/ 992 h 1113"/>
              <a:gd name="T44" fmla="*/ 1014 w 1796"/>
              <a:gd name="T45" fmla="*/ 969 h 1113"/>
              <a:gd name="T46" fmla="*/ 943 w 1796"/>
              <a:gd name="T47" fmla="*/ 950 h 1113"/>
              <a:gd name="T48" fmla="*/ 992 w 1796"/>
              <a:gd name="T49" fmla="*/ 854 h 1113"/>
              <a:gd name="T50" fmla="*/ 1188 w 1796"/>
              <a:gd name="T51" fmla="*/ 1015 h 1113"/>
              <a:gd name="T52" fmla="*/ 1796 w 1796"/>
              <a:gd name="T53" fmla="*/ 754 h 1113"/>
              <a:gd name="T54" fmla="*/ 1698 w 1796"/>
              <a:gd name="T55" fmla="*/ 491 h 1113"/>
              <a:gd name="T56" fmla="*/ 598 w 1796"/>
              <a:gd name="T57" fmla="*/ 906 h 1113"/>
              <a:gd name="T58" fmla="*/ 81 w 1796"/>
              <a:gd name="T59" fmla="*/ 730 h 1113"/>
              <a:gd name="T60" fmla="*/ 338 w 1796"/>
              <a:gd name="T61" fmla="*/ 728 h 1113"/>
              <a:gd name="T62" fmla="*/ 484 w 1796"/>
              <a:gd name="T63" fmla="*/ 482 h 1113"/>
              <a:gd name="T64" fmla="*/ 1371 w 1796"/>
              <a:gd name="T65" fmla="*/ 701 h 1113"/>
              <a:gd name="T66" fmla="*/ 1152 w 1796"/>
              <a:gd name="T67" fmla="*/ 676 h 1113"/>
              <a:gd name="T68" fmla="*/ 1260 w 1796"/>
              <a:gd name="T69" fmla="*/ 512 h 1113"/>
              <a:gd name="T70" fmla="*/ 940 w 1796"/>
              <a:gd name="T71" fmla="*/ 652 h 1113"/>
              <a:gd name="T72" fmla="*/ 981 w 1796"/>
              <a:gd name="T73" fmla="*/ 549 h 1113"/>
              <a:gd name="T74" fmla="*/ 960 w 1796"/>
              <a:gd name="T75" fmla="*/ 508 h 1113"/>
              <a:gd name="T76" fmla="*/ 871 w 1796"/>
              <a:gd name="T77" fmla="*/ 551 h 1113"/>
              <a:gd name="T78" fmla="*/ 895 w 1796"/>
              <a:gd name="T79" fmla="*/ 662 h 1113"/>
              <a:gd name="T80" fmla="*/ 545 w 1796"/>
              <a:gd name="T81" fmla="*/ 272 h 1113"/>
              <a:gd name="T82" fmla="*/ 960 w 1796"/>
              <a:gd name="T83" fmla="*/ 244 h 1113"/>
              <a:gd name="T84" fmla="*/ 1043 w 1796"/>
              <a:gd name="T85" fmla="*/ 351 h 1113"/>
              <a:gd name="T86" fmla="*/ 1023 w 1796"/>
              <a:gd name="T87" fmla="*/ 681 h 1113"/>
              <a:gd name="T88" fmla="*/ 1064 w 1796"/>
              <a:gd name="T89" fmla="*/ 724 h 1113"/>
              <a:gd name="T90" fmla="*/ 1023 w 1796"/>
              <a:gd name="T91" fmla="*/ 681 h 1113"/>
              <a:gd name="T92" fmla="*/ 1043 w 1796"/>
              <a:gd name="T93" fmla="*/ 810 h 1113"/>
              <a:gd name="T94" fmla="*/ 1072 w 1796"/>
              <a:gd name="T95" fmla="*/ 818 h 1113"/>
              <a:gd name="T96" fmla="*/ 1043 w 1796"/>
              <a:gd name="T97" fmla="*/ 663 h 1113"/>
              <a:gd name="T98" fmla="*/ 1127 w 1796"/>
              <a:gd name="T99" fmla="*/ 286 h 1113"/>
              <a:gd name="T100" fmla="*/ 1188 w 1796"/>
              <a:gd name="T101" fmla="*/ 465 h 1113"/>
              <a:gd name="T102" fmla="*/ 1188 w 1796"/>
              <a:gd name="T103" fmla="*/ 700 h 1113"/>
              <a:gd name="T104" fmla="*/ 1227 w 1796"/>
              <a:gd name="T105" fmla="*/ 717 h 1113"/>
              <a:gd name="T106" fmla="*/ 1149 w 1796"/>
              <a:gd name="T107" fmla="*/ 696 h 1113"/>
              <a:gd name="T108" fmla="*/ 1227 w 1796"/>
              <a:gd name="T109" fmla="*/ 778 h 1113"/>
              <a:gd name="T110" fmla="*/ 1188 w 1796"/>
              <a:gd name="T111" fmla="*/ 796 h 1113"/>
              <a:gd name="T112" fmla="*/ 1714 w 1796"/>
              <a:gd name="T113" fmla="*/ 751 h 1113"/>
              <a:gd name="T114" fmla="*/ 1221 w 1796"/>
              <a:gd name="T115" fmla="*/ 934 h 1113"/>
              <a:gd name="T116" fmla="*/ 1188 w 1796"/>
              <a:gd name="T117" fmla="*/ 817 h 1113"/>
              <a:gd name="T118" fmla="*/ 1430 w 1796"/>
              <a:gd name="T119" fmla="*/ 770 h 1113"/>
              <a:gd name="T120" fmla="*/ 1456 w 1796"/>
              <a:gd name="T121" fmla="*/ 724 h 1113"/>
              <a:gd name="T122" fmla="*/ 1639 w 1796"/>
              <a:gd name="T123" fmla="*/ 54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6" h="1113">
                <a:moveTo>
                  <a:pt x="1698" y="491"/>
                </a:moveTo>
                <a:cubicBezTo>
                  <a:pt x="1632" y="419"/>
                  <a:pt x="1541" y="377"/>
                  <a:pt x="1443" y="374"/>
                </a:cubicBezTo>
                <a:cubicBezTo>
                  <a:pt x="1382" y="372"/>
                  <a:pt x="1323" y="385"/>
                  <a:pt x="1271" y="410"/>
                </a:cubicBezTo>
                <a:cubicBezTo>
                  <a:pt x="1227" y="335"/>
                  <a:pt x="1227" y="335"/>
                  <a:pt x="1227" y="335"/>
                </a:cubicBezTo>
                <a:cubicBezTo>
                  <a:pt x="1188" y="269"/>
                  <a:pt x="1188" y="269"/>
                  <a:pt x="1188" y="269"/>
                </a:cubicBezTo>
                <a:cubicBezTo>
                  <a:pt x="1152" y="207"/>
                  <a:pt x="1152" y="207"/>
                  <a:pt x="1152" y="207"/>
                </a:cubicBezTo>
                <a:cubicBezTo>
                  <a:pt x="1175" y="133"/>
                  <a:pt x="1175" y="133"/>
                  <a:pt x="1175" y="133"/>
                </a:cubicBezTo>
                <a:cubicBezTo>
                  <a:pt x="1185" y="135"/>
                  <a:pt x="1185" y="135"/>
                  <a:pt x="1185" y="135"/>
                </a:cubicBezTo>
                <a:cubicBezTo>
                  <a:pt x="1186" y="135"/>
                  <a:pt x="1187" y="135"/>
                  <a:pt x="1188" y="136"/>
                </a:cubicBezTo>
                <a:cubicBezTo>
                  <a:pt x="1189" y="136"/>
                  <a:pt x="1189" y="136"/>
                  <a:pt x="1190" y="136"/>
                </a:cubicBezTo>
                <a:cubicBezTo>
                  <a:pt x="1192" y="136"/>
                  <a:pt x="1192" y="136"/>
                  <a:pt x="1192" y="136"/>
                </a:cubicBezTo>
                <a:cubicBezTo>
                  <a:pt x="1192" y="136"/>
                  <a:pt x="1192" y="136"/>
                  <a:pt x="1192" y="136"/>
                </a:cubicBezTo>
                <a:cubicBezTo>
                  <a:pt x="1194" y="136"/>
                  <a:pt x="1196" y="137"/>
                  <a:pt x="1198" y="137"/>
                </a:cubicBezTo>
                <a:cubicBezTo>
                  <a:pt x="1208" y="137"/>
                  <a:pt x="1218" y="135"/>
                  <a:pt x="1227" y="131"/>
                </a:cubicBezTo>
                <a:cubicBezTo>
                  <a:pt x="1245" y="121"/>
                  <a:pt x="1258" y="103"/>
                  <a:pt x="1259" y="81"/>
                </a:cubicBezTo>
                <a:cubicBezTo>
                  <a:pt x="1259" y="57"/>
                  <a:pt x="1246" y="36"/>
                  <a:pt x="1227" y="26"/>
                </a:cubicBezTo>
                <a:cubicBezTo>
                  <a:pt x="1219" y="23"/>
                  <a:pt x="1211" y="20"/>
                  <a:pt x="1202" y="20"/>
                </a:cubicBezTo>
                <a:cubicBezTo>
                  <a:pt x="1197" y="20"/>
                  <a:pt x="1193" y="21"/>
                  <a:pt x="1188" y="22"/>
                </a:cubicBezTo>
                <a:cubicBezTo>
                  <a:pt x="1187" y="22"/>
                  <a:pt x="1187" y="22"/>
                  <a:pt x="1187" y="22"/>
                </a:cubicBezTo>
                <a:cubicBezTo>
                  <a:pt x="1043" y="41"/>
                  <a:pt x="1043" y="41"/>
                  <a:pt x="1043" y="41"/>
                </a:cubicBezTo>
                <a:cubicBezTo>
                  <a:pt x="999" y="47"/>
                  <a:pt x="999" y="47"/>
                  <a:pt x="999" y="47"/>
                </a:cubicBezTo>
                <a:cubicBezTo>
                  <a:pt x="999" y="47"/>
                  <a:pt x="999" y="47"/>
                  <a:pt x="999" y="47"/>
                </a:cubicBezTo>
                <a:cubicBezTo>
                  <a:pt x="985" y="48"/>
                  <a:pt x="973" y="59"/>
                  <a:pt x="973" y="74"/>
                </a:cubicBezTo>
                <a:cubicBezTo>
                  <a:pt x="972" y="89"/>
                  <a:pt x="983" y="101"/>
                  <a:pt x="998" y="103"/>
                </a:cubicBezTo>
                <a:cubicBezTo>
                  <a:pt x="998" y="103"/>
                  <a:pt x="998" y="103"/>
                  <a:pt x="998" y="103"/>
                </a:cubicBezTo>
                <a:cubicBezTo>
                  <a:pt x="1043" y="111"/>
                  <a:pt x="1043" y="111"/>
                  <a:pt x="1043" y="111"/>
                </a:cubicBezTo>
                <a:cubicBezTo>
                  <a:pt x="1114" y="123"/>
                  <a:pt x="1114" y="123"/>
                  <a:pt x="1114" y="123"/>
                </a:cubicBezTo>
                <a:cubicBezTo>
                  <a:pt x="1094" y="188"/>
                  <a:pt x="1094" y="188"/>
                  <a:pt x="1094" y="188"/>
                </a:cubicBezTo>
                <a:cubicBezTo>
                  <a:pt x="1043" y="186"/>
                  <a:pt x="1043" y="186"/>
                  <a:pt x="1043" y="186"/>
                </a:cubicBezTo>
                <a:cubicBezTo>
                  <a:pt x="960" y="183"/>
                  <a:pt x="960" y="183"/>
                  <a:pt x="960" y="183"/>
                </a:cubicBezTo>
                <a:cubicBezTo>
                  <a:pt x="598" y="169"/>
                  <a:pt x="598" y="169"/>
                  <a:pt x="598" y="169"/>
                </a:cubicBezTo>
                <a:cubicBezTo>
                  <a:pt x="574" y="168"/>
                  <a:pt x="574" y="168"/>
                  <a:pt x="574" y="168"/>
                </a:cubicBezTo>
                <a:cubicBezTo>
                  <a:pt x="593" y="93"/>
                  <a:pt x="593" y="93"/>
                  <a:pt x="593" y="93"/>
                </a:cubicBezTo>
                <a:cubicBezTo>
                  <a:pt x="597" y="79"/>
                  <a:pt x="590" y="64"/>
                  <a:pt x="578" y="58"/>
                </a:cubicBezTo>
                <a:cubicBezTo>
                  <a:pt x="566" y="52"/>
                  <a:pt x="459" y="0"/>
                  <a:pt x="387" y="29"/>
                </a:cubicBezTo>
                <a:cubicBezTo>
                  <a:pt x="361" y="39"/>
                  <a:pt x="343" y="59"/>
                  <a:pt x="333" y="86"/>
                </a:cubicBezTo>
                <a:cubicBezTo>
                  <a:pt x="321" y="120"/>
                  <a:pt x="322" y="152"/>
                  <a:pt x="337" y="179"/>
                </a:cubicBezTo>
                <a:cubicBezTo>
                  <a:pt x="362" y="229"/>
                  <a:pt x="419" y="247"/>
                  <a:pt x="425" y="248"/>
                </a:cubicBezTo>
                <a:cubicBezTo>
                  <a:pt x="442" y="253"/>
                  <a:pt x="459" y="244"/>
                  <a:pt x="463" y="228"/>
                </a:cubicBezTo>
                <a:cubicBezTo>
                  <a:pt x="468" y="211"/>
                  <a:pt x="459" y="194"/>
                  <a:pt x="442" y="190"/>
                </a:cubicBezTo>
                <a:cubicBezTo>
                  <a:pt x="443" y="190"/>
                  <a:pt x="443" y="190"/>
                  <a:pt x="443" y="190"/>
                </a:cubicBezTo>
                <a:cubicBezTo>
                  <a:pt x="432" y="187"/>
                  <a:pt x="402" y="174"/>
                  <a:pt x="391" y="151"/>
                </a:cubicBezTo>
                <a:cubicBezTo>
                  <a:pt x="384" y="139"/>
                  <a:pt x="384" y="124"/>
                  <a:pt x="391" y="107"/>
                </a:cubicBezTo>
                <a:cubicBezTo>
                  <a:pt x="394" y="96"/>
                  <a:pt x="400" y="89"/>
                  <a:pt x="410" y="85"/>
                </a:cubicBezTo>
                <a:cubicBezTo>
                  <a:pt x="439" y="74"/>
                  <a:pt x="490" y="87"/>
                  <a:pt x="528" y="102"/>
                </a:cubicBezTo>
                <a:cubicBezTo>
                  <a:pt x="507" y="183"/>
                  <a:pt x="507" y="183"/>
                  <a:pt x="507" y="183"/>
                </a:cubicBezTo>
                <a:cubicBezTo>
                  <a:pt x="506" y="185"/>
                  <a:pt x="505" y="187"/>
                  <a:pt x="504" y="189"/>
                </a:cubicBezTo>
                <a:cubicBezTo>
                  <a:pt x="504" y="191"/>
                  <a:pt x="480" y="279"/>
                  <a:pt x="449" y="384"/>
                </a:cubicBezTo>
                <a:cubicBezTo>
                  <a:pt x="427" y="379"/>
                  <a:pt x="403" y="376"/>
                  <a:pt x="379" y="375"/>
                </a:cubicBezTo>
                <a:cubicBezTo>
                  <a:pt x="178" y="367"/>
                  <a:pt x="7" y="525"/>
                  <a:pt x="0" y="727"/>
                </a:cubicBezTo>
                <a:cubicBezTo>
                  <a:pt x="0" y="728"/>
                  <a:pt x="0" y="729"/>
                  <a:pt x="0" y="731"/>
                </a:cubicBezTo>
                <a:cubicBezTo>
                  <a:pt x="0" y="751"/>
                  <a:pt x="0" y="751"/>
                  <a:pt x="0" y="751"/>
                </a:cubicBezTo>
                <a:cubicBezTo>
                  <a:pt x="5" y="942"/>
                  <a:pt x="158" y="1100"/>
                  <a:pt x="352" y="1107"/>
                </a:cubicBezTo>
                <a:cubicBezTo>
                  <a:pt x="445" y="1110"/>
                  <a:pt x="531" y="1079"/>
                  <a:pt x="598" y="1024"/>
                </a:cubicBezTo>
                <a:cubicBezTo>
                  <a:pt x="676" y="960"/>
                  <a:pt x="728" y="864"/>
                  <a:pt x="732" y="754"/>
                </a:cubicBezTo>
                <a:cubicBezTo>
                  <a:pt x="736" y="636"/>
                  <a:pt x="683" y="528"/>
                  <a:pt x="598" y="458"/>
                </a:cubicBezTo>
                <a:cubicBezTo>
                  <a:pt x="570" y="436"/>
                  <a:pt x="540" y="417"/>
                  <a:pt x="507" y="403"/>
                </a:cubicBezTo>
                <a:cubicBezTo>
                  <a:pt x="514" y="381"/>
                  <a:pt x="520" y="360"/>
                  <a:pt x="526" y="340"/>
                </a:cubicBezTo>
                <a:cubicBezTo>
                  <a:pt x="598" y="421"/>
                  <a:pt x="598" y="421"/>
                  <a:pt x="598" y="421"/>
                </a:cubicBezTo>
                <a:cubicBezTo>
                  <a:pt x="849" y="703"/>
                  <a:pt x="849" y="703"/>
                  <a:pt x="849" y="703"/>
                </a:cubicBezTo>
                <a:cubicBezTo>
                  <a:pt x="840" y="718"/>
                  <a:pt x="834" y="735"/>
                  <a:pt x="834" y="753"/>
                </a:cubicBezTo>
                <a:cubicBezTo>
                  <a:pt x="832" y="805"/>
                  <a:pt x="870" y="850"/>
                  <a:pt x="921" y="861"/>
                </a:cubicBezTo>
                <a:cubicBezTo>
                  <a:pt x="922" y="951"/>
                  <a:pt x="922" y="951"/>
                  <a:pt x="922" y="951"/>
                </a:cubicBezTo>
                <a:cubicBezTo>
                  <a:pt x="878" y="952"/>
                  <a:pt x="878" y="952"/>
                  <a:pt x="878" y="952"/>
                </a:cubicBezTo>
                <a:cubicBezTo>
                  <a:pt x="866" y="952"/>
                  <a:pt x="858" y="961"/>
                  <a:pt x="858" y="973"/>
                </a:cubicBezTo>
                <a:cubicBezTo>
                  <a:pt x="858" y="984"/>
                  <a:pt x="867" y="993"/>
                  <a:pt x="878" y="992"/>
                </a:cubicBezTo>
                <a:cubicBezTo>
                  <a:pt x="960" y="991"/>
                  <a:pt x="960" y="991"/>
                  <a:pt x="960" y="991"/>
                </a:cubicBezTo>
                <a:cubicBezTo>
                  <a:pt x="994" y="990"/>
                  <a:pt x="994" y="990"/>
                  <a:pt x="994" y="990"/>
                </a:cubicBezTo>
                <a:cubicBezTo>
                  <a:pt x="1005" y="990"/>
                  <a:pt x="1014" y="980"/>
                  <a:pt x="1014" y="969"/>
                </a:cubicBezTo>
                <a:cubicBezTo>
                  <a:pt x="1014" y="958"/>
                  <a:pt x="1004" y="949"/>
                  <a:pt x="993" y="949"/>
                </a:cubicBezTo>
                <a:cubicBezTo>
                  <a:pt x="960" y="950"/>
                  <a:pt x="960" y="950"/>
                  <a:pt x="960" y="950"/>
                </a:cubicBezTo>
                <a:cubicBezTo>
                  <a:pt x="943" y="950"/>
                  <a:pt x="943" y="950"/>
                  <a:pt x="943" y="950"/>
                </a:cubicBezTo>
                <a:cubicBezTo>
                  <a:pt x="942" y="863"/>
                  <a:pt x="942" y="863"/>
                  <a:pt x="942" y="863"/>
                </a:cubicBezTo>
                <a:cubicBezTo>
                  <a:pt x="948" y="864"/>
                  <a:pt x="954" y="863"/>
                  <a:pt x="960" y="863"/>
                </a:cubicBezTo>
                <a:cubicBezTo>
                  <a:pt x="971" y="861"/>
                  <a:pt x="982" y="858"/>
                  <a:pt x="992" y="854"/>
                </a:cubicBezTo>
                <a:cubicBezTo>
                  <a:pt x="1043" y="844"/>
                  <a:pt x="1043" y="844"/>
                  <a:pt x="1043" y="844"/>
                </a:cubicBezTo>
                <a:cubicBezTo>
                  <a:pt x="1077" y="838"/>
                  <a:pt x="1077" y="838"/>
                  <a:pt x="1077" y="838"/>
                </a:cubicBezTo>
                <a:cubicBezTo>
                  <a:pt x="1096" y="907"/>
                  <a:pt x="1135" y="968"/>
                  <a:pt x="1188" y="1015"/>
                </a:cubicBezTo>
                <a:cubicBezTo>
                  <a:pt x="1200" y="1025"/>
                  <a:pt x="1213" y="1035"/>
                  <a:pt x="1227" y="1045"/>
                </a:cubicBezTo>
                <a:cubicBezTo>
                  <a:pt x="1281" y="1081"/>
                  <a:pt x="1346" y="1103"/>
                  <a:pt x="1416" y="1106"/>
                </a:cubicBezTo>
                <a:cubicBezTo>
                  <a:pt x="1618" y="1113"/>
                  <a:pt x="1788" y="955"/>
                  <a:pt x="1796" y="754"/>
                </a:cubicBezTo>
                <a:cubicBezTo>
                  <a:pt x="1796" y="751"/>
                  <a:pt x="1796" y="751"/>
                  <a:pt x="1796" y="751"/>
                </a:cubicBezTo>
                <a:cubicBezTo>
                  <a:pt x="1796" y="728"/>
                  <a:pt x="1796" y="728"/>
                  <a:pt x="1796" y="728"/>
                </a:cubicBezTo>
                <a:cubicBezTo>
                  <a:pt x="1793" y="640"/>
                  <a:pt x="1759" y="556"/>
                  <a:pt x="1698" y="491"/>
                </a:cubicBezTo>
                <a:close/>
                <a:moveTo>
                  <a:pt x="598" y="575"/>
                </a:moveTo>
                <a:cubicBezTo>
                  <a:pt x="633" y="625"/>
                  <a:pt x="653" y="686"/>
                  <a:pt x="650" y="751"/>
                </a:cubicBezTo>
                <a:cubicBezTo>
                  <a:pt x="648" y="809"/>
                  <a:pt x="629" y="862"/>
                  <a:pt x="598" y="906"/>
                </a:cubicBezTo>
                <a:cubicBezTo>
                  <a:pt x="544" y="981"/>
                  <a:pt x="454" y="1029"/>
                  <a:pt x="355" y="1026"/>
                </a:cubicBezTo>
                <a:cubicBezTo>
                  <a:pt x="279" y="1023"/>
                  <a:pt x="209" y="990"/>
                  <a:pt x="157" y="935"/>
                </a:cubicBezTo>
                <a:cubicBezTo>
                  <a:pt x="105" y="879"/>
                  <a:pt x="78" y="806"/>
                  <a:pt x="81" y="730"/>
                </a:cubicBezTo>
                <a:cubicBezTo>
                  <a:pt x="87" y="573"/>
                  <a:pt x="219" y="450"/>
                  <a:pt x="376" y="456"/>
                </a:cubicBezTo>
                <a:cubicBezTo>
                  <a:pt x="394" y="457"/>
                  <a:pt x="410" y="459"/>
                  <a:pt x="426" y="463"/>
                </a:cubicBezTo>
                <a:cubicBezTo>
                  <a:pt x="394" y="571"/>
                  <a:pt x="359" y="681"/>
                  <a:pt x="338" y="728"/>
                </a:cubicBezTo>
                <a:cubicBezTo>
                  <a:pt x="331" y="744"/>
                  <a:pt x="338" y="762"/>
                  <a:pt x="353" y="769"/>
                </a:cubicBezTo>
                <a:cubicBezTo>
                  <a:pt x="368" y="776"/>
                  <a:pt x="387" y="769"/>
                  <a:pt x="394" y="753"/>
                </a:cubicBezTo>
                <a:cubicBezTo>
                  <a:pt x="416" y="703"/>
                  <a:pt x="452" y="592"/>
                  <a:pt x="484" y="482"/>
                </a:cubicBezTo>
                <a:cubicBezTo>
                  <a:pt x="530" y="503"/>
                  <a:pt x="569" y="535"/>
                  <a:pt x="598" y="575"/>
                </a:cubicBezTo>
                <a:close/>
                <a:moveTo>
                  <a:pt x="1260" y="512"/>
                </a:moveTo>
                <a:cubicBezTo>
                  <a:pt x="1371" y="701"/>
                  <a:pt x="1371" y="701"/>
                  <a:pt x="1371" y="701"/>
                </a:cubicBezTo>
                <a:cubicBezTo>
                  <a:pt x="1227" y="684"/>
                  <a:pt x="1227" y="684"/>
                  <a:pt x="1227" y="684"/>
                </a:cubicBezTo>
                <a:cubicBezTo>
                  <a:pt x="1188" y="680"/>
                  <a:pt x="1188" y="680"/>
                  <a:pt x="1188" y="680"/>
                </a:cubicBezTo>
                <a:cubicBezTo>
                  <a:pt x="1152" y="676"/>
                  <a:pt x="1152" y="676"/>
                  <a:pt x="1152" y="676"/>
                </a:cubicBezTo>
                <a:cubicBezTo>
                  <a:pt x="1160" y="645"/>
                  <a:pt x="1172" y="616"/>
                  <a:pt x="1188" y="590"/>
                </a:cubicBezTo>
                <a:cubicBezTo>
                  <a:pt x="1199" y="572"/>
                  <a:pt x="1212" y="555"/>
                  <a:pt x="1227" y="540"/>
                </a:cubicBezTo>
                <a:cubicBezTo>
                  <a:pt x="1237" y="530"/>
                  <a:pt x="1248" y="520"/>
                  <a:pt x="1260" y="512"/>
                </a:cubicBezTo>
                <a:close/>
                <a:moveTo>
                  <a:pt x="960" y="617"/>
                </a:moveTo>
                <a:cubicBezTo>
                  <a:pt x="949" y="651"/>
                  <a:pt x="949" y="651"/>
                  <a:pt x="949" y="651"/>
                </a:cubicBezTo>
                <a:cubicBezTo>
                  <a:pt x="946" y="651"/>
                  <a:pt x="943" y="651"/>
                  <a:pt x="940" y="652"/>
                </a:cubicBezTo>
                <a:cubicBezTo>
                  <a:pt x="939" y="549"/>
                  <a:pt x="939" y="549"/>
                  <a:pt x="939" y="549"/>
                </a:cubicBezTo>
                <a:cubicBezTo>
                  <a:pt x="960" y="549"/>
                  <a:pt x="960" y="549"/>
                  <a:pt x="960" y="549"/>
                </a:cubicBezTo>
                <a:cubicBezTo>
                  <a:pt x="981" y="549"/>
                  <a:pt x="981" y="549"/>
                  <a:pt x="981" y="549"/>
                </a:cubicBezTo>
                <a:lnTo>
                  <a:pt x="960" y="617"/>
                </a:lnTo>
                <a:close/>
                <a:moveTo>
                  <a:pt x="986" y="508"/>
                </a:moveTo>
                <a:cubicBezTo>
                  <a:pt x="960" y="508"/>
                  <a:pt x="960" y="508"/>
                  <a:pt x="960" y="508"/>
                </a:cubicBezTo>
                <a:cubicBezTo>
                  <a:pt x="870" y="510"/>
                  <a:pt x="870" y="510"/>
                  <a:pt x="870" y="510"/>
                </a:cubicBezTo>
                <a:cubicBezTo>
                  <a:pt x="859" y="510"/>
                  <a:pt x="850" y="520"/>
                  <a:pt x="850" y="531"/>
                </a:cubicBezTo>
                <a:cubicBezTo>
                  <a:pt x="851" y="542"/>
                  <a:pt x="860" y="551"/>
                  <a:pt x="871" y="551"/>
                </a:cubicBezTo>
                <a:cubicBezTo>
                  <a:pt x="918" y="550"/>
                  <a:pt x="918" y="550"/>
                  <a:pt x="918" y="550"/>
                </a:cubicBezTo>
                <a:cubicBezTo>
                  <a:pt x="919" y="654"/>
                  <a:pt x="919" y="654"/>
                  <a:pt x="919" y="654"/>
                </a:cubicBezTo>
                <a:cubicBezTo>
                  <a:pt x="911" y="656"/>
                  <a:pt x="903" y="659"/>
                  <a:pt x="895" y="662"/>
                </a:cubicBezTo>
                <a:cubicBezTo>
                  <a:pt x="598" y="329"/>
                  <a:pt x="598" y="329"/>
                  <a:pt x="598" y="329"/>
                </a:cubicBezTo>
                <a:cubicBezTo>
                  <a:pt x="553" y="279"/>
                  <a:pt x="553" y="279"/>
                  <a:pt x="553" y="279"/>
                </a:cubicBezTo>
                <a:cubicBezTo>
                  <a:pt x="550" y="276"/>
                  <a:pt x="548" y="274"/>
                  <a:pt x="545" y="272"/>
                </a:cubicBezTo>
                <a:cubicBezTo>
                  <a:pt x="550" y="255"/>
                  <a:pt x="554" y="240"/>
                  <a:pt x="557" y="229"/>
                </a:cubicBezTo>
                <a:cubicBezTo>
                  <a:pt x="598" y="230"/>
                  <a:pt x="598" y="230"/>
                  <a:pt x="598" y="230"/>
                </a:cubicBezTo>
                <a:cubicBezTo>
                  <a:pt x="960" y="244"/>
                  <a:pt x="960" y="244"/>
                  <a:pt x="960" y="244"/>
                </a:cubicBezTo>
                <a:cubicBezTo>
                  <a:pt x="1043" y="247"/>
                  <a:pt x="1043" y="247"/>
                  <a:pt x="1043" y="247"/>
                </a:cubicBezTo>
                <a:cubicBezTo>
                  <a:pt x="1075" y="248"/>
                  <a:pt x="1075" y="248"/>
                  <a:pt x="1075" y="248"/>
                </a:cubicBezTo>
                <a:cubicBezTo>
                  <a:pt x="1043" y="351"/>
                  <a:pt x="1043" y="351"/>
                  <a:pt x="1043" y="351"/>
                </a:cubicBezTo>
                <a:cubicBezTo>
                  <a:pt x="993" y="509"/>
                  <a:pt x="993" y="509"/>
                  <a:pt x="993" y="509"/>
                </a:cubicBezTo>
                <a:cubicBezTo>
                  <a:pt x="991" y="508"/>
                  <a:pt x="989" y="508"/>
                  <a:pt x="986" y="508"/>
                </a:cubicBezTo>
                <a:close/>
                <a:moveTo>
                  <a:pt x="1023" y="681"/>
                </a:moveTo>
                <a:cubicBezTo>
                  <a:pt x="1043" y="683"/>
                  <a:pt x="1043" y="683"/>
                  <a:pt x="1043" y="683"/>
                </a:cubicBezTo>
                <a:cubicBezTo>
                  <a:pt x="1068" y="686"/>
                  <a:pt x="1068" y="686"/>
                  <a:pt x="1068" y="686"/>
                </a:cubicBezTo>
                <a:cubicBezTo>
                  <a:pt x="1066" y="699"/>
                  <a:pt x="1065" y="711"/>
                  <a:pt x="1064" y="724"/>
                </a:cubicBezTo>
                <a:cubicBezTo>
                  <a:pt x="1051" y="724"/>
                  <a:pt x="1051" y="724"/>
                  <a:pt x="1051" y="724"/>
                </a:cubicBezTo>
                <a:cubicBezTo>
                  <a:pt x="1049" y="718"/>
                  <a:pt x="1046" y="711"/>
                  <a:pt x="1043" y="706"/>
                </a:cubicBezTo>
                <a:cubicBezTo>
                  <a:pt x="1037" y="697"/>
                  <a:pt x="1031" y="688"/>
                  <a:pt x="1023" y="681"/>
                </a:cubicBezTo>
                <a:close/>
                <a:moveTo>
                  <a:pt x="1043" y="824"/>
                </a:moveTo>
                <a:cubicBezTo>
                  <a:pt x="1031" y="826"/>
                  <a:pt x="1031" y="826"/>
                  <a:pt x="1031" y="826"/>
                </a:cubicBezTo>
                <a:cubicBezTo>
                  <a:pt x="1036" y="821"/>
                  <a:pt x="1039" y="816"/>
                  <a:pt x="1043" y="810"/>
                </a:cubicBezTo>
                <a:cubicBezTo>
                  <a:pt x="1047" y="802"/>
                  <a:pt x="1051" y="794"/>
                  <a:pt x="1054" y="785"/>
                </a:cubicBezTo>
                <a:cubicBezTo>
                  <a:pt x="1067" y="785"/>
                  <a:pt x="1067" y="785"/>
                  <a:pt x="1067" y="785"/>
                </a:cubicBezTo>
                <a:cubicBezTo>
                  <a:pt x="1068" y="796"/>
                  <a:pt x="1070" y="807"/>
                  <a:pt x="1072" y="818"/>
                </a:cubicBezTo>
                <a:lnTo>
                  <a:pt x="1043" y="824"/>
                </a:lnTo>
                <a:close/>
                <a:moveTo>
                  <a:pt x="1071" y="666"/>
                </a:moveTo>
                <a:cubicBezTo>
                  <a:pt x="1043" y="663"/>
                  <a:pt x="1043" y="663"/>
                  <a:pt x="1043" y="663"/>
                </a:cubicBezTo>
                <a:cubicBezTo>
                  <a:pt x="1010" y="659"/>
                  <a:pt x="1010" y="659"/>
                  <a:pt x="1010" y="659"/>
                </a:cubicBezTo>
                <a:cubicBezTo>
                  <a:pt x="1043" y="556"/>
                  <a:pt x="1043" y="556"/>
                  <a:pt x="1043" y="556"/>
                </a:cubicBezTo>
                <a:cubicBezTo>
                  <a:pt x="1127" y="286"/>
                  <a:pt x="1127" y="286"/>
                  <a:pt x="1127" y="286"/>
                </a:cubicBezTo>
                <a:cubicBezTo>
                  <a:pt x="1188" y="389"/>
                  <a:pt x="1188" y="389"/>
                  <a:pt x="1188" y="389"/>
                </a:cubicBezTo>
                <a:cubicBezTo>
                  <a:pt x="1219" y="441"/>
                  <a:pt x="1219" y="441"/>
                  <a:pt x="1219" y="441"/>
                </a:cubicBezTo>
                <a:cubicBezTo>
                  <a:pt x="1208" y="449"/>
                  <a:pt x="1198" y="457"/>
                  <a:pt x="1188" y="465"/>
                </a:cubicBezTo>
                <a:cubicBezTo>
                  <a:pt x="1130" y="517"/>
                  <a:pt x="1088" y="587"/>
                  <a:pt x="1071" y="666"/>
                </a:cubicBezTo>
                <a:close/>
                <a:moveTo>
                  <a:pt x="1149" y="696"/>
                </a:moveTo>
                <a:cubicBezTo>
                  <a:pt x="1188" y="700"/>
                  <a:pt x="1188" y="700"/>
                  <a:pt x="1188" y="700"/>
                </a:cubicBezTo>
                <a:cubicBezTo>
                  <a:pt x="1227" y="705"/>
                  <a:pt x="1227" y="705"/>
                  <a:pt x="1227" y="705"/>
                </a:cubicBezTo>
                <a:cubicBezTo>
                  <a:pt x="1308" y="714"/>
                  <a:pt x="1308" y="714"/>
                  <a:pt x="1308" y="714"/>
                </a:cubicBezTo>
                <a:cubicBezTo>
                  <a:pt x="1227" y="717"/>
                  <a:pt x="1227" y="717"/>
                  <a:pt x="1227" y="717"/>
                </a:cubicBezTo>
                <a:cubicBezTo>
                  <a:pt x="1188" y="719"/>
                  <a:pt x="1188" y="719"/>
                  <a:pt x="1188" y="719"/>
                </a:cubicBezTo>
                <a:cubicBezTo>
                  <a:pt x="1146" y="720"/>
                  <a:pt x="1146" y="720"/>
                  <a:pt x="1146" y="720"/>
                </a:cubicBezTo>
                <a:cubicBezTo>
                  <a:pt x="1146" y="712"/>
                  <a:pt x="1147" y="704"/>
                  <a:pt x="1149" y="696"/>
                </a:cubicBezTo>
                <a:close/>
                <a:moveTo>
                  <a:pt x="1148" y="782"/>
                </a:moveTo>
                <a:cubicBezTo>
                  <a:pt x="1188" y="780"/>
                  <a:pt x="1188" y="780"/>
                  <a:pt x="1188" y="780"/>
                </a:cubicBezTo>
                <a:cubicBezTo>
                  <a:pt x="1227" y="778"/>
                  <a:pt x="1227" y="778"/>
                  <a:pt x="1227" y="778"/>
                </a:cubicBezTo>
                <a:cubicBezTo>
                  <a:pt x="1296" y="776"/>
                  <a:pt x="1296" y="776"/>
                  <a:pt x="1296" y="776"/>
                </a:cubicBezTo>
                <a:cubicBezTo>
                  <a:pt x="1227" y="789"/>
                  <a:pt x="1227" y="789"/>
                  <a:pt x="1227" y="789"/>
                </a:cubicBezTo>
                <a:cubicBezTo>
                  <a:pt x="1188" y="796"/>
                  <a:pt x="1188" y="796"/>
                  <a:pt x="1188" y="796"/>
                </a:cubicBezTo>
                <a:cubicBezTo>
                  <a:pt x="1152" y="803"/>
                  <a:pt x="1152" y="803"/>
                  <a:pt x="1152" y="803"/>
                </a:cubicBezTo>
                <a:cubicBezTo>
                  <a:pt x="1151" y="796"/>
                  <a:pt x="1149" y="789"/>
                  <a:pt x="1148" y="782"/>
                </a:cubicBezTo>
                <a:close/>
                <a:moveTo>
                  <a:pt x="1714" y="751"/>
                </a:moveTo>
                <a:cubicBezTo>
                  <a:pt x="1709" y="907"/>
                  <a:pt x="1576" y="1030"/>
                  <a:pt x="1419" y="1025"/>
                </a:cubicBezTo>
                <a:cubicBezTo>
                  <a:pt x="1346" y="1022"/>
                  <a:pt x="1278" y="992"/>
                  <a:pt x="1227" y="940"/>
                </a:cubicBezTo>
                <a:cubicBezTo>
                  <a:pt x="1225" y="938"/>
                  <a:pt x="1223" y="936"/>
                  <a:pt x="1221" y="934"/>
                </a:cubicBezTo>
                <a:cubicBezTo>
                  <a:pt x="1208" y="920"/>
                  <a:pt x="1198" y="906"/>
                  <a:pt x="1188" y="891"/>
                </a:cubicBezTo>
                <a:cubicBezTo>
                  <a:pt x="1175" y="869"/>
                  <a:pt x="1165" y="846"/>
                  <a:pt x="1157" y="823"/>
                </a:cubicBezTo>
                <a:cubicBezTo>
                  <a:pt x="1188" y="817"/>
                  <a:pt x="1188" y="817"/>
                  <a:pt x="1188" y="817"/>
                </a:cubicBezTo>
                <a:cubicBezTo>
                  <a:pt x="1227" y="809"/>
                  <a:pt x="1227" y="809"/>
                  <a:pt x="1227" y="809"/>
                </a:cubicBezTo>
                <a:cubicBezTo>
                  <a:pt x="1430" y="771"/>
                  <a:pt x="1430" y="771"/>
                  <a:pt x="1430" y="771"/>
                </a:cubicBezTo>
                <a:cubicBezTo>
                  <a:pt x="1430" y="770"/>
                  <a:pt x="1430" y="770"/>
                  <a:pt x="1430" y="770"/>
                </a:cubicBezTo>
                <a:cubicBezTo>
                  <a:pt x="1431" y="770"/>
                  <a:pt x="1431" y="770"/>
                  <a:pt x="1431" y="770"/>
                </a:cubicBezTo>
                <a:cubicBezTo>
                  <a:pt x="1442" y="770"/>
                  <a:pt x="1451" y="764"/>
                  <a:pt x="1457" y="754"/>
                </a:cubicBezTo>
                <a:cubicBezTo>
                  <a:pt x="1462" y="745"/>
                  <a:pt x="1462" y="734"/>
                  <a:pt x="1456" y="724"/>
                </a:cubicBezTo>
                <a:cubicBezTo>
                  <a:pt x="1313" y="481"/>
                  <a:pt x="1313" y="481"/>
                  <a:pt x="1313" y="481"/>
                </a:cubicBezTo>
                <a:cubicBezTo>
                  <a:pt x="1352" y="463"/>
                  <a:pt x="1395" y="453"/>
                  <a:pt x="1440" y="455"/>
                </a:cubicBezTo>
                <a:cubicBezTo>
                  <a:pt x="1516" y="458"/>
                  <a:pt x="1587" y="490"/>
                  <a:pt x="1639" y="546"/>
                </a:cubicBezTo>
                <a:cubicBezTo>
                  <a:pt x="1690" y="602"/>
                  <a:pt x="1717" y="674"/>
                  <a:pt x="1714" y="751"/>
                </a:cubicBezTo>
                <a:close/>
              </a:path>
            </a:pathLst>
          </a:custGeom>
          <a:solidFill>
            <a:schemeClr val="bg1">
              <a:lumMod val="75000"/>
            </a:schemeClr>
          </a:solidFill>
          <a:ln>
            <a:noFill/>
          </a:ln>
        </p:spPr>
        <p:txBody>
          <a:bodyPr vert="horz" wrap="square" lIns="68580" tIns="34290" rIns="68580" bIns="34290" numCol="1" anchor="t" anchorCtr="0" compatLnSpc="1"/>
          <a:lstStyle/>
          <a:p>
            <a:endParaRPr lang="id-ID" sz="1350"/>
          </a:p>
        </p:txBody>
      </p:sp>
      <p:grpSp>
        <p:nvGrpSpPr>
          <p:cNvPr id="7" name="Group 2"/>
          <p:cNvGrpSpPr/>
          <p:nvPr/>
        </p:nvGrpSpPr>
        <p:grpSpPr>
          <a:xfrm>
            <a:off x="2287040" y="2389165"/>
            <a:ext cx="2030738" cy="2039545"/>
            <a:chOff x="3048988" y="3184492"/>
            <a:chExt cx="2708003" cy="2719393"/>
          </a:xfrm>
        </p:grpSpPr>
        <p:sp>
          <p:nvSpPr>
            <p:cNvPr id="8" name="Freeform 12"/>
            <p:cNvSpPr/>
            <p:nvPr/>
          </p:nvSpPr>
          <p:spPr bwMode="auto">
            <a:xfrm>
              <a:off x="4374514" y="3184492"/>
              <a:ext cx="1242947" cy="1238676"/>
            </a:xfrm>
            <a:custGeom>
              <a:avLst/>
              <a:gdLst>
                <a:gd name="T0" fmla="*/ 90 w 422"/>
                <a:gd name="T1" fmla="*/ 55 h 420"/>
                <a:gd name="T2" fmla="*/ 422 w 422"/>
                <a:gd name="T3" fmla="*/ 420 h 420"/>
                <a:gd name="T4" fmla="*/ 344 w 422"/>
                <a:gd name="T5" fmla="*/ 420 h 420"/>
                <a:gd name="T6" fmla="*/ 89 w 422"/>
                <a:gd name="T7" fmla="*/ 135 h 420"/>
                <a:gd name="T8" fmla="*/ 89 w 422"/>
                <a:gd name="T9" fmla="*/ 179 h 420"/>
                <a:gd name="T10" fmla="*/ 0 w 422"/>
                <a:gd name="T11" fmla="*/ 89 h 420"/>
                <a:gd name="T12" fmla="*/ 91 w 422"/>
                <a:gd name="T13" fmla="*/ 0 h 420"/>
                <a:gd name="T14" fmla="*/ 90 w 422"/>
                <a:gd name="T15" fmla="*/ 55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420">
                  <a:moveTo>
                    <a:pt x="90" y="55"/>
                  </a:moveTo>
                  <a:cubicBezTo>
                    <a:pt x="267" y="90"/>
                    <a:pt x="404" y="237"/>
                    <a:pt x="422" y="420"/>
                  </a:cubicBezTo>
                  <a:cubicBezTo>
                    <a:pt x="344" y="420"/>
                    <a:pt x="344" y="420"/>
                    <a:pt x="344" y="420"/>
                  </a:cubicBezTo>
                  <a:cubicBezTo>
                    <a:pt x="327" y="280"/>
                    <a:pt x="224" y="167"/>
                    <a:pt x="89" y="135"/>
                  </a:cubicBezTo>
                  <a:cubicBezTo>
                    <a:pt x="89" y="179"/>
                    <a:pt x="89" y="179"/>
                    <a:pt x="89" y="179"/>
                  </a:cubicBezTo>
                  <a:cubicBezTo>
                    <a:pt x="0" y="89"/>
                    <a:pt x="0" y="89"/>
                    <a:pt x="0" y="89"/>
                  </a:cubicBezTo>
                  <a:cubicBezTo>
                    <a:pt x="91" y="0"/>
                    <a:pt x="91" y="0"/>
                    <a:pt x="91" y="0"/>
                  </a:cubicBezTo>
                  <a:cubicBezTo>
                    <a:pt x="90" y="55"/>
                    <a:pt x="90" y="55"/>
                    <a:pt x="90" y="55"/>
                  </a:cubicBezTo>
                  <a:close/>
                </a:path>
              </a:pathLst>
            </a:custGeom>
            <a:solidFill>
              <a:schemeClr val="accent4"/>
            </a:solidFill>
            <a:ln>
              <a:noFill/>
            </a:ln>
          </p:spPr>
          <p:txBody>
            <a:bodyPr vert="horz" wrap="square" lIns="68580" tIns="34290" rIns="68580" bIns="34290" numCol="1" anchor="t" anchorCtr="0" compatLnSpc="1"/>
            <a:lstStyle/>
            <a:p>
              <a:endParaRPr lang="id-ID" sz="1350"/>
            </a:p>
          </p:txBody>
        </p:sp>
        <p:sp>
          <p:nvSpPr>
            <p:cNvPr id="9" name="Freeform 13"/>
            <p:cNvSpPr/>
            <p:nvPr/>
          </p:nvSpPr>
          <p:spPr bwMode="auto">
            <a:xfrm>
              <a:off x="4542519" y="4544189"/>
              <a:ext cx="1214472" cy="1208778"/>
            </a:xfrm>
            <a:custGeom>
              <a:avLst/>
              <a:gdLst>
                <a:gd name="T0" fmla="*/ 232 w 412"/>
                <a:gd name="T1" fmla="*/ 90 h 410"/>
                <a:gd name="T2" fmla="*/ 277 w 412"/>
                <a:gd name="T3" fmla="*/ 90 h 410"/>
                <a:gd name="T4" fmla="*/ 0 w 412"/>
                <a:gd name="T5" fmla="*/ 332 h 410"/>
                <a:gd name="T6" fmla="*/ 0 w 412"/>
                <a:gd name="T7" fmla="*/ 410 h 410"/>
                <a:gd name="T8" fmla="*/ 357 w 412"/>
                <a:gd name="T9" fmla="*/ 90 h 410"/>
                <a:gd name="T10" fmla="*/ 412 w 412"/>
                <a:gd name="T11" fmla="*/ 90 h 410"/>
                <a:gd name="T12" fmla="*/ 322 w 412"/>
                <a:gd name="T13" fmla="*/ 0 h 410"/>
                <a:gd name="T14" fmla="*/ 232 w 412"/>
                <a:gd name="T15" fmla="*/ 9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10">
                  <a:moveTo>
                    <a:pt x="232" y="90"/>
                  </a:moveTo>
                  <a:cubicBezTo>
                    <a:pt x="277" y="90"/>
                    <a:pt x="277" y="90"/>
                    <a:pt x="277" y="90"/>
                  </a:cubicBezTo>
                  <a:cubicBezTo>
                    <a:pt x="242" y="217"/>
                    <a:pt x="134" y="314"/>
                    <a:pt x="0" y="332"/>
                  </a:cubicBezTo>
                  <a:cubicBezTo>
                    <a:pt x="0" y="410"/>
                    <a:pt x="0" y="410"/>
                    <a:pt x="0" y="410"/>
                  </a:cubicBezTo>
                  <a:cubicBezTo>
                    <a:pt x="176" y="391"/>
                    <a:pt x="319" y="260"/>
                    <a:pt x="357" y="90"/>
                  </a:cubicBezTo>
                  <a:cubicBezTo>
                    <a:pt x="412" y="90"/>
                    <a:pt x="412" y="90"/>
                    <a:pt x="412" y="90"/>
                  </a:cubicBezTo>
                  <a:cubicBezTo>
                    <a:pt x="322" y="0"/>
                    <a:pt x="322" y="0"/>
                    <a:pt x="322" y="0"/>
                  </a:cubicBezTo>
                  <a:cubicBezTo>
                    <a:pt x="232" y="90"/>
                    <a:pt x="232" y="90"/>
                    <a:pt x="232" y="90"/>
                  </a:cubicBezTo>
                  <a:close/>
                </a:path>
              </a:pathLst>
            </a:custGeom>
            <a:solidFill>
              <a:schemeClr val="accent3"/>
            </a:solidFill>
            <a:ln>
              <a:noFill/>
            </a:ln>
          </p:spPr>
          <p:txBody>
            <a:bodyPr vert="horz" wrap="square" lIns="68580" tIns="34290" rIns="68580" bIns="34290" numCol="1" anchor="t" anchorCtr="0" compatLnSpc="1"/>
            <a:lstStyle/>
            <a:p>
              <a:endParaRPr lang="id-ID" sz="1350"/>
            </a:p>
          </p:txBody>
        </p:sp>
        <p:sp>
          <p:nvSpPr>
            <p:cNvPr id="10" name="Freeform 14"/>
            <p:cNvSpPr/>
            <p:nvPr/>
          </p:nvSpPr>
          <p:spPr bwMode="auto">
            <a:xfrm>
              <a:off x="3199907" y="4689413"/>
              <a:ext cx="1215896" cy="1214472"/>
            </a:xfrm>
            <a:custGeom>
              <a:avLst/>
              <a:gdLst>
                <a:gd name="T0" fmla="*/ 323 w 413"/>
                <a:gd name="T1" fmla="*/ 412 h 412"/>
                <a:gd name="T2" fmla="*/ 324 w 413"/>
                <a:gd name="T3" fmla="*/ 355 h 412"/>
                <a:gd name="T4" fmla="*/ 0 w 413"/>
                <a:gd name="T5" fmla="*/ 0 h 412"/>
                <a:gd name="T6" fmla="*/ 78 w 413"/>
                <a:gd name="T7" fmla="*/ 0 h 412"/>
                <a:gd name="T8" fmla="*/ 324 w 413"/>
                <a:gd name="T9" fmla="*/ 276 h 412"/>
                <a:gd name="T10" fmla="*/ 324 w 413"/>
                <a:gd name="T11" fmla="*/ 233 h 412"/>
                <a:gd name="T12" fmla="*/ 413 w 413"/>
                <a:gd name="T13" fmla="*/ 323 h 412"/>
                <a:gd name="T14" fmla="*/ 323 w 413"/>
                <a:gd name="T15" fmla="*/ 412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12">
                  <a:moveTo>
                    <a:pt x="323" y="412"/>
                  </a:moveTo>
                  <a:cubicBezTo>
                    <a:pt x="324" y="355"/>
                    <a:pt x="324" y="355"/>
                    <a:pt x="324" y="355"/>
                  </a:cubicBezTo>
                  <a:cubicBezTo>
                    <a:pt x="152" y="319"/>
                    <a:pt x="20" y="176"/>
                    <a:pt x="0" y="0"/>
                  </a:cubicBezTo>
                  <a:cubicBezTo>
                    <a:pt x="78" y="0"/>
                    <a:pt x="78" y="0"/>
                    <a:pt x="78" y="0"/>
                  </a:cubicBezTo>
                  <a:cubicBezTo>
                    <a:pt x="97" y="134"/>
                    <a:pt x="196" y="242"/>
                    <a:pt x="324" y="276"/>
                  </a:cubicBezTo>
                  <a:cubicBezTo>
                    <a:pt x="324" y="233"/>
                    <a:pt x="324" y="233"/>
                    <a:pt x="324" y="233"/>
                  </a:cubicBezTo>
                  <a:cubicBezTo>
                    <a:pt x="413" y="323"/>
                    <a:pt x="413" y="323"/>
                    <a:pt x="413" y="323"/>
                  </a:cubicBezTo>
                  <a:cubicBezTo>
                    <a:pt x="323" y="412"/>
                    <a:pt x="323" y="412"/>
                    <a:pt x="323" y="412"/>
                  </a:cubicBezTo>
                  <a:close/>
                </a:path>
              </a:pathLst>
            </a:custGeom>
            <a:solidFill>
              <a:schemeClr val="accent2"/>
            </a:solidFill>
            <a:ln>
              <a:noFill/>
            </a:ln>
          </p:spPr>
          <p:txBody>
            <a:bodyPr vert="horz" wrap="square" lIns="68580" tIns="34290" rIns="68580" bIns="34290" numCol="1" anchor="t" anchorCtr="0" compatLnSpc="1"/>
            <a:lstStyle/>
            <a:p>
              <a:endParaRPr lang="id-ID" sz="1350"/>
            </a:p>
          </p:txBody>
        </p:sp>
        <p:sp>
          <p:nvSpPr>
            <p:cNvPr id="11" name="Freeform 15"/>
            <p:cNvSpPr/>
            <p:nvPr/>
          </p:nvSpPr>
          <p:spPr bwMode="auto">
            <a:xfrm>
              <a:off x="3048988" y="3332564"/>
              <a:ext cx="1220167" cy="1235828"/>
            </a:xfrm>
            <a:custGeom>
              <a:avLst/>
              <a:gdLst>
                <a:gd name="T0" fmla="*/ 0 w 414"/>
                <a:gd name="T1" fmla="*/ 329 h 419"/>
                <a:gd name="T2" fmla="*/ 56 w 414"/>
                <a:gd name="T3" fmla="*/ 329 h 419"/>
                <a:gd name="T4" fmla="*/ 414 w 414"/>
                <a:gd name="T5" fmla="*/ 0 h 419"/>
                <a:gd name="T6" fmla="*/ 414 w 414"/>
                <a:gd name="T7" fmla="*/ 78 h 419"/>
                <a:gd name="T8" fmla="*/ 135 w 414"/>
                <a:gd name="T9" fmla="*/ 329 h 419"/>
                <a:gd name="T10" fmla="*/ 179 w 414"/>
                <a:gd name="T11" fmla="*/ 329 h 419"/>
                <a:gd name="T12" fmla="*/ 89 w 414"/>
                <a:gd name="T13" fmla="*/ 419 h 419"/>
                <a:gd name="T14" fmla="*/ 0 w 414"/>
                <a:gd name="T15" fmla="*/ 32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9">
                  <a:moveTo>
                    <a:pt x="0" y="329"/>
                  </a:moveTo>
                  <a:cubicBezTo>
                    <a:pt x="56" y="329"/>
                    <a:pt x="56" y="329"/>
                    <a:pt x="56" y="329"/>
                  </a:cubicBezTo>
                  <a:cubicBezTo>
                    <a:pt x="91" y="155"/>
                    <a:pt x="235" y="20"/>
                    <a:pt x="414" y="0"/>
                  </a:cubicBezTo>
                  <a:cubicBezTo>
                    <a:pt x="414" y="78"/>
                    <a:pt x="414" y="78"/>
                    <a:pt x="414" y="78"/>
                  </a:cubicBezTo>
                  <a:cubicBezTo>
                    <a:pt x="278" y="97"/>
                    <a:pt x="168" y="198"/>
                    <a:pt x="135" y="329"/>
                  </a:cubicBezTo>
                  <a:cubicBezTo>
                    <a:pt x="179" y="329"/>
                    <a:pt x="179" y="329"/>
                    <a:pt x="179" y="329"/>
                  </a:cubicBezTo>
                  <a:cubicBezTo>
                    <a:pt x="89" y="419"/>
                    <a:pt x="89" y="419"/>
                    <a:pt x="89" y="419"/>
                  </a:cubicBezTo>
                  <a:lnTo>
                    <a:pt x="0" y="329"/>
                  </a:lnTo>
                  <a:close/>
                </a:path>
              </a:pathLst>
            </a:custGeom>
            <a:solidFill>
              <a:schemeClr val="accent1"/>
            </a:solidFill>
            <a:ln>
              <a:noFill/>
            </a:ln>
          </p:spPr>
          <p:txBody>
            <a:bodyPr vert="horz" wrap="square" lIns="68580" tIns="34290" rIns="68580" bIns="34290" numCol="1" anchor="t" anchorCtr="0" compatLnSpc="1"/>
            <a:lstStyle/>
            <a:p>
              <a:endParaRPr lang="id-ID" sz="1350"/>
            </a:p>
          </p:txBody>
        </p:sp>
      </p:grpSp>
      <p:grpSp>
        <p:nvGrpSpPr>
          <p:cNvPr id="12" name="Group 3"/>
          <p:cNvGrpSpPr/>
          <p:nvPr/>
        </p:nvGrpSpPr>
        <p:grpSpPr>
          <a:xfrm>
            <a:off x="4665843" y="2393437"/>
            <a:ext cx="2028602" cy="2037409"/>
            <a:chOff x="6221137" y="3190188"/>
            <a:chExt cx="2705155" cy="2716545"/>
          </a:xfrm>
        </p:grpSpPr>
        <p:sp>
          <p:nvSpPr>
            <p:cNvPr id="13" name="Freeform 16"/>
            <p:cNvSpPr/>
            <p:nvPr/>
          </p:nvSpPr>
          <p:spPr bwMode="auto">
            <a:xfrm>
              <a:off x="7548087" y="3190188"/>
              <a:ext cx="1242947" cy="1235828"/>
            </a:xfrm>
            <a:custGeom>
              <a:avLst/>
              <a:gdLst>
                <a:gd name="T0" fmla="*/ 90 w 422"/>
                <a:gd name="T1" fmla="*/ 55 h 419"/>
                <a:gd name="T2" fmla="*/ 422 w 422"/>
                <a:gd name="T3" fmla="*/ 419 h 419"/>
                <a:gd name="T4" fmla="*/ 344 w 422"/>
                <a:gd name="T5" fmla="*/ 419 h 419"/>
                <a:gd name="T6" fmla="*/ 89 w 422"/>
                <a:gd name="T7" fmla="*/ 134 h 419"/>
                <a:gd name="T8" fmla="*/ 89 w 422"/>
                <a:gd name="T9" fmla="*/ 179 h 419"/>
                <a:gd name="T10" fmla="*/ 0 w 422"/>
                <a:gd name="T11" fmla="*/ 88 h 419"/>
                <a:gd name="T12" fmla="*/ 91 w 422"/>
                <a:gd name="T13" fmla="*/ 0 h 419"/>
                <a:gd name="T14" fmla="*/ 90 w 422"/>
                <a:gd name="T15" fmla="*/ 55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419">
                  <a:moveTo>
                    <a:pt x="90" y="55"/>
                  </a:moveTo>
                  <a:cubicBezTo>
                    <a:pt x="267" y="89"/>
                    <a:pt x="404" y="237"/>
                    <a:pt x="422" y="419"/>
                  </a:cubicBezTo>
                  <a:cubicBezTo>
                    <a:pt x="344" y="419"/>
                    <a:pt x="344" y="419"/>
                    <a:pt x="344" y="419"/>
                  </a:cubicBezTo>
                  <a:cubicBezTo>
                    <a:pt x="327" y="279"/>
                    <a:pt x="224" y="166"/>
                    <a:pt x="89" y="134"/>
                  </a:cubicBezTo>
                  <a:cubicBezTo>
                    <a:pt x="89" y="179"/>
                    <a:pt x="89" y="179"/>
                    <a:pt x="89" y="179"/>
                  </a:cubicBezTo>
                  <a:cubicBezTo>
                    <a:pt x="0" y="88"/>
                    <a:pt x="0" y="88"/>
                    <a:pt x="0" y="88"/>
                  </a:cubicBezTo>
                  <a:cubicBezTo>
                    <a:pt x="91" y="0"/>
                    <a:pt x="91" y="0"/>
                    <a:pt x="91" y="0"/>
                  </a:cubicBezTo>
                  <a:cubicBezTo>
                    <a:pt x="90" y="55"/>
                    <a:pt x="90" y="55"/>
                    <a:pt x="90" y="55"/>
                  </a:cubicBezTo>
                  <a:close/>
                </a:path>
              </a:pathLst>
            </a:custGeom>
            <a:solidFill>
              <a:schemeClr val="accent2">
                <a:lumMod val="60000"/>
                <a:lumOff val="40000"/>
              </a:schemeClr>
            </a:solidFill>
            <a:ln>
              <a:noFill/>
            </a:ln>
          </p:spPr>
          <p:txBody>
            <a:bodyPr vert="horz" wrap="square" lIns="68580" tIns="34290" rIns="68580" bIns="34290" numCol="1" anchor="t" anchorCtr="0" compatLnSpc="1"/>
            <a:lstStyle/>
            <a:p>
              <a:endParaRPr lang="id-ID" sz="1350"/>
            </a:p>
          </p:txBody>
        </p:sp>
        <p:sp>
          <p:nvSpPr>
            <p:cNvPr id="14" name="Freeform 17"/>
            <p:cNvSpPr/>
            <p:nvPr/>
          </p:nvSpPr>
          <p:spPr bwMode="auto">
            <a:xfrm>
              <a:off x="7714667" y="4549884"/>
              <a:ext cx="1211625" cy="1210201"/>
            </a:xfrm>
            <a:custGeom>
              <a:avLst/>
              <a:gdLst>
                <a:gd name="T0" fmla="*/ 232 w 411"/>
                <a:gd name="T1" fmla="*/ 89 h 410"/>
                <a:gd name="T2" fmla="*/ 277 w 411"/>
                <a:gd name="T3" fmla="*/ 89 h 410"/>
                <a:gd name="T4" fmla="*/ 0 w 411"/>
                <a:gd name="T5" fmla="*/ 332 h 410"/>
                <a:gd name="T6" fmla="*/ 0 w 411"/>
                <a:gd name="T7" fmla="*/ 410 h 410"/>
                <a:gd name="T8" fmla="*/ 357 w 411"/>
                <a:gd name="T9" fmla="*/ 89 h 410"/>
                <a:gd name="T10" fmla="*/ 411 w 411"/>
                <a:gd name="T11" fmla="*/ 89 h 410"/>
                <a:gd name="T12" fmla="*/ 322 w 411"/>
                <a:gd name="T13" fmla="*/ 0 h 410"/>
                <a:gd name="T14" fmla="*/ 232 w 411"/>
                <a:gd name="T15" fmla="*/ 8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410">
                  <a:moveTo>
                    <a:pt x="232" y="89"/>
                  </a:moveTo>
                  <a:cubicBezTo>
                    <a:pt x="277" y="89"/>
                    <a:pt x="277" y="89"/>
                    <a:pt x="277" y="89"/>
                  </a:cubicBezTo>
                  <a:cubicBezTo>
                    <a:pt x="242" y="216"/>
                    <a:pt x="133" y="313"/>
                    <a:pt x="0" y="332"/>
                  </a:cubicBezTo>
                  <a:cubicBezTo>
                    <a:pt x="0" y="410"/>
                    <a:pt x="0" y="410"/>
                    <a:pt x="0" y="410"/>
                  </a:cubicBezTo>
                  <a:cubicBezTo>
                    <a:pt x="176" y="390"/>
                    <a:pt x="319" y="259"/>
                    <a:pt x="357" y="89"/>
                  </a:cubicBezTo>
                  <a:cubicBezTo>
                    <a:pt x="411" y="89"/>
                    <a:pt x="411" y="89"/>
                    <a:pt x="411" y="89"/>
                  </a:cubicBezTo>
                  <a:cubicBezTo>
                    <a:pt x="322" y="0"/>
                    <a:pt x="322" y="0"/>
                    <a:pt x="322" y="0"/>
                  </a:cubicBezTo>
                  <a:cubicBezTo>
                    <a:pt x="232" y="89"/>
                    <a:pt x="232" y="89"/>
                    <a:pt x="232" y="89"/>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id-ID" sz="1350"/>
            </a:p>
          </p:txBody>
        </p:sp>
        <p:sp>
          <p:nvSpPr>
            <p:cNvPr id="15" name="Freeform 18"/>
            <p:cNvSpPr/>
            <p:nvPr/>
          </p:nvSpPr>
          <p:spPr bwMode="auto">
            <a:xfrm>
              <a:off x="6369208" y="4692261"/>
              <a:ext cx="1218743" cy="1214472"/>
            </a:xfrm>
            <a:custGeom>
              <a:avLst/>
              <a:gdLst>
                <a:gd name="T0" fmla="*/ 324 w 414"/>
                <a:gd name="T1" fmla="*/ 412 h 412"/>
                <a:gd name="T2" fmla="*/ 324 w 414"/>
                <a:gd name="T3" fmla="*/ 355 h 412"/>
                <a:gd name="T4" fmla="*/ 0 w 414"/>
                <a:gd name="T5" fmla="*/ 0 h 412"/>
                <a:gd name="T6" fmla="*/ 78 w 414"/>
                <a:gd name="T7" fmla="*/ 0 h 412"/>
                <a:gd name="T8" fmla="*/ 325 w 414"/>
                <a:gd name="T9" fmla="*/ 276 h 412"/>
                <a:gd name="T10" fmla="*/ 325 w 414"/>
                <a:gd name="T11" fmla="*/ 233 h 412"/>
                <a:gd name="T12" fmla="*/ 414 w 414"/>
                <a:gd name="T13" fmla="*/ 323 h 412"/>
                <a:gd name="T14" fmla="*/ 324 w 414"/>
                <a:gd name="T15" fmla="*/ 412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2">
                  <a:moveTo>
                    <a:pt x="324" y="412"/>
                  </a:moveTo>
                  <a:cubicBezTo>
                    <a:pt x="324" y="355"/>
                    <a:pt x="324" y="355"/>
                    <a:pt x="324" y="355"/>
                  </a:cubicBezTo>
                  <a:cubicBezTo>
                    <a:pt x="153" y="319"/>
                    <a:pt x="21" y="177"/>
                    <a:pt x="0" y="0"/>
                  </a:cubicBezTo>
                  <a:cubicBezTo>
                    <a:pt x="78" y="0"/>
                    <a:pt x="78" y="0"/>
                    <a:pt x="78" y="0"/>
                  </a:cubicBezTo>
                  <a:cubicBezTo>
                    <a:pt x="98" y="134"/>
                    <a:pt x="196" y="242"/>
                    <a:pt x="325" y="276"/>
                  </a:cubicBezTo>
                  <a:cubicBezTo>
                    <a:pt x="325" y="233"/>
                    <a:pt x="325" y="233"/>
                    <a:pt x="325" y="233"/>
                  </a:cubicBezTo>
                  <a:cubicBezTo>
                    <a:pt x="414" y="323"/>
                    <a:pt x="414" y="323"/>
                    <a:pt x="414" y="323"/>
                  </a:cubicBezTo>
                  <a:cubicBezTo>
                    <a:pt x="324" y="412"/>
                    <a:pt x="324" y="412"/>
                    <a:pt x="324" y="412"/>
                  </a:cubicBezTo>
                  <a:close/>
                </a:path>
              </a:pathLst>
            </a:custGeom>
            <a:solidFill>
              <a:schemeClr val="accent6"/>
            </a:solidFill>
            <a:ln>
              <a:noFill/>
            </a:ln>
          </p:spPr>
          <p:txBody>
            <a:bodyPr vert="horz" wrap="square" lIns="68580" tIns="34290" rIns="68580" bIns="34290" numCol="1" anchor="t" anchorCtr="0" compatLnSpc="1"/>
            <a:lstStyle/>
            <a:p>
              <a:endParaRPr lang="id-ID" sz="1350"/>
            </a:p>
          </p:txBody>
        </p:sp>
        <p:sp>
          <p:nvSpPr>
            <p:cNvPr id="16" name="Freeform 19"/>
            <p:cNvSpPr/>
            <p:nvPr/>
          </p:nvSpPr>
          <p:spPr bwMode="auto">
            <a:xfrm>
              <a:off x="6221137" y="3338259"/>
              <a:ext cx="1220167" cy="1232981"/>
            </a:xfrm>
            <a:custGeom>
              <a:avLst/>
              <a:gdLst>
                <a:gd name="T0" fmla="*/ 0 w 414"/>
                <a:gd name="T1" fmla="*/ 328 h 418"/>
                <a:gd name="T2" fmla="*/ 56 w 414"/>
                <a:gd name="T3" fmla="*/ 328 h 418"/>
                <a:gd name="T4" fmla="*/ 414 w 414"/>
                <a:gd name="T5" fmla="*/ 0 h 418"/>
                <a:gd name="T6" fmla="*/ 414 w 414"/>
                <a:gd name="T7" fmla="*/ 78 h 418"/>
                <a:gd name="T8" fmla="*/ 135 w 414"/>
                <a:gd name="T9" fmla="*/ 328 h 418"/>
                <a:gd name="T10" fmla="*/ 179 w 414"/>
                <a:gd name="T11" fmla="*/ 328 h 418"/>
                <a:gd name="T12" fmla="*/ 89 w 414"/>
                <a:gd name="T13" fmla="*/ 418 h 418"/>
                <a:gd name="T14" fmla="*/ 0 w 414"/>
                <a:gd name="T15" fmla="*/ 328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8">
                  <a:moveTo>
                    <a:pt x="0" y="328"/>
                  </a:moveTo>
                  <a:cubicBezTo>
                    <a:pt x="56" y="328"/>
                    <a:pt x="56" y="328"/>
                    <a:pt x="56" y="328"/>
                  </a:cubicBezTo>
                  <a:cubicBezTo>
                    <a:pt x="90" y="154"/>
                    <a:pt x="235" y="20"/>
                    <a:pt x="414" y="0"/>
                  </a:cubicBezTo>
                  <a:cubicBezTo>
                    <a:pt x="414" y="78"/>
                    <a:pt x="414" y="78"/>
                    <a:pt x="414" y="78"/>
                  </a:cubicBezTo>
                  <a:cubicBezTo>
                    <a:pt x="278" y="97"/>
                    <a:pt x="168" y="197"/>
                    <a:pt x="135" y="328"/>
                  </a:cubicBezTo>
                  <a:cubicBezTo>
                    <a:pt x="179" y="328"/>
                    <a:pt x="179" y="328"/>
                    <a:pt x="179" y="328"/>
                  </a:cubicBezTo>
                  <a:cubicBezTo>
                    <a:pt x="89" y="418"/>
                    <a:pt x="89" y="418"/>
                    <a:pt x="89" y="418"/>
                  </a:cubicBezTo>
                  <a:lnTo>
                    <a:pt x="0" y="328"/>
                  </a:lnTo>
                  <a:close/>
                </a:path>
              </a:pathLst>
            </a:custGeom>
            <a:solidFill>
              <a:schemeClr val="accent5"/>
            </a:solidFill>
            <a:ln>
              <a:noFill/>
            </a:ln>
          </p:spPr>
          <p:txBody>
            <a:bodyPr vert="horz" wrap="square" lIns="68580" tIns="34290" rIns="68580" bIns="34290" numCol="1" anchor="t" anchorCtr="0" compatLnSpc="1"/>
            <a:lstStyle/>
            <a:p>
              <a:endParaRPr lang="id-ID" sz="1350"/>
            </a:p>
          </p:txBody>
        </p:sp>
      </p:grpSp>
      <p:sp>
        <p:nvSpPr>
          <p:cNvPr id="17" name="TextBox 21"/>
          <p:cNvSpPr txBox="1"/>
          <p:nvPr/>
        </p:nvSpPr>
        <p:spPr>
          <a:xfrm rot="18669778">
            <a:off x="2413255" y="2807924"/>
            <a:ext cx="766952" cy="219490"/>
          </a:xfrm>
          <a:prstGeom prst="rect">
            <a:avLst/>
          </a:prstGeom>
          <a:noFill/>
        </p:spPr>
        <p:txBody>
          <a:bodyPr wrap="none" rtlCol="0">
            <a:prstTxWarp prst="textArchUp">
              <a:avLst/>
            </a:prstTxWarp>
            <a:spAutoFit/>
          </a:bodyPr>
          <a:lstStyle/>
          <a:p>
            <a:pPr algn="ctr"/>
            <a:r>
              <a:rPr lang="id-ID" sz="900" b="1" dirty="0">
                <a:solidFill>
                  <a:schemeClr val="bg1"/>
                </a:solidFill>
                <a:latin typeface="+mj-lt"/>
              </a:rPr>
              <a:t>Description</a:t>
            </a:r>
          </a:p>
        </p:txBody>
      </p:sp>
      <p:sp>
        <p:nvSpPr>
          <p:cNvPr id="18" name="TextBox 24"/>
          <p:cNvSpPr txBox="1"/>
          <p:nvPr/>
        </p:nvSpPr>
        <p:spPr>
          <a:xfrm rot="2820483">
            <a:off x="3429532" y="2821243"/>
            <a:ext cx="766952" cy="219490"/>
          </a:xfrm>
          <a:prstGeom prst="rect">
            <a:avLst/>
          </a:prstGeom>
          <a:noFill/>
        </p:spPr>
        <p:txBody>
          <a:bodyPr wrap="none" rtlCol="0">
            <a:prstTxWarp prst="textArchUp">
              <a:avLst/>
            </a:prstTxWarp>
            <a:spAutoFit/>
          </a:bodyPr>
          <a:lstStyle/>
          <a:p>
            <a:pPr algn="ctr"/>
            <a:r>
              <a:rPr lang="id-ID" sz="900" b="1" dirty="0">
                <a:solidFill>
                  <a:schemeClr val="bg1"/>
                </a:solidFill>
                <a:latin typeface="+mj-lt"/>
              </a:rPr>
              <a:t>Description</a:t>
            </a:r>
          </a:p>
        </p:txBody>
      </p:sp>
      <p:sp>
        <p:nvSpPr>
          <p:cNvPr id="19" name="TextBox 25"/>
          <p:cNvSpPr txBox="1"/>
          <p:nvPr/>
        </p:nvSpPr>
        <p:spPr>
          <a:xfrm rot="18669778">
            <a:off x="4803586" y="2809414"/>
            <a:ext cx="766952" cy="219490"/>
          </a:xfrm>
          <a:prstGeom prst="rect">
            <a:avLst/>
          </a:prstGeom>
          <a:noFill/>
        </p:spPr>
        <p:txBody>
          <a:bodyPr wrap="none" rtlCol="0">
            <a:prstTxWarp prst="textArchUp">
              <a:avLst/>
            </a:prstTxWarp>
            <a:spAutoFit/>
          </a:bodyPr>
          <a:lstStyle/>
          <a:p>
            <a:pPr algn="ctr"/>
            <a:r>
              <a:rPr lang="id-ID" sz="900" b="1" dirty="0">
                <a:solidFill>
                  <a:schemeClr val="bg1"/>
                </a:solidFill>
                <a:latin typeface="+mj-lt"/>
              </a:rPr>
              <a:t>Description</a:t>
            </a:r>
          </a:p>
        </p:txBody>
      </p:sp>
      <p:sp>
        <p:nvSpPr>
          <p:cNvPr id="20" name="TextBox 26"/>
          <p:cNvSpPr txBox="1"/>
          <p:nvPr/>
        </p:nvSpPr>
        <p:spPr>
          <a:xfrm rot="2892180">
            <a:off x="5805577" y="2815590"/>
            <a:ext cx="766952" cy="219490"/>
          </a:xfrm>
          <a:prstGeom prst="rect">
            <a:avLst/>
          </a:prstGeom>
          <a:noFill/>
        </p:spPr>
        <p:txBody>
          <a:bodyPr wrap="none" rtlCol="0">
            <a:prstTxWarp prst="textArchUp">
              <a:avLst/>
            </a:prstTxWarp>
            <a:spAutoFit/>
          </a:bodyPr>
          <a:lstStyle/>
          <a:p>
            <a:pPr algn="ctr"/>
            <a:r>
              <a:rPr lang="id-ID" sz="900" b="1" dirty="0">
                <a:solidFill>
                  <a:schemeClr val="bg1"/>
                </a:solidFill>
                <a:latin typeface="+mj-lt"/>
              </a:rPr>
              <a:t>Description</a:t>
            </a:r>
          </a:p>
        </p:txBody>
      </p:sp>
      <p:sp>
        <p:nvSpPr>
          <p:cNvPr id="21" name="TextBox 27"/>
          <p:cNvSpPr txBox="1"/>
          <p:nvPr/>
        </p:nvSpPr>
        <p:spPr>
          <a:xfrm rot="18876725">
            <a:off x="3423909" y="3818343"/>
            <a:ext cx="766952" cy="219490"/>
          </a:xfrm>
          <a:prstGeom prst="rect">
            <a:avLst/>
          </a:prstGeom>
          <a:noFill/>
        </p:spPr>
        <p:txBody>
          <a:bodyPr wrap="none" rtlCol="0">
            <a:prstTxWarp prst="textArchDown">
              <a:avLst/>
            </a:prstTxWarp>
            <a:spAutoFit/>
          </a:bodyPr>
          <a:lstStyle/>
          <a:p>
            <a:pPr algn="ctr"/>
            <a:r>
              <a:rPr lang="id-ID" sz="900" b="1" dirty="0">
                <a:solidFill>
                  <a:schemeClr val="bg1"/>
                </a:solidFill>
                <a:latin typeface="+mj-lt"/>
              </a:rPr>
              <a:t>Description</a:t>
            </a:r>
          </a:p>
        </p:txBody>
      </p:sp>
      <p:sp>
        <p:nvSpPr>
          <p:cNvPr id="22" name="TextBox 28"/>
          <p:cNvSpPr txBox="1"/>
          <p:nvPr/>
        </p:nvSpPr>
        <p:spPr>
          <a:xfrm rot="2820483">
            <a:off x="2406518" y="3813011"/>
            <a:ext cx="766952" cy="219490"/>
          </a:xfrm>
          <a:prstGeom prst="rect">
            <a:avLst/>
          </a:prstGeom>
          <a:noFill/>
        </p:spPr>
        <p:txBody>
          <a:bodyPr wrap="none" rtlCol="0">
            <a:prstTxWarp prst="textArchDown">
              <a:avLst/>
            </a:prstTxWarp>
            <a:spAutoFit/>
          </a:bodyPr>
          <a:lstStyle/>
          <a:p>
            <a:pPr algn="ctr"/>
            <a:r>
              <a:rPr lang="id-ID" sz="900" b="1" dirty="0">
                <a:solidFill>
                  <a:schemeClr val="bg1"/>
                </a:solidFill>
                <a:latin typeface="+mj-lt"/>
              </a:rPr>
              <a:t>Description</a:t>
            </a:r>
          </a:p>
        </p:txBody>
      </p:sp>
      <p:sp>
        <p:nvSpPr>
          <p:cNvPr id="23" name="TextBox 29"/>
          <p:cNvSpPr txBox="1"/>
          <p:nvPr/>
        </p:nvSpPr>
        <p:spPr>
          <a:xfrm rot="18669778">
            <a:off x="5787808" y="3825937"/>
            <a:ext cx="766952" cy="219490"/>
          </a:xfrm>
          <a:prstGeom prst="rect">
            <a:avLst/>
          </a:prstGeom>
          <a:noFill/>
        </p:spPr>
        <p:txBody>
          <a:bodyPr wrap="none" rtlCol="0">
            <a:prstTxWarp prst="textArchDown">
              <a:avLst/>
            </a:prstTxWarp>
            <a:spAutoFit/>
          </a:bodyPr>
          <a:lstStyle/>
          <a:p>
            <a:pPr algn="ctr"/>
            <a:r>
              <a:rPr lang="id-ID" sz="900" b="1" dirty="0">
                <a:solidFill>
                  <a:schemeClr val="bg1"/>
                </a:solidFill>
                <a:latin typeface="+mj-lt"/>
              </a:rPr>
              <a:t>Description</a:t>
            </a:r>
          </a:p>
        </p:txBody>
      </p:sp>
      <p:sp>
        <p:nvSpPr>
          <p:cNvPr id="24" name="TextBox 30"/>
          <p:cNvSpPr txBox="1"/>
          <p:nvPr/>
        </p:nvSpPr>
        <p:spPr>
          <a:xfrm rot="2820483">
            <a:off x="4791236" y="3814517"/>
            <a:ext cx="766952" cy="219490"/>
          </a:xfrm>
          <a:prstGeom prst="rect">
            <a:avLst/>
          </a:prstGeom>
          <a:noFill/>
        </p:spPr>
        <p:txBody>
          <a:bodyPr wrap="none" rtlCol="0">
            <a:prstTxWarp prst="textArchDown">
              <a:avLst/>
            </a:prstTxWarp>
            <a:spAutoFit/>
          </a:bodyPr>
          <a:lstStyle/>
          <a:p>
            <a:pPr algn="ctr"/>
            <a:r>
              <a:rPr lang="id-ID" sz="900" b="1" dirty="0">
                <a:solidFill>
                  <a:schemeClr val="bg1"/>
                </a:solidFill>
                <a:latin typeface="+mj-lt"/>
              </a:rPr>
              <a:t>Description</a:t>
            </a:r>
          </a:p>
        </p:txBody>
      </p:sp>
      <p:sp>
        <p:nvSpPr>
          <p:cNvPr id="25" name="Oval 31"/>
          <p:cNvSpPr>
            <a:spLocks noChangeArrowheads="1"/>
          </p:cNvSpPr>
          <p:nvPr/>
        </p:nvSpPr>
        <p:spPr bwMode="auto">
          <a:xfrm>
            <a:off x="369735" y="1498632"/>
            <a:ext cx="134983" cy="135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26" name="Oval 32"/>
          <p:cNvSpPr>
            <a:spLocks noChangeArrowheads="1"/>
          </p:cNvSpPr>
          <p:nvPr/>
        </p:nvSpPr>
        <p:spPr bwMode="auto">
          <a:xfrm>
            <a:off x="369735" y="2252531"/>
            <a:ext cx="134983" cy="135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27" name="Oval 33"/>
          <p:cNvSpPr>
            <a:spLocks noChangeArrowheads="1"/>
          </p:cNvSpPr>
          <p:nvPr/>
        </p:nvSpPr>
        <p:spPr bwMode="auto">
          <a:xfrm>
            <a:off x="369735" y="3066440"/>
            <a:ext cx="134983" cy="13500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28" name="Oval 34"/>
          <p:cNvSpPr>
            <a:spLocks noChangeArrowheads="1"/>
          </p:cNvSpPr>
          <p:nvPr/>
        </p:nvSpPr>
        <p:spPr bwMode="auto">
          <a:xfrm>
            <a:off x="369735" y="3901953"/>
            <a:ext cx="134983" cy="135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29" name="TextBox 35"/>
          <p:cNvSpPr txBox="1"/>
          <p:nvPr/>
        </p:nvSpPr>
        <p:spPr>
          <a:xfrm>
            <a:off x="540904" y="1391166"/>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30" name="TextBox 36"/>
          <p:cNvSpPr txBox="1"/>
          <p:nvPr/>
        </p:nvSpPr>
        <p:spPr>
          <a:xfrm>
            <a:off x="540903" y="1582534"/>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31" name="TextBox 37"/>
          <p:cNvSpPr txBox="1"/>
          <p:nvPr/>
        </p:nvSpPr>
        <p:spPr>
          <a:xfrm>
            <a:off x="540904" y="2149099"/>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32" name="TextBox 38"/>
          <p:cNvSpPr txBox="1"/>
          <p:nvPr/>
        </p:nvSpPr>
        <p:spPr>
          <a:xfrm>
            <a:off x="540903" y="2340467"/>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33" name="TextBox 39"/>
          <p:cNvSpPr txBox="1"/>
          <p:nvPr/>
        </p:nvSpPr>
        <p:spPr>
          <a:xfrm>
            <a:off x="540904" y="2974770"/>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34" name="TextBox 40"/>
          <p:cNvSpPr txBox="1"/>
          <p:nvPr/>
        </p:nvSpPr>
        <p:spPr>
          <a:xfrm>
            <a:off x="540903" y="3166138"/>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35" name="TextBox 41"/>
          <p:cNvSpPr txBox="1"/>
          <p:nvPr/>
        </p:nvSpPr>
        <p:spPr>
          <a:xfrm>
            <a:off x="540904" y="3802730"/>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36" name="TextBox 42"/>
          <p:cNvSpPr txBox="1"/>
          <p:nvPr/>
        </p:nvSpPr>
        <p:spPr>
          <a:xfrm>
            <a:off x="540903" y="3994098"/>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37" name="Oval 56"/>
          <p:cNvSpPr>
            <a:spLocks noChangeArrowheads="1"/>
          </p:cNvSpPr>
          <p:nvPr/>
        </p:nvSpPr>
        <p:spPr bwMode="auto">
          <a:xfrm>
            <a:off x="6861974" y="1491342"/>
            <a:ext cx="134983" cy="135000"/>
          </a:xfrm>
          <a:prstGeom prst="ellipse">
            <a:avLst/>
          </a:prstGeom>
          <a:solidFill>
            <a:schemeClr val="accent1"/>
          </a:solidFill>
          <a:ln>
            <a:noFill/>
          </a:ln>
          <a:extLst/>
        </p:spPr>
        <p:txBody>
          <a:bodyPr vert="horz" wrap="square" lIns="68580" tIns="34290" rIns="68580" bIns="34290" numCol="1" anchor="t" anchorCtr="0" compatLnSpc="1"/>
          <a:lstStyle/>
          <a:p>
            <a:endParaRPr lang="id-ID" sz="1350"/>
          </a:p>
        </p:txBody>
      </p:sp>
      <p:sp>
        <p:nvSpPr>
          <p:cNvPr id="38" name="Oval 57"/>
          <p:cNvSpPr>
            <a:spLocks noChangeArrowheads="1"/>
          </p:cNvSpPr>
          <p:nvPr/>
        </p:nvSpPr>
        <p:spPr bwMode="auto">
          <a:xfrm>
            <a:off x="6861974" y="2245241"/>
            <a:ext cx="134983" cy="135000"/>
          </a:xfrm>
          <a:prstGeom prst="ellipse">
            <a:avLst/>
          </a:prstGeom>
          <a:solidFill>
            <a:schemeClr val="accent2"/>
          </a:solidFill>
          <a:ln>
            <a:noFill/>
          </a:ln>
          <a:extLst/>
        </p:spPr>
        <p:txBody>
          <a:bodyPr vert="horz" wrap="square" lIns="68580" tIns="34290" rIns="68580" bIns="34290" numCol="1" anchor="t" anchorCtr="0" compatLnSpc="1"/>
          <a:lstStyle/>
          <a:p>
            <a:endParaRPr lang="id-ID" sz="1350"/>
          </a:p>
        </p:txBody>
      </p:sp>
      <p:sp>
        <p:nvSpPr>
          <p:cNvPr id="39" name="Oval 58"/>
          <p:cNvSpPr>
            <a:spLocks noChangeArrowheads="1"/>
          </p:cNvSpPr>
          <p:nvPr/>
        </p:nvSpPr>
        <p:spPr bwMode="auto">
          <a:xfrm>
            <a:off x="6861974" y="3059150"/>
            <a:ext cx="134983" cy="135000"/>
          </a:xfrm>
          <a:prstGeom prst="ellipse">
            <a:avLst/>
          </a:prstGeom>
          <a:solidFill>
            <a:schemeClr val="accent3"/>
          </a:solidFill>
          <a:ln>
            <a:noFill/>
          </a:ln>
          <a:extLst/>
        </p:spPr>
        <p:txBody>
          <a:bodyPr vert="horz" wrap="square" lIns="68580" tIns="34290" rIns="68580" bIns="34290" numCol="1" anchor="t" anchorCtr="0" compatLnSpc="1"/>
          <a:lstStyle/>
          <a:p>
            <a:endParaRPr lang="id-ID" sz="1350"/>
          </a:p>
        </p:txBody>
      </p:sp>
      <p:sp>
        <p:nvSpPr>
          <p:cNvPr id="40" name="Oval 59"/>
          <p:cNvSpPr>
            <a:spLocks noChangeArrowheads="1"/>
          </p:cNvSpPr>
          <p:nvPr/>
        </p:nvSpPr>
        <p:spPr bwMode="auto">
          <a:xfrm>
            <a:off x="6861974" y="3894663"/>
            <a:ext cx="134983" cy="135000"/>
          </a:xfrm>
          <a:prstGeom prst="ellipse">
            <a:avLst/>
          </a:prstGeom>
          <a:solidFill>
            <a:schemeClr val="accent4"/>
          </a:solidFill>
          <a:ln>
            <a:noFill/>
          </a:ln>
          <a:extLst/>
        </p:spPr>
        <p:txBody>
          <a:bodyPr vert="horz" wrap="square" lIns="68580" tIns="34290" rIns="68580" bIns="34290" numCol="1" anchor="t" anchorCtr="0" compatLnSpc="1"/>
          <a:lstStyle/>
          <a:p>
            <a:endParaRPr lang="id-ID" sz="1350"/>
          </a:p>
        </p:txBody>
      </p:sp>
      <p:sp>
        <p:nvSpPr>
          <p:cNvPr id="41" name="TextBox 60"/>
          <p:cNvSpPr txBox="1"/>
          <p:nvPr/>
        </p:nvSpPr>
        <p:spPr>
          <a:xfrm>
            <a:off x="7033143" y="1383876"/>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42" name="TextBox 61"/>
          <p:cNvSpPr txBox="1"/>
          <p:nvPr/>
        </p:nvSpPr>
        <p:spPr>
          <a:xfrm>
            <a:off x="7033142" y="1575244"/>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43" name="TextBox 62"/>
          <p:cNvSpPr txBox="1"/>
          <p:nvPr/>
        </p:nvSpPr>
        <p:spPr>
          <a:xfrm>
            <a:off x="7033143" y="2141809"/>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44" name="TextBox 63"/>
          <p:cNvSpPr txBox="1"/>
          <p:nvPr/>
        </p:nvSpPr>
        <p:spPr>
          <a:xfrm>
            <a:off x="7033142" y="2333177"/>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45" name="TextBox 64"/>
          <p:cNvSpPr txBox="1"/>
          <p:nvPr/>
        </p:nvSpPr>
        <p:spPr>
          <a:xfrm>
            <a:off x="7033143" y="2967480"/>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46" name="TextBox 65"/>
          <p:cNvSpPr txBox="1"/>
          <p:nvPr/>
        </p:nvSpPr>
        <p:spPr>
          <a:xfrm>
            <a:off x="7033142" y="3158848"/>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
        <p:nvSpPr>
          <p:cNvPr id="47" name="TextBox 66"/>
          <p:cNvSpPr txBox="1"/>
          <p:nvPr/>
        </p:nvSpPr>
        <p:spPr>
          <a:xfrm>
            <a:off x="7033143" y="3795440"/>
            <a:ext cx="800219" cy="276999"/>
          </a:xfrm>
          <a:prstGeom prst="rect">
            <a:avLst/>
          </a:prstGeom>
          <a:noFill/>
        </p:spPr>
        <p:txBody>
          <a:bodyPr wrap="none" rtlCol="0">
            <a:spAutoFit/>
          </a:bodyPr>
          <a:lstStyle/>
          <a:p>
            <a:r>
              <a:rPr lang="zh-CN" altLang="en-US" sz="1200" b="1" dirty="0">
                <a:solidFill>
                  <a:schemeClr val="bg1"/>
                </a:solidFill>
              </a:rPr>
              <a:t>添加文字</a:t>
            </a:r>
            <a:endParaRPr lang="id-ID" altLang="zh-CN" sz="1200" b="1" dirty="0">
              <a:solidFill>
                <a:schemeClr val="bg1"/>
              </a:solidFill>
            </a:endParaRPr>
          </a:p>
        </p:txBody>
      </p:sp>
      <p:sp>
        <p:nvSpPr>
          <p:cNvPr id="48" name="TextBox 67"/>
          <p:cNvSpPr txBox="1"/>
          <p:nvPr/>
        </p:nvSpPr>
        <p:spPr>
          <a:xfrm>
            <a:off x="7033142" y="3986808"/>
            <a:ext cx="1825250" cy="452432"/>
          </a:xfrm>
          <a:prstGeom prst="rect">
            <a:avLst/>
          </a:prstGeom>
          <a:noFill/>
        </p:spPr>
        <p:txBody>
          <a:bodyPr wrap="square" rtlCol="0">
            <a:spAutoFit/>
          </a:bodyPr>
          <a:lstStyle/>
          <a:p>
            <a:pPr>
              <a:lnSpc>
                <a:spcPct val="130000"/>
              </a:lnSpc>
            </a:pPr>
            <a:r>
              <a:rPr lang="zh-CN" altLang="en-US" sz="900" kern="3000" spc="23" dirty="0">
                <a:solidFill>
                  <a:schemeClr val="bg1"/>
                </a:solidFill>
                <a:latin typeface="微软雅黑" panose="020B0503020204020204" pitchFamily="34" charset="-122"/>
                <a:ea typeface="微软雅黑" panose="020B0503020204020204" pitchFamily="34" charset="-122"/>
              </a:rPr>
              <a:t>文字内容需概括精炼，建议与标题相关并符合整体语言风格</a:t>
            </a:r>
          </a:p>
        </p:txBody>
      </p:sp>
    </p:spTree>
    <p:extLst>
      <p:ext uri="{BB962C8B-B14F-4D97-AF65-F5344CB8AC3E}">
        <p14:creationId xmlns:p14="http://schemas.microsoft.com/office/powerpoint/2010/main" val="40884670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8" presetClass="emph" presetSubtype="0" fill="hold" nodeType="withEffect">
                                  <p:stCondLst>
                                    <p:cond delay="0"/>
                                  </p:stCondLst>
                                  <p:childTnLst>
                                    <p:animRot by="-21600000">
                                      <p:cBhvr>
                                        <p:cTn id="21" dur="1000" fill="hold"/>
                                        <p:tgtEl>
                                          <p:spTgt spid="7"/>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12"/>
                                        </p:tgtEl>
                                        <p:attrNameLst>
                                          <p:attrName>r</p:attrName>
                                        </p:attrNameLst>
                                      </p:cBhvr>
                                    </p:animRo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500"/>
                                        <p:tgtEl>
                                          <p:spTgt spid="4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500"/>
                                        <p:tgtEl>
                                          <p:spTgt spid="4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500"/>
                                        <p:tgtEl>
                                          <p:spTgt spid="4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fade">
                                      <p:cBhvr>
                                        <p:cTn id="1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P spid="22" grpId="0"/>
      <p:bldP spid="23" grpId="0"/>
      <p:bldP spid="24" grpId="0"/>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animBg="1"/>
      <p:bldP spid="38" grpId="0" animBg="1"/>
      <p:bldP spid="39" grpId="0" animBg="1"/>
      <p:bldP spid="40" grpId="0" animBg="1"/>
      <p:bldP spid="41"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等腰三角形 7"/>
          <p:cNvSpPr/>
          <p:nvPr/>
        </p:nvSpPr>
        <p:spPr>
          <a:xfrm flipV="1">
            <a:off x="1270084" y="2356520"/>
            <a:ext cx="1365086" cy="13784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40" name="等腰三角形 7"/>
          <p:cNvSpPr/>
          <p:nvPr/>
        </p:nvSpPr>
        <p:spPr>
          <a:xfrm flipV="1">
            <a:off x="3370927" y="1923385"/>
            <a:ext cx="1271374"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46" name="等腰三角形 7"/>
          <p:cNvSpPr/>
          <p:nvPr/>
        </p:nvSpPr>
        <p:spPr>
          <a:xfrm flipV="1">
            <a:off x="5430069" y="1711095"/>
            <a:ext cx="1016615" cy="1026537"/>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47" name="TextBox 46"/>
          <p:cNvSpPr txBox="1"/>
          <p:nvPr/>
        </p:nvSpPr>
        <p:spPr>
          <a:xfrm>
            <a:off x="827584" y="4133637"/>
            <a:ext cx="2646533" cy="277085"/>
          </a:xfrm>
          <a:prstGeom prst="rect">
            <a:avLst/>
          </a:prstGeom>
          <a:noFill/>
          <a:ln>
            <a:noFill/>
          </a:ln>
        </p:spPr>
        <p:txBody>
          <a:bodyPr wrap="none" lIns="91431" tIns="45716" rIns="91431" bIns="45716" rtlCol="0">
            <a:spAutoFit/>
          </a:bodyPr>
          <a:lstStyle/>
          <a:p>
            <a:r>
              <a:rPr lang="zh-CN" altLang="en-US" sz="1200" dirty="0">
                <a:solidFill>
                  <a:schemeClr val="bg1"/>
                </a:solidFill>
                <a:latin typeface="+mn-ea"/>
                <a:cs typeface="+mn-ea"/>
              </a:rPr>
              <a:t>点击添加文字内容，内容简要详尽。</a:t>
            </a:r>
          </a:p>
        </p:txBody>
      </p:sp>
      <p:sp>
        <p:nvSpPr>
          <p:cNvPr id="48" name="梯形 47"/>
          <p:cNvSpPr/>
          <p:nvPr/>
        </p:nvSpPr>
        <p:spPr>
          <a:xfrm>
            <a:off x="932156" y="3634635"/>
            <a:ext cx="1972404" cy="179538"/>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bg1"/>
              </a:solidFill>
              <a:latin typeface="+mn-ea"/>
              <a:cs typeface="+mn-ea"/>
            </a:endParaRPr>
          </a:p>
        </p:txBody>
      </p:sp>
      <p:sp>
        <p:nvSpPr>
          <p:cNvPr id="49" name="梯形 48"/>
          <p:cNvSpPr/>
          <p:nvPr/>
        </p:nvSpPr>
        <p:spPr>
          <a:xfrm>
            <a:off x="3022983" y="3092830"/>
            <a:ext cx="1962725"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bg1"/>
              </a:solidFill>
              <a:latin typeface="+mn-ea"/>
              <a:cs typeface="+mn-ea"/>
            </a:endParaRPr>
          </a:p>
        </p:txBody>
      </p:sp>
      <p:sp>
        <p:nvSpPr>
          <p:cNvPr id="50" name="梯形 49"/>
          <p:cNvSpPr/>
          <p:nvPr/>
        </p:nvSpPr>
        <p:spPr>
          <a:xfrm>
            <a:off x="5091665" y="2661408"/>
            <a:ext cx="1670408" cy="152049"/>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tx1">
                  <a:lumMod val="50000"/>
                  <a:lumOff val="50000"/>
                </a:schemeClr>
              </a:solidFill>
              <a:latin typeface="+mn-ea"/>
              <a:cs typeface="+mn-ea"/>
            </a:endParaRPr>
          </a:p>
        </p:txBody>
      </p:sp>
      <p:cxnSp>
        <p:nvCxnSpPr>
          <p:cNvPr id="56" name="直接连接符 55"/>
          <p:cNvCxnSpPr>
            <a:cxnSpLocks/>
          </p:cNvCxnSpPr>
          <p:nvPr/>
        </p:nvCxnSpPr>
        <p:spPr>
          <a:xfrm>
            <a:off x="1157714" y="4119119"/>
            <a:ext cx="1722098" cy="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14165" y="3822785"/>
            <a:ext cx="1281102" cy="311711"/>
          </a:xfrm>
          <a:prstGeom prst="rect">
            <a:avLst/>
          </a:prstGeom>
          <a:noFill/>
        </p:spPr>
        <p:txBody>
          <a:bodyPr wrap="none" lIns="91431" tIns="45716" rIns="91431" bIns="45716" rtlCol="0">
            <a:spAutoFit/>
          </a:bodyPr>
          <a:lstStyle/>
          <a:p>
            <a:r>
              <a:rPr lang="zh-CN" altLang="en-US" sz="1400" dirty="0">
                <a:solidFill>
                  <a:schemeClr val="bg1"/>
                </a:solidFill>
                <a:latin typeface="+mn-ea"/>
                <a:cs typeface="+mn-ea"/>
              </a:rPr>
              <a:t>添加文字标题</a:t>
            </a:r>
          </a:p>
        </p:txBody>
      </p:sp>
      <p:sp>
        <p:nvSpPr>
          <p:cNvPr id="72" name="TextBox 71"/>
          <p:cNvSpPr txBox="1"/>
          <p:nvPr/>
        </p:nvSpPr>
        <p:spPr>
          <a:xfrm>
            <a:off x="2925427" y="3517100"/>
            <a:ext cx="2236219" cy="246297"/>
          </a:xfrm>
          <a:prstGeom prst="rect">
            <a:avLst/>
          </a:prstGeom>
          <a:noFill/>
          <a:ln>
            <a:noFill/>
          </a:ln>
        </p:spPr>
        <p:txBody>
          <a:bodyPr wrap="none" lIns="91431" tIns="45716" rIns="91431" bIns="45716" rtlCol="0">
            <a:spAutoFit/>
          </a:bodyPr>
          <a:lstStyle/>
          <a:p>
            <a:r>
              <a:rPr lang="zh-CN" altLang="en-US" sz="1000" dirty="0">
                <a:solidFill>
                  <a:schemeClr val="bg1"/>
                </a:solidFill>
                <a:latin typeface="+mn-ea"/>
                <a:cs typeface="+mn-ea"/>
              </a:rPr>
              <a:t>点击添加文字内容，内容简要详尽。</a:t>
            </a:r>
          </a:p>
        </p:txBody>
      </p:sp>
      <p:cxnSp>
        <p:nvCxnSpPr>
          <p:cNvPr id="73" name="直接连接符 72"/>
          <p:cNvCxnSpPr/>
          <p:nvPr/>
        </p:nvCxnSpPr>
        <p:spPr>
          <a:xfrm>
            <a:off x="3032507" y="3517083"/>
            <a:ext cx="196272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390104" y="3274847"/>
            <a:ext cx="1107852" cy="277085"/>
          </a:xfrm>
          <a:prstGeom prst="rect">
            <a:avLst/>
          </a:prstGeom>
          <a:noFill/>
        </p:spPr>
        <p:txBody>
          <a:bodyPr wrap="none" lIns="91431" tIns="45716" rIns="91431" bIns="45716" rtlCol="0">
            <a:spAutoFit/>
          </a:bodyPr>
          <a:lstStyle/>
          <a:p>
            <a:r>
              <a:rPr lang="zh-CN" altLang="en-US" sz="1200" dirty="0">
                <a:solidFill>
                  <a:schemeClr val="bg1"/>
                </a:solidFill>
                <a:latin typeface="+mn-ea"/>
                <a:cs typeface="+mn-ea"/>
              </a:rPr>
              <a:t>添加文字标题</a:t>
            </a:r>
          </a:p>
        </p:txBody>
      </p:sp>
      <p:sp>
        <p:nvSpPr>
          <p:cNvPr id="75" name="TextBox 74"/>
          <p:cNvSpPr txBox="1"/>
          <p:nvPr/>
        </p:nvSpPr>
        <p:spPr>
          <a:xfrm>
            <a:off x="5039234" y="3030774"/>
            <a:ext cx="1877419" cy="219350"/>
          </a:xfrm>
          <a:prstGeom prst="rect">
            <a:avLst/>
          </a:prstGeom>
          <a:noFill/>
          <a:ln>
            <a:noFill/>
          </a:ln>
        </p:spPr>
        <p:txBody>
          <a:bodyPr wrap="none" lIns="91431" tIns="45716" rIns="91431" bIns="45716" rtlCol="0">
            <a:spAutoFit/>
          </a:bodyPr>
          <a:lstStyle/>
          <a:p>
            <a:r>
              <a:rPr lang="zh-CN" altLang="en-US" sz="800" dirty="0">
                <a:solidFill>
                  <a:schemeClr val="bg1"/>
                </a:solidFill>
                <a:latin typeface="+mn-ea"/>
                <a:cs typeface="+mn-ea"/>
              </a:rPr>
              <a:t>点击添加文字内容，内容简要详尽。</a:t>
            </a:r>
          </a:p>
        </p:txBody>
      </p:sp>
      <p:cxnSp>
        <p:nvCxnSpPr>
          <p:cNvPr id="76" name="直接连接符 75"/>
          <p:cNvCxnSpPr/>
          <p:nvPr/>
        </p:nvCxnSpPr>
        <p:spPr>
          <a:xfrm>
            <a:off x="5091665" y="3039432"/>
            <a:ext cx="167040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455468" y="2813457"/>
            <a:ext cx="953983" cy="246297"/>
          </a:xfrm>
          <a:prstGeom prst="rect">
            <a:avLst/>
          </a:prstGeom>
          <a:noFill/>
        </p:spPr>
        <p:txBody>
          <a:bodyPr wrap="none" lIns="91431" tIns="45716" rIns="91431" bIns="45716" rtlCol="0">
            <a:spAutoFit/>
          </a:bodyPr>
          <a:lstStyle/>
          <a:p>
            <a:r>
              <a:rPr lang="zh-CN" altLang="en-US" sz="1000" dirty="0">
                <a:solidFill>
                  <a:schemeClr val="bg1"/>
                </a:solidFill>
                <a:latin typeface="+mn-ea"/>
                <a:cs typeface="+mn-ea"/>
              </a:rPr>
              <a:t>添加文字标题</a:t>
            </a:r>
          </a:p>
        </p:txBody>
      </p:sp>
      <p:sp>
        <p:nvSpPr>
          <p:cNvPr id="78" name="TextBox 77"/>
          <p:cNvSpPr txBox="1"/>
          <p:nvPr/>
        </p:nvSpPr>
        <p:spPr>
          <a:xfrm>
            <a:off x="9606162" y="6206105"/>
            <a:ext cx="1620938" cy="523212"/>
          </a:xfrm>
          <a:prstGeom prst="rect">
            <a:avLst/>
          </a:prstGeom>
          <a:noFill/>
        </p:spPr>
        <p:txBody>
          <a:bodyPr wrap="none" lIns="91431" tIns="45716" rIns="91431" bIns="45716" rtlCol="0">
            <a:spAutoFit/>
          </a:bodyPr>
          <a:lstStyle/>
          <a:p>
            <a:r>
              <a:rPr lang="en-US" altLang="zh-CN" sz="1400" dirty="0">
                <a:solidFill>
                  <a:schemeClr val="bg1"/>
                </a:solidFill>
                <a:latin typeface="+mn-ea"/>
                <a:cs typeface="+mn-ea"/>
              </a:rPr>
              <a:t>0.5 </a:t>
            </a:r>
            <a:r>
              <a:rPr lang="zh-CN" altLang="en-US" sz="1400" dirty="0">
                <a:solidFill>
                  <a:schemeClr val="bg1"/>
                </a:solidFill>
                <a:latin typeface="+mn-ea"/>
                <a:cs typeface="+mn-ea"/>
              </a:rPr>
              <a:t>秒延迟符，无</a:t>
            </a:r>
            <a:endParaRPr lang="en-US" altLang="zh-CN" sz="1400" dirty="0">
              <a:solidFill>
                <a:schemeClr val="bg1"/>
              </a:solidFill>
              <a:latin typeface="+mn-ea"/>
              <a:cs typeface="+mn-ea"/>
            </a:endParaRPr>
          </a:p>
          <a:p>
            <a:r>
              <a:rPr lang="zh-CN" altLang="en-US" sz="1400" dirty="0">
                <a:solidFill>
                  <a:schemeClr val="bg1"/>
                </a:solidFill>
                <a:latin typeface="+mn-ea"/>
                <a:cs typeface="+mn-ea"/>
              </a:rPr>
              <a:t>意义，可删除</a:t>
            </a:r>
            <a:r>
              <a:rPr lang="en-US" altLang="zh-CN" sz="1400" dirty="0">
                <a:solidFill>
                  <a:schemeClr val="bg1"/>
                </a:solidFill>
                <a:latin typeface="+mn-ea"/>
                <a:cs typeface="+mn-ea"/>
              </a:rPr>
              <a:t>.</a:t>
            </a:r>
            <a:endParaRPr lang="zh-CN" altLang="en-US" sz="1400" dirty="0">
              <a:solidFill>
                <a:schemeClr val="bg1"/>
              </a:solidFill>
              <a:latin typeface="+mn-ea"/>
              <a:cs typeface="+mn-ea"/>
            </a:endParaRPr>
          </a:p>
        </p:txBody>
      </p:sp>
      <p:sp>
        <p:nvSpPr>
          <p:cNvPr id="19" name="等腰三角形 7">
            <a:extLst>
              <a:ext uri="{FF2B5EF4-FFF2-40B4-BE49-F238E27FC236}">
                <a16:creationId xmlns="" xmlns:a16="http://schemas.microsoft.com/office/drawing/2014/main" id="{5B481896-69B8-4930-B3E5-9EE2A03B317D}"/>
              </a:ext>
            </a:extLst>
          </p:cNvPr>
          <p:cNvSpPr/>
          <p:nvPr/>
        </p:nvSpPr>
        <p:spPr>
          <a:xfrm flipV="1">
            <a:off x="7153868" y="1456419"/>
            <a:ext cx="801347" cy="80916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20" name="梯形 19">
            <a:extLst>
              <a:ext uri="{FF2B5EF4-FFF2-40B4-BE49-F238E27FC236}">
                <a16:creationId xmlns="" xmlns:a16="http://schemas.microsoft.com/office/drawing/2014/main" id="{A45B88A2-E6C1-4BDA-940D-E331A8F67F83}"/>
              </a:ext>
            </a:extLst>
          </p:cNvPr>
          <p:cNvSpPr/>
          <p:nvPr/>
        </p:nvSpPr>
        <p:spPr>
          <a:xfrm>
            <a:off x="6919190" y="2221560"/>
            <a:ext cx="1316703" cy="119853"/>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tx1">
                  <a:lumMod val="50000"/>
                  <a:lumOff val="50000"/>
                </a:schemeClr>
              </a:solidFill>
              <a:latin typeface="+mn-ea"/>
              <a:cs typeface="+mn-ea"/>
            </a:endParaRPr>
          </a:p>
        </p:txBody>
      </p:sp>
      <p:sp>
        <p:nvSpPr>
          <p:cNvPr id="21" name="TextBox 74">
            <a:extLst>
              <a:ext uri="{FF2B5EF4-FFF2-40B4-BE49-F238E27FC236}">
                <a16:creationId xmlns="" xmlns:a16="http://schemas.microsoft.com/office/drawing/2014/main" id="{A9285317-110B-4E03-883D-FEAD038FEF1D}"/>
              </a:ext>
            </a:extLst>
          </p:cNvPr>
          <p:cNvSpPr txBox="1"/>
          <p:nvPr/>
        </p:nvSpPr>
        <p:spPr>
          <a:xfrm>
            <a:off x="6763033" y="2558730"/>
            <a:ext cx="1877419" cy="219350"/>
          </a:xfrm>
          <a:prstGeom prst="rect">
            <a:avLst/>
          </a:prstGeom>
          <a:noFill/>
          <a:ln>
            <a:noFill/>
          </a:ln>
        </p:spPr>
        <p:txBody>
          <a:bodyPr wrap="none" lIns="91431" tIns="45716" rIns="91431" bIns="45716" rtlCol="0">
            <a:spAutoFit/>
          </a:bodyPr>
          <a:lstStyle/>
          <a:p>
            <a:r>
              <a:rPr lang="zh-CN" altLang="en-US" sz="800" dirty="0">
                <a:solidFill>
                  <a:schemeClr val="bg1"/>
                </a:solidFill>
                <a:latin typeface="+mn-ea"/>
                <a:cs typeface="+mn-ea"/>
              </a:rPr>
              <a:t>点击添加文字内容，内容简要详尽。</a:t>
            </a:r>
          </a:p>
        </p:txBody>
      </p:sp>
      <p:cxnSp>
        <p:nvCxnSpPr>
          <p:cNvPr id="22" name="直接连接符 21">
            <a:extLst>
              <a:ext uri="{FF2B5EF4-FFF2-40B4-BE49-F238E27FC236}">
                <a16:creationId xmlns="" xmlns:a16="http://schemas.microsoft.com/office/drawing/2014/main" id="{61B6AD42-A313-485D-802B-31FCD4F9F07D}"/>
              </a:ext>
            </a:extLst>
          </p:cNvPr>
          <p:cNvCxnSpPr/>
          <p:nvPr/>
        </p:nvCxnSpPr>
        <p:spPr>
          <a:xfrm>
            <a:off x="6815464" y="2567388"/>
            <a:ext cx="167040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76">
            <a:extLst>
              <a:ext uri="{FF2B5EF4-FFF2-40B4-BE49-F238E27FC236}">
                <a16:creationId xmlns="" xmlns:a16="http://schemas.microsoft.com/office/drawing/2014/main" id="{385618A1-791B-4451-AA30-EBFBC89F3230}"/>
              </a:ext>
            </a:extLst>
          </p:cNvPr>
          <p:cNvSpPr txBox="1"/>
          <p:nvPr/>
        </p:nvSpPr>
        <p:spPr>
          <a:xfrm>
            <a:off x="7179267" y="2341413"/>
            <a:ext cx="953983" cy="246297"/>
          </a:xfrm>
          <a:prstGeom prst="rect">
            <a:avLst/>
          </a:prstGeom>
          <a:noFill/>
        </p:spPr>
        <p:txBody>
          <a:bodyPr wrap="none" lIns="91431" tIns="45716" rIns="91431" bIns="45716" rtlCol="0">
            <a:spAutoFit/>
          </a:bodyPr>
          <a:lstStyle/>
          <a:p>
            <a:r>
              <a:rPr lang="zh-CN" altLang="en-US" sz="1000" dirty="0">
                <a:solidFill>
                  <a:schemeClr val="bg1"/>
                </a:solidFill>
                <a:latin typeface="+mn-ea"/>
                <a:cs typeface="+mn-ea"/>
              </a:rPr>
              <a:t>添加文字标题</a:t>
            </a:r>
          </a:p>
        </p:txBody>
      </p:sp>
    </p:spTree>
    <p:extLst>
      <p:ext uri="{BB962C8B-B14F-4D97-AF65-F5344CB8AC3E}">
        <p14:creationId xmlns:p14="http://schemas.microsoft.com/office/powerpoint/2010/main" val="30924784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left)">
                                      <p:cBhvr>
                                        <p:cTn id="36" dur="500"/>
                                        <p:tgtEl>
                                          <p:spTgt spid="7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down)">
                                      <p:cBhvr>
                                        <p:cTn id="40" dur="500"/>
                                        <p:tgtEl>
                                          <p:spTgt spid="7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500"/>
                                        <p:tgtEl>
                                          <p:spTgt spid="72"/>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randombar(horizontal)">
                                      <p:cBhvr>
                                        <p:cTn id="47" dur="500"/>
                                        <p:tgtEl>
                                          <p:spTgt spid="50"/>
                                        </p:tgtEl>
                                      </p:cBhvr>
                                    </p:animEffect>
                                  </p:childTnLst>
                                </p:cTn>
                              </p:par>
                            </p:childTnLst>
                          </p:cTn>
                        </p:par>
                        <p:par>
                          <p:cTn id="48" fill="hold">
                            <p:stCondLst>
                              <p:cond delay="4500"/>
                            </p:stCondLst>
                            <p:childTnLst>
                              <p:par>
                                <p:cTn id="49" presetID="2" presetClass="entr" presetSubtype="1"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0-#ppt_h/2"/>
                                          </p:val>
                                        </p:tav>
                                        <p:tav tm="100000">
                                          <p:val>
                                            <p:strVal val="#ppt_y"/>
                                          </p:val>
                                        </p:tav>
                                      </p:tavLst>
                                    </p:anim>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wipe(left)">
                                      <p:cBhvr>
                                        <p:cTn id="56" dur="500"/>
                                        <p:tgtEl>
                                          <p:spTgt spid="76"/>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up)">
                                      <p:cBhvr>
                                        <p:cTn id="60" dur="500"/>
                                        <p:tgtEl>
                                          <p:spTgt spid="7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down)">
                                      <p:cBhvr>
                                        <p:cTn id="63" dur="500"/>
                                        <p:tgtEl>
                                          <p:spTgt spid="77"/>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childTnLst>
                          </p:cTn>
                        </p:par>
                        <p:par>
                          <p:cTn id="68" fill="hold">
                            <p:stCondLst>
                              <p:cond delay="6500"/>
                            </p:stCondLst>
                            <p:childTnLst>
                              <p:par>
                                <p:cTn id="69" presetID="14" presetClass="entr" presetSubtype="1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randombar(horizontal)">
                                      <p:cBhvr>
                                        <p:cTn id="71" dur="500"/>
                                        <p:tgtEl>
                                          <p:spTgt spid="20"/>
                                        </p:tgtEl>
                                      </p:cBhvr>
                                    </p:animEffect>
                                  </p:childTnLst>
                                </p:cTn>
                              </p:par>
                            </p:childTnLst>
                          </p:cTn>
                        </p:par>
                        <p:par>
                          <p:cTn id="72" fill="hold">
                            <p:stCondLst>
                              <p:cond delay="7000"/>
                            </p:stCondLst>
                            <p:childTnLst>
                              <p:par>
                                <p:cTn id="73" presetID="2" presetClass="entr" presetSubtype="1"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0-#ppt_h/2"/>
                                          </p:val>
                                        </p:tav>
                                        <p:tav tm="100000">
                                          <p:val>
                                            <p:strVal val="#ppt_y"/>
                                          </p:val>
                                        </p:tav>
                                      </p:tavLst>
                                    </p:anim>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par>
                          <p:cTn id="81" fill="hold">
                            <p:stCondLst>
                              <p:cond delay="8000"/>
                            </p:stCondLst>
                            <p:childTnLst>
                              <p:par>
                                <p:cTn id="82" presetID="22" presetClass="entr" presetSubtype="1"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500"/>
                                        <p:tgtEl>
                                          <p:spTgt spid="21"/>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6" grpId="0" animBg="1"/>
      <p:bldP spid="47" grpId="0"/>
      <p:bldP spid="48" grpId="0" animBg="1"/>
      <p:bldP spid="49" grpId="0" animBg="1"/>
      <p:bldP spid="50" grpId="0" animBg="1"/>
      <p:bldP spid="57" grpId="0"/>
      <p:bldP spid="72" grpId="0"/>
      <p:bldP spid="74" grpId="0"/>
      <p:bldP spid="75" grpId="0"/>
      <p:bldP spid="77" grpId="0"/>
      <p:bldP spid="78" grpId="0"/>
      <p:bldP spid="19" grpId="0" animBg="1"/>
      <p:bldP spid="20" grpId="0" animBg="1"/>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266700" y="1352968"/>
            <a:ext cx="284180" cy="762235"/>
          </a:xfrm>
          <a:prstGeom prst="rect">
            <a:avLst/>
          </a:prstGeom>
          <a:noFill/>
        </p:spPr>
        <p:txBody>
          <a:bodyPr vert="wordArtVert" lIns="68580" tIns="34290" rIns="68580" bIns="34290" rtlCol="0">
            <a:spAutoFit/>
          </a:bodyPr>
          <a:lstStyle/>
          <a:p>
            <a:r>
              <a:rPr lang="en-US" altLang="zh-CN" sz="100" dirty="0"/>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00" dirty="0"/>
          </a:p>
        </p:txBody>
      </p:sp>
      <p:sp>
        <p:nvSpPr>
          <p:cNvPr id="8" name="矩形 7"/>
          <p:cNvSpPr/>
          <p:nvPr/>
        </p:nvSpPr>
        <p:spPr>
          <a:xfrm>
            <a:off x="5076056" y="0"/>
            <a:ext cx="4067945" cy="254167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矩形 8"/>
          <p:cNvSpPr/>
          <p:nvPr/>
        </p:nvSpPr>
        <p:spPr>
          <a:xfrm>
            <a:off x="5076056" y="2603415"/>
            <a:ext cx="4067945" cy="2541673"/>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2"/>
          <p:cNvGrpSpPr/>
          <p:nvPr/>
        </p:nvGrpSpPr>
        <p:grpSpPr>
          <a:xfrm>
            <a:off x="421143" y="1146386"/>
            <a:ext cx="3788908" cy="602729"/>
            <a:chOff x="561523" y="1528042"/>
            <a:chExt cx="5051877" cy="803391"/>
          </a:xfrm>
        </p:grpSpPr>
        <p:sp>
          <p:nvSpPr>
            <p:cNvPr id="12" name="文本框 66"/>
            <p:cNvSpPr txBox="1">
              <a:spLocks noChangeArrowheads="1"/>
            </p:cNvSpPr>
            <p:nvPr/>
          </p:nvSpPr>
          <p:spPr bwMode="auto">
            <a:xfrm flipH="1">
              <a:off x="1434532" y="1528042"/>
              <a:ext cx="4178868" cy="80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mj-ea"/>
                  <a:ea typeface="+mj-ea"/>
                </a:rPr>
                <a:t>专业版式设计</a:t>
              </a:r>
              <a:endParaRPr lang="en-US" altLang="zh-CN" sz="1400" dirty="0">
                <a:solidFill>
                  <a:schemeClr val="bg1"/>
                </a:solidFill>
                <a:latin typeface="+mj-ea"/>
                <a:ea typeface="+mj-ea"/>
              </a:endParaRPr>
            </a:p>
            <a:p>
              <a:pPr>
                <a:lnSpc>
                  <a:spcPts val="900"/>
                </a:lnSpc>
                <a:spcBef>
                  <a:spcPts val="450"/>
                </a:spcBef>
              </a:pPr>
              <a:r>
                <a:rPr lang="en-US" altLang="zh-CN" sz="800" dirty="0">
                  <a:solidFill>
                    <a:schemeClr val="bg1"/>
                  </a:solidFill>
                  <a:latin typeface="+mn-lt"/>
                </a:rPr>
                <a:t>Clean, Minimalist, Flat, Powerful and Flexible PowerPoint template, perfect for business use. </a:t>
              </a:r>
            </a:p>
          </p:txBody>
        </p:sp>
        <p:grpSp>
          <p:nvGrpSpPr>
            <p:cNvPr id="4" name="组合 14"/>
            <p:cNvGrpSpPr/>
            <p:nvPr/>
          </p:nvGrpSpPr>
          <p:grpSpPr>
            <a:xfrm>
              <a:off x="561523" y="1568887"/>
              <a:ext cx="672366" cy="672366"/>
              <a:chOff x="561523" y="2258309"/>
              <a:chExt cx="672366" cy="672366"/>
            </a:xfrm>
          </p:grpSpPr>
          <p:sp>
            <p:nvSpPr>
              <p:cNvPr id="16" name="矩形 15"/>
              <p:cNvSpPr/>
              <p:nvPr/>
            </p:nvSpPr>
            <p:spPr>
              <a:xfrm flipH="1">
                <a:off x="561523" y="2258309"/>
                <a:ext cx="672366" cy="672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Freeform 8"/>
              <p:cNvSpPr>
                <a:spLocks noEditPoints="1"/>
              </p:cNvSpPr>
              <p:nvPr/>
            </p:nvSpPr>
            <p:spPr bwMode="auto">
              <a:xfrm>
                <a:off x="719579" y="2416365"/>
                <a:ext cx="356254" cy="356254"/>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5" name="组合 3"/>
          <p:cNvGrpSpPr/>
          <p:nvPr/>
        </p:nvGrpSpPr>
        <p:grpSpPr>
          <a:xfrm>
            <a:off x="421143" y="2296643"/>
            <a:ext cx="3788908" cy="602729"/>
            <a:chOff x="561523" y="3061243"/>
            <a:chExt cx="5051877" cy="803391"/>
          </a:xfrm>
        </p:grpSpPr>
        <p:sp>
          <p:nvSpPr>
            <p:cNvPr id="13" name="文本框 66"/>
            <p:cNvSpPr txBox="1">
              <a:spLocks noChangeArrowheads="1"/>
            </p:cNvSpPr>
            <p:nvPr/>
          </p:nvSpPr>
          <p:spPr bwMode="auto">
            <a:xfrm flipH="1">
              <a:off x="1434532" y="3061243"/>
              <a:ext cx="4178868" cy="80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mj-ea"/>
                  <a:ea typeface="+mj-ea"/>
                </a:rPr>
                <a:t>完全一键换色</a:t>
              </a:r>
              <a:endParaRPr lang="en-US" altLang="zh-CN" sz="1400" dirty="0">
                <a:solidFill>
                  <a:schemeClr val="bg1"/>
                </a:solidFill>
                <a:latin typeface="+mj-ea"/>
                <a:ea typeface="+mj-ea"/>
              </a:endParaRPr>
            </a:p>
            <a:p>
              <a:pPr>
                <a:lnSpc>
                  <a:spcPts val="900"/>
                </a:lnSpc>
                <a:spcBef>
                  <a:spcPts val="450"/>
                </a:spcBef>
              </a:pPr>
              <a:r>
                <a:rPr lang="en-US" altLang="zh-CN" sz="800" dirty="0">
                  <a:solidFill>
                    <a:schemeClr val="bg1"/>
                  </a:solidFill>
                  <a:latin typeface="+mn-lt"/>
                </a:rPr>
                <a:t>Clean, Minimalist, Flat, Powerful and Flexible PowerPoint template, perfect for business use. </a:t>
              </a:r>
            </a:p>
          </p:txBody>
        </p:sp>
        <p:grpSp>
          <p:nvGrpSpPr>
            <p:cNvPr id="6" name="组合 17"/>
            <p:cNvGrpSpPr/>
            <p:nvPr/>
          </p:nvGrpSpPr>
          <p:grpSpPr>
            <a:xfrm>
              <a:off x="561523" y="3102088"/>
              <a:ext cx="672366" cy="672366"/>
              <a:chOff x="561523" y="3406884"/>
              <a:chExt cx="672366" cy="672366"/>
            </a:xfrm>
          </p:grpSpPr>
          <p:sp>
            <p:nvSpPr>
              <p:cNvPr id="19" name="矩形 18"/>
              <p:cNvSpPr/>
              <p:nvPr/>
            </p:nvSpPr>
            <p:spPr>
              <a:xfrm flipH="1">
                <a:off x="561523" y="3406884"/>
                <a:ext cx="672366" cy="672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Freeform 12"/>
              <p:cNvSpPr>
                <a:spLocks noEditPoints="1"/>
              </p:cNvSpPr>
              <p:nvPr/>
            </p:nvSpPr>
            <p:spPr bwMode="auto">
              <a:xfrm>
                <a:off x="720060" y="3565181"/>
                <a:ext cx="355292" cy="355772"/>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10" name="组合 4"/>
          <p:cNvGrpSpPr/>
          <p:nvPr/>
        </p:nvGrpSpPr>
        <p:grpSpPr>
          <a:xfrm>
            <a:off x="421143" y="3446899"/>
            <a:ext cx="3788908" cy="602729"/>
            <a:chOff x="561523" y="4594445"/>
            <a:chExt cx="5051877" cy="803391"/>
          </a:xfrm>
        </p:grpSpPr>
        <p:sp>
          <p:nvSpPr>
            <p:cNvPr id="14" name="文本框 66"/>
            <p:cNvSpPr txBox="1">
              <a:spLocks noChangeArrowheads="1"/>
            </p:cNvSpPr>
            <p:nvPr/>
          </p:nvSpPr>
          <p:spPr bwMode="auto">
            <a:xfrm flipH="1">
              <a:off x="1434532" y="4594445"/>
              <a:ext cx="4178868" cy="80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mj-ea"/>
                  <a:ea typeface="+mj-ea"/>
                </a:rPr>
                <a:t>详细帮助文件</a:t>
              </a:r>
              <a:endParaRPr lang="en-US" altLang="zh-CN" sz="1400" dirty="0">
                <a:solidFill>
                  <a:schemeClr val="bg1"/>
                </a:solidFill>
                <a:latin typeface="+mj-ea"/>
                <a:ea typeface="+mj-ea"/>
              </a:endParaRPr>
            </a:p>
            <a:p>
              <a:pPr>
                <a:lnSpc>
                  <a:spcPts val="900"/>
                </a:lnSpc>
                <a:spcBef>
                  <a:spcPts val="450"/>
                </a:spcBef>
              </a:pPr>
              <a:r>
                <a:rPr lang="en-US" altLang="zh-CN" sz="800" dirty="0">
                  <a:solidFill>
                    <a:schemeClr val="bg1"/>
                  </a:solidFill>
                  <a:latin typeface="+mn-lt"/>
                </a:rPr>
                <a:t>Clean, Minimalist, Flat, Powerful and Flexible PowerPoint template, perfect for business use. </a:t>
              </a:r>
            </a:p>
          </p:txBody>
        </p:sp>
        <p:grpSp>
          <p:nvGrpSpPr>
            <p:cNvPr id="11" name="组合 20"/>
            <p:cNvGrpSpPr/>
            <p:nvPr/>
          </p:nvGrpSpPr>
          <p:grpSpPr>
            <a:xfrm>
              <a:off x="561523" y="4635290"/>
              <a:ext cx="672366" cy="672366"/>
              <a:chOff x="561523" y="4555459"/>
              <a:chExt cx="672366" cy="672366"/>
            </a:xfrm>
          </p:grpSpPr>
          <p:sp>
            <p:nvSpPr>
              <p:cNvPr id="22" name="矩形 21"/>
              <p:cNvSpPr/>
              <p:nvPr/>
            </p:nvSpPr>
            <p:spPr>
              <a:xfrm flipH="1">
                <a:off x="561523" y="4555459"/>
                <a:ext cx="672366" cy="672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Freeform 50"/>
              <p:cNvSpPr>
                <a:spLocks noEditPoints="1"/>
              </p:cNvSpPr>
              <p:nvPr/>
            </p:nvSpPr>
            <p:spPr bwMode="auto">
              <a:xfrm>
                <a:off x="719796" y="4746100"/>
                <a:ext cx="355820" cy="291084"/>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spTree>
    <p:extLst>
      <p:ext uri="{BB962C8B-B14F-4D97-AF65-F5344CB8AC3E}">
        <p14:creationId xmlns:p14="http://schemas.microsoft.com/office/powerpoint/2010/main" val="39968023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64" presetClass="path" presetSubtype="0" accel="50000" decel="50000" autoRev="1" fill="hold" nodeType="withEffect">
                                  <p:stCondLst>
                                    <p:cond delay="0"/>
                                  </p:stCondLst>
                                  <p:childTnLst>
                                    <p:animMotion origin="layout" path="M -4.375E-6 -2.22222E-6 L -0.02474 -2.22222E-6 " pathEditMode="relative" rAng="0" ptsTypes="AA">
                                      <p:cBhvr>
                                        <p:cTn id="18" dur="1000" fill="hold"/>
                                        <p:tgtEl>
                                          <p:spTgt spid="3"/>
                                        </p:tgtEl>
                                        <p:attrNameLst>
                                          <p:attrName>ppt_x</p:attrName>
                                          <p:attrName>ppt_y</p:attrName>
                                        </p:attrNameLst>
                                      </p:cBhvr>
                                      <p:rCtr x="-1237" y="0"/>
                                    </p:animMotion>
                                  </p:childTnLst>
                                </p:cTn>
                              </p:par>
                              <p:par>
                                <p:cTn id="19" presetID="10" presetClass="entr" presetSubtype="0" fill="hold" nodeType="withEffect">
                                  <p:stCondLst>
                                    <p:cond delay="1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par>
                                <p:cTn id="22" presetID="64" presetClass="path" presetSubtype="0" accel="50000" decel="50000" autoRev="1" fill="hold" nodeType="withEffect">
                                  <p:stCondLst>
                                    <p:cond delay="100"/>
                                  </p:stCondLst>
                                  <p:childTnLst>
                                    <p:animMotion origin="layout" path="M -4.375E-6 -2.22222E-6 L -0.02474 -2.22222E-6 " pathEditMode="relative" rAng="0" ptsTypes="AA">
                                      <p:cBhvr>
                                        <p:cTn id="23" dur="1000" fill="hold"/>
                                        <p:tgtEl>
                                          <p:spTgt spid="5"/>
                                        </p:tgtEl>
                                        <p:attrNameLst>
                                          <p:attrName>ppt_x</p:attrName>
                                          <p:attrName>ppt_y</p:attrName>
                                        </p:attrNameLst>
                                      </p:cBhvr>
                                      <p:rCtr x="-1237" y="0"/>
                                    </p:animMotion>
                                  </p:childTnLst>
                                </p:cTn>
                              </p:par>
                              <p:par>
                                <p:cTn id="24" presetID="10" presetClass="entr" presetSubtype="0" fill="hold" nodeType="withEffect">
                                  <p:stCondLst>
                                    <p:cond delay="2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par>
                                <p:cTn id="27" presetID="64" presetClass="path" presetSubtype="0" accel="50000" decel="50000" autoRev="1" fill="hold" nodeType="withEffect">
                                  <p:stCondLst>
                                    <p:cond delay="200"/>
                                  </p:stCondLst>
                                  <p:childTnLst>
                                    <p:animMotion origin="layout" path="M -4.375E-6 -2.22222E-6 L -0.02474 -2.22222E-6 " pathEditMode="relative" rAng="0" ptsTypes="AA">
                                      <p:cBhvr>
                                        <p:cTn id="28" dur="1000" fill="hold"/>
                                        <p:tgtEl>
                                          <p:spTgt spid="10"/>
                                        </p:tgtEl>
                                        <p:attrNameLst>
                                          <p:attrName>ppt_x</p:attrName>
                                          <p:attrName>ppt_y</p:attrName>
                                        </p:attrNameLst>
                                      </p:cBhvr>
                                      <p:rCtr x="-12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Block Arc 83"/>
          <p:cNvSpPr/>
          <p:nvPr/>
        </p:nvSpPr>
        <p:spPr>
          <a:xfrm>
            <a:off x="4218532" y="1538122"/>
            <a:ext cx="2468035" cy="2468797"/>
          </a:xfrm>
          <a:prstGeom prst="blockArc">
            <a:avLst>
              <a:gd name="adj1" fmla="val 10799501"/>
              <a:gd name="adj2" fmla="val 2383"/>
              <a:gd name="adj3" fmla="val 289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7"/>
            <a:endParaRPr lang="en-US" sz="1300" dirty="0">
              <a:solidFill>
                <a:prstClr val="black"/>
              </a:solidFill>
            </a:endParaRPr>
          </a:p>
        </p:txBody>
      </p:sp>
      <p:sp>
        <p:nvSpPr>
          <p:cNvPr id="85" name="Block Arc 84"/>
          <p:cNvSpPr/>
          <p:nvPr/>
        </p:nvSpPr>
        <p:spPr>
          <a:xfrm>
            <a:off x="2457435" y="1538122"/>
            <a:ext cx="2468035" cy="2468797"/>
          </a:xfrm>
          <a:prstGeom prst="blockArc">
            <a:avLst>
              <a:gd name="adj1" fmla="val 10799501"/>
              <a:gd name="adj2" fmla="val 2383"/>
              <a:gd name="adj3" fmla="val 289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7"/>
            <a:endParaRPr lang="en-US" sz="1300" dirty="0">
              <a:solidFill>
                <a:prstClr val="black"/>
              </a:solidFill>
            </a:endParaRPr>
          </a:p>
        </p:txBody>
      </p:sp>
      <p:sp>
        <p:nvSpPr>
          <p:cNvPr id="86" name="Block Arc 85"/>
          <p:cNvSpPr/>
          <p:nvPr/>
        </p:nvSpPr>
        <p:spPr>
          <a:xfrm flipV="1">
            <a:off x="2457435" y="1538121"/>
            <a:ext cx="2468035" cy="2468797"/>
          </a:xfrm>
          <a:prstGeom prst="blockArc">
            <a:avLst>
              <a:gd name="adj1" fmla="val 10799501"/>
              <a:gd name="adj2" fmla="val 2383"/>
              <a:gd name="adj3" fmla="val 289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7"/>
            <a:endParaRPr lang="en-US" sz="1300" dirty="0">
              <a:solidFill>
                <a:prstClr val="black"/>
              </a:solidFill>
            </a:endParaRPr>
          </a:p>
        </p:txBody>
      </p:sp>
      <p:sp>
        <p:nvSpPr>
          <p:cNvPr id="87" name="Block Arc 86"/>
          <p:cNvSpPr/>
          <p:nvPr/>
        </p:nvSpPr>
        <p:spPr>
          <a:xfrm flipV="1">
            <a:off x="4218532" y="1538121"/>
            <a:ext cx="2468035" cy="2468797"/>
          </a:xfrm>
          <a:prstGeom prst="blockArc">
            <a:avLst>
              <a:gd name="adj1" fmla="val 10799501"/>
              <a:gd name="adj2" fmla="val 2383"/>
              <a:gd name="adj3" fmla="val 289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7"/>
            <a:endParaRPr lang="en-US" sz="1300" dirty="0">
              <a:solidFill>
                <a:prstClr val="black"/>
              </a:solidFill>
            </a:endParaRPr>
          </a:p>
        </p:txBody>
      </p:sp>
      <p:sp>
        <p:nvSpPr>
          <p:cNvPr id="88" name="TextBox 87"/>
          <p:cNvSpPr txBox="1"/>
          <p:nvPr/>
        </p:nvSpPr>
        <p:spPr>
          <a:xfrm>
            <a:off x="2616468" y="2372790"/>
            <a:ext cx="411018" cy="392419"/>
          </a:xfrm>
          <a:prstGeom prst="rect">
            <a:avLst/>
          </a:prstGeom>
          <a:noFill/>
        </p:spPr>
        <p:txBody>
          <a:bodyPr wrap="none" lIns="68584" tIns="34292" rIns="68584" bIns="34292" rtlCol="0">
            <a:spAutoFit/>
          </a:bodyPr>
          <a:lstStyle/>
          <a:p>
            <a:pPr algn="ctr" defTabSz="685797"/>
            <a:r>
              <a:rPr lang="en-US" sz="2100" b="1" dirty="0">
                <a:solidFill>
                  <a:prstClr val="white"/>
                </a:solidFill>
              </a:rPr>
              <a:t>01</a:t>
            </a:r>
          </a:p>
        </p:txBody>
      </p:sp>
      <p:sp>
        <p:nvSpPr>
          <p:cNvPr id="89" name="TextBox 88"/>
          <p:cNvSpPr txBox="1"/>
          <p:nvPr/>
        </p:nvSpPr>
        <p:spPr>
          <a:xfrm>
            <a:off x="2616468" y="2791390"/>
            <a:ext cx="411018" cy="392419"/>
          </a:xfrm>
          <a:prstGeom prst="rect">
            <a:avLst/>
          </a:prstGeom>
          <a:noFill/>
        </p:spPr>
        <p:txBody>
          <a:bodyPr wrap="none" lIns="68584" tIns="34292" rIns="68584" bIns="34292" rtlCol="0">
            <a:spAutoFit/>
          </a:bodyPr>
          <a:lstStyle/>
          <a:p>
            <a:pPr algn="ctr" defTabSz="685797"/>
            <a:r>
              <a:rPr lang="en-US" sz="2100" b="1" dirty="0">
                <a:solidFill>
                  <a:prstClr val="white"/>
                </a:solidFill>
              </a:rPr>
              <a:t>03</a:t>
            </a:r>
          </a:p>
        </p:txBody>
      </p:sp>
      <p:sp>
        <p:nvSpPr>
          <p:cNvPr id="90" name="TextBox 89"/>
          <p:cNvSpPr txBox="1"/>
          <p:nvPr/>
        </p:nvSpPr>
        <p:spPr>
          <a:xfrm>
            <a:off x="6102767" y="2372790"/>
            <a:ext cx="411018" cy="392419"/>
          </a:xfrm>
          <a:prstGeom prst="rect">
            <a:avLst/>
          </a:prstGeom>
          <a:noFill/>
        </p:spPr>
        <p:txBody>
          <a:bodyPr wrap="none" lIns="68584" tIns="34292" rIns="68584" bIns="34292" rtlCol="0">
            <a:spAutoFit/>
          </a:bodyPr>
          <a:lstStyle/>
          <a:p>
            <a:pPr algn="ctr" defTabSz="685797"/>
            <a:r>
              <a:rPr lang="en-US" sz="2100" b="1" dirty="0">
                <a:solidFill>
                  <a:prstClr val="white"/>
                </a:solidFill>
              </a:rPr>
              <a:t>02</a:t>
            </a:r>
          </a:p>
        </p:txBody>
      </p:sp>
      <p:sp>
        <p:nvSpPr>
          <p:cNvPr id="91" name="TextBox 90"/>
          <p:cNvSpPr txBox="1"/>
          <p:nvPr/>
        </p:nvSpPr>
        <p:spPr>
          <a:xfrm>
            <a:off x="6102767" y="2791390"/>
            <a:ext cx="411018" cy="392419"/>
          </a:xfrm>
          <a:prstGeom prst="rect">
            <a:avLst/>
          </a:prstGeom>
          <a:noFill/>
        </p:spPr>
        <p:txBody>
          <a:bodyPr wrap="none" lIns="68584" tIns="34292" rIns="68584" bIns="34292" rtlCol="0">
            <a:spAutoFit/>
          </a:bodyPr>
          <a:lstStyle/>
          <a:p>
            <a:pPr algn="ctr" defTabSz="685797"/>
            <a:r>
              <a:rPr lang="en-US" sz="2100" b="1" dirty="0">
                <a:solidFill>
                  <a:prstClr val="white"/>
                </a:solidFill>
              </a:rPr>
              <a:t>04</a:t>
            </a:r>
          </a:p>
        </p:txBody>
      </p:sp>
      <p:sp>
        <p:nvSpPr>
          <p:cNvPr id="92" name="Text Placeholder 5"/>
          <p:cNvSpPr txBox="1">
            <a:spLocks/>
          </p:cNvSpPr>
          <p:nvPr/>
        </p:nvSpPr>
        <p:spPr>
          <a:xfrm>
            <a:off x="3089552" y="1778503"/>
            <a:ext cx="1203801" cy="32629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prstClr val="white"/>
                </a:solidFill>
                <a:latin typeface="微软雅黑"/>
              </a:rPr>
              <a:t>此处添加详细文本描述，建议与标题相关并符合整体语言风格</a:t>
            </a:r>
            <a:endParaRPr lang="en-US" sz="700" dirty="0">
              <a:solidFill>
                <a:prstClr val="white"/>
              </a:solidFill>
              <a:latin typeface="微软雅黑"/>
            </a:endParaRPr>
          </a:p>
        </p:txBody>
      </p:sp>
      <p:sp>
        <p:nvSpPr>
          <p:cNvPr id="93" name="Text Placeholder 5"/>
          <p:cNvSpPr txBox="1">
            <a:spLocks/>
          </p:cNvSpPr>
          <p:nvPr/>
        </p:nvSpPr>
        <p:spPr>
          <a:xfrm>
            <a:off x="3089552" y="3449519"/>
            <a:ext cx="1203801" cy="32629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prstClr val="white"/>
                </a:solidFill>
                <a:latin typeface="微软雅黑"/>
              </a:rPr>
              <a:t>此处添加详细文本描述，建议与标题相关并符合整体语言风格</a:t>
            </a:r>
            <a:endParaRPr lang="en-US" sz="700" dirty="0">
              <a:solidFill>
                <a:prstClr val="white"/>
              </a:solidFill>
              <a:latin typeface="微软雅黑"/>
            </a:endParaRPr>
          </a:p>
        </p:txBody>
      </p:sp>
      <p:sp>
        <p:nvSpPr>
          <p:cNvPr id="94" name="Text Placeholder 5"/>
          <p:cNvSpPr txBox="1">
            <a:spLocks/>
          </p:cNvSpPr>
          <p:nvPr/>
        </p:nvSpPr>
        <p:spPr>
          <a:xfrm>
            <a:off x="4878933" y="1778503"/>
            <a:ext cx="1203801" cy="32629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prstClr val="white"/>
                </a:solidFill>
                <a:latin typeface="微软雅黑"/>
              </a:rPr>
              <a:t>此处添加详细文本描述，建议与标题相关并符合整体语言风格</a:t>
            </a:r>
            <a:endParaRPr lang="en-US" sz="700" dirty="0">
              <a:solidFill>
                <a:prstClr val="white"/>
              </a:solidFill>
              <a:latin typeface="微软雅黑"/>
            </a:endParaRPr>
          </a:p>
        </p:txBody>
      </p:sp>
      <p:sp>
        <p:nvSpPr>
          <p:cNvPr id="95" name="Text Placeholder 5"/>
          <p:cNvSpPr txBox="1">
            <a:spLocks/>
          </p:cNvSpPr>
          <p:nvPr/>
        </p:nvSpPr>
        <p:spPr>
          <a:xfrm>
            <a:off x="4878933" y="3449519"/>
            <a:ext cx="1203801" cy="32629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prstClr val="white"/>
                </a:solidFill>
                <a:latin typeface="微软雅黑"/>
              </a:rPr>
              <a:t>此处添加详细文本描述，建议与标题相关并符合整体语言风格</a:t>
            </a:r>
            <a:endParaRPr lang="en-US" sz="700" dirty="0">
              <a:solidFill>
                <a:prstClr val="white"/>
              </a:solidFill>
              <a:latin typeface="微软雅黑"/>
            </a:endParaRPr>
          </a:p>
        </p:txBody>
      </p:sp>
      <p:sp>
        <p:nvSpPr>
          <p:cNvPr id="96" name="Text Placeholder 32"/>
          <p:cNvSpPr txBox="1">
            <a:spLocks/>
          </p:cNvSpPr>
          <p:nvPr/>
        </p:nvSpPr>
        <p:spPr>
          <a:xfrm>
            <a:off x="287524" y="1527795"/>
            <a:ext cx="1638807" cy="4218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0000"/>
              </a:lnSpc>
              <a:buNone/>
            </a:pPr>
            <a:r>
              <a:rPr lang="zh-CN" altLang="en-US" sz="900" dirty="0">
                <a:solidFill>
                  <a:schemeClr val="bg1"/>
                </a:solidFill>
                <a:latin typeface="微软雅黑"/>
              </a:rPr>
              <a:t>此处添加详细文本描述，建议与标题相关并符合整体语言风格，语言描述尽量简洁生动。</a:t>
            </a:r>
          </a:p>
        </p:txBody>
      </p:sp>
      <p:sp>
        <p:nvSpPr>
          <p:cNvPr id="97" name="Text Placeholder 33"/>
          <p:cNvSpPr txBox="1">
            <a:spLocks/>
          </p:cNvSpPr>
          <p:nvPr/>
        </p:nvSpPr>
        <p:spPr>
          <a:xfrm>
            <a:off x="688578" y="1314952"/>
            <a:ext cx="1237753" cy="2378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200" dirty="0">
                <a:solidFill>
                  <a:schemeClr val="bg1"/>
                </a:solidFill>
                <a:latin typeface="微软雅黑"/>
              </a:rPr>
              <a:t>桌面应用</a:t>
            </a:r>
            <a:endParaRPr lang="en-AU" sz="1200" dirty="0">
              <a:solidFill>
                <a:schemeClr val="bg1"/>
              </a:solidFill>
              <a:latin typeface="微软雅黑"/>
            </a:endParaRPr>
          </a:p>
        </p:txBody>
      </p:sp>
      <p:sp>
        <p:nvSpPr>
          <p:cNvPr id="98" name="Oval 97"/>
          <p:cNvSpPr>
            <a:spLocks noChangeAspect="1"/>
          </p:cNvSpPr>
          <p:nvPr/>
        </p:nvSpPr>
        <p:spPr>
          <a:xfrm>
            <a:off x="2043441" y="1344671"/>
            <a:ext cx="413994" cy="414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prstTxWarp prst="textNoShape">
              <a:avLst/>
            </a:prstTxWarp>
            <a:noAutofit/>
          </a:bodyPr>
          <a:lstStyle/>
          <a:p>
            <a:pPr algn="ctr" defTabSz="685797"/>
            <a:endParaRPr lang="en-US" sz="1300" dirty="0">
              <a:solidFill>
                <a:prstClr val="white"/>
              </a:solidFill>
            </a:endParaRPr>
          </a:p>
        </p:txBody>
      </p:sp>
      <p:sp>
        <p:nvSpPr>
          <p:cNvPr id="99" name="Text Placeholder 32"/>
          <p:cNvSpPr txBox="1">
            <a:spLocks/>
          </p:cNvSpPr>
          <p:nvPr/>
        </p:nvSpPr>
        <p:spPr>
          <a:xfrm>
            <a:off x="287524" y="3842932"/>
            <a:ext cx="1638807" cy="4218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0000"/>
              </a:lnSpc>
              <a:buNone/>
            </a:pPr>
            <a:r>
              <a:rPr lang="zh-CN" altLang="en-US" sz="900" dirty="0">
                <a:solidFill>
                  <a:schemeClr val="bg1"/>
                </a:solidFill>
                <a:latin typeface="微软雅黑"/>
              </a:rPr>
              <a:t>此处添加详细文本描述，建议与标题相关并符合整体语言风格，语言描述尽量简洁生动。</a:t>
            </a:r>
            <a:endParaRPr lang="en-US" sz="900" dirty="0">
              <a:solidFill>
                <a:schemeClr val="bg1"/>
              </a:solidFill>
              <a:latin typeface="微软雅黑"/>
            </a:endParaRPr>
          </a:p>
        </p:txBody>
      </p:sp>
      <p:sp>
        <p:nvSpPr>
          <p:cNvPr id="100" name="Text Placeholder 33"/>
          <p:cNvSpPr txBox="1">
            <a:spLocks/>
          </p:cNvSpPr>
          <p:nvPr/>
        </p:nvSpPr>
        <p:spPr>
          <a:xfrm>
            <a:off x="688578" y="3630089"/>
            <a:ext cx="1237753" cy="23922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200" dirty="0">
                <a:solidFill>
                  <a:schemeClr val="bg1"/>
                </a:solidFill>
                <a:latin typeface="微软雅黑"/>
              </a:rPr>
              <a:t>创意策略</a:t>
            </a:r>
            <a:endParaRPr lang="en-AU" sz="1200" dirty="0">
              <a:solidFill>
                <a:schemeClr val="bg1"/>
              </a:solidFill>
              <a:latin typeface="微软雅黑"/>
            </a:endParaRPr>
          </a:p>
        </p:txBody>
      </p:sp>
      <p:sp>
        <p:nvSpPr>
          <p:cNvPr id="101" name="Oval 100"/>
          <p:cNvSpPr>
            <a:spLocks noChangeAspect="1"/>
          </p:cNvSpPr>
          <p:nvPr/>
        </p:nvSpPr>
        <p:spPr>
          <a:xfrm>
            <a:off x="2043441" y="3651926"/>
            <a:ext cx="413994" cy="4141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prstTxWarp prst="textNoShape">
              <a:avLst/>
            </a:prstTxWarp>
            <a:noAutofit/>
          </a:bodyPr>
          <a:lstStyle/>
          <a:p>
            <a:pPr algn="ctr" defTabSz="685797"/>
            <a:endParaRPr lang="en-US" sz="1300" dirty="0">
              <a:solidFill>
                <a:prstClr val="white"/>
              </a:solidFill>
            </a:endParaRPr>
          </a:p>
        </p:txBody>
      </p:sp>
      <p:sp>
        <p:nvSpPr>
          <p:cNvPr id="102" name="Freeform 101"/>
          <p:cNvSpPr/>
          <p:nvPr/>
        </p:nvSpPr>
        <p:spPr>
          <a:xfrm>
            <a:off x="7039890" y="1008064"/>
            <a:ext cx="32559" cy="258138"/>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7"/>
            <a:endParaRPr lang="en-US" sz="1300" dirty="0">
              <a:solidFill>
                <a:prstClr val="white"/>
              </a:solidFill>
            </a:endParaRPr>
          </a:p>
        </p:txBody>
      </p:sp>
      <p:sp>
        <p:nvSpPr>
          <p:cNvPr id="104" name="Text Placeholder 32"/>
          <p:cNvSpPr txBox="1">
            <a:spLocks/>
          </p:cNvSpPr>
          <p:nvPr/>
        </p:nvSpPr>
        <p:spPr>
          <a:xfrm>
            <a:off x="7217669" y="1527795"/>
            <a:ext cx="1638807" cy="4218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chemeClr val="bg1"/>
                </a:solidFill>
                <a:latin typeface="微软雅黑"/>
              </a:rPr>
              <a:t>此处添加详细文本描述，建议与标题相关并符合整体语言风格，语言描述尽量简洁生动。</a:t>
            </a:r>
            <a:endParaRPr lang="en-US" sz="900" dirty="0">
              <a:solidFill>
                <a:schemeClr val="bg1"/>
              </a:solidFill>
              <a:latin typeface="微软雅黑"/>
            </a:endParaRPr>
          </a:p>
        </p:txBody>
      </p:sp>
      <p:sp>
        <p:nvSpPr>
          <p:cNvPr id="105" name="Text Placeholder 33"/>
          <p:cNvSpPr txBox="1">
            <a:spLocks/>
          </p:cNvSpPr>
          <p:nvPr/>
        </p:nvSpPr>
        <p:spPr>
          <a:xfrm>
            <a:off x="7219684" y="1314952"/>
            <a:ext cx="1172850" cy="23922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bg1"/>
                </a:solidFill>
                <a:latin typeface="微软雅黑"/>
              </a:rPr>
              <a:t>商业产品应用</a:t>
            </a:r>
            <a:endParaRPr lang="en-AU" sz="1200" dirty="0">
              <a:solidFill>
                <a:schemeClr val="bg1"/>
              </a:solidFill>
              <a:latin typeface="微软雅黑"/>
            </a:endParaRPr>
          </a:p>
        </p:txBody>
      </p:sp>
      <p:sp>
        <p:nvSpPr>
          <p:cNvPr id="106" name="Oval 105"/>
          <p:cNvSpPr>
            <a:spLocks noChangeAspect="1"/>
          </p:cNvSpPr>
          <p:nvPr/>
        </p:nvSpPr>
        <p:spPr>
          <a:xfrm>
            <a:off x="6686566" y="1344671"/>
            <a:ext cx="413994" cy="4141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prstTxWarp prst="textNoShape">
              <a:avLst/>
            </a:prstTxWarp>
            <a:noAutofit/>
          </a:bodyPr>
          <a:lstStyle/>
          <a:p>
            <a:pPr algn="ctr" defTabSz="685797"/>
            <a:endParaRPr lang="en-AU" sz="1300" dirty="0">
              <a:solidFill>
                <a:srgbClr val="FFFFFF"/>
              </a:solidFill>
            </a:endParaRPr>
          </a:p>
        </p:txBody>
      </p:sp>
      <p:sp>
        <p:nvSpPr>
          <p:cNvPr id="107" name="Text Placeholder 32"/>
          <p:cNvSpPr txBox="1">
            <a:spLocks/>
          </p:cNvSpPr>
          <p:nvPr/>
        </p:nvSpPr>
        <p:spPr>
          <a:xfrm>
            <a:off x="7217669" y="3842932"/>
            <a:ext cx="1638807" cy="4218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chemeClr val="bg1"/>
                </a:solidFill>
                <a:latin typeface="微软雅黑"/>
              </a:rPr>
              <a:t>此处添加详细文本描述，建议与标题相关并符合整体语言风格，语言描述尽量简洁生动。</a:t>
            </a:r>
            <a:endParaRPr lang="en-US" sz="900" dirty="0">
              <a:solidFill>
                <a:schemeClr val="bg1"/>
              </a:solidFill>
              <a:latin typeface="微软雅黑"/>
            </a:endParaRPr>
          </a:p>
        </p:txBody>
      </p:sp>
      <p:sp>
        <p:nvSpPr>
          <p:cNvPr id="108" name="Text Placeholder 33"/>
          <p:cNvSpPr txBox="1">
            <a:spLocks/>
          </p:cNvSpPr>
          <p:nvPr/>
        </p:nvSpPr>
        <p:spPr>
          <a:xfrm>
            <a:off x="7219684" y="3630089"/>
            <a:ext cx="1172850" cy="23922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bg1"/>
                </a:solidFill>
                <a:latin typeface="微软雅黑"/>
              </a:rPr>
              <a:t>概念</a:t>
            </a:r>
            <a:r>
              <a:rPr lang="en-AU" sz="1200" dirty="0">
                <a:solidFill>
                  <a:schemeClr val="bg1"/>
                </a:solidFill>
                <a:latin typeface="微软雅黑"/>
              </a:rPr>
              <a:t> &amp; </a:t>
            </a:r>
            <a:r>
              <a:rPr lang="zh-CN" altLang="en-US" sz="1200" dirty="0">
                <a:solidFill>
                  <a:schemeClr val="bg1"/>
                </a:solidFill>
                <a:latin typeface="微软雅黑"/>
              </a:rPr>
              <a:t>创意</a:t>
            </a:r>
            <a:endParaRPr lang="en-AU" sz="1200" dirty="0">
              <a:solidFill>
                <a:schemeClr val="bg1"/>
              </a:solidFill>
              <a:latin typeface="微软雅黑"/>
            </a:endParaRPr>
          </a:p>
        </p:txBody>
      </p:sp>
      <p:sp>
        <p:nvSpPr>
          <p:cNvPr id="109" name="Oval 108"/>
          <p:cNvSpPr>
            <a:spLocks noChangeAspect="1"/>
          </p:cNvSpPr>
          <p:nvPr/>
        </p:nvSpPr>
        <p:spPr>
          <a:xfrm>
            <a:off x="6686566" y="3651926"/>
            <a:ext cx="413994" cy="4141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prstTxWarp prst="textNoShape">
              <a:avLst/>
            </a:prstTxWarp>
            <a:noAutofit/>
          </a:bodyPr>
          <a:lstStyle/>
          <a:p>
            <a:pPr algn="ctr" defTabSz="685797"/>
            <a:endParaRPr lang="en-US" sz="1300" dirty="0">
              <a:solidFill>
                <a:prstClr val="white"/>
              </a:solidFill>
            </a:endParaRPr>
          </a:p>
        </p:txBody>
      </p:sp>
      <p:sp>
        <p:nvSpPr>
          <p:cNvPr id="31" name="Freeform 142"/>
          <p:cNvSpPr>
            <a:spLocks/>
          </p:cNvSpPr>
          <p:nvPr/>
        </p:nvSpPr>
        <p:spPr bwMode="auto">
          <a:xfrm>
            <a:off x="6783951" y="3769480"/>
            <a:ext cx="219224" cy="179014"/>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a:extLst/>
        </p:spPr>
        <p:txBody>
          <a:bodyPr vert="horz" wrap="square" lIns="68584" tIns="34292" rIns="68584" bIns="34292" numCol="1" anchor="t" anchorCtr="0" compatLnSpc="1">
            <a:prstTxWarp prst="textNoShape">
              <a:avLst/>
            </a:prstTxWarp>
          </a:bodyPr>
          <a:lstStyle/>
          <a:p>
            <a:pPr defTabSz="685797"/>
            <a:endParaRPr lang="en-US" sz="1300" dirty="0">
              <a:solidFill>
                <a:prstClr val="black"/>
              </a:solidFill>
            </a:endParaRPr>
          </a:p>
        </p:txBody>
      </p:sp>
      <p:sp>
        <p:nvSpPr>
          <p:cNvPr id="32" name="Freeform 149"/>
          <p:cNvSpPr>
            <a:spLocks/>
          </p:cNvSpPr>
          <p:nvPr/>
        </p:nvSpPr>
        <p:spPr bwMode="auto">
          <a:xfrm>
            <a:off x="2138755" y="3742645"/>
            <a:ext cx="230409" cy="22600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a:extLst/>
        </p:spPr>
        <p:txBody>
          <a:bodyPr vert="horz" wrap="square" lIns="68584" tIns="34292" rIns="68584" bIns="34292" numCol="1" anchor="t" anchorCtr="0" compatLnSpc="1">
            <a:prstTxWarp prst="textNoShape">
              <a:avLst/>
            </a:prstTxWarp>
          </a:bodyPr>
          <a:lstStyle/>
          <a:p>
            <a:pPr defTabSz="685797"/>
            <a:endParaRPr lang="en-US" sz="1300" dirty="0">
              <a:solidFill>
                <a:prstClr val="black"/>
              </a:solidFill>
            </a:endParaRPr>
          </a:p>
        </p:txBody>
      </p:sp>
      <p:grpSp>
        <p:nvGrpSpPr>
          <p:cNvPr id="2" name="组合 32"/>
          <p:cNvGrpSpPr/>
          <p:nvPr/>
        </p:nvGrpSpPr>
        <p:grpSpPr>
          <a:xfrm>
            <a:off x="6769409" y="1465657"/>
            <a:ext cx="233765" cy="145449"/>
            <a:chOff x="8292784" y="1202455"/>
            <a:chExt cx="311687" cy="193872"/>
          </a:xfrm>
        </p:grpSpPr>
        <p:sp>
          <p:nvSpPr>
            <p:cNvPr id="34" name="Freeform 151"/>
            <p:cNvSpPr>
              <a:spLocks/>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685797"/>
              <a:endParaRPr lang="en-US" sz="1300" dirty="0">
                <a:solidFill>
                  <a:prstClr val="black"/>
                </a:solidFill>
              </a:endParaRPr>
            </a:p>
          </p:txBody>
        </p:sp>
        <p:sp>
          <p:nvSpPr>
            <p:cNvPr id="35"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685797"/>
              <a:endParaRPr lang="en-US" sz="1300" dirty="0">
                <a:solidFill>
                  <a:prstClr val="black"/>
                </a:solidFill>
              </a:endParaRPr>
            </a:p>
          </p:txBody>
        </p:sp>
      </p:grpSp>
      <p:sp>
        <p:nvSpPr>
          <p:cNvPr id="36" name="Freeform 116"/>
          <p:cNvSpPr>
            <a:spLocks noEditPoints="1"/>
          </p:cNvSpPr>
          <p:nvPr/>
        </p:nvSpPr>
        <p:spPr bwMode="auto">
          <a:xfrm>
            <a:off x="2131208" y="1435208"/>
            <a:ext cx="247187" cy="218174"/>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a:extLst/>
        </p:spPr>
        <p:txBody>
          <a:bodyPr vert="horz" wrap="square" lIns="68584" tIns="34292" rIns="68584" bIns="34292" numCol="1" anchor="t" anchorCtr="0" compatLnSpc="1">
            <a:prstTxWarp prst="textNoShape">
              <a:avLst/>
            </a:prstTxWarp>
          </a:bodyPr>
          <a:lstStyle/>
          <a:p>
            <a:pPr defTabSz="685797"/>
            <a:endParaRPr lang="en-US" sz="1300" dirty="0">
              <a:solidFill>
                <a:prstClr val="black"/>
              </a:solidFill>
            </a:endParaRPr>
          </a:p>
        </p:txBody>
      </p:sp>
    </p:spTree>
    <p:extLst>
      <p:ext uri="{BB962C8B-B14F-4D97-AF65-F5344CB8AC3E}">
        <p14:creationId xmlns:p14="http://schemas.microsoft.com/office/powerpoint/2010/main" val="8763122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200"/>
                                        <p:tgtEl>
                                          <p:spTgt spid="85"/>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200"/>
                                        <p:tgtEl>
                                          <p:spTgt spid="8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200"/>
                                        <p:tgtEl>
                                          <p:spTgt spid="92"/>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200"/>
                                        <p:tgtEl>
                                          <p:spTgt spid="87"/>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200"/>
                                        <p:tgtEl>
                                          <p:spTgt spid="9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200"/>
                                        <p:tgtEl>
                                          <p:spTgt spid="91"/>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200"/>
                                        <p:tgtEl>
                                          <p:spTgt spid="84"/>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200"/>
                                        <p:tgtEl>
                                          <p:spTgt spid="94"/>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200"/>
                                        <p:tgtEl>
                                          <p:spTgt spid="9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200"/>
                                        <p:tgtEl>
                                          <p:spTgt spid="89"/>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200"/>
                                        <p:tgtEl>
                                          <p:spTgt spid="8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200"/>
                                        <p:tgtEl>
                                          <p:spTgt spid="93"/>
                                        </p:tgtEl>
                                      </p:cBhvr>
                                    </p:animEffect>
                                  </p:childTnLst>
                                </p:cTn>
                              </p:par>
                            </p:childTnLst>
                          </p:cTn>
                        </p:par>
                        <p:par>
                          <p:cTn id="52" fill="hold">
                            <p:stCondLst>
                              <p:cond delay="2400"/>
                            </p:stCondLst>
                            <p:childTnLst>
                              <p:par>
                                <p:cTn id="53" presetID="14" presetClass="entr" presetSubtype="10"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randombar(horizontal)">
                                      <p:cBhvr>
                                        <p:cTn id="55" dur="200"/>
                                        <p:tgtEl>
                                          <p:spTgt spid="98"/>
                                        </p:tgtEl>
                                      </p:cBhvr>
                                    </p:animEffect>
                                  </p:childTnLst>
                                </p:cTn>
                              </p:par>
                            </p:childTnLst>
                          </p:cTn>
                        </p:par>
                        <p:par>
                          <p:cTn id="56" fill="hold">
                            <p:stCondLst>
                              <p:cond delay="2600"/>
                            </p:stCondLst>
                            <p:childTnLst>
                              <p:par>
                                <p:cTn id="57" presetID="14" presetClass="entr" presetSubtype="10" fill="hold" grpId="0"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randombar(horizontal)">
                                      <p:cBhvr>
                                        <p:cTn id="59" dur="200"/>
                                        <p:tgtEl>
                                          <p:spTgt spid="96"/>
                                        </p:tgtEl>
                                      </p:cBhvr>
                                    </p:animEffect>
                                  </p:childTnLst>
                                </p:cTn>
                              </p:par>
                            </p:childTnLst>
                          </p:cTn>
                        </p:par>
                        <p:par>
                          <p:cTn id="60" fill="hold">
                            <p:stCondLst>
                              <p:cond delay="2800"/>
                            </p:stCondLst>
                            <p:childTnLst>
                              <p:par>
                                <p:cTn id="61" presetID="14" presetClass="entr" presetSubtype="10" fill="hold" grpId="0" nodeType="after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randombar(horizontal)">
                                      <p:cBhvr>
                                        <p:cTn id="63" dur="200"/>
                                        <p:tgtEl>
                                          <p:spTgt spid="97"/>
                                        </p:tgtEl>
                                      </p:cBhvr>
                                    </p:animEffect>
                                  </p:childTnLst>
                                </p:cTn>
                              </p:par>
                            </p:childTnLst>
                          </p:cTn>
                        </p:par>
                        <p:par>
                          <p:cTn id="64" fill="hold">
                            <p:stCondLst>
                              <p:cond delay="3000"/>
                            </p:stCondLst>
                            <p:childTnLst>
                              <p:par>
                                <p:cTn id="65" presetID="14" presetClass="entr" presetSubtype="10" fill="hold" grpId="0" nodeType="after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randombar(horizontal)">
                                      <p:cBhvr>
                                        <p:cTn id="67" dur="200"/>
                                        <p:tgtEl>
                                          <p:spTgt spid="109"/>
                                        </p:tgtEl>
                                      </p:cBhvr>
                                    </p:animEffect>
                                  </p:childTnLst>
                                </p:cTn>
                              </p:par>
                            </p:childTnLst>
                          </p:cTn>
                        </p:par>
                        <p:par>
                          <p:cTn id="68" fill="hold">
                            <p:stCondLst>
                              <p:cond delay="3200"/>
                            </p:stCondLst>
                            <p:childTnLst>
                              <p:par>
                                <p:cTn id="69" presetID="14" presetClass="entr" presetSubtype="10" fill="hold" grpId="0" nodeType="after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randombar(horizontal)">
                                      <p:cBhvr>
                                        <p:cTn id="71" dur="200"/>
                                        <p:tgtEl>
                                          <p:spTgt spid="108"/>
                                        </p:tgtEl>
                                      </p:cBhvr>
                                    </p:animEffect>
                                  </p:childTnLst>
                                </p:cTn>
                              </p:par>
                            </p:childTnLst>
                          </p:cTn>
                        </p:par>
                        <p:par>
                          <p:cTn id="72" fill="hold">
                            <p:stCondLst>
                              <p:cond delay="3400"/>
                            </p:stCondLst>
                            <p:childTnLst>
                              <p:par>
                                <p:cTn id="73" presetID="14" presetClass="entr" presetSubtype="10" fill="hold" grpId="0" nodeType="afterEffect">
                                  <p:stCondLst>
                                    <p:cond delay="0"/>
                                  </p:stCondLst>
                                  <p:childTnLst>
                                    <p:set>
                                      <p:cBhvr>
                                        <p:cTn id="74" dur="1" fill="hold">
                                          <p:stCondLst>
                                            <p:cond delay="0"/>
                                          </p:stCondLst>
                                        </p:cTn>
                                        <p:tgtEl>
                                          <p:spTgt spid="107"/>
                                        </p:tgtEl>
                                        <p:attrNameLst>
                                          <p:attrName>style.visibility</p:attrName>
                                        </p:attrNameLst>
                                      </p:cBhvr>
                                      <p:to>
                                        <p:strVal val="visible"/>
                                      </p:to>
                                    </p:set>
                                    <p:animEffect transition="in" filter="randombar(horizontal)">
                                      <p:cBhvr>
                                        <p:cTn id="75" dur="200"/>
                                        <p:tgtEl>
                                          <p:spTgt spid="107"/>
                                        </p:tgtEl>
                                      </p:cBhvr>
                                    </p:animEffect>
                                  </p:childTnLst>
                                </p:cTn>
                              </p:par>
                            </p:childTnLst>
                          </p:cTn>
                        </p:par>
                        <p:par>
                          <p:cTn id="76" fill="hold">
                            <p:stCondLst>
                              <p:cond delay="3600"/>
                            </p:stCondLst>
                            <p:childTnLst>
                              <p:par>
                                <p:cTn id="77" presetID="14" presetClass="entr" presetSubtype="10" fill="hold" grpId="0" nodeType="after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randombar(horizontal)">
                                      <p:cBhvr>
                                        <p:cTn id="79" dur="200"/>
                                        <p:tgtEl>
                                          <p:spTgt spid="104"/>
                                        </p:tgtEl>
                                      </p:cBhvr>
                                    </p:animEffect>
                                  </p:childTnLst>
                                </p:cTn>
                              </p:par>
                            </p:childTnLst>
                          </p:cTn>
                        </p:par>
                        <p:par>
                          <p:cTn id="80" fill="hold">
                            <p:stCondLst>
                              <p:cond delay="3800"/>
                            </p:stCondLst>
                            <p:childTnLst>
                              <p:par>
                                <p:cTn id="81" presetID="14" presetClass="entr" presetSubtype="10" fill="hold" grpId="0" nodeType="after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randombar(horizontal)">
                                      <p:cBhvr>
                                        <p:cTn id="83" dur="200"/>
                                        <p:tgtEl>
                                          <p:spTgt spid="105"/>
                                        </p:tgtEl>
                                      </p:cBhvr>
                                    </p:animEffect>
                                  </p:childTnLst>
                                </p:cTn>
                              </p:par>
                            </p:childTnLst>
                          </p:cTn>
                        </p:par>
                        <p:par>
                          <p:cTn id="84" fill="hold">
                            <p:stCondLst>
                              <p:cond delay="4000"/>
                            </p:stCondLst>
                            <p:childTnLst>
                              <p:par>
                                <p:cTn id="85" presetID="14" presetClass="entr" presetSubtype="10" fill="hold" grpId="0" nodeType="afterEffect">
                                  <p:stCondLst>
                                    <p:cond delay="0"/>
                                  </p:stCondLst>
                                  <p:childTnLst>
                                    <p:set>
                                      <p:cBhvr>
                                        <p:cTn id="86" dur="1" fill="hold">
                                          <p:stCondLst>
                                            <p:cond delay="0"/>
                                          </p:stCondLst>
                                        </p:cTn>
                                        <p:tgtEl>
                                          <p:spTgt spid="106"/>
                                        </p:tgtEl>
                                        <p:attrNameLst>
                                          <p:attrName>style.visibility</p:attrName>
                                        </p:attrNameLst>
                                      </p:cBhvr>
                                      <p:to>
                                        <p:strVal val="visible"/>
                                      </p:to>
                                    </p:set>
                                    <p:animEffect transition="in" filter="randombar(horizontal)">
                                      <p:cBhvr>
                                        <p:cTn id="87" dur="200"/>
                                        <p:tgtEl>
                                          <p:spTgt spid="106"/>
                                        </p:tgtEl>
                                      </p:cBhvr>
                                    </p:animEffect>
                                  </p:childTnLst>
                                </p:cTn>
                              </p:par>
                            </p:childTnLst>
                          </p:cTn>
                        </p:par>
                        <p:par>
                          <p:cTn id="88" fill="hold">
                            <p:stCondLst>
                              <p:cond delay="4200"/>
                            </p:stCondLst>
                            <p:childTnLst>
                              <p:par>
                                <p:cTn id="89" presetID="14" presetClass="entr" presetSubtype="10" fill="hold" grpId="0" nodeType="afterEffect">
                                  <p:stCondLst>
                                    <p:cond delay="0"/>
                                  </p:stCondLst>
                                  <p:childTnLst>
                                    <p:set>
                                      <p:cBhvr>
                                        <p:cTn id="90" dur="1" fill="hold">
                                          <p:stCondLst>
                                            <p:cond delay="0"/>
                                          </p:stCondLst>
                                        </p:cTn>
                                        <p:tgtEl>
                                          <p:spTgt spid="101"/>
                                        </p:tgtEl>
                                        <p:attrNameLst>
                                          <p:attrName>style.visibility</p:attrName>
                                        </p:attrNameLst>
                                      </p:cBhvr>
                                      <p:to>
                                        <p:strVal val="visible"/>
                                      </p:to>
                                    </p:set>
                                    <p:animEffect transition="in" filter="randombar(horizontal)">
                                      <p:cBhvr>
                                        <p:cTn id="91" dur="200"/>
                                        <p:tgtEl>
                                          <p:spTgt spid="101"/>
                                        </p:tgtEl>
                                      </p:cBhvr>
                                    </p:animEffect>
                                  </p:childTnLst>
                                </p:cTn>
                              </p:par>
                            </p:childTnLst>
                          </p:cTn>
                        </p:par>
                        <p:par>
                          <p:cTn id="92" fill="hold">
                            <p:stCondLst>
                              <p:cond delay="4400"/>
                            </p:stCondLst>
                            <p:childTnLst>
                              <p:par>
                                <p:cTn id="93" presetID="14" presetClass="entr" presetSubtype="10" fill="hold" grpId="0" nodeType="afterEffect">
                                  <p:stCondLst>
                                    <p:cond delay="0"/>
                                  </p:stCondLst>
                                  <p:childTnLst>
                                    <p:set>
                                      <p:cBhvr>
                                        <p:cTn id="94" dur="1" fill="hold">
                                          <p:stCondLst>
                                            <p:cond delay="0"/>
                                          </p:stCondLst>
                                        </p:cTn>
                                        <p:tgtEl>
                                          <p:spTgt spid="99"/>
                                        </p:tgtEl>
                                        <p:attrNameLst>
                                          <p:attrName>style.visibility</p:attrName>
                                        </p:attrNameLst>
                                      </p:cBhvr>
                                      <p:to>
                                        <p:strVal val="visible"/>
                                      </p:to>
                                    </p:set>
                                    <p:animEffect transition="in" filter="randombar(horizontal)">
                                      <p:cBhvr>
                                        <p:cTn id="95" dur="200"/>
                                        <p:tgtEl>
                                          <p:spTgt spid="99"/>
                                        </p:tgtEl>
                                      </p:cBhvr>
                                    </p:animEffect>
                                  </p:childTnLst>
                                </p:cTn>
                              </p:par>
                            </p:childTnLst>
                          </p:cTn>
                        </p:par>
                        <p:par>
                          <p:cTn id="96" fill="hold">
                            <p:stCondLst>
                              <p:cond delay="4600"/>
                            </p:stCondLst>
                            <p:childTnLst>
                              <p:par>
                                <p:cTn id="97" presetID="14" presetClass="entr" presetSubtype="1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randombar(horizontal)">
                                      <p:cBhvr>
                                        <p:cTn id="99" dur="2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p:bldP spid="89" grpId="0"/>
      <p:bldP spid="90" grpId="0"/>
      <p:bldP spid="91" grpId="0"/>
      <p:bldP spid="92" grpId="0"/>
      <p:bldP spid="93" grpId="0"/>
      <p:bldP spid="94" grpId="0"/>
      <p:bldP spid="95" grpId="0"/>
      <p:bldP spid="96" grpId="0"/>
      <p:bldP spid="97" grpId="0"/>
      <p:bldP spid="98" grpId="0" animBg="1"/>
      <p:bldP spid="99" grpId="0"/>
      <p:bldP spid="100" grpId="0"/>
      <p:bldP spid="101" grpId="0" animBg="1"/>
      <p:bldP spid="104" grpId="0"/>
      <p:bldP spid="105" grpId="0"/>
      <p:bldP spid="106" grpId="0" animBg="1"/>
      <p:bldP spid="107" grpId="0"/>
      <p:bldP spid="108" grpId="0"/>
      <p:bldP spid="10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940D20F5-D7D6-40E6-8DF6-C877C0FE1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sp>
        <p:nvSpPr>
          <p:cNvPr id="33" name="TextBox 32"/>
          <p:cNvSpPr txBox="1"/>
          <p:nvPr/>
        </p:nvSpPr>
        <p:spPr>
          <a:xfrm>
            <a:off x="1541725" y="2428528"/>
            <a:ext cx="6336704" cy="623248"/>
          </a:xfrm>
          <a:prstGeom prst="rect">
            <a:avLst/>
          </a:prstGeom>
          <a:noFill/>
        </p:spPr>
        <p:txBody>
          <a:bodyPr wrap="square" lIns="68580" tIns="34290" rIns="68580" bIns="34290" rtlCol="0">
            <a:spAutoFit/>
          </a:bodyPr>
          <a:lstStyle/>
          <a:p>
            <a:pPr algn="ctr"/>
            <a:r>
              <a:rPr lang="zh-CN" altLang="en-US" sz="3600" dirty="0">
                <a:solidFill>
                  <a:schemeClr val="accent2"/>
                </a:solidFill>
                <a:latin typeface="微软雅黑" panose="020B0503020204020204" pitchFamily="34" charset="-122"/>
                <a:ea typeface="微软雅黑" panose="020B0503020204020204" pitchFamily="34" charset="-122"/>
                <a:cs typeface="+mn-ea"/>
              </a:rPr>
              <a:t>演讲完毕  谢谢您的观看</a:t>
            </a:r>
          </a:p>
        </p:txBody>
      </p:sp>
      <p:sp>
        <p:nvSpPr>
          <p:cNvPr id="37" name="TextBox 40"/>
          <p:cNvSpPr txBox="1">
            <a:spLocks noChangeArrowheads="1"/>
          </p:cNvSpPr>
          <p:nvPr/>
        </p:nvSpPr>
        <p:spPr bwMode="auto">
          <a:xfrm>
            <a:off x="1793753" y="3157887"/>
            <a:ext cx="6084676" cy="314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itchFamily="34" charset="0"/>
              <a:defRPr i="1">
                <a:solidFill>
                  <a:schemeClr val="tx1"/>
                </a:solidFill>
                <a:latin typeface="Arial" pitchFamily="34" charset="0"/>
                <a:ea typeface="华文细黑" pitchFamily="2" charset="-122"/>
              </a:defRPr>
            </a:lvl1pPr>
            <a:lvl2pPr marL="742950" indent="-285750">
              <a:buFont typeface="Arial" pitchFamily="34" charset="0"/>
              <a:defRPr i="1">
                <a:solidFill>
                  <a:schemeClr val="tx1"/>
                </a:solidFill>
                <a:latin typeface="Arial" pitchFamily="34" charset="0"/>
                <a:ea typeface="华文细黑" pitchFamily="2" charset="-122"/>
              </a:defRPr>
            </a:lvl2pPr>
            <a:lvl3pPr marL="1143000" indent="-228600">
              <a:buFont typeface="Arial" pitchFamily="34" charset="0"/>
              <a:defRPr i="1">
                <a:solidFill>
                  <a:schemeClr val="tx1"/>
                </a:solidFill>
                <a:latin typeface="Arial" pitchFamily="34" charset="0"/>
                <a:ea typeface="华文细黑" pitchFamily="2" charset="-122"/>
              </a:defRPr>
            </a:lvl3pPr>
            <a:lvl4pPr marL="1600200" indent="-228600">
              <a:buFont typeface="Arial" pitchFamily="34" charset="0"/>
              <a:defRPr i="1">
                <a:solidFill>
                  <a:schemeClr val="tx1"/>
                </a:solidFill>
                <a:latin typeface="Arial" pitchFamily="34" charset="0"/>
                <a:ea typeface="华文细黑" pitchFamily="2" charset="-122"/>
              </a:defRPr>
            </a:lvl4pPr>
            <a:lvl5pPr marL="2057400" indent="-228600">
              <a:buFont typeface="Arial" pitchFamily="34" charset="0"/>
              <a:defRPr i="1">
                <a:solidFill>
                  <a:schemeClr val="tx1"/>
                </a:solidFill>
                <a:latin typeface="Arial" pitchFamily="34" charset="0"/>
                <a:ea typeface="华文细黑"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华文细黑" pitchFamily="2" charset="-122"/>
              </a:defRPr>
            </a:lvl9pPr>
          </a:lstStyle>
          <a:p>
            <a:pPr algn="ctr" defTabSz="697184" fontAlgn="base">
              <a:lnSpc>
                <a:spcPct val="150000"/>
              </a:lnSpc>
              <a:spcBef>
                <a:spcPct val="0"/>
              </a:spcBef>
              <a:spcAft>
                <a:spcPct val="0"/>
              </a:spcAft>
            </a:pP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适用于教育公开课</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教学报告</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演讲比赛</a:t>
            </a:r>
            <a:r>
              <a:rPr lang="en-US" altLang="zh-CN"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a:t>
            </a:r>
            <a:r>
              <a:rPr lang="zh-CN" altLang="en-US" sz="1200" i="0" dirty="0">
                <a:solidFill>
                  <a:schemeClr val="bg1"/>
                </a:solidFill>
                <a:latin typeface="微软雅黑" panose="020B0503020204020204" pitchFamily="34" charset="-122"/>
                <a:ea typeface="微软雅黑" panose="020B0503020204020204" pitchFamily="34" charset="-122"/>
                <a:cs typeface="+mn-ea"/>
                <a:sym typeface="微软雅黑" pitchFamily="34" charset="-122"/>
              </a:rPr>
              <a:t>总结计划等用途</a:t>
            </a:r>
          </a:p>
        </p:txBody>
      </p:sp>
      <p:pic>
        <p:nvPicPr>
          <p:cNvPr id="6" name="图片 5">
            <a:extLst>
              <a:ext uri="{FF2B5EF4-FFF2-40B4-BE49-F238E27FC236}">
                <a16:creationId xmlns="" xmlns:a16="http://schemas.microsoft.com/office/drawing/2014/main" id="{A14AE1A4-FFA6-460D-966A-D2E335F5A9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2244" y="3264304"/>
            <a:ext cx="2670235" cy="1683237"/>
          </a:xfrm>
          <a:prstGeom prst="rect">
            <a:avLst/>
          </a:prstGeom>
        </p:spPr>
      </p:pic>
      <p:pic>
        <p:nvPicPr>
          <p:cNvPr id="12" name="图片 11">
            <a:extLst>
              <a:ext uri="{FF2B5EF4-FFF2-40B4-BE49-F238E27FC236}">
                <a16:creationId xmlns="" xmlns:a16="http://schemas.microsoft.com/office/drawing/2014/main" id="{5C2AC9AC-F306-4D19-BAF2-11E2D32B33B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9512" y="1519767"/>
            <a:ext cx="1728198" cy="3647132"/>
          </a:xfrm>
          <a:prstGeom prst="rect">
            <a:avLst/>
          </a:prstGeom>
        </p:spPr>
      </p:pic>
      <p:grpSp>
        <p:nvGrpSpPr>
          <p:cNvPr id="10" name="组合 9">
            <a:extLst>
              <a:ext uri="{FF2B5EF4-FFF2-40B4-BE49-F238E27FC236}">
                <a16:creationId xmlns="" xmlns:a16="http://schemas.microsoft.com/office/drawing/2014/main" id="{27BBFCEA-4DD3-4C31-83FA-2B05D8CDC0C0}"/>
              </a:ext>
            </a:extLst>
          </p:cNvPr>
          <p:cNvGrpSpPr/>
          <p:nvPr/>
        </p:nvGrpSpPr>
        <p:grpSpPr>
          <a:xfrm>
            <a:off x="3089897" y="1381507"/>
            <a:ext cx="756084" cy="830997"/>
            <a:chOff x="3089897" y="1381507"/>
            <a:chExt cx="756084" cy="830997"/>
          </a:xfrm>
        </p:grpSpPr>
        <p:sp>
          <p:nvSpPr>
            <p:cNvPr id="8" name="矩形 7">
              <a:extLst>
                <a:ext uri="{FF2B5EF4-FFF2-40B4-BE49-F238E27FC236}">
                  <a16:creationId xmlns="" xmlns:a16="http://schemas.microsoft.com/office/drawing/2014/main" id="{E6A45B54-C8DA-45DD-BE65-FE82D22F0DD1}"/>
                </a:ext>
              </a:extLst>
            </p:cNvPr>
            <p:cNvSpPr/>
            <p:nvPr/>
          </p:nvSpPr>
          <p:spPr>
            <a:xfrm>
              <a:off x="3089897"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 xmlns:a16="http://schemas.microsoft.com/office/drawing/2014/main" id="{507627B5-05CD-436E-AECE-17C676E8CE3E}"/>
                </a:ext>
              </a:extLst>
            </p:cNvPr>
            <p:cNvSpPr txBox="1"/>
            <p:nvPr/>
          </p:nvSpPr>
          <p:spPr>
            <a:xfrm>
              <a:off x="3163841"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2</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13" name="组合 12">
            <a:extLst>
              <a:ext uri="{FF2B5EF4-FFF2-40B4-BE49-F238E27FC236}">
                <a16:creationId xmlns="" xmlns:a16="http://schemas.microsoft.com/office/drawing/2014/main" id="{6DEADE27-A285-4386-8EF8-64FB00AA1A5D}"/>
              </a:ext>
            </a:extLst>
          </p:cNvPr>
          <p:cNvGrpSpPr/>
          <p:nvPr/>
        </p:nvGrpSpPr>
        <p:grpSpPr>
          <a:xfrm>
            <a:off x="3915518" y="1381507"/>
            <a:ext cx="756084" cy="830997"/>
            <a:chOff x="3915518" y="1381507"/>
            <a:chExt cx="756084" cy="830997"/>
          </a:xfrm>
        </p:grpSpPr>
        <p:sp>
          <p:nvSpPr>
            <p:cNvPr id="14" name="矩形 13">
              <a:extLst>
                <a:ext uri="{FF2B5EF4-FFF2-40B4-BE49-F238E27FC236}">
                  <a16:creationId xmlns="" xmlns:a16="http://schemas.microsoft.com/office/drawing/2014/main" id="{0157D78F-6A5B-41CE-9763-FB0943D50638}"/>
                </a:ext>
              </a:extLst>
            </p:cNvPr>
            <p:cNvSpPr/>
            <p:nvPr/>
          </p:nvSpPr>
          <p:spPr>
            <a:xfrm>
              <a:off x="3915518"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 xmlns:a16="http://schemas.microsoft.com/office/drawing/2014/main" id="{5DD9495D-ACE5-45E8-A0BF-1072F61F87B5}"/>
                </a:ext>
              </a:extLst>
            </p:cNvPr>
            <p:cNvSpPr txBox="1"/>
            <p:nvPr/>
          </p:nvSpPr>
          <p:spPr>
            <a:xfrm>
              <a:off x="4050759"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0</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21" name="组合 20">
            <a:extLst>
              <a:ext uri="{FF2B5EF4-FFF2-40B4-BE49-F238E27FC236}">
                <a16:creationId xmlns="" xmlns:a16="http://schemas.microsoft.com/office/drawing/2014/main" id="{7683FB16-7CDE-451A-A1E8-464B702ABC82}"/>
              </a:ext>
            </a:extLst>
          </p:cNvPr>
          <p:cNvGrpSpPr/>
          <p:nvPr/>
        </p:nvGrpSpPr>
        <p:grpSpPr>
          <a:xfrm>
            <a:off x="4746081" y="1381507"/>
            <a:ext cx="756084" cy="830997"/>
            <a:chOff x="4746081" y="1381507"/>
            <a:chExt cx="756084" cy="830997"/>
          </a:xfrm>
        </p:grpSpPr>
        <p:sp>
          <p:nvSpPr>
            <p:cNvPr id="16" name="矩形 15">
              <a:extLst>
                <a:ext uri="{FF2B5EF4-FFF2-40B4-BE49-F238E27FC236}">
                  <a16:creationId xmlns="" xmlns:a16="http://schemas.microsoft.com/office/drawing/2014/main" id="{849F53AE-1AB2-4138-896A-10DCEA2F63A3}"/>
                </a:ext>
              </a:extLst>
            </p:cNvPr>
            <p:cNvSpPr/>
            <p:nvPr/>
          </p:nvSpPr>
          <p:spPr>
            <a:xfrm>
              <a:off x="4746081"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 xmlns:a16="http://schemas.microsoft.com/office/drawing/2014/main" id="{301EC3F7-5D8D-4913-A127-F8D03902A220}"/>
                </a:ext>
              </a:extLst>
            </p:cNvPr>
            <p:cNvSpPr txBox="1"/>
            <p:nvPr/>
          </p:nvSpPr>
          <p:spPr>
            <a:xfrm>
              <a:off x="4894507"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1</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22" name="组合 21">
            <a:extLst>
              <a:ext uri="{FF2B5EF4-FFF2-40B4-BE49-F238E27FC236}">
                <a16:creationId xmlns="" xmlns:a16="http://schemas.microsoft.com/office/drawing/2014/main" id="{97F61BCA-A3DB-4233-A666-2B5718976175}"/>
              </a:ext>
            </a:extLst>
          </p:cNvPr>
          <p:cNvGrpSpPr/>
          <p:nvPr/>
        </p:nvGrpSpPr>
        <p:grpSpPr>
          <a:xfrm>
            <a:off x="5574173" y="1381507"/>
            <a:ext cx="756084" cy="830997"/>
            <a:chOff x="5574173" y="1381507"/>
            <a:chExt cx="756084" cy="830997"/>
          </a:xfrm>
        </p:grpSpPr>
        <p:sp>
          <p:nvSpPr>
            <p:cNvPr id="17" name="矩形 16">
              <a:extLst>
                <a:ext uri="{FF2B5EF4-FFF2-40B4-BE49-F238E27FC236}">
                  <a16:creationId xmlns="" xmlns:a16="http://schemas.microsoft.com/office/drawing/2014/main" id="{A7A9C104-01D5-4369-B075-F2F06E06767E}"/>
                </a:ext>
              </a:extLst>
            </p:cNvPr>
            <p:cNvSpPr/>
            <p:nvPr/>
          </p:nvSpPr>
          <p:spPr>
            <a:xfrm>
              <a:off x="5574173"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 xmlns:a16="http://schemas.microsoft.com/office/drawing/2014/main" id="{5128413A-C250-437D-A96A-F82686AF3C62}"/>
                </a:ext>
              </a:extLst>
            </p:cNvPr>
            <p:cNvSpPr txBox="1"/>
            <p:nvPr/>
          </p:nvSpPr>
          <p:spPr>
            <a:xfrm>
              <a:off x="5688124"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8</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spTree>
    <p:extLst>
      <p:ext uri="{BB962C8B-B14F-4D97-AF65-F5344CB8AC3E}">
        <p14:creationId xmlns:p14="http://schemas.microsoft.com/office/powerpoint/2010/main" val="29834583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1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nodeType="withEffect">
                                  <p:stCondLst>
                                    <p:cond delay="3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23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3250"/>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 by="(-#ppt_w*2)" calcmode="lin" valueType="num">
                                      <p:cBhvr rctx="PPT">
                                        <p:cTn id="45" dur="500" autoRev="1" fill="hold">
                                          <p:stCondLst>
                                            <p:cond delay="0"/>
                                          </p:stCondLst>
                                        </p:cTn>
                                        <p:tgtEl>
                                          <p:spTgt spid="37"/>
                                        </p:tgtEl>
                                        <p:attrNameLst>
                                          <p:attrName>ppt_w</p:attrName>
                                        </p:attrNameLst>
                                      </p:cBhvr>
                                    </p:anim>
                                    <p:anim by="(#ppt_w*0.50)" calcmode="lin" valueType="num">
                                      <p:cBhvr>
                                        <p:cTn id="46" dur="500" decel="50000" autoRev="1" fill="hold">
                                          <p:stCondLst>
                                            <p:cond delay="0"/>
                                          </p:stCondLst>
                                        </p:cTn>
                                        <p:tgtEl>
                                          <p:spTgt spid="37"/>
                                        </p:tgtEl>
                                        <p:attrNameLst>
                                          <p:attrName>ppt_x</p:attrName>
                                        </p:attrNameLst>
                                      </p:cBhvr>
                                    </p:anim>
                                    <p:anim from="(-#ppt_h/2)" to="(#ppt_y)" calcmode="lin" valueType="num">
                                      <p:cBhvr>
                                        <p:cTn id="47" dur="1000" fill="hold">
                                          <p:stCondLst>
                                            <p:cond delay="0"/>
                                          </p:stCondLst>
                                        </p:cTn>
                                        <p:tgtEl>
                                          <p:spTgt spid="37"/>
                                        </p:tgtEl>
                                        <p:attrNameLst>
                                          <p:attrName>ppt_y</p:attrName>
                                        </p:attrNameLst>
                                      </p:cBhvr>
                                    </p:anim>
                                    <p:animRot by="21600000">
                                      <p:cBhvr>
                                        <p:cTn id="48" dur="1000"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7666" y="3328863"/>
            <a:ext cx="6455579" cy="1269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2"/>
              </a:rPr>
              <a:t>www.1ppt.com/moban/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3"/>
              </a:rPr>
              <a:t>www.1ppt.com/hangye/</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4"/>
              </a:rPr>
              <a:t>www.1ppt.com/jieri/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5"/>
              </a:rPr>
              <a:t>www.1ppt.com/sucai/</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6"/>
              </a:rPr>
              <a:t>www.1ppt.com/beijing/</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7"/>
              </a:rPr>
              <a:t>www.1ppt.com/tubiao/</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8"/>
              </a:rPr>
              <a:t>www.1ppt.com/xiazai/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www.1ppt.com/powerpoint</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1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www.1ppt.com/word</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0"/>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Excel</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www.1ppt.com/excel</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1"/>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资料</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www.1ppt.com/ziliao/</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课件下载：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3"/>
              </a:rPr>
              <a:t>www.1ppt.com/kejian/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范文下载</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www.1ppt.com/fanwen</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4"/>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试卷</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教案</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www.1ppt.com/jiaoan/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论坛</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1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249401"/>
            <a:ext cx="9144000" cy="1025438"/>
          </a:xfrm>
          <a:prstGeom prst="rect">
            <a:avLst/>
          </a:prstGeom>
          <a:solidFill>
            <a:schemeClr val="tx2">
              <a:lumMod val="75000"/>
            </a:schemeClr>
          </a:solidFill>
          <a:ln w="9525">
            <a:noFill/>
            <a:miter lim="800000"/>
            <a:headEnd/>
            <a:tailEnd/>
          </a:ln>
        </p:spPr>
        <p:txBody>
          <a:bodyPr wrap="none" anchor="ctr"/>
          <a:lstStyle/>
          <a:p>
            <a:pPr>
              <a:defRPr/>
            </a:pPr>
            <a:endParaRPr lang="zh-CN" altLang="en-US" kern="0" dirty="0">
              <a:solidFill>
                <a:srgbClr val="005397"/>
              </a:solidFill>
              <a:latin typeface="Arial"/>
              <a:ea typeface="微软雅黑"/>
            </a:endParaRPr>
          </a:p>
        </p:txBody>
      </p:sp>
      <p:pic>
        <p:nvPicPr>
          <p:cNvPr id="10" name="图片 9"/>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820802" y="236458"/>
            <a:ext cx="7711638" cy="2011950"/>
          </a:xfrm>
          <a:prstGeom prst="rect">
            <a:avLst/>
          </a:prstGeom>
          <a:noFill/>
          <a:ln>
            <a:noFill/>
          </a:ln>
        </p:spPr>
      </p:pic>
      <p:sp>
        <p:nvSpPr>
          <p:cNvPr id="15" name="Rectangle 3"/>
          <p:cNvSpPr>
            <a:spLocks noChangeArrowheads="1"/>
          </p:cNvSpPr>
          <p:nvPr/>
        </p:nvSpPr>
        <p:spPr bwMode="auto">
          <a:xfrm>
            <a:off x="468315" y="2323726"/>
            <a:ext cx="4103687" cy="1214384"/>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可以在下列情况使用</a:t>
            </a:r>
            <a:endParaRPr lang="zh-CN" altLang="en-US" sz="1200" kern="0" dirty="0" smtClean="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不限次数的用于您个人</a:t>
            </a:r>
            <a:r>
              <a:rPr lang="en-US" altLang="zh-CN" sz="1200" kern="0" dirty="0" smtClean="0">
                <a:solidFill>
                  <a:prstClr val="white"/>
                </a:solidFill>
                <a:latin typeface="微软雅黑" pitchFamily="34" charset="-122"/>
                <a:ea typeface="微软雅黑" pitchFamily="34" charset="-122"/>
              </a:rPr>
              <a:t>/</a:t>
            </a:r>
            <a:r>
              <a:rPr lang="zh-CN" altLang="en-US" sz="1200" kern="0" dirty="0" smtClean="0">
                <a:solidFill>
                  <a:prstClr val="white"/>
                </a:solidFill>
                <a:latin typeface="微软雅黑" pitchFamily="34" charset="-122"/>
                <a:ea typeface="微软雅黑" pitchFamily="34" charset="-122"/>
              </a:rPr>
              <a:t>公司、企业的商业演示。</a:t>
            </a: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拷贝模板中的内容用于其它幻灯片母版中使用。</a:t>
            </a:r>
          </a:p>
        </p:txBody>
      </p:sp>
      <p:sp>
        <p:nvSpPr>
          <p:cNvPr id="16" name="Rectangle 4"/>
          <p:cNvSpPr>
            <a:spLocks noChangeArrowheads="1"/>
          </p:cNvSpPr>
          <p:nvPr/>
        </p:nvSpPr>
        <p:spPr bwMode="auto">
          <a:xfrm>
            <a:off x="4572000" y="2323727"/>
            <a:ext cx="4103688" cy="116036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不可以在以下情况使用</a:t>
            </a:r>
            <a:endParaRPr lang="zh-CN" altLang="en-US" sz="1050" b="1" kern="0" dirty="0" smtClean="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用于任何形式的在线付费下载。</a:t>
            </a: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收集整理我们发布的免费资源后，刻录光碟销售。</a:t>
            </a:r>
            <a:endParaRPr lang="zh-CN" altLang="en-GB" sz="1200" kern="0" dirty="0" smtClean="0">
              <a:solidFill>
                <a:prstClr val="white"/>
              </a:solidFill>
              <a:latin typeface="微软雅黑" pitchFamily="34" charset="-122"/>
              <a:ea typeface="微软雅黑" pitchFamily="34" charset="-122"/>
            </a:endParaRPr>
          </a:p>
        </p:txBody>
      </p:sp>
      <p:pic>
        <p:nvPicPr>
          <p:cNvPr id="17" name="Picture 10" descr="png-0644"/>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2915816" y="2323726"/>
            <a:ext cx="393700" cy="29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png-0652"/>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7234001" y="2323726"/>
            <a:ext cx="393700" cy="29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482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B6EAA4C7-87DB-49BE-AFE3-D4D8620F0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chemeClr val="bg1"/>
              </a:solidFill>
            </a:endParaRPr>
          </a:p>
        </p:txBody>
      </p:sp>
      <p:sp>
        <p:nvSpPr>
          <p:cNvPr id="13" name="文本占位符 3"/>
          <p:cNvSpPr txBox="1">
            <a:spLocks/>
          </p:cNvSpPr>
          <p:nvPr/>
        </p:nvSpPr>
        <p:spPr>
          <a:xfrm>
            <a:off x="3275862" y="2032484"/>
            <a:ext cx="3348372"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ea typeface="微软雅黑" panose="020B0503020204020204" pitchFamily="34" charset="-122"/>
              </a:rPr>
              <a:t>教学背景</a:t>
            </a:r>
          </a:p>
        </p:txBody>
      </p:sp>
      <p:sp>
        <p:nvSpPr>
          <p:cNvPr id="12" name="TextBox 11"/>
          <p:cNvSpPr txBox="1"/>
          <p:nvPr/>
        </p:nvSpPr>
        <p:spPr>
          <a:xfrm>
            <a:off x="1691686" y="1880183"/>
            <a:ext cx="1191352" cy="1323439"/>
          </a:xfrm>
          <a:prstGeom prst="rect">
            <a:avLst/>
          </a:prstGeom>
          <a:noFill/>
        </p:spPr>
        <p:txBody>
          <a:bodyPr wrap="none" rtlCol="0">
            <a:spAutoFit/>
          </a:bodyPr>
          <a:lstStyle/>
          <a:p>
            <a:pPr algn="r" defTabSz="913996"/>
            <a:r>
              <a:rPr lang="en-US" altLang="zh-CN" sz="8000" b="1" dirty="0">
                <a:solidFill>
                  <a:schemeClr val="bg1"/>
                </a:solidFill>
                <a:latin typeface="DotumChe" pitchFamily="49" charset="-127"/>
                <a:ea typeface="DotumChe" pitchFamily="49" charset="-127"/>
              </a:rPr>
              <a:t>01</a:t>
            </a:r>
            <a:endParaRPr lang="zh-CN" altLang="en-US" sz="8000" b="1" dirty="0">
              <a:solidFill>
                <a:schemeClr val="bg1"/>
              </a:solidFill>
              <a:latin typeface="DotumChe" pitchFamily="49" charset="-127"/>
              <a:ea typeface="DotumChe" pitchFamily="49" charset="-127"/>
            </a:endParaRPr>
          </a:p>
        </p:txBody>
      </p:sp>
      <p:sp>
        <p:nvSpPr>
          <p:cNvPr id="16" name="TextBox 15"/>
          <p:cNvSpPr txBox="1"/>
          <p:nvPr/>
        </p:nvSpPr>
        <p:spPr>
          <a:xfrm>
            <a:off x="3347870"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7" name="TextBox 16"/>
          <p:cNvSpPr txBox="1"/>
          <p:nvPr/>
        </p:nvSpPr>
        <p:spPr>
          <a:xfrm>
            <a:off x="5004054"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8" name="TextBox 17"/>
          <p:cNvSpPr txBox="1"/>
          <p:nvPr/>
        </p:nvSpPr>
        <p:spPr>
          <a:xfrm>
            <a:off x="3347870"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9" name="TextBox 18"/>
          <p:cNvSpPr txBox="1"/>
          <p:nvPr/>
        </p:nvSpPr>
        <p:spPr>
          <a:xfrm>
            <a:off x="5004054"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pic>
        <p:nvPicPr>
          <p:cNvPr id="14" name="图片 13">
            <a:extLst>
              <a:ext uri="{FF2B5EF4-FFF2-40B4-BE49-F238E27FC236}">
                <a16:creationId xmlns="" xmlns:a16="http://schemas.microsoft.com/office/drawing/2014/main" id="{50F745A8-C193-4E2C-B108-AE0E4ADA7F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200298" y="1492424"/>
            <a:ext cx="1728186" cy="364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10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1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07949" y="1275999"/>
            <a:ext cx="2720129" cy="2718000"/>
            <a:chOff x="3207948" y="1275605"/>
            <a:chExt cx="2720129" cy="2717161"/>
          </a:xfrm>
        </p:grpSpPr>
        <p:sp>
          <p:nvSpPr>
            <p:cNvPr id="4" name="Freeform: Shape 99"/>
            <p:cNvSpPr>
              <a:spLocks/>
            </p:cNvSpPr>
            <p:nvPr/>
          </p:nvSpPr>
          <p:spPr bwMode="auto">
            <a:xfrm>
              <a:off x="4513847" y="2252062"/>
              <a:ext cx="1255444" cy="1101110"/>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chemeClr val="accent4"/>
            </a:solidFill>
            <a:ln w="9525">
              <a:solidFill>
                <a:schemeClr val="bg1"/>
              </a:solidFill>
              <a:round/>
              <a:headEnd/>
              <a:tailE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 name="Freeform: Shape 100"/>
            <p:cNvSpPr>
              <a:spLocks/>
            </p:cNvSpPr>
            <p:nvPr/>
          </p:nvSpPr>
          <p:spPr bwMode="auto">
            <a:xfrm>
              <a:off x="4423324" y="2379684"/>
              <a:ext cx="891870" cy="161308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chemeClr val="accent1"/>
            </a:solidFill>
            <a:ln w="9525">
              <a:solidFill>
                <a:schemeClr val="bg1"/>
              </a:solidFill>
              <a:round/>
              <a:headEnd/>
              <a:tailE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6" name="Freeform: Shape 101"/>
            <p:cNvSpPr>
              <a:spLocks/>
            </p:cNvSpPr>
            <p:nvPr/>
          </p:nvSpPr>
          <p:spPr bwMode="auto">
            <a:xfrm>
              <a:off x="3847542" y="2580021"/>
              <a:ext cx="1104078" cy="1255444"/>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chemeClr val="accent2"/>
            </a:solidFill>
            <a:ln w="9525">
              <a:solidFill>
                <a:schemeClr val="bg1"/>
              </a:solidFill>
              <a:round/>
              <a:headEnd/>
              <a:tailE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7" name="Freeform: Shape 102"/>
            <p:cNvSpPr>
              <a:spLocks/>
            </p:cNvSpPr>
            <p:nvPr/>
          </p:nvSpPr>
          <p:spPr bwMode="auto">
            <a:xfrm>
              <a:off x="3207948" y="2489498"/>
              <a:ext cx="1614566" cy="890386"/>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chemeClr val="accent3"/>
            </a:solidFill>
            <a:ln w="9525">
              <a:solidFill>
                <a:schemeClr val="bg1"/>
              </a:solidFill>
              <a:round/>
              <a:headEnd/>
              <a:tailE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8" name="Freeform: Shape 103"/>
            <p:cNvSpPr>
              <a:spLocks/>
            </p:cNvSpPr>
            <p:nvPr/>
          </p:nvSpPr>
          <p:spPr bwMode="auto">
            <a:xfrm>
              <a:off x="3366734" y="1913715"/>
              <a:ext cx="1255444" cy="1102595"/>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chemeClr val="accent4"/>
            </a:solidFill>
            <a:ln w="9525">
              <a:solidFill>
                <a:schemeClr val="bg1"/>
              </a:solidFill>
              <a:round/>
              <a:headEnd/>
              <a:tailE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9" name="Freeform: Shape 104"/>
            <p:cNvSpPr>
              <a:spLocks/>
            </p:cNvSpPr>
            <p:nvPr/>
          </p:nvSpPr>
          <p:spPr bwMode="auto">
            <a:xfrm>
              <a:off x="3820831" y="1275605"/>
              <a:ext cx="891870" cy="161308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chemeClr val="accent1"/>
            </a:solidFill>
            <a:ln w="9525">
              <a:solidFill>
                <a:schemeClr val="bg1"/>
              </a:solidFill>
              <a:round/>
              <a:headEnd/>
              <a:tailE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 name="Freeform: Shape 105"/>
            <p:cNvSpPr>
              <a:spLocks/>
            </p:cNvSpPr>
            <p:nvPr/>
          </p:nvSpPr>
          <p:spPr bwMode="auto">
            <a:xfrm>
              <a:off x="4184404" y="1432907"/>
              <a:ext cx="1104078" cy="1255444"/>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chemeClr val="accent2"/>
            </a:solidFill>
            <a:ln w="9525">
              <a:solidFill>
                <a:schemeClr val="bg1"/>
              </a:solidFill>
              <a:round/>
              <a:headEnd/>
              <a:tailE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 name="Freeform: Shape 106"/>
            <p:cNvSpPr>
              <a:spLocks/>
            </p:cNvSpPr>
            <p:nvPr/>
          </p:nvSpPr>
          <p:spPr bwMode="auto">
            <a:xfrm>
              <a:off x="4313511" y="1887004"/>
              <a:ext cx="1614566" cy="835479"/>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chemeClr val="accent3"/>
            </a:solidFill>
            <a:ln w="9525">
              <a:solidFill>
                <a:schemeClr val="bg1"/>
              </a:solidFill>
              <a:round/>
              <a:headEnd/>
              <a:tailEnd/>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2" name="Oval 107"/>
            <p:cNvSpPr>
              <a:spLocks/>
            </p:cNvSpPr>
            <p:nvPr/>
          </p:nvSpPr>
          <p:spPr bwMode="auto">
            <a:xfrm>
              <a:off x="4194793" y="2243021"/>
              <a:ext cx="755342" cy="752198"/>
            </a:xfrm>
            <a:prstGeom prst="ellipse">
              <a:avLst/>
            </a:prstGeom>
            <a:solidFill>
              <a:schemeClr val="bg1"/>
            </a:solidFill>
            <a:ln w="19050">
              <a:solidFill>
                <a:schemeClr val="bg2"/>
              </a:solidFill>
              <a:round/>
              <a:headEnd/>
              <a:tailEnd/>
            </a:ln>
          </p:spPr>
          <p:txBody>
            <a:bodyPr vert="horz" wrap="none" lIns="91440" tIns="45720" rIns="91440" bIns="45720" anchor="ctr" anchorCtr="1" compatLnSpc="1">
              <a:prstTxWarp prst="textNoShape">
                <a:avLst/>
              </a:prstTxWarp>
              <a:normAutofit/>
            </a:bodyPr>
            <a:lstStyle/>
            <a:p>
              <a:pPr algn="ctr"/>
              <a:r>
                <a:rPr lang="zh-CN" altLang="en-US" sz="1100" dirty="0">
                  <a:solidFill>
                    <a:schemeClr val="accent1"/>
                  </a:solidFill>
                  <a:latin typeface="微软雅黑" panose="020B0503020204020204" pitchFamily="34" charset="-122"/>
                  <a:ea typeface="微软雅黑" panose="020B0503020204020204" pitchFamily="34" charset="-122"/>
                </a:rPr>
                <a:t>标题文本</a:t>
              </a:r>
            </a:p>
          </p:txBody>
        </p:sp>
        <p:sp>
          <p:nvSpPr>
            <p:cNvPr id="13" name="Freeform: Shape 108"/>
            <p:cNvSpPr>
              <a:spLocks/>
            </p:cNvSpPr>
            <p:nvPr/>
          </p:nvSpPr>
          <p:spPr bwMode="auto">
            <a:xfrm>
              <a:off x="4877422" y="3121671"/>
              <a:ext cx="169173" cy="192917"/>
            </a:xfrm>
            <a:custGeom>
              <a:avLst/>
              <a:gdLst/>
              <a:ahLst/>
              <a:cxnLst>
                <a:cxn ang="0">
                  <a:pos x="90" y="22"/>
                </a:cxn>
                <a:cxn ang="0">
                  <a:pos x="82" y="1"/>
                </a:cxn>
                <a:cxn ang="0">
                  <a:pos x="90" y="22"/>
                </a:cxn>
                <a:cxn ang="0">
                  <a:pos x="75" y="61"/>
                </a:cxn>
                <a:cxn ang="0">
                  <a:pos x="102" y="61"/>
                </a:cxn>
                <a:cxn ang="0">
                  <a:pos x="102" y="49"/>
                </a:cxn>
                <a:cxn ang="0">
                  <a:pos x="83" y="50"/>
                </a:cxn>
                <a:cxn ang="0">
                  <a:pos x="81" y="32"/>
                </a:cxn>
                <a:cxn ang="0">
                  <a:pos x="64" y="17"/>
                </a:cxn>
                <a:cxn ang="0">
                  <a:pos x="37" y="17"/>
                </a:cxn>
                <a:cxn ang="0">
                  <a:pos x="19" y="38"/>
                </a:cxn>
                <a:cxn ang="0">
                  <a:pos x="28" y="46"/>
                </a:cxn>
                <a:cxn ang="0">
                  <a:pos x="55" y="30"/>
                </a:cxn>
                <a:cxn ang="0">
                  <a:pos x="34" y="61"/>
                </a:cxn>
                <a:cxn ang="0">
                  <a:pos x="36" y="91"/>
                </a:cxn>
                <a:cxn ang="0">
                  <a:pos x="12" y="89"/>
                </a:cxn>
                <a:cxn ang="0">
                  <a:pos x="12" y="101"/>
                </a:cxn>
                <a:cxn ang="0">
                  <a:pos x="50" y="101"/>
                </a:cxn>
                <a:cxn ang="0">
                  <a:pos x="50" y="75"/>
                </a:cxn>
                <a:cxn ang="0">
                  <a:pos x="68" y="93"/>
                </a:cxn>
                <a:cxn ang="0">
                  <a:pos x="68" y="119"/>
                </a:cxn>
                <a:cxn ang="0">
                  <a:pos x="81" y="115"/>
                </a:cxn>
                <a:cxn ang="0">
                  <a:pos x="81" y="83"/>
                </a:cxn>
                <a:cxn ang="0">
                  <a:pos x="61" y="65"/>
                </a:cxn>
                <a:cxn ang="0">
                  <a:pos x="71" y="49"/>
                </a:cxn>
                <a:cxn ang="0">
                  <a:pos x="75" y="61"/>
                </a:cxn>
              </a:cxnLst>
              <a:rect l="0" t="0" r="r" b="b"/>
              <a:pathLst>
                <a:path w="115" h="131">
                  <a:moveTo>
                    <a:pt x="90" y="22"/>
                  </a:moveTo>
                  <a:cubicBezTo>
                    <a:pt x="101" y="14"/>
                    <a:pt x="92" y="0"/>
                    <a:pt x="82" y="1"/>
                  </a:cubicBezTo>
                  <a:cubicBezTo>
                    <a:pt x="60" y="3"/>
                    <a:pt x="74" y="34"/>
                    <a:pt x="90" y="22"/>
                  </a:cubicBezTo>
                  <a:close/>
                  <a:moveTo>
                    <a:pt x="75" y="61"/>
                  </a:moveTo>
                  <a:cubicBezTo>
                    <a:pt x="81" y="66"/>
                    <a:pt x="95" y="63"/>
                    <a:pt x="102" y="61"/>
                  </a:cubicBezTo>
                  <a:cubicBezTo>
                    <a:pt x="115" y="58"/>
                    <a:pt x="113" y="49"/>
                    <a:pt x="102" y="49"/>
                  </a:cubicBezTo>
                  <a:cubicBezTo>
                    <a:pt x="98" y="50"/>
                    <a:pt x="86" y="54"/>
                    <a:pt x="83" y="50"/>
                  </a:cubicBezTo>
                  <a:cubicBezTo>
                    <a:pt x="81" y="47"/>
                    <a:pt x="84" y="37"/>
                    <a:pt x="81" y="32"/>
                  </a:cubicBezTo>
                  <a:cubicBezTo>
                    <a:pt x="78" y="27"/>
                    <a:pt x="72" y="19"/>
                    <a:pt x="64" y="17"/>
                  </a:cubicBezTo>
                  <a:cubicBezTo>
                    <a:pt x="56" y="15"/>
                    <a:pt x="45" y="15"/>
                    <a:pt x="37" y="17"/>
                  </a:cubicBezTo>
                  <a:cubicBezTo>
                    <a:pt x="28" y="20"/>
                    <a:pt x="24" y="31"/>
                    <a:pt x="19" y="38"/>
                  </a:cubicBezTo>
                  <a:cubicBezTo>
                    <a:pt x="14" y="46"/>
                    <a:pt x="20" y="55"/>
                    <a:pt x="28" y="46"/>
                  </a:cubicBezTo>
                  <a:cubicBezTo>
                    <a:pt x="35" y="38"/>
                    <a:pt x="38" y="27"/>
                    <a:pt x="55" y="30"/>
                  </a:cubicBezTo>
                  <a:cubicBezTo>
                    <a:pt x="51" y="41"/>
                    <a:pt x="37" y="48"/>
                    <a:pt x="34" y="61"/>
                  </a:cubicBezTo>
                  <a:cubicBezTo>
                    <a:pt x="32" y="69"/>
                    <a:pt x="39" y="81"/>
                    <a:pt x="36" y="91"/>
                  </a:cubicBezTo>
                  <a:cubicBezTo>
                    <a:pt x="36" y="91"/>
                    <a:pt x="16" y="89"/>
                    <a:pt x="12" y="89"/>
                  </a:cubicBezTo>
                  <a:cubicBezTo>
                    <a:pt x="6" y="89"/>
                    <a:pt x="0" y="98"/>
                    <a:pt x="12" y="101"/>
                  </a:cubicBezTo>
                  <a:cubicBezTo>
                    <a:pt x="18" y="102"/>
                    <a:pt x="44" y="108"/>
                    <a:pt x="50" y="101"/>
                  </a:cubicBezTo>
                  <a:cubicBezTo>
                    <a:pt x="55" y="96"/>
                    <a:pt x="50" y="75"/>
                    <a:pt x="50" y="75"/>
                  </a:cubicBezTo>
                  <a:cubicBezTo>
                    <a:pt x="55" y="81"/>
                    <a:pt x="65" y="84"/>
                    <a:pt x="68" y="93"/>
                  </a:cubicBezTo>
                  <a:cubicBezTo>
                    <a:pt x="70" y="100"/>
                    <a:pt x="68" y="111"/>
                    <a:pt x="68" y="119"/>
                  </a:cubicBezTo>
                  <a:cubicBezTo>
                    <a:pt x="67" y="131"/>
                    <a:pt x="80" y="122"/>
                    <a:pt x="81" y="115"/>
                  </a:cubicBezTo>
                  <a:cubicBezTo>
                    <a:pt x="83" y="106"/>
                    <a:pt x="87" y="94"/>
                    <a:pt x="81" y="83"/>
                  </a:cubicBezTo>
                  <a:cubicBezTo>
                    <a:pt x="78" y="74"/>
                    <a:pt x="68" y="71"/>
                    <a:pt x="61" y="65"/>
                  </a:cubicBezTo>
                  <a:cubicBezTo>
                    <a:pt x="65" y="60"/>
                    <a:pt x="67" y="54"/>
                    <a:pt x="71" y="49"/>
                  </a:cubicBezTo>
                  <a:cubicBezTo>
                    <a:pt x="71" y="53"/>
                    <a:pt x="71" y="59"/>
                    <a:pt x="75" y="61"/>
                  </a:cubicBez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4" name="Freeform: Shape 109"/>
            <p:cNvSpPr>
              <a:spLocks/>
            </p:cNvSpPr>
            <p:nvPr/>
          </p:nvSpPr>
          <p:spPr bwMode="auto">
            <a:xfrm>
              <a:off x="3863865" y="2925787"/>
              <a:ext cx="106847" cy="197369"/>
            </a:xfrm>
            <a:custGeom>
              <a:avLst/>
              <a:gdLst/>
              <a:ahLst/>
              <a:cxnLst>
                <a:cxn ang="0">
                  <a:pos x="36" y="38"/>
                </a:cxn>
                <a:cxn ang="0">
                  <a:pos x="55" y="19"/>
                </a:cxn>
                <a:cxn ang="0">
                  <a:pos x="36" y="0"/>
                </a:cxn>
                <a:cxn ang="0">
                  <a:pos x="17" y="19"/>
                </a:cxn>
                <a:cxn ang="0">
                  <a:pos x="36" y="38"/>
                </a:cxn>
                <a:cxn ang="0">
                  <a:pos x="67" y="41"/>
                </a:cxn>
                <a:cxn ang="0">
                  <a:pos x="62" y="46"/>
                </a:cxn>
                <a:cxn ang="0">
                  <a:pos x="62" y="82"/>
                </a:cxn>
                <a:cxn ang="0">
                  <a:pos x="67" y="87"/>
                </a:cxn>
                <a:cxn ang="0">
                  <a:pos x="73" y="82"/>
                </a:cxn>
                <a:cxn ang="0">
                  <a:pos x="73" y="46"/>
                </a:cxn>
                <a:cxn ang="0">
                  <a:pos x="67" y="41"/>
                </a:cxn>
                <a:cxn ang="0">
                  <a:pos x="5" y="41"/>
                </a:cxn>
                <a:cxn ang="0">
                  <a:pos x="0" y="46"/>
                </a:cxn>
                <a:cxn ang="0">
                  <a:pos x="0" y="82"/>
                </a:cxn>
                <a:cxn ang="0">
                  <a:pos x="5" y="87"/>
                </a:cxn>
                <a:cxn ang="0">
                  <a:pos x="10" y="82"/>
                </a:cxn>
                <a:cxn ang="0">
                  <a:pos x="10" y="46"/>
                </a:cxn>
                <a:cxn ang="0">
                  <a:pos x="5" y="41"/>
                </a:cxn>
                <a:cxn ang="0">
                  <a:pos x="47" y="41"/>
                </a:cxn>
                <a:cxn ang="0">
                  <a:pos x="25" y="41"/>
                </a:cxn>
                <a:cxn ang="0">
                  <a:pos x="14" y="51"/>
                </a:cxn>
                <a:cxn ang="0">
                  <a:pos x="14" y="130"/>
                </a:cxn>
                <a:cxn ang="0">
                  <a:pos x="19" y="135"/>
                </a:cxn>
                <a:cxn ang="0">
                  <a:pos x="24" y="130"/>
                </a:cxn>
                <a:cxn ang="0">
                  <a:pos x="24" y="101"/>
                </a:cxn>
                <a:cxn ang="0">
                  <a:pos x="49" y="102"/>
                </a:cxn>
                <a:cxn ang="0">
                  <a:pos x="48" y="130"/>
                </a:cxn>
                <a:cxn ang="0">
                  <a:pos x="54" y="135"/>
                </a:cxn>
                <a:cxn ang="0">
                  <a:pos x="59" y="130"/>
                </a:cxn>
                <a:cxn ang="0">
                  <a:pos x="59" y="51"/>
                </a:cxn>
                <a:cxn ang="0">
                  <a:pos x="47" y="41"/>
                </a:cxn>
              </a:cxnLst>
              <a:rect l="0" t="0" r="r" b="b"/>
              <a:pathLst>
                <a:path w="73" h="135">
                  <a:moveTo>
                    <a:pt x="36" y="38"/>
                  </a:moveTo>
                  <a:cubicBezTo>
                    <a:pt x="47" y="38"/>
                    <a:pt x="55" y="30"/>
                    <a:pt x="55" y="19"/>
                  </a:cubicBezTo>
                  <a:cubicBezTo>
                    <a:pt x="55" y="9"/>
                    <a:pt x="47" y="0"/>
                    <a:pt x="36" y="0"/>
                  </a:cubicBezTo>
                  <a:cubicBezTo>
                    <a:pt x="26" y="0"/>
                    <a:pt x="17" y="9"/>
                    <a:pt x="17" y="19"/>
                  </a:cubicBezTo>
                  <a:cubicBezTo>
                    <a:pt x="17" y="30"/>
                    <a:pt x="26" y="38"/>
                    <a:pt x="36" y="38"/>
                  </a:cubicBezTo>
                  <a:close/>
                  <a:moveTo>
                    <a:pt x="67" y="41"/>
                  </a:moveTo>
                  <a:cubicBezTo>
                    <a:pt x="65" y="41"/>
                    <a:pt x="62" y="43"/>
                    <a:pt x="62" y="46"/>
                  </a:cubicBezTo>
                  <a:cubicBezTo>
                    <a:pt x="62" y="82"/>
                    <a:pt x="62" y="82"/>
                    <a:pt x="62" y="82"/>
                  </a:cubicBezTo>
                  <a:cubicBezTo>
                    <a:pt x="62" y="85"/>
                    <a:pt x="65" y="87"/>
                    <a:pt x="67" y="87"/>
                  </a:cubicBezTo>
                  <a:cubicBezTo>
                    <a:pt x="70" y="87"/>
                    <a:pt x="73" y="85"/>
                    <a:pt x="73" y="82"/>
                  </a:cubicBezTo>
                  <a:cubicBezTo>
                    <a:pt x="73" y="46"/>
                    <a:pt x="73" y="46"/>
                    <a:pt x="73" y="46"/>
                  </a:cubicBezTo>
                  <a:cubicBezTo>
                    <a:pt x="73" y="43"/>
                    <a:pt x="70" y="41"/>
                    <a:pt x="67" y="41"/>
                  </a:cubicBezTo>
                  <a:close/>
                  <a:moveTo>
                    <a:pt x="5" y="41"/>
                  </a:moveTo>
                  <a:cubicBezTo>
                    <a:pt x="2" y="41"/>
                    <a:pt x="0" y="43"/>
                    <a:pt x="0" y="46"/>
                  </a:cubicBezTo>
                  <a:cubicBezTo>
                    <a:pt x="0" y="82"/>
                    <a:pt x="0" y="82"/>
                    <a:pt x="0" y="82"/>
                  </a:cubicBezTo>
                  <a:cubicBezTo>
                    <a:pt x="0" y="85"/>
                    <a:pt x="2" y="87"/>
                    <a:pt x="5" y="87"/>
                  </a:cubicBezTo>
                  <a:cubicBezTo>
                    <a:pt x="8" y="87"/>
                    <a:pt x="10" y="85"/>
                    <a:pt x="10" y="82"/>
                  </a:cubicBezTo>
                  <a:cubicBezTo>
                    <a:pt x="10" y="46"/>
                    <a:pt x="10" y="46"/>
                    <a:pt x="10" y="46"/>
                  </a:cubicBezTo>
                  <a:cubicBezTo>
                    <a:pt x="10" y="43"/>
                    <a:pt x="8" y="41"/>
                    <a:pt x="5" y="41"/>
                  </a:cubicBezTo>
                  <a:close/>
                  <a:moveTo>
                    <a:pt x="47" y="41"/>
                  </a:moveTo>
                  <a:cubicBezTo>
                    <a:pt x="25" y="41"/>
                    <a:pt x="25" y="41"/>
                    <a:pt x="25" y="41"/>
                  </a:cubicBezTo>
                  <a:cubicBezTo>
                    <a:pt x="19" y="41"/>
                    <a:pt x="14" y="46"/>
                    <a:pt x="14" y="51"/>
                  </a:cubicBezTo>
                  <a:cubicBezTo>
                    <a:pt x="14" y="130"/>
                    <a:pt x="14" y="130"/>
                    <a:pt x="14" y="130"/>
                  </a:cubicBezTo>
                  <a:cubicBezTo>
                    <a:pt x="14" y="133"/>
                    <a:pt x="16" y="135"/>
                    <a:pt x="19" y="135"/>
                  </a:cubicBezTo>
                  <a:cubicBezTo>
                    <a:pt x="22" y="135"/>
                    <a:pt x="24" y="133"/>
                    <a:pt x="24" y="130"/>
                  </a:cubicBezTo>
                  <a:cubicBezTo>
                    <a:pt x="24" y="130"/>
                    <a:pt x="24" y="110"/>
                    <a:pt x="24" y="101"/>
                  </a:cubicBezTo>
                  <a:cubicBezTo>
                    <a:pt x="24" y="93"/>
                    <a:pt x="49" y="94"/>
                    <a:pt x="49" y="102"/>
                  </a:cubicBezTo>
                  <a:cubicBezTo>
                    <a:pt x="49" y="109"/>
                    <a:pt x="48" y="130"/>
                    <a:pt x="48" y="130"/>
                  </a:cubicBezTo>
                  <a:cubicBezTo>
                    <a:pt x="48" y="133"/>
                    <a:pt x="51" y="135"/>
                    <a:pt x="54" y="135"/>
                  </a:cubicBezTo>
                  <a:cubicBezTo>
                    <a:pt x="56" y="135"/>
                    <a:pt x="59" y="133"/>
                    <a:pt x="59" y="130"/>
                  </a:cubicBezTo>
                  <a:cubicBezTo>
                    <a:pt x="59" y="51"/>
                    <a:pt x="59" y="51"/>
                    <a:pt x="59" y="51"/>
                  </a:cubicBezTo>
                  <a:cubicBezTo>
                    <a:pt x="59" y="46"/>
                    <a:pt x="54" y="41"/>
                    <a:pt x="47" y="41"/>
                  </a:cubicBez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3" name="Group 110"/>
            <p:cNvGrpSpPr/>
            <p:nvPr/>
          </p:nvGrpSpPr>
          <p:grpSpPr>
            <a:xfrm>
              <a:off x="5049545" y="2173411"/>
              <a:ext cx="206273" cy="109816"/>
              <a:chOff x="5087938" y="2365375"/>
              <a:chExt cx="220663" cy="117476"/>
            </a:xfrm>
          </p:grpSpPr>
          <p:sp>
            <p:nvSpPr>
              <p:cNvPr id="66" name="Freeform: Shape 111"/>
              <p:cNvSpPr>
                <a:spLocks/>
              </p:cNvSpPr>
              <p:nvPr/>
            </p:nvSpPr>
            <p:spPr bwMode="auto">
              <a:xfrm>
                <a:off x="5126038" y="2398713"/>
                <a:ext cx="131763" cy="84138"/>
              </a:xfrm>
              <a:custGeom>
                <a:avLst/>
                <a:gdLst/>
                <a:ahLst/>
                <a:cxnLst>
                  <a:cxn ang="0">
                    <a:pos x="84" y="32"/>
                  </a:cxn>
                  <a:cxn ang="0">
                    <a:pos x="68" y="14"/>
                  </a:cxn>
                  <a:cxn ang="0">
                    <a:pos x="48" y="0"/>
                  </a:cxn>
                  <a:cxn ang="0">
                    <a:pos x="29" y="16"/>
                  </a:cxn>
                  <a:cxn ang="0">
                    <a:pos x="26" y="16"/>
                  </a:cxn>
                  <a:cxn ang="0">
                    <a:pos x="14" y="28"/>
                  </a:cxn>
                  <a:cxn ang="0">
                    <a:pos x="12" y="28"/>
                  </a:cxn>
                  <a:cxn ang="0">
                    <a:pos x="0" y="41"/>
                  </a:cxn>
                  <a:cxn ang="0">
                    <a:pos x="12" y="53"/>
                  </a:cxn>
                  <a:cxn ang="0">
                    <a:pos x="12" y="53"/>
                  </a:cxn>
                  <a:cxn ang="0">
                    <a:pos x="67" y="51"/>
                  </a:cxn>
                  <a:cxn ang="0">
                    <a:pos x="67" y="51"/>
                  </a:cxn>
                  <a:cxn ang="0">
                    <a:pos x="84" y="32"/>
                  </a:cxn>
                </a:cxnLst>
                <a:rect l="0" t="0" r="r" b="b"/>
                <a:pathLst>
                  <a:path w="84" h="53">
                    <a:moveTo>
                      <a:pt x="84" y="32"/>
                    </a:moveTo>
                    <a:cubicBezTo>
                      <a:pt x="83" y="23"/>
                      <a:pt x="77" y="16"/>
                      <a:pt x="68" y="14"/>
                    </a:cubicBezTo>
                    <a:cubicBezTo>
                      <a:pt x="65" y="6"/>
                      <a:pt x="57" y="0"/>
                      <a:pt x="48" y="0"/>
                    </a:cubicBezTo>
                    <a:cubicBezTo>
                      <a:pt x="39" y="1"/>
                      <a:pt x="31" y="7"/>
                      <a:pt x="29" y="16"/>
                    </a:cubicBezTo>
                    <a:cubicBezTo>
                      <a:pt x="28" y="16"/>
                      <a:pt x="27" y="16"/>
                      <a:pt x="26" y="16"/>
                    </a:cubicBezTo>
                    <a:cubicBezTo>
                      <a:pt x="19" y="16"/>
                      <a:pt x="14" y="22"/>
                      <a:pt x="14" y="28"/>
                    </a:cubicBezTo>
                    <a:cubicBezTo>
                      <a:pt x="13" y="28"/>
                      <a:pt x="12" y="28"/>
                      <a:pt x="12" y="28"/>
                    </a:cubicBezTo>
                    <a:cubicBezTo>
                      <a:pt x="5" y="28"/>
                      <a:pt x="0" y="34"/>
                      <a:pt x="0" y="41"/>
                    </a:cubicBezTo>
                    <a:cubicBezTo>
                      <a:pt x="0" y="47"/>
                      <a:pt x="5" y="53"/>
                      <a:pt x="12" y="53"/>
                    </a:cubicBezTo>
                    <a:cubicBezTo>
                      <a:pt x="12" y="53"/>
                      <a:pt x="12" y="53"/>
                      <a:pt x="12" y="53"/>
                    </a:cubicBezTo>
                    <a:cubicBezTo>
                      <a:pt x="67" y="51"/>
                      <a:pt x="67" y="51"/>
                      <a:pt x="67" y="51"/>
                    </a:cubicBezTo>
                    <a:cubicBezTo>
                      <a:pt x="67" y="51"/>
                      <a:pt x="67" y="51"/>
                      <a:pt x="67" y="51"/>
                    </a:cubicBezTo>
                    <a:cubicBezTo>
                      <a:pt x="77" y="50"/>
                      <a:pt x="84" y="42"/>
                      <a:pt x="84" y="32"/>
                    </a:cubicBez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7" name="Freeform: Shape 112"/>
              <p:cNvSpPr>
                <a:spLocks/>
              </p:cNvSpPr>
              <p:nvPr/>
            </p:nvSpPr>
            <p:spPr bwMode="auto">
              <a:xfrm>
                <a:off x="5087938" y="2365375"/>
                <a:ext cx="220663" cy="93663"/>
              </a:xfrm>
              <a:custGeom>
                <a:avLst/>
                <a:gdLst/>
                <a:ahLst/>
                <a:cxnLst>
                  <a:cxn ang="0">
                    <a:pos x="128" y="33"/>
                  </a:cxn>
                  <a:cxn ang="0">
                    <a:pos x="126" y="33"/>
                  </a:cxn>
                  <a:cxn ang="0">
                    <a:pos x="114" y="22"/>
                  </a:cxn>
                  <a:cxn ang="0">
                    <a:pos x="110" y="22"/>
                  </a:cxn>
                  <a:cxn ang="0">
                    <a:pos x="90" y="8"/>
                  </a:cxn>
                  <a:cxn ang="0">
                    <a:pos x="74" y="17"/>
                  </a:cxn>
                  <a:cxn ang="0">
                    <a:pos x="68" y="15"/>
                  </a:cxn>
                  <a:cxn ang="0">
                    <a:pos x="48" y="1"/>
                  </a:cxn>
                  <a:cxn ang="0">
                    <a:pos x="29" y="17"/>
                  </a:cxn>
                  <a:cxn ang="0">
                    <a:pos x="26" y="16"/>
                  </a:cxn>
                  <a:cxn ang="0">
                    <a:pos x="14" y="29"/>
                  </a:cxn>
                  <a:cxn ang="0">
                    <a:pos x="12" y="29"/>
                  </a:cxn>
                  <a:cxn ang="0">
                    <a:pos x="0" y="41"/>
                  </a:cxn>
                  <a:cxn ang="0">
                    <a:pos x="12" y="53"/>
                  </a:cxn>
                  <a:cxn ang="0">
                    <a:pos x="12" y="53"/>
                  </a:cxn>
                  <a:cxn ang="0">
                    <a:pos x="25" y="53"/>
                  </a:cxn>
                  <a:cxn ang="0">
                    <a:pos x="36" y="47"/>
                  </a:cxn>
                  <a:cxn ang="0">
                    <a:pos x="36" y="47"/>
                  </a:cxn>
                  <a:cxn ang="0">
                    <a:pos x="50" y="35"/>
                  </a:cxn>
                  <a:cxn ang="0">
                    <a:pos x="52" y="35"/>
                  </a:cxn>
                  <a:cxn ang="0">
                    <a:pos x="72" y="19"/>
                  </a:cxn>
                  <a:cxn ang="0">
                    <a:pos x="94" y="33"/>
                  </a:cxn>
                  <a:cxn ang="0">
                    <a:pos x="110" y="53"/>
                  </a:cxn>
                  <a:cxn ang="0">
                    <a:pos x="109" y="58"/>
                  </a:cxn>
                  <a:cxn ang="0">
                    <a:pos x="130" y="58"/>
                  </a:cxn>
                  <a:cxn ang="0">
                    <a:pos x="130" y="58"/>
                  </a:cxn>
                  <a:cxn ang="0">
                    <a:pos x="141" y="45"/>
                  </a:cxn>
                  <a:cxn ang="0">
                    <a:pos x="128" y="33"/>
                  </a:cxn>
                  <a:cxn ang="0">
                    <a:pos x="92" y="37"/>
                  </a:cxn>
                  <a:cxn ang="0">
                    <a:pos x="90" y="37"/>
                  </a:cxn>
                  <a:cxn ang="0">
                    <a:pos x="90" y="36"/>
                  </a:cxn>
                  <a:cxn ang="0">
                    <a:pos x="72" y="23"/>
                  </a:cxn>
                  <a:cxn ang="0">
                    <a:pos x="55" y="38"/>
                  </a:cxn>
                  <a:cxn ang="0">
                    <a:pos x="55" y="40"/>
                  </a:cxn>
                  <a:cxn ang="0">
                    <a:pos x="53" y="39"/>
                  </a:cxn>
                  <a:cxn ang="0">
                    <a:pos x="50" y="39"/>
                  </a:cxn>
                  <a:cxn ang="0">
                    <a:pos x="40" y="49"/>
                  </a:cxn>
                  <a:cxn ang="0">
                    <a:pos x="40" y="52"/>
                  </a:cxn>
                  <a:cxn ang="0">
                    <a:pos x="37" y="51"/>
                  </a:cxn>
                  <a:cxn ang="0">
                    <a:pos x="36" y="51"/>
                  </a:cxn>
                  <a:cxn ang="0">
                    <a:pos x="31" y="53"/>
                  </a:cxn>
                  <a:cxn ang="0">
                    <a:pos x="60" y="52"/>
                  </a:cxn>
                  <a:cxn ang="0">
                    <a:pos x="75" y="59"/>
                  </a:cxn>
                  <a:cxn ang="0">
                    <a:pos x="75" y="59"/>
                  </a:cxn>
                  <a:cxn ang="0">
                    <a:pos x="105" y="58"/>
                  </a:cxn>
                  <a:cxn ang="0">
                    <a:pos x="106" y="53"/>
                  </a:cxn>
                  <a:cxn ang="0">
                    <a:pos x="92" y="37"/>
                  </a:cxn>
                </a:cxnLst>
                <a:rect l="0" t="0" r="r" b="b"/>
                <a:pathLst>
                  <a:path w="141" h="59">
                    <a:moveTo>
                      <a:pt x="128" y="33"/>
                    </a:moveTo>
                    <a:cubicBezTo>
                      <a:pt x="128" y="33"/>
                      <a:pt x="127" y="33"/>
                      <a:pt x="126" y="33"/>
                    </a:cubicBezTo>
                    <a:cubicBezTo>
                      <a:pt x="126" y="27"/>
                      <a:pt x="120" y="21"/>
                      <a:pt x="114" y="22"/>
                    </a:cubicBezTo>
                    <a:cubicBezTo>
                      <a:pt x="112" y="22"/>
                      <a:pt x="111" y="22"/>
                      <a:pt x="110" y="22"/>
                    </a:cubicBezTo>
                    <a:cubicBezTo>
                      <a:pt x="108" y="13"/>
                      <a:pt x="100" y="7"/>
                      <a:pt x="90" y="8"/>
                    </a:cubicBezTo>
                    <a:cubicBezTo>
                      <a:pt x="83" y="8"/>
                      <a:pt x="77" y="11"/>
                      <a:pt x="74" y="17"/>
                    </a:cubicBezTo>
                    <a:cubicBezTo>
                      <a:pt x="72" y="16"/>
                      <a:pt x="70" y="15"/>
                      <a:pt x="68" y="15"/>
                    </a:cubicBezTo>
                    <a:cubicBezTo>
                      <a:pt x="66" y="6"/>
                      <a:pt x="58" y="0"/>
                      <a:pt x="48" y="1"/>
                    </a:cubicBezTo>
                    <a:cubicBezTo>
                      <a:pt x="39" y="1"/>
                      <a:pt x="31" y="8"/>
                      <a:pt x="29" y="17"/>
                    </a:cubicBezTo>
                    <a:cubicBezTo>
                      <a:pt x="28" y="16"/>
                      <a:pt x="27" y="16"/>
                      <a:pt x="26" y="16"/>
                    </a:cubicBezTo>
                    <a:cubicBezTo>
                      <a:pt x="19" y="16"/>
                      <a:pt x="14" y="22"/>
                      <a:pt x="14" y="29"/>
                    </a:cubicBezTo>
                    <a:cubicBezTo>
                      <a:pt x="13" y="29"/>
                      <a:pt x="13" y="29"/>
                      <a:pt x="12" y="29"/>
                    </a:cubicBezTo>
                    <a:cubicBezTo>
                      <a:pt x="5" y="29"/>
                      <a:pt x="0" y="34"/>
                      <a:pt x="0" y="41"/>
                    </a:cubicBezTo>
                    <a:cubicBezTo>
                      <a:pt x="0" y="48"/>
                      <a:pt x="6" y="53"/>
                      <a:pt x="12" y="53"/>
                    </a:cubicBezTo>
                    <a:cubicBezTo>
                      <a:pt x="12" y="53"/>
                      <a:pt x="12" y="53"/>
                      <a:pt x="12" y="53"/>
                    </a:cubicBezTo>
                    <a:cubicBezTo>
                      <a:pt x="25" y="53"/>
                      <a:pt x="25" y="53"/>
                      <a:pt x="25" y="53"/>
                    </a:cubicBezTo>
                    <a:cubicBezTo>
                      <a:pt x="27" y="49"/>
                      <a:pt x="31" y="47"/>
                      <a:pt x="36" y="47"/>
                    </a:cubicBezTo>
                    <a:cubicBezTo>
                      <a:pt x="36" y="47"/>
                      <a:pt x="36" y="47"/>
                      <a:pt x="36" y="47"/>
                    </a:cubicBezTo>
                    <a:cubicBezTo>
                      <a:pt x="37" y="40"/>
                      <a:pt x="42" y="35"/>
                      <a:pt x="50" y="35"/>
                    </a:cubicBezTo>
                    <a:cubicBezTo>
                      <a:pt x="50" y="35"/>
                      <a:pt x="51" y="35"/>
                      <a:pt x="52" y="35"/>
                    </a:cubicBezTo>
                    <a:cubicBezTo>
                      <a:pt x="54" y="26"/>
                      <a:pt x="62" y="20"/>
                      <a:pt x="72" y="19"/>
                    </a:cubicBezTo>
                    <a:cubicBezTo>
                      <a:pt x="82" y="19"/>
                      <a:pt x="90" y="25"/>
                      <a:pt x="94" y="33"/>
                    </a:cubicBezTo>
                    <a:cubicBezTo>
                      <a:pt x="103" y="35"/>
                      <a:pt x="109" y="43"/>
                      <a:pt x="110" y="53"/>
                    </a:cubicBezTo>
                    <a:cubicBezTo>
                      <a:pt x="110" y="55"/>
                      <a:pt x="110" y="57"/>
                      <a:pt x="109" y="58"/>
                    </a:cubicBezTo>
                    <a:cubicBezTo>
                      <a:pt x="130" y="58"/>
                      <a:pt x="130" y="58"/>
                      <a:pt x="130" y="58"/>
                    </a:cubicBezTo>
                    <a:cubicBezTo>
                      <a:pt x="130" y="58"/>
                      <a:pt x="130" y="58"/>
                      <a:pt x="130" y="58"/>
                    </a:cubicBezTo>
                    <a:cubicBezTo>
                      <a:pt x="136" y="57"/>
                      <a:pt x="141" y="51"/>
                      <a:pt x="141" y="45"/>
                    </a:cubicBezTo>
                    <a:cubicBezTo>
                      <a:pt x="141" y="38"/>
                      <a:pt x="135" y="33"/>
                      <a:pt x="128" y="33"/>
                    </a:cubicBezTo>
                    <a:close/>
                    <a:moveTo>
                      <a:pt x="92" y="37"/>
                    </a:moveTo>
                    <a:cubicBezTo>
                      <a:pt x="90" y="37"/>
                      <a:pt x="90" y="37"/>
                      <a:pt x="90" y="37"/>
                    </a:cubicBezTo>
                    <a:cubicBezTo>
                      <a:pt x="90" y="36"/>
                      <a:pt x="90" y="36"/>
                      <a:pt x="90" y="36"/>
                    </a:cubicBezTo>
                    <a:cubicBezTo>
                      <a:pt x="88" y="28"/>
                      <a:pt x="80" y="23"/>
                      <a:pt x="72" y="23"/>
                    </a:cubicBezTo>
                    <a:cubicBezTo>
                      <a:pt x="64" y="24"/>
                      <a:pt x="57" y="30"/>
                      <a:pt x="55" y="38"/>
                    </a:cubicBezTo>
                    <a:cubicBezTo>
                      <a:pt x="55" y="40"/>
                      <a:pt x="55" y="40"/>
                      <a:pt x="55" y="40"/>
                    </a:cubicBezTo>
                    <a:cubicBezTo>
                      <a:pt x="53" y="39"/>
                      <a:pt x="53" y="39"/>
                      <a:pt x="53" y="39"/>
                    </a:cubicBezTo>
                    <a:cubicBezTo>
                      <a:pt x="52" y="39"/>
                      <a:pt x="51" y="39"/>
                      <a:pt x="50" y="39"/>
                    </a:cubicBezTo>
                    <a:cubicBezTo>
                      <a:pt x="44" y="39"/>
                      <a:pt x="40" y="44"/>
                      <a:pt x="40" y="49"/>
                    </a:cubicBezTo>
                    <a:cubicBezTo>
                      <a:pt x="40" y="52"/>
                      <a:pt x="40" y="52"/>
                      <a:pt x="40" y="52"/>
                    </a:cubicBezTo>
                    <a:cubicBezTo>
                      <a:pt x="37" y="51"/>
                      <a:pt x="37" y="51"/>
                      <a:pt x="37" y="51"/>
                    </a:cubicBezTo>
                    <a:cubicBezTo>
                      <a:pt x="37" y="51"/>
                      <a:pt x="36" y="51"/>
                      <a:pt x="36" y="51"/>
                    </a:cubicBezTo>
                    <a:cubicBezTo>
                      <a:pt x="34" y="51"/>
                      <a:pt x="32" y="52"/>
                      <a:pt x="31" y="53"/>
                    </a:cubicBezTo>
                    <a:cubicBezTo>
                      <a:pt x="60" y="52"/>
                      <a:pt x="60" y="52"/>
                      <a:pt x="60" y="52"/>
                    </a:cubicBezTo>
                    <a:cubicBezTo>
                      <a:pt x="64" y="56"/>
                      <a:pt x="69" y="59"/>
                      <a:pt x="75" y="59"/>
                    </a:cubicBezTo>
                    <a:cubicBezTo>
                      <a:pt x="75" y="59"/>
                      <a:pt x="75" y="59"/>
                      <a:pt x="75" y="59"/>
                    </a:cubicBezTo>
                    <a:cubicBezTo>
                      <a:pt x="105" y="58"/>
                      <a:pt x="105" y="58"/>
                      <a:pt x="105" y="58"/>
                    </a:cubicBezTo>
                    <a:cubicBezTo>
                      <a:pt x="105" y="57"/>
                      <a:pt x="106" y="55"/>
                      <a:pt x="106" y="53"/>
                    </a:cubicBezTo>
                    <a:cubicBezTo>
                      <a:pt x="105" y="45"/>
                      <a:pt x="99" y="38"/>
                      <a:pt x="92" y="37"/>
                    </a:cubicBez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5" name="Group 113"/>
            <p:cNvGrpSpPr/>
            <p:nvPr/>
          </p:nvGrpSpPr>
          <p:grpSpPr>
            <a:xfrm>
              <a:off x="4295704" y="3262650"/>
              <a:ext cx="179561" cy="191434"/>
              <a:chOff x="4281488" y="3530600"/>
              <a:chExt cx="192087" cy="204788"/>
            </a:xfrm>
          </p:grpSpPr>
          <p:sp>
            <p:nvSpPr>
              <p:cNvPr id="62" name="Freeform: Shape 114"/>
              <p:cNvSpPr>
                <a:spLocks/>
              </p:cNvSpPr>
              <p:nvPr/>
            </p:nvSpPr>
            <p:spPr bwMode="auto">
              <a:xfrm>
                <a:off x="4300538" y="3551238"/>
                <a:ext cx="93663" cy="93663"/>
              </a:xfrm>
              <a:custGeom>
                <a:avLst/>
                <a:gdLst/>
                <a:ahLst/>
                <a:cxnLst>
                  <a:cxn ang="0">
                    <a:pos x="48" y="47"/>
                  </a:cxn>
                  <a:cxn ang="0">
                    <a:pos x="55" y="47"/>
                  </a:cxn>
                  <a:cxn ang="0">
                    <a:pos x="57" y="42"/>
                  </a:cxn>
                  <a:cxn ang="0">
                    <a:pos x="54" y="36"/>
                  </a:cxn>
                  <a:cxn ang="0">
                    <a:pos x="60" y="32"/>
                  </a:cxn>
                  <a:cxn ang="0">
                    <a:pos x="60" y="27"/>
                  </a:cxn>
                  <a:cxn ang="0">
                    <a:pos x="54" y="23"/>
                  </a:cxn>
                  <a:cxn ang="0">
                    <a:pos x="57" y="17"/>
                  </a:cxn>
                  <a:cxn ang="0">
                    <a:pos x="54" y="13"/>
                  </a:cxn>
                  <a:cxn ang="0">
                    <a:pos x="47" y="12"/>
                  </a:cxn>
                  <a:cxn ang="0">
                    <a:pos x="47" y="5"/>
                  </a:cxn>
                  <a:cxn ang="0">
                    <a:pos x="42" y="3"/>
                  </a:cxn>
                  <a:cxn ang="0">
                    <a:pos x="36" y="6"/>
                  </a:cxn>
                  <a:cxn ang="0">
                    <a:pos x="32" y="0"/>
                  </a:cxn>
                  <a:cxn ang="0">
                    <a:pos x="27" y="0"/>
                  </a:cxn>
                  <a:cxn ang="0">
                    <a:pos x="23" y="6"/>
                  </a:cxn>
                  <a:cxn ang="0">
                    <a:pos x="17" y="3"/>
                  </a:cxn>
                  <a:cxn ang="0">
                    <a:pos x="12" y="6"/>
                  </a:cxn>
                  <a:cxn ang="0">
                    <a:pos x="12" y="13"/>
                  </a:cxn>
                  <a:cxn ang="0">
                    <a:pos x="5" y="13"/>
                  </a:cxn>
                  <a:cxn ang="0">
                    <a:pos x="3" y="18"/>
                  </a:cxn>
                  <a:cxn ang="0">
                    <a:pos x="6" y="24"/>
                  </a:cxn>
                  <a:cxn ang="0">
                    <a:pos x="0" y="28"/>
                  </a:cxn>
                  <a:cxn ang="0">
                    <a:pos x="0" y="33"/>
                  </a:cxn>
                  <a:cxn ang="0">
                    <a:pos x="6" y="37"/>
                  </a:cxn>
                  <a:cxn ang="0">
                    <a:pos x="3" y="43"/>
                  </a:cxn>
                  <a:cxn ang="0">
                    <a:pos x="6" y="48"/>
                  </a:cxn>
                  <a:cxn ang="0">
                    <a:pos x="13" y="48"/>
                  </a:cxn>
                  <a:cxn ang="0">
                    <a:pos x="13" y="55"/>
                  </a:cxn>
                  <a:cxn ang="0">
                    <a:pos x="18" y="58"/>
                  </a:cxn>
                  <a:cxn ang="0">
                    <a:pos x="24" y="54"/>
                  </a:cxn>
                  <a:cxn ang="0">
                    <a:pos x="28" y="60"/>
                  </a:cxn>
                  <a:cxn ang="0">
                    <a:pos x="33" y="60"/>
                  </a:cxn>
                  <a:cxn ang="0">
                    <a:pos x="37" y="54"/>
                  </a:cxn>
                  <a:cxn ang="0">
                    <a:pos x="43" y="57"/>
                  </a:cxn>
                  <a:cxn ang="0">
                    <a:pos x="47" y="54"/>
                  </a:cxn>
                  <a:cxn ang="0">
                    <a:pos x="48" y="47"/>
                  </a:cxn>
                  <a:cxn ang="0">
                    <a:pos x="15" y="45"/>
                  </a:cxn>
                  <a:cxn ang="0">
                    <a:pos x="15" y="16"/>
                  </a:cxn>
                  <a:cxn ang="0">
                    <a:pos x="44" y="15"/>
                  </a:cxn>
                  <a:cxn ang="0">
                    <a:pos x="45" y="45"/>
                  </a:cxn>
                  <a:cxn ang="0">
                    <a:pos x="15" y="45"/>
                  </a:cxn>
                </a:cxnLst>
                <a:rect l="0" t="0" r="r" b="b"/>
                <a:pathLst>
                  <a:path w="60" h="60">
                    <a:moveTo>
                      <a:pt x="48" y="47"/>
                    </a:moveTo>
                    <a:cubicBezTo>
                      <a:pt x="50" y="45"/>
                      <a:pt x="53" y="45"/>
                      <a:pt x="55" y="47"/>
                    </a:cubicBezTo>
                    <a:cubicBezTo>
                      <a:pt x="56" y="46"/>
                      <a:pt x="57" y="44"/>
                      <a:pt x="57" y="42"/>
                    </a:cubicBezTo>
                    <a:cubicBezTo>
                      <a:pt x="55" y="41"/>
                      <a:pt x="53" y="39"/>
                      <a:pt x="54" y="36"/>
                    </a:cubicBezTo>
                    <a:cubicBezTo>
                      <a:pt x="55" y="34"/>
                      <a:pt x="57" y="32"/>
                      <a:pt x="60" y="32"/>
                    </a:cubicBezTo>
                    <a:cubicBezTo>
                      <a:pt x="60" y="31"/>
                      <a:pt x="60" y="29"/>
                      <a:pt x="60" y="27"/>
                    </a:cubicBezTo>
                    <a:cubicBezTo>
                      <a:pt x="57" y="28"/>
                      <a:pt x="54" y="26"/>
                      <a:pt x="54" y="23"/>
                    </a:cubicBezTo>
                    <a:cubicBezTo>
                      <a:pt x="53" y="21"/>
                      <a:pt x="54" y="18"/>
                      <a:pt x="57" y="17"/>
                    </a:cubicBezTo>
                    <a:cubicBezTo>
                      <a:pt x="56" y="16"/>
                      <a:pt x="55" y="14"/>
                      <a:pt x="54" y="13"/>
                    </a:cubicBezTo>
                    <a:cubicBezTo>
                      <a:pt x="52" y="14"/>
                      <a:pt x="49" y="14"/>
                      <a:pt x="47" y="12"/>
                    </a:cubicBezTo>
                    <a:cubicBezTo>
                      <a:pt x="45" y="10"/>
                      <a:pt x="45" y="7"/>
                      <a:pt x="47" y="5"/>
                    </a:cubicBezTo>
                    <a:cubicBezTo>
                      <a:pt x="45" y="4"/>
                      <a:pt x="44" y="4"/>
                      <a:pt x="42" y="3"/>
                    </a:cubicBezTo>
                    <a:cubicBezTo>
                      <a:pt x="41" y="5"/>
                      <a:pt x="39" y="7"/>
                      <a:pt x="36" y="6"/>
                    </a:cubicBezTo>
                    <a:cubicBezTo>
                      <a:pt x="33" y="5"/>
                      <a:pt x="32" y="3"/>
                      <a:pt x="32" y="0"/>
                    </a:cubicBezTo>
                    <a:cubicBezTo>
                      <a:pt x="30" y="0"/>
                      <a:pt x="29" y="0"/>
                      <a:pt x="27" y="0"/>
                    </a:cubicBezTo>
                    <a:cubicBezTo>
                      <a:pt x="27" y="3"/>
                      <a:pt x="26" y="6"/>
                      <a:pt x="23" y="6"/>
                    </a:cubicBezTo>
                    <a:cubicBezTo>
                      <a:pt x="21" y="7"/>
                      <a:pt x="18" y="6"/>
                      <a:pt x="17" y="3"/>
                    </a:cubicBezTo>
                    <a:cubicBezTo>
                      <a:pt x="15" y="4"/>
                      <a:pt x="14" y="5"/>
                      <a:pt x="12" y="6"/>
                    </a:cubicBezTo>
                    <a:cubicBezTo>
                      <a:pt x="14" y="8"/>
                      <a:pt x="14" y="11"/>
                      <a:pt x="12" y="13"/>
                    </a:cubicBezTo>
                    <a:cubicBezTo>
                      <a:pt x="10" y="15"/>
                      <a:pt x="7" y="15"/>
                      <a:pt x="5" y="13"/>
                    </a:cubicBezTo>
                    <a:cubicBezTo>
                      <a:pt x="4" y="15"/>
                      <a:pt x="3" y="16"/>
                      <a:pt x="3" y="18"/>
                    </a:cubicBezTo>
                    <a:cubicBezTo>
                      <a:pt x="5" y="19"/>
                      <a:pt x="7" y="21"/>
                      <a:pt x="6" y="24"/>
                    </a:cubicBezTo>
                    <a:cubicBezTo>
                      <a:pt x="5" y="27"/>
                      <a:pt x="3" y="28"/>
                      <a:pt x="0" y="28"/>
                    </a:cubicBezTo>
                    <a:cubicBezTo>
                      <a:pt x="0" y="30"/>
                      <a:pt x="0" y="31"/>
                      <a:pt x="0" y="33"/>
                    </a:cubicBezTo>
                    <a:cubicBezTo>
                      <a:pt x="3" y="33"/>
                      <a:pt x="5" y="34"/>
                      <a:pt x="6" y="37"/>
                    </a:cubicBezTo>
                    <a:cubicBezTo>
                      <a:pt x="7" y="40"/>
                      <a:pt x="5" y="42"/>
                      <a:pt x="3" y="43"/>
                    </a:cubicBezTo>
                    <a:cubicBezTo>
                      <a:pt x="4" y="45"/>
                      <a:pt x="5" y="46"/>
                      <a:pt x="6" y="48"/>
                    </a:cubicBezTo>
                    <a:cubicBezTo>
                      <a:pt x="8" y="46"/>
                      <a:pt x="11" y="46"/>
                      <a:pt x="13" y="48"/>
                    </a:cubicBezTo>
                    <a:cubicBezTo>
                      <a:pt x="15" y="50"/>
                      <a:pt x="15" y="53"/>
                      <a:pt x="13" y="55"/>
                    </a:cubicBezTo>
                    <a:cubicBezTo>
                      <a:pt x="15" y="56"/>
                      <a:pt x="16" y="57"/>
                      <a:pt x="18" y="58"/>
                    </a:cubicBezTo>
                    <a:cubicBezTo>
                      <a:pt x="19" y="55"/>
                      <a:pt x="21" y="54"/>
                      <a:pt x="24" y="54"/>
                    </a:cubicBezTo>
                    <a:cubicBezTo>
                      <a:pt x="26" y="55"/>
                      <a:pt x="28" y="57"/>
                      <a:pt x="28" y="60"/>
                    </a:cubicBezTo>
                    <a:cubicBezTo>
                      <a:pt x="29" y="60"/>
                      <a:pt x="31" y="60"/>
                      <a:pt x="33" y="60"/>
                    </a:cubicBezTo>
                    <a:cubicBezTo>
                      <a:pt x="33" y="57"/>
                      <a:pt x="34" y="55"/>
                      <a:pt x="37" y="54"/>
                    </a:cubicBezTo>
                    <a:cubicBezTo>
                      <a:pt x="39" y="53"/>
                      <a:pt x="42" y="55"/>
                      <a:pt x="43" y="57"/>
                    </a:cubicBezTo>
                    <a:cubicBezTo>
                      <a:pt x="44" y="56"/>
                      <a:pt x="46" y="55"/>
                      <a:pt x="47" y="54"/>
                    </a:cubicBezTo>
                    <a:cubicBezTo>
                      <a:pt x="46" y="52"/>
                      <a:pt x="46" y="49"/>
                      <a:pt x="48" y="47"/>
                    </a:cubicBezTo>
                    <a:close/>
                    <a:moveTo>
                      <a:pt x="15" y="45"/>
                    </a:moveTo>
                    <a:cubicBezTo>
                      <a:pt x="7" y="37"/>
                      <a:pt x="7" y="24"/>
                      <a:pt x="15" y="16"/>
                    </a:cubicBezTo>
                    <a:cubicBezTo>
                      <a:pt x="23" y="7"/>
                      <a:pt x="36" y="7"/>
                      <a:pt x="44" y="15"/>
                    </a:cubicBezTo>
                    <a:cubicBezTo>
                      <a:pt x="53" y="23"/>
                      <a:pt x="53" y="36"/>
                      <a:pt x="45" y="45"/>
                    </a:cubicBezTo>
                    <a:cubicBezTo>
                      <a:pt x="37" y="53"/>
                      <a:pt x="24" y="53"/>
                      <a:pt x="15" y="45"/>
                    </a:cubicBez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3" name="Freeform: Shape 115"/>
              <p:cNvSpPr>
                <a:spLocks/>
              </p:cNvSpPr>
              <p:nvPr/>
            </p:nvSpPr>
            <p:spPr bwMode="auto">
              <a:xfrm>
                <a:off x="4357688" y="3622675"/>
                <a:ext cx="93663" cy="95250"/>
              </a:xfrm>
              <a:custGeom>
                <a:avLst/>
                <a:gdLst/>
                <a:ahLst/>
                <a:cxnLst>
                  <a:cxn ang="0">
                    <a:pos x="48" y="47"/>
                  </a:cxn>
                  <a:cxn ang="0">
                    <a:pos x="55" y="46"/>
                  </a:cxn>
                  <a:cxn ang="0">
                    <a:pos x="58" y="42"/>
                  </a:cxn>
                  <a:cxn ang="0">
                    <a:pos x="54" y="36"/>
                  </a:cxn>
                  <a:cxn ang="0">
                    <a:pos x="60" y="32"/>
                  </a:cxn>
                  <a:cxn ang="0">
                    <a:pos x="60" y="26"/>
                  </a:cxn>
                  <a:cxn ang="0">
                    <a:pos x="54" y="23"/>
                  </a:cxn>
                  <a:cxn ang="0">
                    <a:pos x="57" y="17"/>
                  </a:cxn>
                  <a:cxn ang="0">
                    <a:pos x="54" y="12"/>
                  </a:cxn>
                  <a:cxn ang="0">
                    <a:pos x="47" y="12"/>
                  </a:cxn>
                  <a:cxn ang="0">
                    <a:pos x="47" y="5"/>
                  </a:cxn>
                  <a:cxn ang="0">
                    <a:pos x="42" y="2"/>
                  </a:cxn>
                  <a:cxn ang="0">
                    <a:pos x="36" y="5"/>
                  </a:cxn>
                  <a:cxn ang="0">
                    <a:pos x="32" y="0"/>
                  </a:cxn>
                  <a:cxn ang="0">
                    <a:pos x="27" y="0"/>
                  </a:cxn>
                  <a:cxn ang="0">
                    <a:pos x="23" y="6"/>
                  </a:cxn>
                  <a:cxn ang="0">
                    <a:pos x="17" y="3"/>
                  </a:cxn>
                  <a:cxn ang="0">
                    <a:pos x="13" y="5"/>
                  </a:cxn>
                  <a:cxn ang="0">
                    <a:pos x="12" y="12"/>
                  </a:cxn>
                  <a:cxn ang="0">
                    <a:pos x="5" y="13"/>
                  </a:cxn>
                  <a:cxn ang="0">
                    <a:pos x="3" y="17"/>
                  </a:cxn>
                  <a:cxn ang="0">
                    <a:pos x="6" y="23"/>
                  </a:cxn>
                  <a:cxn ang="0">
                    <a:pos x="0" y="27"/>
                  </a:cxn>
                  <a:cxn ang="0">
                    <a:pos x="0" y="33"/>
                  </a:cxn>
                  <a:cxn ang="0">
                    <a:pos x="6" y="36"/>
                  </a:cxn>
                  <a:cxn ang="0">
                    <a:pos x="3" y="43"/>
                  </a:cxn>
                  <a:cxn ang="0">
                    <a:pos x="6" y="47"/>
                  </a:cxn>
                  <a:cxn ang="0">
                    <a:pos x="13" y="47"/>
                  </a:cxn>
                  <a:cxn ang="0">
                    <a:pos x="13" y="54"/>
                  </a:cxn>
                  <a:cxn ang="0">
                    <a:pos x="18" y="57"/>
                  </a:cxn>
                  <a:cxn ang="0">
                    <a:pos x="24" y="54"/>
                  </a:cxn>
                  <a:cxn ang="0">
                    <a:pos x="28" y="59"/>
                  </a:cxn>
                  <a:cxn ang="0">
                    <a:pos x="33" y="59"/>
                  </a:cxn>
                  <a:cxn ang="0">
                    <a:pos x="37" y="53"/>
                  </a:cxn>
                  <a:cxn ang="0">
                    <a:pos x="43" y="57"/>
                  </a:cxn>
                  <a:cxn ang="0">
                    <a:pos x="48" y="54"/>
                  </a:cxn>
                  <a:cxn ang="0">
                    <a:pos x="48" y="47"/>
                  </a:cxn>
                  <a:cxn ang="0">
                    <a:pos x="16" y="45"/>
                  </a:cxn>
                  <a:cxn ang="0">
                    <a:pos x="15" y="15"/>
                  </a:cxn>
                  <a:cxn ang="0">
                    <a:pos x="45" y="14"/>
                  </a:cxn>
                  <a:cxn ang="0">
                    <a:pos x="45" y="44"/>
                  </a:cxn>
                  <a:cxn ang="0">
                    <a:pos x="16" y="45"/>
                  </a:cxn>
                </a:cxnLst>
                <a:rect l="0" t="0" r="r" b="b"/>
                <a:pathLst>
                  <a:path w="60" h="60">
                    <a:moveTo>
                      <a:pt x="48" y="47"/>
                    </a:moveTo>
                    <a:cubicBezTo>
                      <a:pt x="50" y="45"/>
                      <a:pt x="53" y="45"/>
                      <a:pt x="55" y="46"/>
                    </a:cubicBezTo>
                    <a:cubicBezTo>
                      <a:pt x="56" y="45"/>
                      <a:pt x="57" y="43"/>
                      <a:pt x="58" y="42"/>
                    </a:cubicBezTo>
                    <a:cubicBezTo>
                      <a:pt x="55" y="41"/>
                      <a:pt x="54" y="38"/>
                      <a:pt x="54" y="36"/>
                    </a:cubicBezTo>
                    <a:cubicBezTo>
                      <a:pt x="55" y="33"/>
                      <a:pt x="57" y="31"/>
                      <a:pt x="60" y="32"/>
                    </a:cubicBezTo>
                    <a:cubicBezTo>
                      <a:pt x="60" y="30"/>
                      <a:pt x="60" y="28"/>
                      <a:pt x="60" y="26"/>
                    </a:cubicBezTo>
                    <a:cubicBezTo>
                      <a:pt x="57" y="27"/>
                      <a:pt x="55" y="25"/>
                      <a:pt x="54" y="23"/>
                    </a:cubicBezTo>
                    <a:cubicBezTo>
                      <a:pt x="53" y="20"/>
                      <a:pt x="55" y="17"/>
                      <a:pt x="57" y="17"/>
                    </a:cubicBezTo>
                    <a:cubicBezTo>
                      <a:pt x="56" y="15"/>
                      <a:pt x="55" y="13"/>
                      <a:pt x="54" y="12"/>
                    </a:cubicBezTo>
                    <a:cubicBezTo>
                      <a:pt x="52" y="14"/>
                      <a:pt x="49" y="14"/>
                      <a:pt x="47" y="12"/>
                    </a:cubicBezTo>
                    <a:cubicBezTo>
                      <a:pt x="46" y="10"/>
                      <a:pt x="45" y="7"/>
                      <a:pt x="47" y="5"/>
                    </a:cubicBezTo>
                    <a:cubicBezTo>
                      <a:pt x="46" y="4"/>
                      <a:pt x="44" y="3"/>
                      <a:pt x="42" y="2"/>
                    </a:cubicBezTo>
                    <a:cubicBezTo>
                      <a:pt x="42" y="5"/>
                      <a:pt x="39" y="6"/>
                      <a:pt x="36" y="5"/>
                    </a:cubicBezTo>
                    <a:cubicBezTo>
                      <a:pt x="34" y="5"/>
                      <a:pt x="32" y="2"/>
                      <a:pt x="32" y="0"/>
                    </a:cubicBezTo>
                    <a:cubicBezTo>
                      <a:pt x="31" y="0"/>
                      <a:pt x="29" y="0"/>
                      <a:pt x="27" y="0"/>
                    </a:cubicBezTo>
                    <a:cubicBezTo>
                      <a:pt x="28" y="2"/>
                      <a:pt x="26" y="5"/>
                      <a:pt x="23" y="6"/>
                    </a:cubicBezTo>
                    <a:cubicBezTo>
                      <a:pt x="21" y="6"/>
                      <a:pt x="18" y="5"/>
                      <a:pt x="17" y="3"/>
                    </a:cubicBezTo>
                    <a:cubicBezTo>
                      <a:pt x="16" y="3"/>
                      <a:pt x="14" y="4"/>
                      <a:pt x="13" y="5"/>
                    </a:cubicBezTo>
                    <a:cubicBezTo>
                      <a:pt x="14" y="7"/>
                      <a:pt x="14" y="10"/>
                      <a:pt x="12" y="12"/>
                    </a:cubicBezTo>
                    <a:cubicBezTo>
                      <a:pt x="11" y="14"/>
                      <a:pt x="7" y="14"/>
                      <a:pt x="5" y="13"/>
                    </a:cubicBezTo>
                    <a:cubicBezTo>
                      <a:pt x="4" y="14"/>
                      <a:pt x="4" y="16"/>
                      <a:pt x="3" y="17"/>
                    </a:cubicBezTo>
                    <a:cubicBezTo>
                      <a:pt x="5" y="18"/>
                      <a:pt x="7" y="21"/>
                      <a:pt x="6" y="23"/>
                    </a:cubicBezTo>
                    <a:cubicBezTo>
                      <a:pt x="5" y="26"/>
                      <a:pt x="3" y="28"/>
                      <a:pt x="0" y="27"/>
                    </a:cubicBezTo>
                    <a:cubicBezTo>
                      <a:pt x="0" y="29"/>
                      <a:pt x="0" y="31"/>
                      <a:pt x="0" y="33"/>
                    </a:cubicBezTo>
                    <a:cubicBezTo>
                      <a:pt x="3" y="32"/>
                      <a:pt x="6" y="34"/>
                      <a:pt x="6" y="36"/>
                    </a:cubicBezTo>
                    <a:cubicBezTo>
                      <a:pt x="7" y="39"/>
                      <a:pt x="6" y="42"/>
                      <a:pt x="3" y="43"/>
                    </a:cubicBezTo>
                    <a:cubicBezTo>
                      <a:pt x="4" y="44"/>
                      <a:pt x="5" y="46"/>
                      <a:pt x="6" y="47"/>
                    </a:cubicBezTo>
                    <a:cubicBezTo>
                      <a:pt x="8" y="45"/>
                      <a:pt x="11" y="45"/>
                      <a:pt x="13" y="47"/>
                    </a:cubicBezTo>
                    <a:cubicBezTo>
                      <a:pt x="15" y="49"/>
                      <a:pt x="15" y="52"/>
                      <a:pt x="13" y="54"/>
                    </a:cubicBezTo>
                    <a:cubicBezTo>
                      <a:pt x="15" y="55"/>
                      <a:pt x="16" y="56"/>
                      <a:pt x="18" y="57"/>
                    </a:cubicBezTo>
                    <a:cubicBezTo>
                      <a:pt x="19" y="54"/>
                      <a:pt x="21" y="53"/>
                      <a:pt x="24" y="54"/>
                    </a:cubicBezTo>
                    <a:cubicBezTo>
                      <a:pt x="27" y="54"/>
                      <a:pt x="28" y="57"/>
                      <a:pt x="28" y="59"/>
                    </a:cubicBezTo>
                    <a:cubicBezTo>
                      <a:pt x="30" y="60"/>
                      <a:pt x="32" y="59"/>
                      <a:pt x="33" y="59"/>
                    </a:cubicBezTo>
                    <a:cubicBezTo>
                      <a:pt x="33" y="57"/>
                      <a:pt x="34" y="54"/>
                      <a:pt x="37" y="53"/>
                    </a:cubicBezTo>
                    <a:cubicBezTo>
                      <a:pt x="40" y="53"/>
                      <a:pt x="42" y="54"/>
                      <a:pt x="43" y="57"/>
                    </a:cubicBezTo>
                    <a:cubicBezTo>
                      <a:pt x="45" y="56"/>
                      <a:pt x="46" y="55"/>
                      <a:pt x="48" y="54"/>
                    </a:cubicBezTo>
                    <a:cubicBezTo>
                      <a:pt x="46" y="52"/>
                      <a:pt x="46" y="49"/>
                      <a:pt x="48" y="47"/>
                    </a:cubicBezTo>
                    <a:close/>
                    <a:moveTo>
                      <a:pt x="16" y="45"/>
                    </a:moveTo>
                    <a:cubicBezTo>
                      <a:pt x="7" y="36"/>
                      <a:pt x="7" y="23"/>
                      <a:pt x="15" y="15"/>
                    </a:cubicBezTo>
                    <a:cubicBezTo>
                      <a:pt x="23" y="7"/>
                      <a:pt x="36" y="6"/>
                      <a:pt x="45" y="14"/>
                    </a:cubicBezTo>
                    <a:cubicBezTo>
                      <a:pt x="53" y="23"/>
                      <a:pt x="53" y="36"/>
                      <a:pt x="45" y="44"/>
                    </a:cubicBezTo>
                    <a:cubicBezTo>
                      <a:pt x="37" y="52"/>
                      <a:pt x="24" y="53"/>
                      <a:pt x="16" y="45"/>
                    </a:cubicBez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4" name="Freeform: Shape 116"/>
              <p:cNvSpPr>
                <a:spLocks/>
              </p:cNvSpPr>
              <p:nvPr/>
            </p:nvSpPr>
            <p:spPr bwMode="auto">
              <a:xfrm>
                <a:off x="4340225" y="3643313"/>
                <a:ext cx="133350" cy="92075"/>
              </a:xfrm>
              <a:custGeom>
                <a:avLst/>
                <a:gdLst/>
                <a:ahLst/>
                <a:cxnLst>
                  <a:cxn ang="0">
                    <a:pos x="41" y="58"/>
                  </a:cxn>
                  <a:cxn ang="0">
                    <a:pos x="82" y="22"/>
                  </a:cxn>
                  <a:cxn ang="0">
                    <a:pos x="85" y="22"/>
                  </a:cxn>
                  <a:cxn ang="0">
                    <a:pos x="82" y="0"/>
                  </a:cxn>
                  <a:cxn ang="0">
                    <a:pos x="76" y="22"/>
                  </a:cxn>
                  <a:cxn ang="0">
                    <a:pos x="78" y="22"/>
                  </a:cxn>
                  <a:cxn ang="0">
                    <a:pos x="68" y="43"/>
                  </a:cxn>
                  <a:cxn ang="0">
                    <a:pos x="41" y="54"/>
                  </a:cxn>
                  <a:cxn ang="0">
                    <a:pos x="15" y="43"/>
                  </a:cxn>
                  <a:cxn ang="0">
                    <a:pos x="4" y="16"/>
                  </a:cxn>
                  <a:cxn ang="0">
                    <a:pos x="0" y="16"/>
                  </a:cxn>
                  <a:cxn ang="0">
                    <a:pos x="41" y="58"/>
                  </a:cxn>
                </a:cxnLst>
                <a:rect l="0" t="0" r="r" b="b"/>
                <a:pathLst>
                  <a:path w="85" h="58">
                    <a:moveTo>
                      <a:pt x="41" y="58"/>
                    </a:moveTo>
                    <a:cubicBezTo>
                      <a:pt x="62" y="58"/>
                      <a:pt x="79" y="42"/>
                      <a:pt x="82" y="22"/>
                    </a:cubicBezTo>
                    <a:cubicBezTo>
                      <a:pt x="85" y="22"/>
                      <a:pt x="85" y="22"/>
                      <a:pt x="85" y="22"/>
                    </a:cubicBezTo>
                    <a:cubicBezTo>
                      <a:pt x="82" y="0"/>
                      <a:pt x="82" y="0"/>
                      <a:pt x="82" y="0"/>
                    </a:cubicBezTo>
                    <a:cubicBezTo>
                      <a:pt x="76" y="22"/>
                      <a:pt x="76" y="22"/>
                      <a:pt x="76" y="22"/>
                    </a:cubicBezTo>
                    <a:cubicBezTo>
                      <a:pt x="78" y="22"/>
                      <a:pt x="78" y="22"/>
                      <a:pt x="78" y="22"/>
                    </a:cubicBezTo>
                    <a:cubicBezTo>
                      <a:pt x="77" y="30"/>
                      <a:pt x="73" y="37"/>
                      <a:pt x="68" y="43"/>
                    </a:cubicBezTo>
                    <a:cubicBezTo>
                      <a:pt x="61" y="49"/>
                      <a:pt x="52" y="54"/>
                      <a:pt x="41" y="54"/>
                    </a:cubicBezTo>
                    <a:cubicBezTo>
                      <a:pt x="31" y="54"/>
                      <a:pt x="22" y="49"/>
                      <a:pt x="15" y="43"/>
                    </a:cubicBezTo>
                    <a:cubicBezTo>
                      <a:pt x="8" y="36"/>
                      <a:pt x="4" y="27"/>
                      <a:pt x="4" y="16"/>
                    </a:cubicBezTo>
                    <a:cubicBezTo>
                      <a:pt x="0" y="16"/>
                      <a:pt x="0" y="16"/>
                      <a:pt x="0" y="16"/>
                    </a:cubicBezTo>
                    <a:cubicBezTo>
                      <a:pt x="0" y="39"/>
                      <a:pt x="19" y="58"/>
                      <a:pt x="41" y="58"/>
                    </a:cubicBez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5" name="Freeform: Shape 117"/>
              <p:cNvSpPr>
                <a:spLocks/>
              </p:cNvSpPr>
              <p:nvPr/>
            </p:nvSpPr>
            <p:spPr bwMode="auto">
              <a:xfrm>
                <a:off x="4281488" y="3530600"/>
                <a:ext cx="88900" cy="133350"/>
              </a:xfrm>
              <a:custGeom>
                <a:avLst/>
                <a:gdLst/>
                <a:ahLst/>
                <a:cxnLst>
                  <a:cxn ang="0">
                    <a:pos x="0" y="44"/>
                  </a:cxn>
                  <a:cxn ang="0">
                    <a:pos x="35" y="3"/>
                  </a:cxn>
                  <a:cxn ang="0">
                    <a:pos x="35" y="0"/>
                  </a:cxn>
                  <a:cxn ang="0">
                    <a:pos x="57" y="3"/>
                  </a:cxn>
                  <a:cxn ang="0">
                    <a:pos x="36" y="8"/>
                  </a:cxn>
                  <a:cxn ang="0">
                    <a:pos x="35" y="7"/>
                  </a:cxn>
                  <a:cxn ang="0">
                    <a:pos x="15" y="17"/>
                  </a:cxn>
                  <a:cxn ang="0">
                    <a:pos x="4" y="44"/>
                  </a:cxn>
                  <a:cxn ang="0">
                    <a:pos x="15" y="70"/>
                  </a:cxn>
                  <a:cxn ang="0">
                    <a:pos x="42" y="81"/>
                  </a:cxn>
                  <a:cxn ang="0">
                    <a:pos x="42" y="85"/>
                  </a:cxn>
                  <a:cxn ang="0">
                    <a:pos x="0" y="44"/>
                  </a:cxn>
                </a:cxnLst>
                <a:rect l="0" t="0" r="r" b="b"/>
                <a:pathLst>
                  <a:path w="57" h="85">
                    <a:moveTo>
                      <a:pt x="0" y="44"/>
                    </a:moveTo>
                    <a:cubicBezTo>
                      <a:pt x="0" y="23"/>
                      <a:pt x="15" y="5"/>
                      <a:pt x="35" y="3"/>
                    </a:cubicBezTo>
                    <a:cubicBezTo>
                      <a:pt x="35" y="0"/>
                      <a:pt x="35" y="0"/>
                      <a:pt x="35" y="0"/>
                    </a:cubicBezTo>
                    <a:cubicBezTo>
                      <a:pt x="57" y="3"/>
                      <a:pt x="57" y="3"/>
                      <a:pt x="57" y="3"/>
                    </a:cubicBezTo>
                    <a:cubicBezTo>
                      <a:pt x="36" y="8"/>
                      <a:pt x="36" y="8"/>
                      <a:pt x="36" y="8"/>
                    </a:cubicBezTo>
                    <a:cubicBezTo>
                      <a:pt x="35" y="7"/>
                      <a:pt x="35" y="7"/>
                      <a:pt x="35" y="7"/>
                    </a:cubicBezTo>
                    <a:cubicBezTo>
                      <a:pt x="27" y="8"/>
                      <a:pt x="20" y="12"/>
                      <a:pt x="15" y="17"/>
                    </a:cubicBezTo>
                    <a:cubicBezTo>
                      <a:pt x="8" y="24"/>
                      <a:pt x="4" y="33"/>
                      <a:pt x="4" y="44"/>
                    </a:cubicBezTo>
                    <a:cubicBezTo>
                      <a:pt x="4" y="54"/>
                      <a:pt x="8" y="63"/>
                      <a:pt x="15" y="70"/>
                    </a:cubicBezTo>
                    <a:cubicBezTo>
                      <a:pt x="22" y="77"/>
                      <a:pt x="31" y="81"/>
                      <a:pt x="42" y="81"/>
                    </a:cubicBezTo>
                    <a:cubicBezTo>
                      <a:pt x="42" y="85"/>
                      <a:pt x="42" y="85"/>
                      <a:pt x="42" y="85"/>
                    </a:cubicBezTo>
                    <a:cubicBezTo>
                      <a:pt x="19" y="85"/>
                      <a:pt x="0" y="67"/>
                      <a:pt x="0" y="44"/>
                    </a:cubicBez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6" name="Group 183"/>
            <p:cNvGrpSpPr/>
            <p:nvPr/>
          </p:nvGrpSpPr>
          <p:grpSpPr>
            <a:xfrm>
              <a:off x="4605853" y="1832097"/>
              <a:ext cx="265632" cy="197369"/>
              <a:chOff x="4613275" y="2000250"/>
              <a:chExt cx="284163" cy="211138"/>
            </a:xfrm>
          </p:grpSpPr>
          <p:sp>
            <p:nvSpPr>
              <p:cNvPr id="59" name="Freeform: Shape 184"/>
              <p:cNvSpPr>
                <a:spLocks/>
              </p:cNvSpPr>
              <p:nvPr/>
            </p:nvSpPr>
            <p:spPr bwMode="auto">
              <a:xfrm>
                <a:off x="4613275" y="2000250"/>
                <a:ext cx="212725" cy="141288"/>
              </a:xfrm>
              <a:custGeom>
                <a:avLst/>
                <a:gdLst/>
                <a:ahLst/>
                <a:cxnLst>
                  <a:cxn ang="0">
                    <a:pos x="132" y="0"/>
                  </a:cxn>
                  <a:cxn ang="0">
                    <a:pos x="4" y="0"/>
                  </a:cxn>
                  <a:cxn ang="0">
                    <a:pos x="0" y="5"/>
                  </a:cxn>
                  <a:cxn ang="0">
                    <a:pos x="0" y="70"/>
                  </a:cxn>
                  <a:cxn ang="0">
                    <a:pos x="4" y="74"/>
                  </a:cxn>
                  <a:cxn ang="0">
                    <a:pos x="60" y="74"/>
                  </a:cxn>
                  <a:cxn ang="0">
                    <a:pos x="60" y="83"/>
                  </a:cxn>
                  <a:cxn ang="0">
                    <a:pos x="60" y="84"/>
                  </a:cxn>
                  <a:cxn ang="0">
                    <a:pos x="49" y="87"/>
                  </a:cxn>
                  <a:cxn ang="0">
                    <a:pos x="68" y="90"/>
                  </a:cxn>
                  <a:cxn ang="0">
                    <a:pos x="87" y="87"/>
                  </a:cxn>
                  <a:cxn ang="0">
                    <a:pos x="76" y="84"/>
                  </a:cxn>
                  <a:cxn ang="0">
                    <a:pos x="76" y="83"/>
                  </a:cxn>
                  <a:cxn ang="0">
                    <a:pos x="76" y="74"/>
                  </a:cxn>
                  <a:cxn ang="0">
                    <a:pos x="132" y="74"/>
                  </a:cxn>
                  <a:cxn ang="0">
                    <a:pos x="136" y="70"/>
                  </a:cxn>
                  <a:cxn ang="0">
                    <a:pos x="136" y="5"/>
                  </a:cxn>
                  <a:cxn ang="0">
                    <a:pos x="132" y="0"/>
                  </a:cxn>
                  <a:cxn ang="0">
                    <a:pos x="132" y="65"/>
                  </a:cxn>
                  <a:cxn ang="0">
                    <a:pos x="128" y="69"/>
                  </a:cxn>
                  <a:cxn ang="0">
                    <a:pos x="8" y="69"/>
                  </a:cxn>
                  <a:cxn ang="0">
                    <a:pos x="4" y="65"/>
                  </a:cxn>
                  <a:cxn ang="0">
                    <a:pos x="4" y="9"/>
                  </a:cxn>
                  <a:cxn ang="0">
                    <a:pos x="8" y="5"/>
                  </a:cxn>
                  <a:cxn ang="0">
                    <a:pos x="128" y="5"/>
                  </a:cxn>
                  <a:cxn ang="0">
                    <a:pos x="132" y="9"/>
                  </a:cxn>
                  <a:cxn ang="0">
                    <a:pos x="132" y="65"/>
                  </a:cxn>
                </a:cxnLst>
                <a:rect l="0" t="0" r="r" b="b"/>
                <a:pathLst>
                  <a:path w="136" h="90">
                    <a:moveTo>
                      <a:pt x="132" y="0"/>
                    </a:moveTo>
                    <a:cubicBezTo>
                      <a:pt x="4" y="0"/>
                      <a:pt x="4" y="0"/>
                      <a:pt x="4" y="0"/>
                    </a:cubicBezTo>
                    <a:cubicBezTo>
                      <a:pt x="2" y="0"/>
                      <a:pt x="0" y="2"/>
                      <a:pt x="0" y="5"/>
                    </a:cubicBezTo>
                    <a:cubicBezTo>
                      <a:pt x="0" y="70"/>
                      <a:pt x="0" y="70"/>
                      <a:pt x="0" y="70"/>
                    </a:cubicBezTo>
                    <a:cubicBezTo>
                      <a:pt x="0" y="72"/>
                      <a:pt x="2" y="74"/>
                      <a:pt x="4" y="74"/>
                    </a:cubicBezTo>
                    <a:cubicBezTo>
                      <a:pt x="60" y="74"/>
                      <a:pt x="60" y="74"/>
                      <a:pt x="60" y="74"/>
                    </a:cubicBezTo>
                    <a:cubicBezTo>
                      <a:pt x="60" y="83"/>
                      <a:pt x="60" y="83"/>
                      <a:pt x="60" y="83"/>
                    </a:cubicBezTo>
                    <a:cubicBezTo>
                      <a:pt x="60" y="83"/>
                      <a:pt x="60" y="84"/>
                      <a:pt x="60" y="84"/>
                    </a:cubicBezTo>
                    <a:cubicBezTo>
                      <a:pt x="54" y="84"/>
                      <a:pt x="49" y="86"/>
                      <a:pt x="49" y="87"/>
                    </a:cubicBezTo>
                    <a:cubicBezTo>
                      <a:pt x="49" y="89"/>
                      <a:pt x="58" y="90"/>
                      <a:pt x="68" y="90"/>
                    </a:cubicBezTo>
                    <a:cubicBezTo>
                      <a:pt x="79" y="90"/>
                      <a:pt x="87" y="89"/>
                      <a:pt x="87" y="87"/>
                    </a:cubicBezTo>
                    <a:cubicBezTo>
                      <a:pt x="87" y="86"/>
                      <a:pt x="83" y="84"/>
                      <a:pt x="76" y="84"/>
                    </a:cubicBezTo>
                    <a:cubicBezTo>
                      <a:pt x="76" y="84"/>
                      <a:pt x="76" y="83"/>
                      <a:pt x="76" y="83"/>
                    </a:cubicBezTo>
                    <a:cubicBezTo>
                      <a:pt x="76" y="74"/>
                      <a:pt x="76" y="74"/>
                      <a:pt x="76" y="74"/>
                    </a:cubicBezTo>
                    <a:cubicBezTo>
                      <a:pt x="132" y="74"/>
                      <a:pt x="132" y="74"/>
                      <a:pt x="132" y="74"/>
                    </a:cubicBezTo>
                    <a:cubicBezTo>
                      <a:pt x="134" y="74"/>
                      <a:pt x="136" y="72"/>
                      <a:pt x="136" y="70"/>
                    </a:cubicBezTo>
                    <a:cubicBezTo>
                      <a:pt x="136" y="5"/>
                      <a:pt x="136" y="5"/>
                      <a:pt x="136" y="5"/>
                    </a:cubicBezTo>
                    <a:cubicBezTo>
                      <a:pt x="136" y="2"/>
                      <a:pt x="134" y="0"/>
                      <a:pt x="132" y="0"/>
                    </a:cubicBezTo>
                    <a:close/>
                    <a:moveTo>
                      <a:pt x="132" y="65"/>
                    </a:moveTo>
                    <a:cubicBezTo>
                      <a:pt x="132" y="67"/>
                      <a:pt x="130" y="69"/>
                      <a:pt x="128" y="69"/>
                    </a:cubicBezTo>
                    <a:cubicBezTo>
                      <a:pt x="8" y="69"/>
                      <a:pt x="8" y="69"/>
                      <a:pt x="8" y="69"/>
                    </a:cubicBezTo>
                    <a:cubicBezTo>
                      <a:pt x="6" y="69"/>
                      <a:pt x="4" y="67"/>
                      <a:pt x="4" y="65"/>
                    </a:cubicBezTo>
                    <a:cubicBezTo>
                      <a:pt x="4" y="9"/>
                      <a:pt x="4" y="9"/>
                      <a:pt x="4" y="9"/>
                    </a:cubicBezTo>
                    <a:cubicBezTo>
                      <a:pt x="4" y="7"/>
                      <a:pt x="6" y="5"/>
                      <a:pt x="8" y="5"/>
                    </a:cubicBezTo>
                    <a:cubicBezTo>
                      <a:pt x="128" y="5"/>
                      <a:pt x="128" y="5"/>
                      <a:pt x="128" y="5"/>
                    </a:cubicBezTo>
                    <a:cubicBezTo>
                      <a:pt x="130" y="5"/>
                      <a:pt x="132" y="7"/>
                      <a:pt x="132" y="9"/>
                    </a:cubicBezTo>
                    <a:lnTo>
                      <a:pt x="132" y="65"/>
                    </a:ln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0" name="Freeform: Shape 185"/>
              <p:cNvSpPr>
                <a:spLocks/>
              </p:cNvSpPr>
              <p:nvPr/>
            </p:nvSpPr>
            <p:spPr bwMode="auto">
              <a:xfrm>
                <a:off x="4835525" y="2024063"/>
                <a:ext cx="61913" cy="117475"/>
              </a:xfrm>
              <a:custGeom>
                <a:avLst/>
                <a:gdLst/>
                <a:ahLst/>
                <a:cxnLst>
                  <a:cxn ang="0">
                    <a:pos x="35" y="0"/>
                  </a:cxn>
                  <a:cxn ang="0">
                    <a:pos x="4" y="0"/>
                  </a:cxn>
                  <a:cxn ang="0">
                    <a:pos x="0" y="4"/>
                  </a:cxn>
                  <a:cxn ang="0">
                    <a:pos x="0" y="71"/>
                  </a:cxn>
                  <a:cxn ang="0">
                    <a:pos x="4" y="75"/>
                  </a:cxn>
                  <a:cxn ang="0">
                    <a:pos x="35" y="75"/>
                  </a:cxn>
                  <a:cxn ang="0">
                    <a:pos x="39" y="71"/>
                  </a:cxn>
                  <a:cxn ang="0">
                    <a:pos x="39" y="4"/>
                  </a:cxn>
                  <a:cxn ang="0">
                    <a:pos x="35" y="0"/>
                  </a:cxn>
                  <a:cxn ang="0">
                    <a:pos x="33" y="44"/>
                  </a:cxn>
                  <a:cxn ang="0">
                    <a:pos x="29" y="48"/>
                  </a:cxn>
                  <a:cxn ang="0">
                    <a:pos x="26" y="44"/>
                  </a:cxn>
                  <a:cxn ang="0">
                    <a:pos x="26" y="42"/>
                  </a:cxn>
                  <a:cxn ang="0">
                    <a:pos x="29" y="39"/>
                  </a:cxn>
                  <a:cxn ang="0">
                    <a:pos x="33" y="42"/>
                  </a:cxn>
                  <a:cxn ang="0">
                    <a:pos x="33" y="44"/>
                  </a:cxn>
                  <a:cxn ang="0">
                    <a:pos x="32" y="31"/>
                  </a:cxn>
                  <a:cxn ang="0">
                    <a:pos x="6" y="31"/>
                  </a:cxn>
                  <a:cxn ang="0">
                    <a:pos x="4" y="29"/>
                  </a:cxn>
                  <a:cxn ang="0">
                    <a:pos x="6" y="28"/>
                  </a:cxn>
                  <a:cxn ang="0">
                    <a:pos x="32" y="28"/>
                  </a:cxn>
                  <a:cxn ang="0">
                    <a:pos x="34" y="29"/>
                  </a:cxn>
                  <a:cxn ang="0">
                    <a:pos x="32" y="31"/>
                  </a:cxn>
                  <a:cxn ang="0">
                    <a:pos x="32" y="25"/>
                  </a:cxn>
                  <a:cxn ang="0">
                    <a:pos x="6" y="25"/>
                  </a:cxn>
                  <a:cxn ang="0">
                    <a:pos x="4" y="23"/>
                  </a:cxn>
                  <a:cxn ang="0">
                    <a:pos x="6" y="21"/>
                  </a:cxn>
                  <a:cxn ang="0">
                    <a:pos x="32" y="21"/>
                  </a:cxn>
                  <a:cxn ang="0">
                    <a:pos x="34" y="23"/>
                  </a:cxn>
                  <a:cxn ang="0">
                    <a:pos x="32" y="25"/>
                  </a:cxn>
                  <a:cxn ang="0">
                    <a:pos x="32" y="18"/>
                  </a:cxn>
                  <a:cxn ang="0">
                    <a:pos x="6" y="18"/>
                  </a:cxn>
                  <a:cxn ang="0">
                    <a:pos x="4" y="16"/>
                  </a:cxn>
                  <a:cxn ang="0">
                    <a:pos x="6" y="14"/>
                  </a:cxn>
                  <a:cxn ang="0">
                    <a:pos x="32" y="14"/>
                  </a:cxn>
                  <a:cxn ang="0">
                    <a:pos x="34" y="16"/>
                  </a:cxn>
                  <a:cxn ang="0">
                    <a:pos x="32" y="18"/>
                  </a:cxn>
                  <a:cxn ang="0">
                    <a:pos x="32" y="12"/>
                  </a:cxn>
                  <a:cxn ang="0">
                    <a:pos x="6" y="12"/>
                  </a:cxn>
                  <a:cxn ang="0">
                    <a:pos x="4" y="10"/>
                  </a:cxn>
                  <a:cxn ang="0">
                    <a:pos x="6" y="8"/>
                  </a:cxn>
                  <a:cxn ang="0">
                    <a:pos x="32" y="8"/>
                  </a:cxn>
                  <a:cxn ang="0">
                    <a:pos x="34" y="10"/>
                  </a:cxn>
                  <a:cxn ang="0">
                    <a:pos x="32" y="12"/>
                  </a:cxn>
                </a:cxnLst>
                <a:rect l="0" t="0" r="r" b="b"/>
                <a:pathLst>
                  <a:path w="39" h="75">
                    <a:moveTo>
                      <a:pt x="35" y="0"/>
                    </a:moveTo>
                    <a:cubicBezTo>
                      <a:pt x="4" y="0"/>
                      <a:pt x="4" y="0"/>
                      <a:pt x="4" y="0"/>
                    </a:cubicBezTo>
                    <a:cubicBezTo>
                      <a:pt x="1" y="0"/>
                      <a:pt x="0" y="2"/>
                      <a:pt x="0" y="4"/>
                    </a:cubicBezTo>
                    <a:cubicBezTo>
                      <a:pt x="0" y="71"/>
                      <a:pt x="0" y="71"/>
                      <a:pt x="0" y="71"/>
                    </a:cubicBezTo>
                    <a:cubicBezTo>
                      <a:pt x="0" y="74"/>
                      <a:pt x="1" y="75"/>
                      <a:pt x="4" y="75"/>
                    </a:cubicBezTo>
                    <a:cubicBezTo>
                      <a:pt x="35" y="75"/>
                      <a:pt x="35" y="75"/>
                      <a:pt x="35" y="75"/>
                    </a:cubicBezTo>
                    <a:cubicBezTo>
                      <a:pt x="37" y="75"/>
                      <a:pt x="39" y="74"/>
                      <a:pt x="39" y="71"/>
                    </a:cubicBezTo>
                    <a:cubicBezTo>
                      <a:pt x="39" y="4"/>
                      <a:pt x="39" y="4"/>
                      <a:pt x="39" y="4"/>
                    </a:cubicBezTo>
                    <a:cubicBezTo>
                      <a:pt x="39" y="2"/>
                      <a:pt x="37" y="0"/>
                      <a:pt x="35" y="0"/>
                    </a:cubicBezTo>
                    <a:close/>
                    <a:moveTo>
                      <a:pt x="33" y="44"/>
                    </a:moveTo>
                    <a:cubicBezTo>
                      <a:pt x="33" y="46"/>
                      <a:pt x="31" y="48"/>
                      <a:pt x="29" y="48"/>
                    </a:cubicBezTo>
                    <a:cubicBezTo>
                      <a:pt x="28" y="48"/>
                      <a:pt x="26" y="46"/>
                      <a:pt x="26" y="44"/>
                    </a:cubicBezTo>
                    <a:cubicBezTo>
                      <a:pt x="26" y="42"/>
                      <a:pt x="26" y="42"/>
                      <a:pt x="26" y="42"/>
                    </a:cubicBezTo>
                    <a:cubicBezTo>
                      <a:pt x="26" y="41"/>
                      <a:pt x="28" y="39"/>
                      <a:pt x="29" y="39"/>
                    </a:cubicBezTo>
                    <a:cubicBezTo>
                      <a:pt x="31" y="39"/>
                      <a:pt x="33" y="41"/>
                      <a:pt x="33" y="42"/>
                    </a:cubicBezTo>
                    <a:lnTo>
                      <a:pt x="33" y="44"/>
                    </a:lnTo>
                    <a:close/>
                    <a:moveTo>
                      <a:pt x="32" y="31"/>
                    </a:moveTo>
                    <a:cubicBezTo>
                      <a:pt x="6" y="31"/>
                      <a:pt x="6" y="31"/>
                      <a:pt x="6" y="31"/>
                    </a:cubicBezTo>
                    <a:cubicBezTo>
                      <a:pt x="5" y="31"/>
                      <a:pt x="4" y="30"/>
                      <a:pt x="4" y="29"/>
                    </a:cubicBezTo>
                    <a:cubicBezTo>
                      <a:pt x="4" y="28"/>
                      <a:pt x="5" y="28"/>
                      <a:pt x="6" y="28"/>
                    </a:cubicBezTo>
                    <a:cubicBezTo>
                      <a:pt x="32" y="28"/>
                      <a:pt x="32" y="28"/>
                      <a:pt x="32" y="28"/>
                    </a:cubicBezTo>
                    <a:cubicBezTo>
                      <a:pt x="33" y="28"/>
                      <a:pt x="34" y="28"/>
                      <a:pt x="34" y="29"/>
                    </a:cubicBezTo>
                    <a:cubicBezTo>
                      <a:pt x="34" y="30"/>
                      <a:pt x="33" y="31"/>
                      <a:pt x="32" y="31"/>
                    </a:cubicBezTo>
                    <a:close/>
                    <a:moveTo>
                      <a:pt x="32" y="25"/>
                    </a:moveTo>
                    <a:cubicBezTo>
                      <a:pt x="6" y="25"/>
                      <a:pt x="6" y="25"/>
                      <a:pt x="6" y="25"/>
                    </a:cubicBezTo>
                    <a:cubicBezTo>
                      <a:pt x="5" y="25"/>
                      <a:pt x="4" y="24"/>
                      <a:pt x="4" y="23"/>
                    </a:cubicBezTo>
                    <a:cubicBezTo>
                      <a:pt x="4" y="22"/>
                      <a:pt x="5" y="21"/>
                      <a:pt x="6" y="21"/>
                    </a:cubicBezTo>
                    <a:cubicBezTo>
                      <a:pt x="32" y="21"/>
                      <a:pt x="32" y="21"/>
                      <a:pt x="32" y="21"/>
                    </a:cubicBezTo>
                    <a:cubicBezTo>
                      <a:pt x="33" y="21"/>
                      <a:pt x="34" y="22"/>
                      <a:pt x="34" y="23"/>
                    </a:cubicBezTo>
                    <a:cubicBezTo>
                      <a:pt x="34" y="24"/>
                      <a:pt x="33" y="25"/>
                      <a:pt x="32" y="25"/>
                    </a:cubicBezTo>
                    <a:close/>
                    <a:moveTo>
                      <a:pt x="32" y="18"/>
                    </a:moveTo>
                    <a:cubicBezTo>
                      <a:pt x="6" y="18"/>
                      <a:pt x="6" y="18"/>
                      <a:pt x="6" y="18"/>
                    </a:cubicBezTo>
                    <a:cubicBezTo>
                      <a:pt x="5" y="18"/>
                      <a:pt x="4" y="17"/>
                      <a:pt x="4" y="16"/>
                    </a:cubicBezTo>
                    <a:cubicBezTo>
                      <a:pt x="4" y="15"/>
                      <a:pt x="5" y="14"/>
                      <a:pt x="6" y="14"/>
                    </a:cubicBezTo>
                    <a:cubicBezTo>
                      <a:pt x="32" y="14"/>
                      <a:pt x="32" y="14"/>
                      <a:pt x="32" y="14"/>
                    </a:cubicBezTo>
                    <a:cubicBezTo>
                      <a:pt x="33" y="14"/>
                      <a:pt x="34" y="15"/>
                      <a:pt x="34" y="16"/>
                    </a:cubicBezTo>
                    <a:cubicBezTo>
                      <a:pt x="34" y="17"/>
                      <a:pt x="33" y="18"/>
                      <a:pt x="32" y="18"/>
                    </a:cubicBezTo>
                    <a:close/>
                    <a:moveTo>
                      <a:pt x="32" y="12"/>
                    </a:moveTo>
                    <a:cubicBezTo>
                      <a:pt x="6" y="12"/>
                      <a:pt x="6" y="12"/>
                      <a:pt x="6" y="12"/>
                    </a:cubicBezTo>
                    <a:cubicBezTo>
                      <a:pt x="5" y="12"/>
                      <a:pt x="4" y="11"/>
                      <a:pt x="4" y="10"/>
                    </a:cubicBezTo>
                    <a:cubicBezTo>
                      <a:pt x="4" y="9"/>
                      <a:pt x="5" y="8"/>
                      <a:pt x="6" y="8"/>
                    </a:cubicBezTo>
                    <a:cubicBezTo>
                      <a:pt x="32" y="8"/>
                      <a:pt x="32" y="8"/>
                      <a:pt x="32" y="8"/>
                    </a:cubicBezTo>
                    <a:cubicBezTo>
                      <a:pt x="33" y="8"/>
                      <a:pt x="34" y="9"/>
                      <a:pt x="34" y="10"/>
                    </a:cubicBezTo>
                    <a:cubicBezTo>
                      <a:pt x="34" y="11"/>
                      <a:pt x="33" y="12"/>
                      <a:pt x="32" y="12"/>
                    </a:cubicBez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1" name="Freeform: Shape 186"/>
              <p:cNvSpPr>
                <a:spLocks/>
              </p:cNvSpPr>
              <p:nvPr/>
            </p:nvSpPr>
            <p:spPr bwMode="auto">
              <a:xfrm>
                <a:off x="4738688" y="2124075"/>
                <a:ext cx="98425" cy="87313"/>
              </a:xfrm>
              <a:custGeom>
                <a:avLst/>
                <a:gdLst/>
                <a:ahLst/>
                <a:cxnLst>
                  <a:cxn ang="0">
                    <a:pos x="62" y="0"/>
                  </a:cxn>
                  <a:cxn ang="0">
                    <a:pos x="57" y="0"/>
                  </a:cxn>
                  <a:cxn ang="0">
                    <a:pos x="51" y="1"/>
                  </a:cxn>
                  <a:cxn ang="0">
                    <a:pos x="48" y="6"/>
                  </a:cxn>
                  <a:cxn ang="0">
                    <a:pos x="47" y="9"/>
                  </a:cxn>
                  <a:cxn ang="0">
                    <a:pos x="50" y="16"/>
                  </a:cxn>
                  <a:cxn ang="0">
                    <a:pos x="54" y="22"/>
                  </a:cxn>
                  <a:cxn ang="0">
                    <a:pos x="54" y="25"/>
                  </a:cxn>
                  <a:cxn ang="0">
                    <a:pos x="51" y="29"/>
                  </a:cxn>
                  <a:cxn ang="0">
                    <a:pos x="44" y="30"/>
                  </a:cxn>
                  <a:cxn ang="0">
                    <a:pos x="41" y="30"/>
                  </a:cxn>
                  <a:cxn ang="0">
                    <a:pos x="22" y="29"/>
                  </a:cxn>
                  <a:cxn ang="0">
                    <a:pos x="15" y="29"/>
                  </a:cxn>
                  <a:cxn ang="0">
                    <a:pos x="12" y="33"/>
                  </a:cxn>
                  <a:cxn ang="0">
                    <a:pos x="12" y="33"/>
                  </a:cxn>
                  <a:cxn ang="0">
                    <a:pos x="12" y="33"/>
                  </a:cxn>
                  <a:cxn ang="0">
                    <a:pos x="4" y="37"/>
                  </a:cxn>
                  <a:cxn ang="0">
                    <a:pos x="6" y="40"/>
                  </a:cxn>
                  <a:cxn ang="0">
                    <a:pos x="8" y="41"/>
                  </a:cxn>
                  <a:cxn ang="0">
                    <a:pos x="10" y="37"/>
                  </a:cxn>
                  <a:cxn ang="0">
                    <a:pos x="12" y="33"/>
                  </a:cxn>
                  <a:cxn ang="0">
                    <a:pos x="12" y="34"/>
                  </a:cxn>
                  <a:cxn ang="0">
                    <a:pos x="12" y="34"/>
                  </a:cxn>
                  <a:cxn ang="0">
                    <a:pos x="13" y="34"/>
                  </a:cxn>
                  <a:cxn ang="0">
                    <a:pos x="11" y="38"/>
                  </a:cxn>
                  <a:cxn ang="0">
                    <a:pos x="8" y="42"/>
                  </a:cxn>
                  <a:cxn ang="0">
                    <a:pos x="14" y="43"/>
                  </a:cxn>
                  <a:cxn ang="0">
                    <a:pos x="15" y="43"/>
                  </a:cxn>
                  <a:cxn ang="0">
                    <a:pos x="13" y="34"/>
                  </a:cxn>
                  <a:cxn ang="0">
                    <a:pos x="13" y="33"/>
                  </a:cxn>
                  <a:cxn ang="0">
                    <a:pos x="16" y="31"/>
                  </a:cxn>
                  <a:cxn ang="0">
                    <a:pos x="22" y="30"/>
                  </a:cxn>
                  <a:cxn ang="0">
                    <a:pos x="41" y="32"/>
                  </a:cxn>
                  <a:cxn ang="0">
                    <a:pos x="44" y="32"/>
                  </a:cxn>
                  <a:cxn ang="0">
                    <a:pos x="52" y="30"/>
                  </a:cxn>
                  <a:cxn ang="0">
                    <a:pos x="56" y="25"/>
                  </a:cxn>
                  <a:cxn ang="0">
                    <a:pos x="55" y="21"/>
                  </a:cxn>
                  <a:cxn ang="0">
                    <a:pos x="51" y="15"/>
                  </a:cxn>
                  <a:cxn ang="0">
                    <a:pos x="48" y="9"/>
                  </a:cxn>
                  <a:cxn ang="0">
                    <a:pos x="49" y="7"/>
                  </a:cxn>
                  <a:cxn ang="0">
                    <a:pos x="52" y="2"/>
                  </a:cxn>
                  <a:cxn ang="0">
                    <a:pos x="57" y="1"/>
                  </a:cxn>
                  <a:cxn ang="0">
                    <a:pos x="62" y="2"/>
                  </a:cxn>
                  <a:cxn ang="0">
                    <a:pos x="63" y="1"/>
                  </a:cxn>
                  <a:cxn ang="0">
                    <a:pos x="62" y="0"/>
                  </a:cxn>
                  <a:cxn ang="0">
                    <a:pos x="5" y="40"/>
                  </a:cxn>
                  <a:cxn ang="0">
                    <a:pos x="3" y="38"/>
                  </a:cxn>
                  <a:cxn ang="0">
                    <a:pos x="2" y="41"/>
                  </a:cxn>
                  <a:cxn ang="0">
                    <a:pos x="4" y="53"/>
                  </a:cxn>
                  <a:cxn ang="0">
                    <a:pos x="14" y="46"/>
                  </a:cxn>
                  <a:cxn ang="0">
                    <a:pos x="14" y="44"/>
                  </a:cxn>
                  <a:cxn ang="0">
                    <a:pos x="14" y="44"/>
                  </a:cxn>
                  <a:cxn ang="0">
                    <a:pos x="5" y="40"/>
                  </a:cxn>
                </a:cxnLst>
                <a:rect l="0" t="0" r="r" b="b"/>
                <a:pathLst>
                  <a:path w="63" h="55">
                    <a:moveTo>
                      <a:pt x="62" y="0"/>
                    </a:moveTo>
                    <a:cubicBezTo>
                      <a:pt x="60" y="0"/>
                      <a:pt x="58" y="0"/>
                      <a:pt x="57" y="0"/>
                    </a:cubicBezTo>
                    <a:cubicBezTo>
                      <a:pt x="55" y="0"/>
                      <a:pt x="53" y="0"/>
                      <a:pt x="51" y="1"/>
                    </a:cubicBezTo>
                    <a:cubicBezTo>
                      <a:pt x="50" y="2"/>
                      <a:pt x="48" y="4"/>
                      <a:pt x="48" y="6"/>
                    </a:cubicBezTo>
                    <a:cubicBezTo>
                      <a:pt x="47" y="7"/>
                      <a:pt x="47" y="8"/>
                      <a:pt x="47" y="9"/>
                    </a:cubicBezTo>
                    <a:cubicBezTo>
                      <a:pt x="47" y="12"/>
                      <a:pt x="48" y="14"/>
                      <a:pt x="50" y="16"/>
                    </a:cubicBezTo>
                    <a:cubicBezTo>
                      <a:pt x="51" y="18"/>
                      <a:pt x="53" y="19"/>
                      <a:pt x="54" y="22"/>
                    </a:cubicBezTo>
                    <a:cubicBezTo>
                      <a:pt x="54" y="23"/>
                      <a:pt x="54" y="24"/>
                      <a:pt x="54" y="25"/>
                    </a:cubicBezTo>
                    <a:cubicBezTo>
                      <a:pt x="54" y="27"/>
                      <a:pt x="53" y="28"/>
                      <a:pt x="51" y="29"/>
                    </a:cubicBezTo>
                    <a:cubicBezTo>
                      <a:pt x="49" y="30"/>
                      <a:pt x="46" y="30"/>
                      <a:pt x="44" y="30"/>
                    </a:cubicBezTo>
                    <a:cubicBezTo>
                      <a:pt x="43" y="30"/>
                      <a:pt x="42" y="30"/>
                      <a:pt x="41" y="30"/>
                    </a:cubicBezTo>
                    <a:cubicBezTo>
                      <a:pt x="35" y="30"/>
                      <a:pt x="28" y="29"/>
                      <a:pt x="22" y="29"/>
                    </a:cubicBezTo>
                    <a:cubicBezTo>
                      <a:pt x="19" y="29"/>
                      <a:pt x="17" y="29"/>
                      <a:pt x="15" y="29"/>
                    </a:cubicBezTo>
                    <a:cubicBezTo>
                      <a:pt x="14" y="30"/>
                      <a:pt x="12" y="31"/>
                      <a:pt x="12" y="33"/>
                    </a:cubicBezTo>
                    <a:cubicBezTo>
                      <a:pt x="12" y="33"/>
                      <a:pt x="12" y="33"/>
                      <a:pt x="12" y="33"/>
                    </a:cubicBezTo>
                    <a:cubicBezTo>
                      <a:pt x="12" y="33"/>
                      <a:pt x="12" y="33"/>
                      <a:pt x="12" y="33"/>
                    </a:cubicBezTo>
                    <a:cubicBezTo>
                      <a:pt x="9" y="32"/>
                      <a:pt x="6" y="34"/>
                      <a:pt x="4" y="37"/>
                    </a:cubicBezTo>
                    <a:cubicBezTo>
                      <a:pt x="4" y="38"/>
                      <a:pt x="5" y="39"/>
                      <a:pt x="6" y="40"/>
                    </a:cubicBezTo>
                    <a:cubicBezTo>
                      <a:pt x="6" y="40"/>
                      <a:pt x="7" y="41"/>
                      <a:pt x="8" y="41"/>
                    </a:cubicBezTo>
                    <a:cubicBezTo>
                      <a:pt x="8" y="41"/>
                      <a:pt x="9" y="39"/>
                      <a:pt x="10" y="37"/>
                    </a:cubicBezTo>
                    <a:cubicBezTo>
                      <a:pt x="11" y="36"/>
                      <a:pt x="11" y="35"/>
                      <a:pt x="12" y="33"/>
                    </a:cubicBezTo>
                    <a:cubicBezTo>
                      <a:pt x="12" y="34"/>
                      <a:pt x="12" y="34"/>
                      <a:pt x="12" y="34"/>
                    </a:cubicBezTo>
                    <a:cubicBezTo>
                      <a:pt x="12" y="34"/>
                      <a:pt x="12" y="34"/>
                      <a:pt x="12" y="34"/>
                    </a:cubicBezTo>
                    <a:cubicBezTo>
                      <a:pt x="12" y="34"/>
                      <a:pt x="13" y="34"/>
                      <a:pt x="13" y="34"/>
                    </a:cubicBezTo>
                    <a:cubicBezTo>
                      <a:pt x="12" y="35"/>
                      <a:pt x="11" y="36"/>
                      <a:pt x="11" y="38"/>
                    </a:cubicBezTo>
                    <a:cubicBezTo>
                      <a:pt x="10" y="40"/>
                      <a:pt x="9" y="41"/>
                      <a:pt x="8" y="42"/>
                    </a:cubicBezTo>
                    <a:cubicBezTo>
                      <a:pt x="10" y="42"/>
                      <a:pt x="12" y="43"/>
                      <a:pt x="14" y="43"/>
                    </a:cubicBezTo>
                    <a:cubicBezTo>
                      <a:pt x="14" y="43"/>
                      <a:pt x="14" y="43"/>
                      <a:pt x="15" y="43"/>
                    </a:cubicBezTo>
                    <a:cubicBezTo>
                      <a:pt x="15" y="39"/>
                      <a:pt x="15" y="35"/>
                      <a:pt x="13" y="34"/>
                    </a:cubicBezTo>
                    <a:cubicBezTo>
                      <a:pt x="13" y="34"/>
                      <a:pt x="13" y="34"/>
                      <a:pt x="13" y="33"/>
                    </a:cubicBezTo>
                    <a:cubicBezTo>
                      <a:pt x="13" y="32"/>
                      <a:pt x="14" y="31"/>
                      <a:pt x="16" y="31"/>
                    </a:cubicBezTo>
                    <a:cubicBezTo>
                      <a:pt x="17" y="30"/>
                      <a:pt x="19" y="30"/>
                      <a:pt x="22" y="30"/>
                    </a:cubicBezTo>
                    <a:cubicBezTo>
                      <a:pt x="27" y="30"/>
                      <a:pt x="35" y="31"/>
                      <a:pt x="41" y="32"/>
                    </a:cubicBezTo>
                    <a:cubicBezTo>
                      <a:pt x="42" y="32"/>
                      <a:pt x="43" y="32"/>
                      <a:pt x="44" y="32"/>
                    </a:cubicBezTo>
                    <a:cubicBezTo>
                      <a:pt x="46" y="32"/>
                      <a:pt x="49" y="31"/>
                      <a:pt x="52" y="30"/>
                    </a:cubicBezTo>
                    <a:cubicBezTo>
                      <a:pt x="54" y="29"/>
                      <a:pt x="56" y="28"/>
                      <a:pt x="56" y="25"/>
                    </a:cubicBezTo>
                    <a:cubicBezTo>
                      <a:pt x="56" y="24"/>
                      <a:pt x="55" y="23"/>
                      <a:pt x="55" y="21"/>
                    </a:cubicBezTo>
                    <a:cubicBezTo>
                      <a:pt x="54" y="19"/>
                      <a:pt x="52" y="17"/>
                      <a:pt x="51" y="15"/>
                    </a:cubicBezTo>
                    <a:cubicBezTo>
                      <a:pt x="49" y="13"/>
                      <a:pt x="48" y="11"/>
                      <a:pt x="48" y="9"/>
                    </a:cubicBezTo>
                    <a:cubicBezTo>
                      <a:pt x="48" y="8"/>
                      <a:pt x="48" y="8"/>
                      <a:pt x="49" y="7"/>
                    </a:cubicBezTo>
                    <a:cubicBezTo>
                      <a:pt x="50" y="4"/>
                      <a:pt x="51" y="3"/>
                      <a:pt x="52" y="2"/>
                    </a:cubicBezTo>
                    <a:cubicBezTo>
                      <a:pt x="53" y="1"/>
                      <a:pt x="55" y="1"/>
                      <a:pt x="57" y="1"/>
                    </a:cubicBezTo>
                    <a:cubicBezTo>
                      <a:pt x="58" y="1"/>
                      <a:pt x="60" y="1"/>
                      <a:pt x="62" y="2"/>
                    </a:cubicBezTo>
                    <a:cubicBezTo>
                      <a:pt x="62" y="2"/>
                      <a:pt x="63" y="1"/>
                      <a:pt x="63" y="1"/>
                    </a:cubicBezTo>
                    <a:cubicBezTo>
                      <a:pt x="63" y="1"/>
                      <a:pt x="63" y="0"/>
                      <a:pt x="62" y="0"/>
                    </a:cubicBezTo>
                    <a:close/>
                    <a:moveTo>
                      <a:pt x="5" y="40"/>
                    </a:moveTo>
                    <a:cubicBezTo>
                      <a:pt x="4" y="40"/>
                      <a:pt x="4" y="39"/>
                      <a:pt x="3" y="38"/>
                    </a:cubicBezTo>
                    <a:cubicBezTo>
                      <a:pt x="3" y="39"/>
                      <a:pt x="2" y="40"/>
                      <a:pt x="2" y="41"/>
                    </a:cubicBezTo>
                    <a:cubicBezTo>
                      <a:pt x="0" y="46"/>
                      <a:pt x="0" y="52"/>
                      <a:pt x="4" y="53"/>
                    </a:cubicBezTo>
                    <a:cubicBezTo>
                      <a:pt x="7" y="55"/>
                      <a:pt x="12" y="51"/>
                      <a:pt x="14" y="46"/>
                    </a:cubicBezTo>
                    <a:cubicBezTo>
                      <a:pt x="14" y="45"/>
                      <a:pt x="14" y="44"/>
                      <a:pt x="14" y="44"/>
                    </a:cubicBezTo>
                    <a:cubicBezTo>
                      <a:pt x="14" y="44"/>
                      <a:pt x="14" y="44"/>
                      <a:pt x="14" y="44"/>
                    </a:cubicBezTo>
                    <a:cubicBezTo>
                      <a:pt x="10" y="44"/>
                      <a:pt x="7" y="42"/>
                      <a:pt x="5" y="40"/>
                    </a:cubicBez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sp>
          <p:nvSpPr>
            <p:cNvPr id="18" name="Freeform: Shape 187"/>
            <p:cNvSpPr>
              <a:spLocks/>
            </p:cNvSpPr>
            <p:nvPr/>
          </p:nvSpPr>
          <p:spPr bwMode="auto">
            <a:xfrm>
              <a:off x="5168281" y="2712095"/>
              <a:ext cx="210725" cy="120203"/>
            </a:xfrm>
            <a:custGeom>
              <a:avLst/>
              <a:gdLst/>
              <a:ahLst/>
              <a:cxnLst>
                <a:cxn ang="0">
                  <a:pos x="26" y="3"/>
                </a:cxn>
                <a:cxn ang="0">
                  <a:pos x="7" y="81"/>
                </a:cxn>
                <a:cxn ang="0">
                  <a:pos x="118" y="61"/>
                </a:cxn>
                <a:cxn ang="0">
                  <a:pos x="107" y="56"/>
                </a:cxn>
                <a:cxn ang="0">
                  <a:pos x="111" y="54"/>
                </a:cxn>
                <a:cxn ang="0">
                  <a:pos x="108" y="55"/>
                </a:cxn>
                <a:cxn ang="0">
                  <a:pos x="115" y="54"/>
                </a:cxn>
                <a:cxn ang="0">
                  <a:pos x="118" y="55"/>
                </a:cxn>
                <a:cxn ang="0">
                  <a:pos x="88" y="56"/>
                </a:cxn>
                <a:cxn ang="0">
                  <a:pos x="84" y="54"/>
                </a:cxn>
                <a:cxn ang="0">
                  <a:pos x="81" y="55"/>
                </a:cxn>
                <a:cxn ang="0">
                  <a:pos x="88" y="54"/>
                </a:cxn>
                <a:cxn ang="0">
                  <a:pos x="91" y="55"/>
                </a:cxn>
                <a:cxn ang="0">
                  <a:pos x="98" y="55"/>
                </a:cxn>
                <a:cxn ang="0">
                  <a:pos x="95" y="54"/>
                </a:cxn>
                <a:cxn ang="0">
                  <a:pos x="98" y="55"/>
                </a:cxn>
                <a:cxn ang="0">
                  <a:pos x="101" y="54"/>
                </a:cxn>
                <a:cxn ang="0">
                  <a:pos x="105" y="55"/>
                </a:cxn>
                <a:cxn ang="0">
                  <a:pos x="61" y="56"/>
                </a:cxn>
                <a:cxn ang="0">
                  <a:pos x="55" y="54"/>
                </a:cxn>
                <a:cxn ang="0">
                  <a:pos x="55" y="55"/>
                </a:cxn>
                <a:cxn ang="0">
                  <a:pos x="59" y="54"/>
                </a:cxn>
                <a:cxn ang="0">
                  <a:pos x="65" y="54"/>
                </a:cxn>
                <a:cxn ang="0">
                  <a:pos x="70" y="58"/>
                </a:cxn>
                <a:cxn ang="0">
                  <a:pos x="66" y="54"/>
                </a:cxn>
                <a:cxn ang="0">
                  <a:pos x="71" y="54"/>
                </a:cxn>
                <a:cxn ang="0">
                  <a:pos x="71" y="56"/>
                </a:cxn>
                <a:cxn ang="0">
                  <a:pos x="78" y="54"/>
                </a:cxn>
                <a:cxn ang="0">
                  <a:pos x="73" y="55"/>
                </a:cxn>
                <a:cxn ang="0">
                  <a:pos x="42" y="60"/>
                </a:cxn>
                <a:cxn ang="0">
                  <a:pos x="39" y="55"/>
                </a:cxn>
                <a:cxn ang="0">
                  <a:pos x="44" y="54"/>
                </a:cxn>
                <a:cxn ang="0">
                  <a:pos x="48" y="54"/>
                </a:cxn>
                <a:cxn ang="0">
                  <a:pos x="49" y="55"/>
                </a:cxn>
                <a:cxn ang="0">
                  <a:pos x="33" y="54"/>
                </a:cxn>
                <a:cxn ang="0">
                  <a:pos x="36" y="55"/>
                </a:cxn>
                <a:cxn ang="0">
                  <a:pos x="43" y="55"/>
                </a:cxn>
                <a:cxn ang="0">
                  <a:pos x="34" y="58"/>
                </a:cxn>
                <a:cxn ang="0">
                  <a:pos x="46" y="64"/>
                </a:cxn>
                <a:cxn ang="0">
                  <a:pos x="48" y="61"/>
                </a:cxn>
                <a:cxn ang="0">
                  <a:pos x="62" y="60"/>
                </a:cxn>
                <a:cxn ang="0">
                  <a:pos x="64" y="58"/>
                </a:cxn>
                <a:cxn ang="0">
                  <a:pos x="68" y="61"/>
                </a:cxn>
                <a:cxn ang="0">
                  <a:pos x="78" y="64"/>
                </a:cxn>
                <a:cxn ang="0">
                  <a:pos x="97" y="61"/>
                </a:cxn>
                <a:cxn ang="0">
                  <a:pos x="102" y="61"/>
                </a:cxn>
                <a:cxn ang="0">
                  <a:pos x="102" y="58"/>
                </a:cxn>
                <a:cxn ang="0">
                  <a:pos x="117" y="61"/>
                </a:cxn>
                <a:cxn ang="0">
                  <a:pos x="114" y="5"/>
                </a:cxn>
                <a:cxn ang="0">
                  <a:pos x="26" y="54"/>
                </a:cxn>
                <a:cxn ang="0">
                  <a:pos x="30" y="54"/>
                </a:cxn>
                <a:cxn ang="0">
                  <a:pos x="24" y="55"/>
                </a:cxn>
                <a:cxn ang="0">
                  <a:pos x="19" y="60"/>
                </a:cxn>
                <a:cxn ang="0">
                  <a:pos x="14" y="67"/>
                </a:cxn>
                <a:cxn ang="0">
                  <a:pos x="58" y="72"/>
                </a:cxn>
                <a:cxn ang="0">
                  <a:pos x="55" y="80"/>
                </a:cxn>
                <a:cxn ang="0">
                  <a:pos x="106" y="65"/>
                </a:cxn>
              </a:cxnLst>
              <a:rect l="0" t="0" r="r" b="b"/>
              <a:pathLst>
                <a:path w="144" h="82">
                  <a:moveTo>
                    <a:pt x="143" y="76"/>
                  </a:moveTo>
                  <a:cubicBezTo>
                    <a:pt x="121" y="48"/>
                    <a:pt x="121" y="48"/>
                    <a:pt x="121" y="48"/>
                  </a:cubicBezTo>
                  <a:cubicBezTo>
                    <a:pt x="121" y="48"/>
                    <a:pt x="121" y="47"/>
                    <a:pt x="121" y="47"/>
                  </a:cubicBezTo>
                  <a:cubicBezTo>
                    <a:pt x="121" y="47"/>
                    <a:pt x="122" y="46"/>
                    <a:pt x="122" y="45"/>
                  </a:cubicBezTo>
                  <a:cubicBezTo>
                    <a:pt x="122" y="4"/>
                    <a:pt x="122" y="4"/>
                    <a:pt x="122" y="4"/>
                  </a:cubicBezTo>
                  <a:cubicBezTo>
                    <a:pt x="122" y="2"/>
                    <a:pt x="120" y="0"/>
                    <a:pt x="117" y="0"/>
                  </a:cubicBezTo>
                  <a:cubicBezTo>
                    <a:pt x="31" y="0"/>
                    <a:pt x="31" y="0"/>
                    <a:pt x="31" y="0"/>
                  </a:cubicBezTo>
                  <a:cubicBezTo>
                    <a:pt x="28" y="0"/>
                    <a:pt x="26" y="1"/>
                    <a:pt x="26" y="3"/>
                  </a:cubicBezTo>
                  <a:cubicBezTo>
                    <a:pt x="25" y="45"/>
                    <a:pt x="25" y="45"/>
                    <a:pt x="25" y="45"/>
                  </a:cubicBezTo>
                  <a:cubicBezTo>
                    <a:pt x="25" y="45"/>
                    <a:pt x="26" y="46"/>
                    <a:pt x="27" y="47"/>
                  </a:cubicBezTo>
                  <a:cubicBezTo>
                    <a:pt x="26" y="47"/>
                    <a:pt x="26" y="47"/>
                    <a:pt x="26" y="47"/>
                  </a:cubicBezTo>
                  <a:cubicBezTo>
                    <a:pt x="0" y="75"/>
                    <a:pt x="0" y="75"/>
                    <a:pt x="0" y="75"/>
                  </a:cubicBezTo>
                  <a:cubicBezTo>
                    <a:pt x="0" y="76"/>
                    <a:pt x="0" y="77"/>
                    <a:pt x="0" y="77"/>
                  </a:cubicBezTo>
                  <a:cubicBezTo>
                    <a:pt x="0" y="78"/>
                    <a:pt x="1" y="79"/>
                    <a:pt x="1" y="79"/>
                  </a:cubicBezTo>
                  <a:cubicBezTo>
                    <a:pt x="2" y="80"/>
                    <a:pt x="3" y="80"/>
                    <a:pt x="4" y="81"/>
                  </a:cubicBezTo>
                  <a:cubicBezTo>
                    <a:pt x="5" y="81"/>
                    <a:pt x="6" y="81"/>
                    <a:pt x="7" y="81"/>
                  </a:cubicBezTo>
                  <a:cubicBezTo>
                    <a:pt x="136" y="82"/>
                    <a:pt x="136" y="82"/>
                    <a:pt x="136" y="82"/>
                  </a:cubicBezTo>
                  <a:cubicBezTo>
                    <a:pt x="137" y="82"/>
                    <a:pt x="138" y="82"/>
                    <a:pt x="139" y="81"/>
                  </a:cubicBezTo>
                  <a:cubicBezTo>
                    <a:pt x="140" y="81"/>
                    <a:pt x="141" y="81"/>
                    <a:pt x="142" y="80"/>
                  </a:cubicBezTo>
                  <a:cubicBezTo>
                    <a:pt x="142" y="80"/>
                    <a:pt x="143" y="79"/>
                    <a:pt x="143" y="78"/>
                  </a:cubicBezTo>
                  <a:cubicBezTo>
                    <a:pt x="144" y="78"/>
                    <a:pt x="144" y="77"/>
                    <a:pt x="143" y="76"/>
                  </a:cubicBezTo>
                  <a:close/>
                  <a:moveTo>
                    <a:pt x="129" y="64"/>
                  </a:moveTo>
                  <a:cubicBezTo>
                    <a:pt x="121" y="64"/>
                    <a:pt x="121" y="64"/>
                    <a:pt x="121" y="64"/>
                  </a:cubicBezTo>
                  <a:cubicBezTo>
                    <a:pt x="118" y="61"/>
                    <a:pt x="118" y="61"/>
                    <a:pt x="118" y="61"/>
                  </a:cubicBezTo>
                  <a:cubicBezTo>
                    <a:pt x="113" y="61"/>
                    <a:pt x="113" y="61"/>
                    <a:pt x="113" y="61"/>
                  </a:cubicBezTo>
                  <a:cubicBezTo>
                    <a:pt x="111" y="58"/>
                    <a:pt x="111" y="58"/>
                    <a:pt x="111" y="58"/>
                  </a:cubicBezTo>
                  <a:cubicBezTo>
                    <a:pt x="124" y="58"/>
                    <a:pt x="124" y="58"/>
                    <a:pt x="124" y="58"/>
                  </a:cubicBezTo>
                  <a:lnTo>
                    <a:pt x="129" y="64"/>
                  </a:lnTo>
                  <a:close/>
                  <a:moveTo>
                    <a:pt x="115" y="56"/>
                  </a:moveTo>
                  <a:cubicBezTo>
                    <a:pt x="117" y="58"/>
                    <a:pt x="117" y="58"/>
                    <a:pt x="117" y="58"/>
                  </a:cubicBezTo>
                  <a:cubicBezTo>
                    <a:pt x="109" y="58"/>
                    <a:pt x="109" y="58"/>
                    <a:pt x="109" y="58"/>
                  </a:cubicBezTo>
                  <a:cubicBezTo>
                    <a:pt x="107" y="56"/>
                    <a:pt x="107" y="56"/>
                    <a:pt x="107" y="56"/>
                  </a:cubicBezTo>
                  <a:lnTo>
                    <a:pt x="115" y="56"/>
                  </a:lnTo>
                  <a:close/>
                  <a:moveTo>
                    <a:pt x="107" y="55"/>
                  </a:moveTo>
                  <a:cubicBezTo>
                    <a:pt x="107" y="55"/>
                    <a:pt x="107" y="54"/>
                    <a:pt x="107" y="54"/>
                  </a:cubicBezTo>
                  <a:cubicBezTo>
                    <a:pt x="108" y="54"/>
                    <a:pt x="108" y="54"/>
                    <a:pt x="108" y="54"/>
                  </a:cubicBezTo>
                  <a:cubicBezTo>
                    <a:pt x="108" y="54"/>
                    <a:pt x="108" y="54"/>
                    <a:pt x="109" y="54"/>
                  </a:cubicBezTo>
                  <a:cubicBezTo>
                    <a:pt x="109" y="54"/>
                    <a:pt x="109" y="54"/>
                    <a:pt x="109" y="54"/>
                  </a:cubicBezTo>
                  <a:cubicBezTo>
                    <a:pt x="110" y="54"/>
                    <a:pt x="110" y="54"/>
                    <a:pt x="111" y="54"/>
                  </a:cubicBezTo>
                  <a:cubicBezTo>
                    <a:pt x="111" y="54"/>
                    <a:pt x="111" y="54"/>
                    <a:pt x="111" y="54"/>
                  </a:cubicBezTo>
                  <a:cubicBezTo>
                    <a:pt x="112" y="54"/>
                    <a:pt x="112" y="54"/>
                    <a:pt x="112" y="54"/>
                  </a:cubicBezTo>
                  <a:cubicBezTo>
                    <a:pt x="112" y="54"/>
                    <a:pt x="112" y="55"/>
                    <a:pt x="112" y="55"/>
                  </a:cubicBezTo>
                  <a:cubicBezTo>
                    <a:pt x="113" y="55"/>
                    <a:pt x="113" y="55"/>
                    <a:pt x="112" y="55"/>
                  </a:cubicBezTo>
                  <a:cubicBezTo>
                    <a:pt x="112" y="55"/>
                    <a:pt x="112" y="55"/>
                    <a:pt x="112" y="55"/>
                  </a:cubicBezTo>
                  <a:cubicBezTo>
                    <a:pt x="112" y="55"/>
                    <a:pt x="112" y="55"/>
                    <a:pt x="111" y="55"/>
                  </a:cubicBezTo>
                  <a:cubicBezTo>
                    <a:pt x="111" y="55"/>
                    <a:pt x="111" y="55"/>
                    <a:pt x="110" y="55"/>
                  </a:cubicBezTo>
                  <a:cubicBezTo>
                    <a:pt x="110" y="55"/>
                    <a:pt x="110" y="55"/>
                    <a:pt x="109" y="55"/>
                  </a:cubicBezTo>
                  <a:cubicBezTo>
                    <a:pt x="109" y="55"/>
                    <a:pt x="109" y="55"/>
                    <a:pt x="108" y="55"/>
                  </a:cubicBezTo>
                  <a:cubicBezTo>
                    <a:pt x="108" y="55"/>
                    <a:pt x="108" y="55"/>
                    <a:pt x="108" y="55"/>
                  </a:cubicBezTo>
                  <a:cubicBezTo>
                    <a:pt x="108" y="55"/>
                    <a:pt x="107" y="55"/>
                    <a:pt x="107" y="55"/>
                  </a:cubicBezTo>
                  <a:close/>
                  <a:moveTo>
                    <a:pt x="115" y="55"/>
                  </a:moveTo>
                  <a:cubicBezTo>
                    <a:pt x="115" y="55"/>
                    <a:pt x="115" y="55"/>
                    <a:pt x="115" y="55"/>
                  </a:cubicBezTo>
                  <a:cubicBezTo>
                    <a:pt x="114" y="55"/>
                    <a:pt x="114" y="55"/>
                    <a:pt x="114" y="55"/>
                  </a:cubicBezTo>
                  <a:cubicBezTo>
                    <a:pt x="114" y="55"/>
                    <a:pt x="114" y="54"/>
                    <a:pt x="114" y="54"/>
                  </a:cubicBezTo>
                  <a:cubicBezTo>
                    <a:pt x="114" y="54"/>
                    <a:pt x="114" y="54"/>
                    <a:pt x="115" y="54"/>
                  </a:cubicBezTo>
                  <a:cubicBezTo>
                    <a:pt x="115" y="54"/>
                    <a:pt x="115" y="54"/>
                    <a:pt x="115" y="54"/>
                  </a:cubicBezTo>
                  <a:cubicBezTo>
                    <a:pt x="116" y="54"/>
                    <a:pt x="116" y="54"/>
                    <a:pt x="116" y="54"/>
                  </a:cubicBezTo>
                  <a:cubicBezTo>
                    <a:pt x="117" y="54"/>
                    <a:pt x="117" y="54"/>
                    <a:pt x="117" y="54"/>
                  </a:cubicBezTo>
                  <a:cubicBezTo>
                    <a:pt x="118" y="54"/>
                    <a:pt x="118" y="54"/>
                    <a:pt x="118" y="54"/>
                  </a:cubicBezTo>
                  <a:cubicBezTo>
                    <a:pt x="118" y="54"/>
                    <a:pt x="119" y="54"/>
                    <a:pt x="119" y="54"/>
                  </a:cubicBezTo>
                  <a:cubicBezTo>
                    <a:pt x="119" y="55"/>
                    <a:pt x="119" y="55"/>
                    <a:pt x="119" y="55"/>
                  </a:cubicBezTo>
                  <a:cubicBezTo>
                    <a:pt x="119" y="55"/>
                    <a:pt x="119" y="55"/>
                    <a:pt x="119" y="55"/>
                  </a:cubicBezTo>
                  <a:cubicBezTo>
                    <a:pt x="119" y="55"/>
                    <a:pt x="119" y="55"/>
                    <a:pt x="119" y="55"/>
                  </a:cubicBezTo>
                  <a:cubicBezTo>
                    <a:pt x="119" y="55"/>
                    <a:pt x="119" y="55"/>
                    <a:pt x="118" y="55"/>
                  </a:cubicBezTo>
                  <a:cubicBezTo>
                    <a:pt x="118" y="55"/>
                    <a:pt x="118" y="55"/>
                    <a:pt x="117" y="55"/>
                  </a:cubicBezTo>
                  <a:cubicBezTo>
                    <a:pt x="117" y="55"/>
                    <a:pt x="117" y="55"/>
                    <a:pt x="116" y="55"/>
                  </a:cubicBezTo>
                  <a:cubicBezTo>
                    <a:pt x="116" y="55"/>
                    <a:pt x="116" y="55"/>
                    <a:pt x="115" y="55"/>
                  </a:cubicBezTo>
                  <a:close/>
                  <a:moveTo>
                    <a:pt x="88" y="56"/>
                  </a:moveTo>
                  <a:cubicBezTo>
                    <a:pt x="89" y="58"/>
                    <a:pt x="89" y="58"/>
                    <a:pt x="89" y="58"/>
                  </a:cubicBezTo>
                  <a:cubicBezTo>
                    <a:pt x="80" y="58"/>
                    <a:pt x="80" y="58"/>
                    <a:pt x="80" y="58"/>
                  </a:cubicBezTo>
                  <a:cubicBezTo>
                    <a:pt x="80" y="56"/>
                    <a:pt x="80" y="56"/>
                    <a:pt x="80" y="56"/>
                  </a:cubicBezTo>
                  <a:lnTo>
                    <a:pt x="88" y="56"/>
                  </a:lnTo>
                  <a:close/>
                  <a:moveTo>
                    <a:pt x="80" y="55"/>
                  </a:moveTo>
                  <a:cubicBezTo>
                    <a:pt x="80" y="55"/>
                    <a:pt x="80" y="55"/>
                    <a:pt x="80" y="54"/>
                  </a:cubicBezTo>
                  <a:cubicBezTo>
                    <a:pt x="80" y="54"/>
                    <a:pt x="80" y="54"/>
                    <a:pt x="80" y="54"/>
                  </a:cubicBezTo>
                  <a:cubicBezTo>
                    <a:pt x="80" y="54"/>
                    <a:pt x="80" y="54"/>
                    <a:pt x="81" y="54"/>
                  </a:cubicBezTo>
                  <a:cubicBezTo>
                    <a:pt x="81" y="54"/>
                    <a:pt x="81" y="54"/>
                    <a:pt x="81" y="54"/>
                  </a:cubicBezTo>
                  <a:cubicBezTo>
                    <a:pt x="82" y="54"/>
                    <a:pt x="82" y="54"/>
                    <a:pt x="82" y="54"/>
                  </a:cubicBezTo>
                  <a:cubicBezTo>
                    <a:pt x="83" y="54"/>
                    <a:pt x="83" y="54"/>
                    <a:pt x="83" y="54"/>
                  </a:cubicBezTo>
                  <a:cubicBezTo>
                    <a:pt x="84" y="54"/>
                    <a:pt x="84" y="54"/>
                    <a:pt x="84" y="54"/>
                  </a:cubicBezTo>
                  <a:cubicBezTo>
                    <a:pt x="84" y="54"/>
                    <a:pt x="85" y="54"/>
                    <a:pt x="85" y="54"/>
                  </a:cubicBezTo>
                  <a:cubicBezTo>
                    <a:pt x="85" y="54"/>
                    <a:pt x="85" y="54"/>
                    <a:pt x="85" y="55"/>
                  </a:cubicBezTo>
                  <a:cubicBezTo>
                    <a:pt x="85" y="55"/>
                    <a:pt x="85" y="55"/>
                    <a:pt x="85" y="55"/>
                  </a:cubicBezTo>
                  <a:cubicBezTo>
                    <a:pt x="85" y="55"/>
                    <a:pt x="85" y="55"/>
                    <a:pt x="84" y="55"/>
                  </a:cubicBezTo>
                  <a:cubicBezTo>
                    <a:pt x="84" y="55"/>
                    <a:pt x="84" y="55"/>
                    <a:pt x="84" y="55"/>
                  </a:cubicBezTo>
                  <a:cubicBezTo>
                    <a:pt x="83" y="55"/>
                    <a:pt x="83" y="55"/>
                    <a:pt x="83" y="55"/>
                  </a:cubicBezTo>
                  <a:cubicBezTo>
                    <a:pt x="82" y="55"/>
                    <a:pt x="82" y="55"/>
                    <a:pt x="82" y="55"/>
                  </a:cubicBezTo>
                  <a:cubicBezTo>
                    <a:pt x="81" y="55"/>
                    <a:pt x="81" y="55"/>
                    <a:pt x="81" y="55"/>
                  </a:cubicBezTo>
                  <a:cubicBezTo>
                    <a:pt x="81" y="55"/>
                    <a:pt x="80" y="55"/>
                    <a:pt x="80" y="55"/>
                  </a:cubicBezTo>
                  <a:close/>
                  <a:moveTo>
                    <a:pt x="89" y="55"/>
                  </a:moveTo>
                  <a:cubicBezTo>
                    <a:pt x="88" y="55"/>
                    <a:pt x="88" y="55"/>
                    <a:pt x="88" y="55"/>
                  </a:cubicBezTo>
                  <a:cubicBezTo>
                    <a:pt x="87" y="55"/>
                    <a:pt x="87" y="55"/>
                    <a:pt x="87" y="55"/>
                  </a:cubicBezTo>
                  <a:cubicBezTo>
                    <a:pt x="87" y="55"/>
                    <a:pt x="87" y="55"/>
                    <a:pt x="87" y="55"/>
                  </a:cubicBezTo>
                  <a:cubicBezTo>
                    <a:pt x="87" y="54"/>
                    <a:pt x="87" y="54"/>
                    <a:pt x="87" y="54"/>
                  </a:cubicBezTo>
                  <a:cubicBezTo>
                    <a:pt x="87" y="54"/>
                    <a:pt x="87" y="54"/>
                    <a:pt x="87" y="54"/>
                  </a:cubicBezTo>
                  <a:cubicBezTo>
                    <a:pt x="88" y="54"/>
                    <a:pt x="88" y="54"/>
                    <a:pt x="88" y="54"/>
                  </a:cubicBezTo>
                  <a:cubicBezTo>
                    <a:pt x="89" y="54"/>
                    <a:pt x="89" y="54"/>
                    <a:pt x="89" y="54"/>
                  </a:cubicBezTo>
                  <a:cubicBezTo>
                    <a:pt x="90" y="54"/>
                    <a:pt x="90" y="54"/>
                    <a:pt x="90" y="54"/>
                  </a:cubicBezTo>
                  <a:cubicBezTo>
                    <a:pt x="91" y="54"/>
                    <a:pt x="91" y="54"/>
                    <a:pt x="91" y="54"/>
                  </a:cubicBezTo>
                  <a:cubicBezTo>
                    <a:pt x="91" y="54"/>
                    <a:pt x="91" y="54"/>
                    <a:pt x="92" y="54"/>
                  </a:cubicBezTo>
                  <a:cubicBezTo>
                    <a:pt x="92" y="54"/>
                    <a:pt x="92" y="54"/>
                    <a:pt x="92" y="55"/>
                  </a:cubicBezTo>
                  <a:cubicBezTo>
                    <a:pt x="92" y="55"/>
                    <a:pt x="92" y="55"/>
                    <a:pt x="92" y="55"/>
                  </a:cubicBezTo>
                  <a:cubicBezTo>
                    <a:pt x="92" y="55"/>
                    <a:pt x="92" y="55"/>
                    <a:pt x="91" y="55"/>
                  </a:cubicBezTo>
                  <a:cubicBezTo>
                    <a:pt x="91" y="55"/>
                    <a:pt x="91" y="55"/>
                    <a:pt x="91" y="55"/>
                  </a:cubicBezTo>
                  <a:cubicBezTo>
                    <a:pt x="90" y="55"/>
                    <a:pt x="90" y="55"/>
                    <a:pt x="90" y="55"/>
                  </a:cubicBezTo>
                  <a:cubicBezTo>
                    <a:pt x="89" y="55"/>
                    <a:pt x="89" y="55"/>
                    <a:pt x="89" y="55"/>
                  </a:cubicBezTo>
                  <a:close/>
                  <a:moveTo>
                    <a:pt x="97" y="56"/>
                  </a:moveTo>
                  <a:cubicBezTo>
                    <a:pt x="98" y="58"/>
                    <a:pt x="98" y="58"/>
                    <a:pt x="98" y="58"/>
                  </a:cubicBezTo>
                  <a:cubicBezTo>
                    <a:pt x="90" y="58"/>
                    <a:pt x="90" y="58"/>
                    <a:pt x="90" y="58"/>
                  </a:cubicBezTo>
                  <a:cubicBezTo>
                    <a:pt x="89" y="56"/>
                    <a:pt x="89" y="56"/>
                    <a:pt x="89" y="56"/>
                  </a:cubicBezTo>
                  <a:lnTo>
                    <a:pt x="97" y="56"/>
                  </a:lnTo>
                  <a:close/>
                  <a:moveTo>
                    <a:pt x="98" y="55"/>
                  </a:moveTo>
                  <a:cubicBezTo>
                    <a:pt x="97" y="55"/>
                    <a:pt x="97" y="55"/>
                    <a:pt x="97" y="55"/>
                  </a:cubicBezTo>
                  <a:cubicBezTo>
                    <a:pt x="96" y="55"/>
                    <a:pt x="96" y="55"/>
                    <a:pt x="96" y="55"/>
                  </a:cubicBezTo>
                  <a:cubicBezTo>
                    <a:pt x="95" y="55"/>
                    <a:pt x="95" y="55"/>
                    <a:pt x="95" y="55"/>
                  </a:cubicBezTo>
                  <a:cubicBezTo>
                    <a:pt x="94" y="55"/>
                    <a:pt x="94" y="55"/>
                    <a:pt x="94" y="55"/>
                  </a:cubicBezTo>
                  <a:cubicBezTo>
                    <a:pt x="94" y="55"/>
                    <a:pt x="94" y="55"/>
                    <a:pt x="94" y="55"/>
                  </a:cubicBezTo>
                  <a:cubicBezTo>
                    <a:pt x="94" y="54"/>
                    <a:pt x="94" y="54"/>
                    <a:pt x="94" y="54"/>
                  </a:cubicBezTo>
                  <a:cubicBezTo>
                    <a:pt x="94" y="54"/>
                    <a:pt x="94" y="54"/>
                    <a:pt x="94" y="54"/>
                  </a:cubicBezTo>
                  <a:cubicBezTo>
                    <a:pt x="94" y="54"/>
                    <a:pt x="95" y="54"/>
                    <a:pt x="95" y="54"/>
                  </a:cubicBezTo>
                  <a:cubicBezTo>
                    <a:pt x="95" y="54"/>
                    <a:pt x="96" y="54"/>
                    <a:pt x="96" y="54"/>
                  </a:cubicBezTo>
                  <a:cubicBezTo>
                    <a:pt x="96" y="54"/>
                    <a:pt x="97" y="54"/>
                    <a:pt x="97" y="54"/>
                  </a:cubicBezTo>
                  <a:cubicBezTo>
                    <a:pt x="97" y="54"/>
                    <a:pt x="98" y="54"/>
                    <a:pt x="98" y="54"/>
                  </a:cubicBezTo>
                  <a:cubicBezTo>
                    <a:pt x="98" y="54"/>
                    <a:pt x="98" y="54"/>
                    <a:pt x="98" y="54"/>
                  </a:cubicBezTo>
                  <a:cubicBezTo>
                    <a:pt x="99" y="54"/>
                    <a:pt x="99" y="54"/>
                    <a:pt x="99" y="55"/>
                  </a:cubicBezTo>
                  <a:cubicBezTo>
                    <a:pt x="99" y="55"/>
                    <a:pt x="99" y="55"/>
                    <a:pt x="99" y="55"/>
                  </a:cubicBezTo>
                  <a:cubicBezTo>
                    <a:pt x="99" y="55"/>
                    <a:pt x="98" y="55"/>
                    <a:pt x="98" y="55"/>
                  </a:cubicBezTo>
                  <a:cubicBezTo>
                    <a:pt x="98" y="55"/>
                    <a:pt x="98" y="55"/>
                    <a:pt x="98" y="55"/>
                  </a:cubicBezTo>
                  <a:close/>
                  <a:moveTo>
                    <a:pt x="106" y="56"/>
                  </a:moveTo>
                  <a:cubicBezTo>
                    <a:pt x="107" y="58"/>
                    <a:pt x="107" y="58"/>
                    <a:pt x="107" y="58"/>
                  </a:cubicBezTo>
                  <a:cubicBezTo>
                    <a:pt x="99" y="58"/>
                    <a:pt x="99" y="58"/>
                    <a:pt x="99" y="58"/>
                  </a:cubicBezTo>
                  <a:cubicBezTo>
                    <a:pt x="98" y="56"/>
                    <a:pt x="98" y="56"/>
                    <a:pt x="98" y="56"/>
                  </a:cubicBezTo>
                  <a:lnTo>
                    <a:pt x="106" y="56"/>
                  </a:lnTo>
                  <a:close/>
                  <a:moveTo>
                    <a:pt x="101" y="55"/>
                  </a:moveTo>
                  <a:cubicBezTo>
                    <a:pt x="101" y="55"/>
                    <a:pt x="101" y="54"/>
                    <a:pt x="101" y="54"/>
                  </a:cubicBezTo>
                  <a:cubicBezTo>
                    <a:pt x="101" y="54"/>
                    <a:pt x="101" y="54"/>
                    <a:pt x="101" y="54"/>
                  </a:cubicBezTo>
                  <a:cubicBezTo>
                    <a:pt x="101" y="54"/>
                    <a:pt x="102" y="54"/>
                    <a:pt x="102" y="54"/>
                  </a:cubicBezTo>
                  <a:cubicBezTo>
                    <a:pt x="102" y="54"/>
                    <a:pt x="102" y="54"/>
                    <a:pt x="103" y="54"/>
                  </a:cubicBezTo>
                  <a:cubicBezTo>
                    <a:pt x="103" y="54"/>
                    <a:pt x="103" y="54"/>
                    <a:pt x="104" y="54"/>
                  </a:cubicBezTo>
                  <a:cubicBezTo>
                    <a:pt x="104" y="54"/>
                    <a:pt x="104" y="54"/>
                    <a:pt x="105" y="54"/>
                  </a:cubicBezTo>
                  <a:cubicBezTo>
                    <a:pt x="105" y="54"/>
                    <a:pt x="105" y="54"/>
                    <a:pt x="105" y="54"/>
                  </a:cubicBezTo>
                  <a:cubicBezTo>
                    <a:pt x="105" y="54"/>
                    <a:pt x="106" y="55"/>
                    <a:pt x="106" y="55"/>
                  </a:cubicBezTo>
                  <a:cubicBezTo>
                    <a:pt x="106" y="55"/>
                    <a:pt x="106" y="55"/>
                    <a:pt x="106" y="55"/>
                  </a:cubicBezTo>
                  <a:cubicBezTo>
                    <a:pt x="106" y="55"/>
                    <a:pt x="105" y="55"/>
                    <a:pt x="105" y="55"/>
                  </a:cubicBezTo>
                  <a:cubicBezTo>
                    <a:pt x="105" y="55"/>
                    <a:pt x="105" y="55"/>
                    <a:pt x="104" y="55"/>
                  </a:cubicBezTo>
                  <a:cubicBezTo>
                    <a:pt x="104" y="55"/>
                    <a:pt x="104" y="55"/>
                    <a:pt x="103" y="55"/>
                  </a:cubicBezTo>
                  <a:cubicBezTo>
                    <a:pt x="103" y="55"/>
                    <a:pt x="103" y="55"/>
                    <a:pt x="102" y="55"/>
                  </a:cubicBezTo>
                  <a:cubicBezTo>
                    <a:pt x="102" y="55"/>
                    <a:pt x="102" y="55"/>
                    <a:pt x="102" y="55"/>
                  </a:cubicBezTo>
                  <a:cubicBezTo>
                    <a:pt x="101" y="55"/>
                    <a:pt x="101" y="55"/>
                    <a:pt x="101" y="55"/>
                  </a:cubicBezTo>
                  <a:cubicBezTo>
                    <a:pt x="101" y="55"/>
                    <a:pt x="101" y="55"/>
                    <a:pt x="101" y="55"/>
                  </a:cubicBezTo>
                  <a:close/>
                  <a:moveTo>
                    <a:pt x="53" y="56"/>
                  </a:moveTo>
                  <a:cubicBezTo>
                    <a:pt x="61" y="56"/>
                    <a:pt x="61" y="56"/>
                    <a:pt x="61" y="56"/>
                  </a:cubicBezTo>
                  <a:cubicBezTo>
                    <a:pt x="60" y="58"/>
                    <a:pt x="60" y="58"/>
                    <a:pt x="60" y="58"/>
                  </a:cubicBezTo>
                  <a:cubicBezTo>
                    <a:pt x="52" y="58"/>
                    <a:pt x="52" y="58"/>
                    <a:pt x="52" y="58"/>
                  </a:cubicBezTo>
                  <a:lnTo>
                    <a:pt x="53" y="56"/>
                  </a:lnTo>
                  <a:close/>
                  <a:moveTo>
                    <a:pt x="53" y="54"/>
                  </a:moveTo>
                  <a:cubicBezTo>
                    <a:pt x="53" y="54"/>
                    <a:pt x="53" y="54"/>
                    <a:pt x="53" y="54"/>
                  </a:cubicBezTo>
                  <a:cubicBezTo>
                    <a:pt x="53" y="54"/>
                    <a:pt x="53" y="54"/>
                    <a:pt x="54" y="54"/>
                  </a:cubicBezTo>
                  <a:cubicBezTo>
                    <a:pt x="54" y="54"/>
                    <a:pt x="54" y="54"/>
                    <a:pt x="54" y="54"/>
                  </a:cubicBezTo>
                  <a:cubicBezTo>
                    <a:pt x="55" y="54"/>
                    <a:pt x="55" y="54"/>
                    <a:pt x="55" y="54"/>
                  </a:cubicBezTo>
                  <a:cubicBezTo>
                    <a:pt x="56" y="54"/>
                    <a:pt x="56" y="54"/>
                    <a:pt x="56" y="54"/>
                  </a:cubicBezTo>
                  <a:cubicBezTo>
                    <a:pt x="57" y="54"/>
                    <a:pt x="57" y="54"/>
                    <a:pt x="57" y="54"/>
                  </a:cubicBezTo>
                  <a:cubicBezTo>
                    <a:pt x="57" y="54"/>
                    <a:pt x="57" y="54"/>
                    <a:pt x="58" y="54"/>
                  </a:cubicBezTo>
                  <a:cubicBezTo>
                    <a:pt x="58" y="54"/>
                    <a:pt x="58" y="54"/>
                    <a:pt x="58" y="54"/>
                  </a:cubicBezTo>
                  <a:cubicBezTo>
                    <a:pt x="58" y="54"/>
                    <a:pt x="58" y="55"/>
                    <a:pt x="57" y="55"/>
                  </a:cubicBezTo>
                  <a:cubicBezTo>
                    <a:pt x="57" y="55"/>
                    <a:pt x="57" y="55"/>
                    <a:pt x="57" y="55"/>
                  </a:cubicBezTo>
                  <a:cubicBezTo>
                    <a:pt x="57" y="55"/>
                    <a:pt x="56" y="55"/>
                    <a:pt x="56" y="55"/>
                  </a:cubicBezTo>
                  <a:cubicBezTo>
                    <a:pt x="56" y="55"/>
                    <a:pt x="55" y="55"/>
                    <a:pt x="55" y="55"/>
                  </a:cubicBezTo>
                  <a:cubicBezTo>
                    <a:pt x="55" y="55"/>
                    <a:pt x="54" y="55"/>
                    <a:pt x="54" y="55"/>
                  </a:cubicBezTo>
                  <a:cubicBezTo>
                    <a:pt x="54" y="55"/>
                    <a:pt x="53" y="55"/>
                    <a:pt x="53" y="55"/>
                  </a:cubicBezTo>
                  <a:cubicBezTo>
                    <a:pt x="53" y="55"/>
                    <a:pt x="53" y="55"/>
                    <a:pt x="53" y="55"/>
                  </a:cubicBezTo>
                  <a:cubicBezTo>
                    <a:pt x="53" y="54"/>
                    <a:pt x="53" y="54"/>
                    <a:pt x="53" y="54"/>
                  </a:cubicBezTo>
                  <a:close/>
                  <a:moveTo>
                    <a:pt x="61" y="55"/>
                  </a:moveTo>
                  <a:cubicBezTo>
                    <a:pt x="61" y="55"/>
                    <a:pt x="60" y="55"/>
                    <a:pt x="60" y="55"/>
                  </a:cubicBezTo>
                  <a:cubicBezTo>
                    <a:pt x="60" y="55"/>
                    <a:pt x="60" y="55"/>
                    <a:pt x="60" y="55"/>
                  </a:cubicBezTo>
                  <a:cubicBezTo>
                    <a:pt x="59" y="55"/>
                    <a:pt x="59" y="54"/>
                    <a:pt x="59" y="54"/>
                  </a:cubicBezTo>
                  <a:cubicBezTo>
                    <a:pt x="59" y="54"/>
                    <a:pt x="60" y="54"/>
                    <a:pt x="60" y="54"/>
                  </a:cubicBezTo>
                  <a:cubicBezTo>
                    <a:pt x="60" y="54"/>
                    <a:pt x="60" y="54"/>
                    <a:pt x="60" y="54"/>
                  </a:cubicBezTo>
                  <a:cubicBezTo>
                    <a:pt x="61" y="54"/>
                    <a:pt x="61" y="54"/>
                    <a:pt x="61" y="54"/>
                  </a:cubicBezTo>
                  <a:cubicBezTo>
                    <a:pt x="61" y="54"/>
                    <a:pt x="62" y="54"/>
                    <a:pt x="62" y="54"/>
                  </a:cubicBezTo>
                  <a:cubicBezTo>
                    <a:pt x="63" y="54"/>
                    <a:pt x="63" y="54"/>
                    <a:pt x="63" y="54"/>
                  </a:cubicBezTo>
                  <a:cubicBezTo>
                    <a:pt x="63" y="54"/>
                    <a:pt x="64" y="54"/>
                    <a:pt x="64" y="54"/>
                  </a:cubicBezTo>
                  <a:cubicBezTo>
                    <a:pt x="64" y="54"/>
                    <a:pt x="64" y="54"/>
                    <a:pt x="64" y="54"/>
                  </a:cubicBezTo>
                  <a:cubicBezTo>
                    <a:pt x="65" y="54"/>
                    <a:pt x="65" y="54"/>
                    <a:pt x="65" y="54"/>
                  </a:cubicBezTo>
                  <a:cubicBezTo>
                    <a:pt x="65" y="54"/>
                    <a:pt x="64" y="55"/>
                    <a:pt x="64" y="55"/>
                  </a:cubicBezTo>
                  <a:cubicBezTo>
                    <a:pt x="64" y="55"/>
                    <a:pt x="64" y="55"/>
                    <a:pt x="64" y="55"/>
                  </a:cubicBezTo>
                  <a:cubicBezTo>
                    <a:pt x="63" y="55"/>
                    <a:pt x="63" y="55"/>
                    <a:pt x="63" y="55"/>
                  </a:cubicBezTo>
                  <a:cubicBezTo>
                    <a:pt x="63" y="55"/>
                    <a:pt x="62" y="55"/>
                    <a:pt x="62" y="55"/>
                  </a:cubicBezTo>
                  <a:cubicBezTo>
                    <a:pt x="61" y="55"/>
                    <a:pt x="61" y="55"/>
                    <a:pt x="61" y="55"/>
                  </a:cubicBezTo>
                  <a:close/>
                  <a:moveTo>
                    <a:pt x="62" y="56"/>
                  </a:moveTo>
                  <a:cubicBezTo>
                    <a:pt x="70" y="56"/>
                    <a:pt x="70" y="56"/>
                    <a:pt x="70" y="56"/>
                  </a:cubicBezTo>
                  <a:cubicBezTo>
                    <a:pt x="70" y="58"/>
                    <a:pt x="70" y="58"/>
                    <a:pt x="70" y="58"/>
                  </a:cubicBezTo>
                  <a:cubicBezTo>
                    <a:pt x="62" y="58"/>
                    <a:pt x="62" y="58"/>
                    <a:pt x="62" y="58"/>
                  </a:cubicBezTo>
                  <a:lnTo>
                    <a:pt x="62" y="56"/>
                  </a:lnTo>
                  <a:close/>
                  <a:moveTo>
                    <a:pt x="70" y="55"/>
                  </a:moveTo>
                  <a:cubicBezTo>
                    <a:pt x="69" y="55"/>
                    <a:pt x="69" y="55"/>
                    <a:pt x="69" y="55"/>
                  </a:cubicBezTo>
                  <a:cubicBezTo>
                    <a:pt x="68" y="55"/>
                    <a:pt x="68" y="55"/>
                    <a:pt x="68" y="55"/>
                  </a:cubicBezTo>
                  <a:cubicBezTo>
                    <a:pt x="67" y="55"/>
                    <a:pt x="67" y="55"/>
                    <a:pt x="67" y="55"/>
                  </a:cubicBezTo>
                  <a:cubicBezTo>
                    <a:pt x="67" y="55"/>
                    <a:pt x="67" y="55"/>
                    <a:pt x="66" y="55"/>
                  </a:cubicBezTo>
                  <a:cubicBezTo>
                    <a:pt x="66" y="55"/>
                    <a:pt x="66" y="54"/>
                    <a:pt x="66" y="54"/>
                  </a:cubicBezTo>
                  <a:cubicBezTo>
                    <a:pt x="66" y="54"/>
                    <a:pt x="66" y="54"/>
                    <a:pt x="67" y="54"/>
                  </a:cubicBezTo>
                  <a:cubicBezTo>
                    <a:pt x="67" y="54"/>
                    <a:pt x="67" y="54"/>
                    <a:pt x="67" y="54"/>
                  </a:cubicBezTo>
                  <a:cubicBezTo>
                    <a:pt x="67" y="54"/>
                    <a:pt x="68" y="54"/>
                    <a:pt x="68" y="54"/>
                  </a:cubicBezTo>
                  <a:cubicBezTo>
                    <a:pt x="68" y="54"/>
                    <a:pt x="69" y="54"/>
                    <a:pt x="69" y="54"/>
                  </a:cubicBezTo>
                  <a:cubicBezTo>
                    <a:pt x="69" y="54"/>
                    <a:pt x="70" y="54"/>
                    <a:pt x="70" y="54"/>
                  </a:cubicBezTo>
                  <a:cubicBezTo>
                    <a:pt x="70" y="54"/>
                    <a:pt x="70" y="54"/>
                    <a:pt x="71" y="54"/>
                  </a:cubicBezTo>
                  <a:cubicBezTo>
                    <a:pt x="71" y="54"/>
                    <a:pt x="71" y="54"/>
                    <a:pt x="71" y="54"/>
                  </a:cubicBezTo>
                  <a:cubicBezTo>
                    <a:pt x="71" y="54"/>
                    <a:pt x="71" y="54"/>
                    <a:pt x="71" y="54"/>
                  </a:cubicBezTo>
                  <a:cubicBezTo>
                    <a:pt x="71" y="55"/>
                    <a:pt x="71" y="55"/>
                    <a:pt x="71" y="55"/>
                  </a:cubicBezTo>
                  <a:cubicBezTo>
                    <a:pt x="71" y="55"/>
                    <a:pt x="71" y="55"/>
                    <a:pt x="71" y="55"/>
                  </a:cubicBezTo>
                  <a:cubicBezTo>
                    <a:pt x="70" y="55"/>
                    <a:pt x="70" y="55"/>
                    <a:pt x="70" y="55"/>
                  </a:cubicBezTo>
                  <a:close/>
                  <a:moveTo>
                    <a:pt x="71" y="56"/>
                  </a:moveTo>
                  <a:cubicBezTo>
                    <a:pt x="79" y="56"/>
                    <a:pt x="79" y="56"/>
                    <a:pt x="79" y="56"/>
                  </a:cubicBezTo>
                  <a:cubicBezTo>
                    <a:pt x="79" y="58"/>
                    <a:pt x="79" y="58"/>
                    <a:pt x="79" y="58"/>
                  </a:cubicBezTo>
                  <a:cubicBezTo>
                    <a:pt x="71" y="58"/>
                    <a:pt x="71" y="58"/>
                    <a:pt x="71" y="58"/>
                  </a:cubicBezTo>
                  <a:lnTo>
                    <a:pt x="71" y="56"/>
                  </a:lnTo>
                  <a:close/>
                  <a:moveTo>
                    <a:pt x="73" y="54"/>
                  </a:moveTo>
                  <a:cubicBezTo>
                    <a:pt x="73" y="54"/>
                    <a:pt x="73" y="54"/>
                    <a:pt x="73" y="54"/>
                  </a:cubicBezTo>
                  <a:cubicBezTo>
                    <a:pt x="74" y="54"/>
                    <a:pt x="74" y="54"/>
                    <a:pt x="74" y="54"/>
                  </a:cubicBezTo>
                  <a:cubicBezTo>
                    <a:pt x="74" y="54"/>
                    <a:pt x="74" y="54"/>
                    <a:pt x="75" y="54"/>
                  </a:cubicBezTo>
                  <a:cubicBezTo>
                    <a:pt x="75" y="54"/>
                    <a:pt x="75" y="54"/>
                    <a:pt x="76" y="54"/>
                  </a:cubicBezTo>
                  <a:cubicBezTo>
                    <a:pt x="76" y="54"/>
                    <a:pt x="76" y="54"/>
                    <a:pt x="77" y="54"/>
                  </a:cubicBezTo>
                  <a:cubicBezTo>
                    <a:pt x="77" y="54"/>
                    <a:pt x="77" y="54"/>
                    <a:pt x="77" y="54"/>
                  </a:cubicBezTo>
                  <a:cubicBezTo>
                    <a:pt x="78" y="54"/>
                    <a:pt x="78" y="54"/>
                    <a:pt x="78" y="54"/>
                  </a:cubicBezTo>
                  <a:cubicBezTo>
                    <a:pt x="78" y="54"/>
                    <a:pt x="78" y="54"/>
                    <a:pt x="78" y="54"/>
                  </a:cubicBezTo>
                  <a:cubicBezTo>
                    <a:pt x="78" y="55"/>
                    <a:pt x="78" y="55"/>
                    <a:pt x="78" y="55"/>
                  </a:cubicBezTo>
                  <a:cubicBezTo>
                    <a:pt x="78" y="55"/>
                    <a:pt x="78" y="55"/>
                    <a:pt x="78" y="55"/>
                  </a:cubicBezTo>
                  <a:cubicBezTo>
                    <a:pt x="77" y="55"/>
                    <a:pt x="77" y="55"/>
                    <a:pt x="77" y="55"/>
                  </a:cubicBezTo>
                  <a:cubicBezTo>
                    <a:pt x="76" y="55"/>
                    <a:pt x="76" y="55"/>
                    <a:pt x="76" y="55"/>
                  </a:cubicBezTo>
                  <a:cubicBezTo>
                    <a:pt x="75" y="55"/>
                    <a:pt x="75" y="55"/>
                    <a:pt x="75" y="55"/>
                  </a:cubicBezTo>
                  <a:cubicBezTo>
                    <a:pt x="74" y="55"/>
                    <a:pt x="74" y="55"/>
                    <a:pt x="74" y="55"/>
                  </a:cubicBezTo>
                  <a:cubicBezTo>
                    <a:pt x="74" y="55"/>
                    <a:pt x="73" y="55"/>
                    <a:pt x="73" y="55"/>
                  </a:cubicBezTo>
                  <a:cubicBezTo>
                    <a:pt x="73" y="55"/>
                    <a:pt x="73" y="55"/>
                    <a:pt x="73" y="54"/>
                  </a:cubicBezTo>
                  <a:close/>
                  <a:moveTo>
                    <a:pt x="43" y="57"/>
                  </a:moveTo>
                  <a:cubicBezTo>
                    <a:pt x="44" y="55"/>
                    <a:pt x="44" y="55"/>
                    <a:pt x="44" y="55"/>
                  </a:cubicBezTo>
                  <a:cubicBezTo>
                    <a:pt x="52" y="56"/>
                    <a:pt x="52" y="56"/>
                    <a:pt x="52" y="56"/>
                  </a:cubicBezTo>
                  <a:cubicBezTo>
                    <a:pt x="51" y="58"/>
                    <a:pt x="51" y="58"/>
                    <a:pt x="51" y="58"/>
                  </a:cubicBezTo>
                  <a:lnTo>
                    <a:pt x="43" y="57"/>
                  </a:lnTo>
                  <a:close/>
                  <a:moveTo>
                    <a:pt x="44" y="58"/>
                  </a:moveTo>
                  <a:cubicBezTo>
                    <a:pt x="42" y="60"/>
                    <a:pt x="42" y="60"/>
                    <a:pt x="42" y="60"/>
                  </a:cubicBezTo>
                  <a:cubicBezTo>
                    <a:pt x="34" y="60"/>
                    <a:pt x="34" y="60"/>
                    <a:pt x="34" y="60"/>
                  </a:cubicBezTo>
                  <a:cubicBezTo>
                    <a:pt x="36" y="58"/>
                    <a:pt x="36" y="58"/>
                    <a:pt x="36" y="58"/>
                  </a:cubicBezTo>
                  <a:lnTo>
                    <a:pt x="44" y="58"/>
                  </a:lnTo>
                  <a:close/>
                  <a:moveTo>
                    <a:pt x="43" y="55"/>
                  </a:moveTo>
                  <a:cubicBezTo>
                    <a:pt x="43" y="55"/>
                    <a:pt x="42" y="55"/>
                    <a:pt x="42" y="55"/>
                  </a:cubicBezTo>
                  <a:cubicBezTo>
                    <a:pt x="42" y="55"/>
                    <a:pt x="41" y="55"/>
                    <a:pt x="41" y="55"/>
                  </a:cubicBezTo>
                  <a:cubicBezTo>
                    <a:pt x="41" y="55"/>
                    <a:pt x="40" y="55"/>
                    <a:pt x="40" y="55"/>
                  </a:cubicBezTo>
                  <a:cubicBezTo>
                    <a:pt x="40" y="55"/>
                    <a:pt x="39" y="55"/>
                    <a:pt x="39" y="55"/>
                  </a:cubicBezTo>
                  <a:cubicBezTo>
                    <a:pt x="39" y="55"/>
                    <a:pt x="39" y="55"/>
                    <a:pt x="39" y="54"/>
                  </a:cubicBezTo>
                  <a:cubicBezTo>
                    <a:pt x="39" y="54"/>
                    <a:pt x="39" y="54"/>
                    <a:pt x="39" y="54"/>
                  </a:cubicBezTo>
                  <a:cubicBezTo>
                    <a:pt x="39" y="54"/>
                    <a:pt x="39" y="54"/>
                    <a:pt x="39" y="54"/>
                  </a:cubicBezTo>
                  <a:cubicBezTo>
                    <a:pt x="39" y="54"/>
                    <a:pt x="40" y="54"/>
                    <a:pt x="40" y="54"/>
                  </a:cubicBezTo>
                  <a:cubicBezTo>
                    <a:pt x="40" y="54"/>
                    <a:pt x="41" y="54"/>
                    <a:pt x="41" y="54"/>
                  </a:cubicBezTo>
                  <a:cubicBezTo>
                    <a:pt x="41" y="54"/>
                    <a:pt x="42" y="54"/>
                    <a:pt x="42" y="54"/>
                  </a:cubicBezTo>
                  <a:cubicBezTo>
                    <a:pt x="42" y="54"/>
                    <a:pt x="43" y="54"/>
                    <a:pt x="43" y="54"/>
                  </a:cubicBezTo>
                  <a:cubicBezTo>
                    <a:pt x="43" y="54"/>
                    <a:pt x="43" y="54"/>
                    <a:pt x="44" y="54"/>
                  </a:cubicBezTo>
                  <a:cubicBezTo>
                    <a:pt x="44" y="54"/>
                    <a:pt x="44" y="54"/>
                    <a:pt x="44" y="54"/>
                  </a:cubicBezTo>
                  <a:cubicBezTo>
                    <a:pt x="44" y="54"/>
                    <a:pt x="44" y="54"/>
                    <a:pt x="44" y="54"/>
                  </a:cubicBezTo>
                  <a:cubicBezTo>
                    <a:pt x="44" y="54"/>
                    <a:pt x="44" y="54"/>
                    <a:pt x="44" y="55"/>
                  </a:cubicBezTo>
                  <a:cubicBezTo>
                    <a:pt x="43" y="55"/>
                    <a:pt x="43" y="55"/>
                    <a:pt x="43" y="55"/>
                  </a:cubicBezTo>
                  <a:close/>
                  <a:moveTo>
                    <a:pt x="46" y="54"/>
                  </a:moveTo>
                  <a:cubicBezTo>
                    <a:pt x="46" y="54"/>
                    <a:pt x="46" y="54"/>
                    <a:pt x="46" y="54"/>
                  </a:cubicBezTo>
                  <a:cubicBezTo>
                    <a:pt x="46" y="54"/>
                    <a:pt x="47" y="54"/>
                    <a:pt x="47" y="54"/>
                  </a:cubicBezTo>
                  <a:cubicBezTo>
                    <a:pt x="47" y="54"/>
                    <a:pt x="47" y="54"/>
                    <a:pt x="48" y="54"/>
                  </a:cubicBezTo>
                  <a:cubicBezTo>
                    <a:pt x="48" y="54"/>
                    <a:pt x="48" y="54"/>
                    <a:pt x="49" y="54"/>
                  </a:cubicBezTo>
                  <a:cubicBezTo>
                    <a:pt x="49" y="54"/>
                    <a:pt x="49" y="54"/>
                    <a:pt x="50" y="54"/>
                  </a:cubicBezTo>
                  <a:cubicBezTo>
                    <a:pt x="50" y="54"/>
                    <a:pt x="50" y="54"/>
                    <a:pt x="50" y="54"/>
                  </a:cubicBezTo>
                  <a:cubicBezTo>
                    <a:pt x="51" y="54"/>
                    <a:pt x="51" y="54"/>
                    <a:pt x="51" y="54"/>
                  </a:cubicBezTo>
                  <a:cubicBezTo>
                    <a:pt x="51" y="54"/>
                    <a:pt x="51" y="54"/>
                    <a:pt x="51" y="54"/>
                  </a:cubicBezTo>
                  <a:cubicBezTo>
                    <a:pt x="51" y="54"/>
                    <a:pt x="51" y="54"/>
                    <a:pt x="51" y="55"/>
                  </a:cubicBezTo>
                  <a:cubicBezTo>
                    <a:pt x="50" y="55"/>
                    <a:pt x="50" y="55"/>
                    <a:pt x="50" y="55"/>
                  </a:cubicBezTo>
                  <a:cubicBezTo>
                    <a:pt x="50" y="55"/>
                    <a:pt x="49" y="55"/>
                    <a:pt x="49" y="55"/>
                  </a:cubicBezTo>
                  <a:cubicBezTo>
                    <a:pt x="49" y="55"/>
                    <a:pt x="48" y="55"/>
                    <a:pt x="48" y="55"/>
                  </a:cubicBezTo>
                  <a:cubicBezTo>
                    <a:pt x="48" y="55"/>
                    <a:pt x="47" y="55"/>
                    <a:pt x="47" y="55"/>
                  </a:cubicBezTo>
                  <a:cubicBezTo>
                    <a:pt x="47" y="55"/>
                    <a:pt x="46" y="55"/>
                    <a:pt x="46" y="55"/>
                  </a:cubicBezTo>
                  <a:cubicBezTo>
                    <a:pt x="46" y="55"/>
                    <a:pt x="46" y="55"/>
                    <a:pt x="46" y="55"/>
                  </a:cubicBezTo>
                  <a:cubicBezTo>
                    <a:pt x="46" y="54"/>
                    <a:pt x="46" y="54"/>
                    <a:pt x="46" y="54"/>
                  </a:cubicBezTo>
                  <a:close/>
                  <a:moveTo>
                    <a:pt x="32" y="54"/>
                  </a:moveTo>
                  <a:cubicBezTo>
                    <a:pt x="32" y="54"/>
                    <a:pt x="32" y="54"/>
                    <a:pt x="32" y="54"/>
                  </a:cubicBezTo>
                  <a:cubicBezTo>
                    <a:pt x="33" y="54"/>
                    <a:pt x="33" y="54"/>
                    <a:pt x="33" y="54"/>
                  </a:cubicBezTo>
                  <a:cubicBezTo>
                    <a:pt x="33" y="54"/>
                    <a:pt x="34" y="54"/>
                    <a:pt x="34" y="54"/>
                  </a:cubicBezTo>
                  <a:cubicBezTo>
                    <a:pt x="34" y="54"/>
                    <a:pt x="35" y="54"/>
                    <a:pt x="35" y="54"/>
                  </a:cubicBezTo>
                  <a:cubicBezTo>
                    <a:pt x="35" y="54"/>
                    <a:pt x="36" y="54"/>
                    <a:pt x="36" y="54"/>
                  </a:cubicBezTo>
                  <a:cubicBezTo>
                    <a:pt x="36" y="54"/>
                    <a:pt x="37" y="54"/>
                    <a:pt x="37" y="54"/>
                  </a:cubicBezTo>
                  <a:cubicBezTo>
                    <a:pt x="37" y="54"/>
                    <a:pt x="37" y="54"/>
                    <a:pt x="37" y="54"/>
                  </a:cubicBezTo>
                  <a:cubicBezTo>
                    <a:pt x="37" y="54"/>
                    <a:pt x="37" y="54"/>
                    <a:pt x="37" y="54"/>
                  </a:cubicBezTo>
                  <a:cubicBezTo>
                    <a:pt x="37" y="54"/>
                    <a:pt x="37" y="54"/>
                    <a:pt x="37" y="54"/>
                  </a:cubicBezTo>
                  <a:cubicBezTo>
                    <a:pt x="37" y="55"/>
                    <a:pt x="36" y="55"/>
                    <a:pt x="36" y="55"/>
                  </a:cubicBezTo>
                  <a:cubicBezTo>
                    <a:pt x="36" y="55"/>
                    <a:pt x="35" y="55"/>
                    <a:pt x="35" y="55"/>
                  </a:cubicBezTo>
                  <a:cubicBezTo>
                    <a:pt x="35" y="55"/>
                    <a:pt x="34" y="55"/>
                    <a:pt x="34" y="55"/>
                  </a:cubicBezTo>
                  <a:cubicBezTo>
                    <a:pt x="34" y="55"/>
                    <a:pt x="33" y="55"/>
                    <a:pt x="33" y="55"/>
                  </a:cubicBezTo>
                  <a:cubicBezTo>
                    <a:pt x="33" y="55"/>
                    <a:pt x="33" y="55"/>
                    <a:pt x="32" y="55"/>
                  </a:cubicBezTo>
                  <a:cubicBezTo>
                    <a:pt x="32" y="55"/>
                    <a:pt x="32" y="55"/>
                    <a:pt x="32" y="54"/>
                  </a:cubicBezTo>
                  <a:cubicBezTo>
                    <a:pt x="32" y="54"/>
                    <a:pt x="32" y="54"/>
                    <a:pt x="32" y="54"/>
                  </a:cubicBezTo>
                  <a:close/>
                  <a:moveTo>
                    <a:pt x="35" y="55"/>
                  </a:moveTo>
                  <a:cubicBezTo>
                    <a:pt x="43" y="55"/>
                    <a:pt x="43" y="55"/>
                    <a:pt x="43" y="55"/>
                  </a:cubicBezTo>
                  <a:cubicBezTo>
                    <a:pt x="42" y="57"/>
                    <a:pt x="42" y="57"/>
                    <a:pt x="42" y="57"/>
                  </a:cubicBezTo>
                  <a:cubicBezTo>
                    <a:pt x="34" y="57"/>
                    <a:pt x="34" y="57"/>
                    <a:pt x="34" y="57"/>
                  </a:cubicBezTo>
                  <a:lnTo>
                    <a:pt x="35" y="55"/>
                  </a:lnTo>
                  <a:close/>
                  <a:moveTo>
                    <a:pt x="34" y="58"/>
                  </a:moveTo>
                  <a:cubicBezTo>
                    <a:pt x="33" y="60"/>
                    <a:pt x="33" y="60"/>
                    <a:pt x="33" y="60"/>
                  </a:cubicBezTo>
                  <a:cubicBezTo>
                    <a:pt x="24" y="60"/>
                    <a:pt x="24" y="60"/>
                    <a:pt x="24" y="60"/>
                  </a:cubicBezTo>
                  <a:cubicBezTo>
                    <a:pt x="26" y="58"/>
                    <a:pt x="26" y="58"/>
                    <a:pt x="26" y="58"/>
                  </a:cubicBezTo>
                  <a:lnTo>
                    <a:pt x="34" y="58"/>
                  </a:lnTo>
                  <a:close/>
                  <a:moveTo>
                    <a:pt x="37" y="61"/>
                  </a:moveTo>
                  <a:cubicBezTo>
                    <a:pt x="36" y="64"/>
                    <a:pt x="36" y="64"/>
                    <a:pt x="36" y="64"/>
                  </a:cubicBezTo>
                  <a:cubicBezTo>
                    <a:pt x="27" y="64"/>
                    <a:pt x="27" y="64"/>
                    <a:pt x="27" y="64"/>
                  </a:cubicBezTo>
                  <a:cubicBezTo>
                    <a:pt x="29" y="61"/>
                    <a:pt x="29" y="61"/>
                    <a:pt x="29" y="61"/>
                  </a:cubicBezTo>
                  <a:lnTo>
                    <a:pt x="37" y="61"/>
                  </a:lnTo>
                  <a:close/>
                  <a:moveTo>
                    <a:pt x="39" y="61"/>
                  </a:moveTo>
                  <a:cubicBezTo>
                    <a:pt x="47" y="61"/>
                    <a:pt x="47" y="61"/>
                    <a:pt x="47" y="61"/>
                  </a:cubicBezTo>
                  <a:cubicBezTo>
                    <a:pt x="46" y="64"/>
                    <a:pt x="46" y="64"/>
                    <a:pt x="46" y="64"/>
                  </a:cubicBezTo>
                  <a:cubicBezTo>
                    <a:pt x="37" y="64"/>
                    <a:pt x="37" y="64"/>
                    <a:pt x="37" y="64"/>
                  </a:cubicBezTo>
                  <a:lnTo>
                    <a:pt x="39" y="61"/>
                  </a:lnTo>
                  <a:close/>
                  <a:moveTo>
                    <a:pt x="44" y="60"/>
                  </a:moveTo>
                  <a:cubicBezTo>
                    <a:pt x="45" y="58"/>
                    <a:pt x="45" y="58"/>
                    <a:pt x="45" y="58"/>
                  </a:cubicBezTo>
                  <a:cubicBezTo>
                    <a:pt x="53" y="58"/>
                    <a:pt x="53" y="58"/>
                    <a:pt x="53" y="58"/>
                  </a:cubicBezTo>
                  <a:cubicBezTo>
                    <a:pt x="52" y="60"/>
                    <a:pt x="52" y="60"/>
                    <a:pt x="52" y="60"/>
                  </a:cubicBezTo>
                  <a:lnTo>
                    <a:pt x="44" y="60"/>
                  </a:lnTo>
                  <a:close/>
                  <a:moveTo>
                    <a:pt x="48" y="61"/>
                  </a:moveTo>
                  <a:cubicBezTo>
                    <a:pt x="57" y="61"/>
                    <a:pt x="57" y="61"/>
                    <a:pt x="57" y="61"/>
                  </a:cubicBezTo>
                  <a:cubicBezTo>
                    <a:pt x="56" y="64"/>
                    <a:pt x="56" y="64"/>
                    <a:pt x="56" y="64"/>
                  </a:cubicBezTo>
                  <a:cubicBezTo>
                    <a:pt x="47" y="64"/>
                    <a:pt x="47" y="64"/>
                    <a:pt x="47" y="64"/>
                  </a:cubicBezTo>
                  <a:lnTo>
                    <a:pt x="48" y="61"/>
                  </a:lnTo>
                  <a:close/>
                  <a:moveTo>
                    <a:pt x="54" y="60"/>
                  </a:moveTo>
                  <a:cubicBezTo>
                    <a:pt x="54" y="58"/>
                    <a:pt x="54" y="58"/>
                    <a:pt x="54" y="58"/>
                  </a:cubicBezTo>
                  <a:cubicBezTo>
                    <a:pt x="63" y="58"/>
                    <a:pt x="63" y="58"/>
                    <a:pt x="63" y="58"/>
                  </a:cubicBezTo>
                  <a:cubicBezTo>
                    <a:pt x="62" y="60"/>
                    <a:pt x="62" y="60"/>
                    <a:pt x="62" y="60"/>
                  </a:cubicBezTo>
                  <a:lnTo>
                    <a:pt x="54" y="60"/>
                  </a:lnTo>
                  <a:close/>
                  <a:moveTo>
                    <a:pt x="58" y="61"/>
                  </a:moveTo>
                  <a:cubicBezTo>
                    <a:pt x="67" y="61"/>
                    <a:pt x="67" y="61"/>
                    <a:pt x="67" y="61"/>
                  </a:cubicBezTo>
                  <a:cubicBezTo>
                    <a:pt x="67" y="64"/>
                    <a:pt x="67" y="64"/>
                    <a:pt x="67" y="64"/>
                  </a:cubicBezTo>
                  <a:cubicBezTo>
                    <a:pt x="58" y="64"/>
                    <a:pt x="58" y="64"/>
                    <a:pt x="58" y="64"/>
                  </a:cubicBezTo>
                  <a:lnTo>
                    <a:pt x="58" y="61"/>
                  </a:lnTo>
                  <a:close/>
                  <a:moveTo>
                    <a:pt x="63" y="60"/>
                  </a:moveTo>
                  <a:cubicBezTo>
                    <a:pt x="64" y="58"/>
                    <a:pt x="64" y="58"/>
                    <a:pt x="64" y="58"/>
                  </a:cubicBezTo>
                  <a:cubicBezTo>
                    <a:pt x="72" y="58"/>
                    <a:pt x="72" y="58"/>
                    <a:pt x="72" y="58"/>
                  </a:cubicBezTo>
                  <a:cubicBezTo>
                    <a:pt x="72" y="61"/>
                    <a:pt x="72" y="61"/>
                    <a:pt x="72" y="61"/>
                  </a:cubicBezTo>
                  <a:lnTo>
                    <a:pt x="63" y="60"/>
                  </a:lnTo>
                  <a:close/>
                  <a:moveTo>
                    <a:pt x="68" y="61"/>
                  </a:moveTo>
                  <a:cubicBezTo>
                    <a:pt x="77" y="61"/>
                    <a:pt x="77" y="61"/>
                    <a:pt x="77" y="61"/>
                  </a:cubicBezTo>
                  <a:cubicBezTo>
                    <a:pt x="77" y="64"/>
                    <a:pt x="77" y="64"/>
                    <a:pt x="77" y="64"/>
                  </a:cubicBezTo>
                  <a:cubicBezTo>
                    <a:pt x="68" y="64"/>
                    <a:pt x="68" y="64"/>
                    <a:pt x="68" y="64"/>
                  </a:cubicBezTo>
                  <a:lnTo>
                    <a:pt x="68" y="61"/>
                  </a:lnTo>
                  <a:close/>
                  <a:moveTo>
                    <a:pt x="73" y="61"/>
                  </a:moveTo>
                  <a:cubicBezTo>
                    <a:pt x="73" y="58"/>
                    <a:pt x="73" y="58"/>
                    <a:pt x="73" y="58"/>
                  </a:cubicBezTo>
                  <a:cubicBezTo>
                    <a:pt x="82" y="58"/>
                    <a:pt x="82" y="58"/>
                    <a:pt x="82" y="58"/>
                  </a:cubicBezTo>
                  <a:cubicBezTo>
                    <a:pt x="82" y="61"/>
                    <a:pt x="82" y="61"/>
                    <a:pt x="82" y="61"/>
                  </a:cubicBezTo>
                  <a:lnTo>
                    <a:pt x="73" y="61"/>
                  </a:lnTo>
                  <a:close/>
                  <a:moveTo>
                    <a:pt x="87" y="61"/>
                  </a:moveTo>
                  <a:cubicBezTo>
                    <a:pt x="87" y="64"/>
                    <a:pt x="87" y="64"/>
                    <a:pt x="87" y="64"/>
                  </a:cubicBezTo>
                  <a:cubicBezTo>
                    <a:pt x="78" y="64"/>
                    <a:pt x="78" y="64"/>
                    <a:pt x="78" y="64"/>
                  </a:cubicBezTo>
                  <a:cubicBezTo>
                    <a:pt x="78" y="61"/>
                    <a:pt x="78" y="61"/>
                    <a:pt x="78" y="61"/>
                  </a:cubicBezTo>
                  <a:lnTo>
                    <a:pt x="87" y="61"/>
                  </a:lnTo>
                  <a:close/>
                  <a:moveTo>
                    <a:pt x="83" y="61"/>
                  </a:moveTo>
                  <a:cubicBezTo>
                    <a:pt x="83" y="58"/>
                    <a:pt x="83" y="58"/>
                    <a:pt x="83" y="58"/>
                  </a:cubicBezTo>
                  <a:cubicBezTo>
                    <a:pt x="91" y="58"/>
                    <a:pt x="91" y="58"/>
                    <a:pt x="91" y="58"/>
                  </a:cubicBezTo>
                  <a:cubicBezTo>
                    <a:pt x="92" y="61"/>
                    <a:pt x="92" y="61"/>
                    <a:pt x="92" y="61"/>
                  </a:cubicBezTo>
                  <a:lnTo>
                    <a:pt x="83" y="61"/>
                  </a:lnTo>
                  <a:close/>
                  <a:moveTo>
                    <a:pt x="97" y="61"/>
                  </a:moveTo>
                  <a:cubicBezTo>
                    <a:pt x="98" y="64"/>
                    <a:pt x="98" y="64"/>
                    <a:pt x="98" y="64"/>
                  </a:cubicBezTo>
                  <a:cubicBezTo>
                    <a:pt x="89" y="64"/>
                    <a:pt x="89" y="64"/>
                    <a:pt x="89" y="64"/>
                  </a:cubicBezTo>
                  <a:cubicBezTo>
                    <a:pt x="88" y="61"/>
                    <a:pt x="88" y="61"/>
                    <a:pt x="88" y="61"/>
                  </a:cubicBezTo>
                  <a:lnTo>
                    <a:pt x="97" y="61"/>
                  </a:lnTo>
                  <a:close/>
                  <a:moveTo>
                    <a:pt x="93" y="61"/>
                  </a:moveTo>
                  <a:cubicBezTo>
                    <a:pt x="92" y="58"/>
                    <a:pt x="92" y="58"/>
                    <a:pt x="92" y="58"/>
                  </a:cubicBezTo>
                  <a:cubicBezTo>
                    <a:pt x="101" y="58"/>
                    <a:pt x="101" y="58"/>
                    <a:pt x="101" y="58"/>
                  </a:cubicBezTo>
                  <a:cubicBezTo>
                    <a:pt x="102" y="61"/>
                    <a:pt x="102" y="61"/>
                    <a:pt x="102" y="61"/>
                  </a:cubicBezTo>
                  <a:lnTo>
                    <a:pt x="93" y="61"/>
                  </a:lnTo>
                  <a:close/>
                  <a:moveTo>
                    <a:pt x="107" y="61"/>
                  </a:moveTo>
                  <a:cubicBezTo>
                    <a:pt x="108" y="64"/>
                    <a:pt x="108" y="64"/>
                    <a:pt x="108" y="64"/>
                  </a:cubicBezTo>
                  <a:cubicBezTo>
                    <a:pt x="99" y="64"/>
                    <a:pt x="99" y="64"/>
                    <a:pt x="99" y="64"/>
                  </a:cubicBezTo>
                  <a:cubicBezTo>
                    <a:pt x="98" y="61"/>
                    <a:pt x="98" y="61"/>
                    <a:pt x="98" y="61"/>
                  </a:cubicBezTo>
                  <a:lnTo>
                    <a:pt x="107" y="61"/>
                  </a:lnTo>
                  <a:close/>
                  <a:moveTo>
                    <a:pt x="103" y="61"/>
                  </a:moveTo>
                  <a:cubicBezTo>
                    <a:pt x="102" y="58"/>
                    <a:pt x="102" y="58"/>
                    <a:pt x="102" y="58"/>
                  </a:cubicBezTo>
                  <a:cubicBezTo>
                    <a:pt x="110" y="58"/>
                    <a:pt x="110" y="58"/>
                    <a:pt x="110" y="58"/>
                  </a:cubicBezTo>
                  <a:cubicBezTo>
                    <a:pt x="111" y="61"/>
                    <a:pt x="111" y="61"/>
                    <a:pt x="111" y="61"/>
                  </a:cubicBezTo>
                  <a:lnTo>
                    <a:pt x="103" y="61"/>
                  </a:lnTo>
                  <a:close/>
                  <a:moveTo>
                    <a:pt x="117" y="61"/>
                  </a:moveTo>
                  <a:cubicBezTo>
                    <a:pt x="118" y="64"/>
                    <a:pt x="118" y="64"/>
                    <a:pt x="118" y="64"/>
                  </a:cubicBezTo>
                  <a:cubicBezTo>
                    <a:pt x="109" y="64"/>
                    <a:pt x="109" y="64"/>
                    <a:pt x="109" y="64"/>
                  </a:cubicBezTo>
                  <a:cubicBezTo>
                    <a:pt x="108" y="61"/>
                    <a:pt x="108" y="61"/>
                    <a:pt x="108" y="61"/>
                  </a:cubicBezTo>
                  <a:lnTo>
                    <a:pt x="117" y="61"/>
                  </a:lnTo>
                  <a:close/>
                  <a:moveTo>
                    <a:pt x="122" y="56"/>
                  </a:moveTo>
                  <a:cubicBezTo>
                    <a:pt x="124" y="58"/>
                    <a:pt x="124" y="58"/>
                    <a:pt x="124" y="58"/>
                  </a:cubicBezTo>
                  <a:cubicBezTo>
                    <a:pt x="118" y="58"/>
                    <a:pt x="118" y="58"/>
                    <a:pt x="118" y="58"/>
                  </a:cubicBezTo>
                  <a:cubicBezTo>
                    <a:pt x="116" y="56"/>
                    <a:pt x="116" y="56"/>
                    <a:pt x="116" y="56"/>
                  </a:cubicBezTo>
                  <a:lnTo>
                    <a:pt x="122" y="56"/>
                  </a:lnTo>
                  <a:close/>
                  <a:moveTo>
                    <a:pt x="30" y="8"/>
                  </a:moveTo>
                  <a:cubicBezTo>
                    <a:pt x="30" y="6"/>
                    <a:pt x="32" y="4"/>
                    <a:pt x="34" y="4"/>
                  </a:cubicBezTo>
                  <a:cubicBezTo>
                    <a:pt x="114" y="5"/>
                    <a:pt x="114" y="5"/>
                    <a:pt x="114" y="5"/>
                  </a:cubicBezTo>
                  <a:cubicBezTo>
                    <a:pt x="116" y="5"/>
                    <a:pt x="117" y="6"/>
                    <a:pt x="117" y="8"/>
                  </a:cubicBezTo>
                  <a:cubicBezTo>
                    <a:pt x="117" y="41"/>
                    <a:pt x="117" y="41"/>
                    <a:pt x="117" y="41"/>
                  </a:cubicBezTo>
                  <a:cubicBezTo>
                    <a:pt x="117" y="43"/>
                    <a:pt x="115" y="44"/>
                    <a:pt x="113" y="44"/>
                  </a:cubicBezTo>
                  <a:cubicBezTo>
                    <a:pt x="34" y="44"/>
                    <a:pt x="34" y="44"/>
                    <a:pt x="34" y="44"/>
                  </a:cubicBezTo>
                  <a:cubicBezTo>
                    <a:pt x="32" y="44"/>
                    <a:pt x="30" y="42"/>
                    <a:pt x="30" y="40"/>
                  </a:cubicBezTo>
                  <a:lnTo>
                    <a:pt x="30" y="8"/>
                  </a:lnTo>
                  <a:close/>
                  <a:moveTo>
                    <a:pt x="25" y="54"/>
                  </a:moveTo>
                  <a:cubicBezTo>
                    <a:pt x="25" y="54"/>
                    <a:pt x="25" y="54"/>
                    <a:pt x="26" y="54"/>
                  </a:cubicBezTo>
                  <a:cubicBezTo>
                    <a:pt x="26" y="54"/>
                    <a:pt x="26" y="54"/>
                    <a:pt x="26" y="54"/>
                  </a:cubicBezTo>
                  <a:cubicBezTo>
                    <a:pt x="27" y="54"/>
                    <a:pt x="27" y="54"/>
                    <a:pt x="27" y="54"/>
                  </a:cubicBezTo>
                  <a:cubicBezTo>
                    <a:pt x="28" y="54"/>
                    <a:pt x="28" y="54"/>
                    <a:pt x="28" y="54"/>
                  </a:cubicBezTo>
                  <a:cubicBezTo>
                    <a:pt x="29" y="54"/>
                    <a:pt x="29" y="54"/>
                    <a:pt x="29" y="54"/>
                  </a:cubicBezTo>
                  <a:cubicBezTo>
                    <a:pt x="30" y="54"/>
                    <a:pt x="30" y="54"/>
                    <a:pt x="30" y="54"/>
                  </a:cubicBezTo>
                  <a:cubicBezTo>
                    <a:pt x="30" y="54"/>
                    <a:pt x="30" y="54"/>
                    <a:pt x="30" y="54"/>
                  </a:cubicBezTo>
                  <a:cubicBezTo>
                    <a:pt x="30" y="54"/>
                    <a:pt x="30" y="54"/>
                    <a:pt x="30" y="54"/>
                  </a:cubicBezTo>
                  <a:cubicBezTo>
                    <a:pt x="30" y="54"/>
                    <a:pt x="30" y="54"/>
                    <a:pt x="30" y="54"/>
                  </a:cubicBezTo>
                  <a:cubicBezTo>
                    <a:pt x="30" y="55"/>
                    <a:pt x="29" y="55"/>
                    <a:pt x="29" y="55"/>
                  </a:cubicBezTo>
                  <a:cubicBezTo>
                    <a:pt x="29" y="55"/>
                    <a:pt x="28" y="55"/>
                    <a:pt x="28" y="55"/>
                  </a:cubicBezTo>
                  <a:cubicBezTo>
                    <a:pt x="28" y="55"/>
                    <a:pt x="27" y="55"/>
                    <a:pt x="27" y="55"/>
                  </a:cubicBezTo>
                  <a:cubicBezTo>
                    <a:pt x="27" y="55"/>
                    <a:pt x="26" y="55"/>
                    <a:pt x="26" y="55"/>
                  </a:cubicBezTo>
                  <a:cubicBezTo>
                    <a:pt x="26" y="55"/>
                    <a:pt x="26" y="55"/>
                    <a:pt x="25" y="55"/>
                  </a:cubicBezTo>
                  <a:cubicBezTo>
                    <a:pt x="25" y="55"/>
                    <a:pt x="25" y="54"/>
                    <a:pt x="25" y="54"/>
                  </a:cubicBezTo>
                  <a:cubicBezTo>
                    <a:pt x="25" y="54"/>
                    <a:pt x="25" y="54"/>
                    <a:pt x="25" y="54"/>
                  </a:cubicBezTo>
                  <a:close/>
                  <a:moveTo>
                    <a:pt x="24" y="55"/>
                  </a:moveTo>
                  <a:cubicBezTo>
                    <a:pt x="34" y="55"/>
                    <a:pt x="34" y="55"/>
                    <a:pt x="34" y="55"/>
                  </a:cubicBezTo>
                  <a:cubicBezTo>
                    <a:pt x="32" y="57"/>
                    <a:pt x="32" y="57"/>
                    <a:pt x="32" y="57"/>
                  </a:cubicBezTo>
                  <a:cubicBezTo>
                    <a:pt x="22" y="57"/>
                    <a:pt x="22" y="57"/>
                    <a:pt x="22" y="57"/>
                  </a:cubicBezTo>
                  <a:lnTo>
                    <a:pt x="24" y="55"/>
                  </a:lnTo>
                  <a:close/>
                  <a:moveTo>
                    <a:pt x="21" y="58"/>
                  </a:moveTo>
                  <a:cubicBezTo>
                    <a:pt x="25" y="58"/>
                    <a:pt x="25" y="58"/>
                    <a:pt x="25" y="58"/>
                  </a:cubicBezTo>
                  <a:cubicBezTo>
                    <a:pt x="23" y="60"/>
                    <a:pt x="23" y="60"/>
                    <a:pt x="23" y="60"/>
                  </a:cubicBezTo>
                  <a:cubicBezTo>
                    <a:pt x="19" y="60"/>
                    <a:pt x="19" y="60"/>
                    <a:pt x="19" y="60"/>
                  </a:cubicBezTo>
                  <a:lnTo>
                    <a:pt x="21" y="58"/>
                  </a:lnTo>
                  <a:close/>
                  <a:moveTo>
                    <a:pt x="19" y="61"/>
                  </a:moveTo>
                  <a:cubicBezTo>
                    <a:pt x="27" y="61"/>
                    <a:pt x="27" y="61"/>
                    <a:pt x="27" y="61"/>
                  </a:cubicBezTo>
                  <a:cubicBezTo>
                    <a:pt x="25" y="64"/>
                    <a:pt x="25" y="64"/>
                    <a:pt x="25" y="64"/>
                  </a:cubicBezTo>
                  <a:cubicBezTo>
                    <a:pt x="16" y="64"/>
                    <a:pt x="16" y="64"/>
                    <a:pt x="16" y="64"/>
                  </a:cubicBezTo>
                  <a:lnTo>
                    <a:pt x="19" y="61"/>
                  </a:lnTo>
                  <a:close/>
                  <a:moveTo>
                    <a:pt x="37" y="68"/>
                  </a:moveTo>
                  <a:cubicBezTo>
                    <a:pt x="14" y="67"/>
                    <a:pt x="14" y="67"/>
                    <a:pt x="14" y="67"/>
                  </a:cubicBezTo>
                  <a:cubicBezTo>
                    <a:pt x="16" y="64"/>
                    <a:pt x="16" y="64"/>
                    <a:pt x="16" y="64"/>
                  </a:cubicBezTo>
                  <a:cubicBezTo>
                    <a:pt x="38" y="64"/>
                    <a:pt x="38" y="64"/>
                    <a:pt x="38" y="64"/>
                  </a:cubicBezTo>
                  <a:lnTo>
                    <a:pt x="37" y="68"/>
                  </a:lnTo>
                  <a:close/>
                  <a:moveTo>
                    <a:pt x="55" y="80"/>
                  </a:moveTo>
                  <a:cubicBezTo>
                    <a:pt x="56" y="77"/>
                    <a:pt x="56" y="77"/>
                    <a:pt x="56" y="77"/>
                  </a:cubicBezTo>
                  <a:cubicBezTo>
                    <a:pt x="56" y="77"/>
                    <a:pt x="56" y="77"/>
                    <a:pt x="56" y="77"/>
                  </a:cubicBezTo>
                  <a:cubicBezTo>
                    <a:pt x="57" y="72"/>
                    <a:pt x="57" y="72"/>
                    <a:pt x="57" y="72"/>
                  </a:cubicBezTo>
                  <a:cubicBezTo>
                    <a:pt x="58" y="72"/>
                    <a:pt x="58" y="72"/>
                    <a:pt x="58" y="72"/>
                  </a:cubicBezTo>
                  <a:cubicBezTo>
                    <a:pt x="58" y="70"/>
                    <a:pt x="58" y="70"/>
                    <a:pt x="58" y="70"/>
                  </a:cubicBezTo>
                  <a:cubicBezTo>
                    <a:pt x="86" y="71"/>
                    <a:pt x="86" y="71"/>
                    <a:pt x="86" y="71"/>
                  </a:cubicBezTo>
                  <a:cubicBezTo>
                    <a:pt x="87" y="72"/>
                    <a:pt x="87" y="72"/>
                    <a:pt x="87" y="72"/>
                  </a:cubicBezTo>
                  <a:cubicBezTo>
                    <a:pt x="87" y="72"/>
                    <a:pt x="87" y="72"/>
                    <a:pt x="87" y="72"/>
                  </a:cubicBezTo>
                  <a:cubicBezTo>
                    <a:pt x="87" y="77"/>
                    <a:pt x="87" y="77"/>
                    <a:pt x="87" y="77"/>
                  </a:cubicBezTo>
                  <a:cubicBezTo>
                    <a:pt x="87" y="77"/>
                    <a:pt x="87" y="78"/>
                    <a:pt x="87" y="78"/>
                  </a:cubicBezTo>
                  <a:cubicBezTo>
                    <a:pt x="88" y="80"/>
                    <a:pt x="88" y="80"/>
                    <a:pt x="88" y="80"/>
                  </a:cubicBezTo>
                  <a:lnTo>
                    <a:pt x="55" y="80"/>
                  </a:lnTo>
                  <a:close/>
                  <a:moveTo>
                    <a:pt x="39" y="68"/>
                  </a:moveTo>
                  <a:cubicBezTo>
                    <a:pt x="40" y="64"/>
                    <a:pt x="40" y="64"/>
                    <a:pt x="40" y="64"/>
                  </a:cubicBezTo>
                  <a:cubicBezTo>
                    <a:pt x="94" y="65"/>
                    <a:pt x="94" y="65"/>
                    <a:pt x="94" y="65"/>
                  </a:cubicBezTo>
                  <a:cubicBezTo>
                    <a:pt x="94" y="68"/>
                    <a:pt x="94" y="68"/>
                    <a:pt x="94" y="68"/>
                  </a:cubicBezTo>
                  <a:lnTo>
                    <a:pt x="39" y="68"/>
                  </a:lnTo>
                  <a:close/>
                  <a:moveTo>
                    <a:pt x="96" y="68"/>
                  </a:moveTo>
                  <a:cubicBezTo>
                    <a:pt x="96" y="65"/>
                    <a:pt x="96" y="65"/>
                    <a:pt x="96" y="65"/>
                  </a:cubicBezTo>
                  <a:cubicBezTo>
                    <a:pt x="106" y="65"/>
                    <a:pt x="106" y="65"/>
                    <a:pt x="106" y="65"/>
                  </a:cubicBezTo>
                  <a:cubicBezTo>
                    <a:pt x="107" y="68"/>
                    <a:pt x="107" y="68"/>
                    <a:pt x="107" y="68"/>
                  </a:cubicBezTo>
                  <a:lnTo>
                    <a:pt x="96" y="68"/>
                  </a:lnTo>
                  <a:close/>
                  <a:moveTo>
                    <a:pt x="108" y="68"/>
                  </a:moveTo>
                  <a:cubicBezTo>
                    <a:pt x="107" y="65"/>
                    <a:pt x="107" y="65"/>
                    <a:pt x="107" y="65"/>
                  </a:cubicBezTo>
                  <a:cubicBezTo>
                    <a:pt x="129" y="65"/>
                    <a:pt x="129" y="65"/>
                    <a:pt x="129" y="65"/>
                  </a:cubicBezTo>
                  <a:cubicBezTo>
                    <a:pt x="131" y="68"/>
                    <a:pt x="131" y="68"/>
                    <a:pt x="131" y="68"/>
                  </a:cubicBezTo>
                  <a:lnTo>
                    <a:pt x="108" y="68"/>
                  </a:ln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17" name="Group 188"/>
            <p:cNvGrpSpPr/>
            <p:nvPr/>
          </p:nvGrpSpPr>
          <p:grpSpPr>
            <a:xfrm>
              <a:off x="3740661" y="2354445"/>
              <a:ext cx="148396" cy="178077"/>
              <a:chOff x="3697288" y="2559050"/>
              <a:chExt cx="158750" cy="190500"/>
            </a:xfrm>
          </p:grpSpPr>
          <p:sp>
            <p:nvSpPr>
              <p:cNvPr id="55" name="Rectangle 189"/>
              <p:cNvSpPr>
                <a:spLocks/>
              </p:cNvSpPr>
              <p:nvPr/>
            </p:nvSpPr>
            <p:spPr bwMode="auto">
              <a:xfrm>
                <a:off x="3697288" y="2622550"/>
                <a:ext cx="28575" cy="127000"/>
              </a:xfrm>
              <a:prstGeom prst="rect">
                <a:avLst/>
              </a:prstGeom>
              <a:solidFill>
                <a:srgbClr val="FFFFFF"/>
              </a:solidFill>
              <a:ln w="9525">
                <a:noFill/>
                <a:miter lim="800000"/>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6" name="Rectangle 190"/>
              <p:cNvSpPr>
                <a:spLocks/>
              </p:cNvSpPr>
              <p:nvPr/>
            </p:nvSpPr>
            <p:spPr bwMode="auto">
              <a:xfrm>
                <a:off x="3738563" y="2559050"/>
                <a:ext cx="31750" cy="190500"/>
              </a:xfrm>
              <a:prstGeom prst="rect">
                <a:avLst/>
              </a:prstGeom>
              <a:solidFill>
                <a:srgbClr val="FFFFFF"/>
              </a:solidFill>
              <a:ln w="9525">
                <a:noFill/>
                <a:miter lim="800000"/>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7" name="Rectangle 191"/>
              <p:cNvSpPr>
                <a:spLocks/>
              </p:cNvSpPr>
              <p:nvPr/>
            </p:nvSpPr>
            <p:spPr bwMode="auto">
              <a:xfrm>
                <a:off x="3783013" y="2660650"/>
                <a:ext cx="30163" cy="88900"/>
              </a:xfrm>
              <a:prstGeom prst="rect">
                <a:avLst/>
              </a:prstGeom>
              <a:solidFill>
                <a:srgbClr val="FFFFFF"/>
              </a:solidFill>
              <a:ln w="9525">
                <a:noFill/>
                <a:miter lim="800000"/>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8" name="Rectangle 192"/>
              <p:cNvSpPr>
                <a:spLocks/>
              </p:cNvSpPr>
              <p:nvPr/>
            </p:nvSpPr>
            <p:spPr bwMode="auto">
              <a:xfrm>
                <a:off x="3827463" y="2616200"/>
                <a:ext cx="28575" cy="133350"/>
              </a:xfrm>
              <a:prstGeom prst="rect">
                <a:avLst/>
              </a:prstGeom>
              <a:solidFill>
                <a:srgbClr val="FFFFFF"/>
              </a:solidFill>
              <a:ln w="9525">
                <a:noFill/>
                <a:miter lim="800000"/>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9" name="Group 193"/>
            <p:cNvGrpSpPr/>
            <p:nvPr/>
          </p:nvGrpSpPr>
          <p:grpSpPr>
            <a:xfrm>
              <a:off x="4086462" y="1909263"/>
              <a:ext cx="152850" cy="149882"/>
              <a:chOff x="4057650" y="2082800"/>
              <a:chExt cx="163513" cy="160338"/>
            </a:xfrm>
          </p:grpSpPr>
          <p:sp>
            <p:nvSpPr>
              <p:cNvPr id="53" name="Freeform: Shape 194"/>
              <p:cNvSpPr>
                <a:spLocks/>
              </p:cNvSpPr>
              <p:nvPr/>
            </p:nvSpPr>
            <p:spPr bwMode="auto">
              <a:xfrm>
                <a:off x="4057650" y="2089150"/>
                <a:ext cx="155575" cy="153988"/>
              </a:xfrm>
              <a:custGeom>
                <a:avLst/>
                <a:gdLst/>
                <a:ahLst/>
                <a:cxnLst>
                  <a:cxn ang="0">
                    <a:pos x="49" y="51"/>
                  </a:cxn>
                  <a:cxn ang="0">
                    <a:pos x="66" y="3"/>
                  </a:cxn>
                  <a:cxn ang="0">
                    <a:pos x="50" y="0"/>
                  </a:cxn>
                  <a:cxn ang="0">
                    <a:pos x="0" y="50"/>
                  </a:cxn>
                  <a:cxn ang="0">
                    <a:pos x="50" y="99"/>
                  </a:cxn>
                  <a:cxn ang="0">
                    <a:pos x="99" y="50"/>
                  </a:cxn>
                  <a:cxn ang="0">
                    <a:pos x="96" y="32"/>
                  </a:cxn>
                  <a:cxn ang="0">
                    <a:pos x="49" y="51"/>
                  </a:cxn>
                </a:cxnLst>
                <a:rect l="0" t="0" r="r" b="b"/>
                <a:pathLst>
                  <a:path w="99" h="99">
                    <a:moveTo>
                      <a:pt x="49" y="51"/>
                    </a:moveTo>
                    <a:cubicBezTo>
                      <a:pt x="66" y="3"/>
                      <a:pt x="66" y="3"/>
                      <a:pt x="66" y="3"/>
                    </a:cubicBezTo>
                    <a:cubicBezTo>
                      <a:pt x="61" y="1"/>
                      <a:pt x="55" y="0"/>
                      <a:pt x="50" y="0"/>
                    </a:cubicBezTo>
                    <a:cubicBezTo>
                      <a:pt x="22" y="0"/>
                      <a:pt x="0" y="22"/>
                      <a:pt x="0" y="50"/>
                    </a:cubicBezTo>
                    <a:cubicBezTo>
                      <a:pt x="0" y="77"/>
                      <a:pt x="22" y="99"/>
                      <a:pt x="50" y="99"/>
                    </a:cubicBezTo>
                    <a:cubicBezTo>
                      <a:pt x="77" y="99"/>
                      <a:pt x="99" y="77"/>
                      <a:pt x="99" y="50"/>
                    </a:cubicBezTo>
                    <a:cubicBezTo>
                      <a:pt x="99" y="44"/>
                      <a:pt x="98" y="38"/>
                      <a:pt x="96" y="32"/>
                    </a:cubicBezTo>
                    <a:lnTo>
                      <a:pt x="49" y="51"/>
                    </a:ln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4" name="Freeform: Shape 195"/>
              <p:cNvSpPr>
                <a:spLocks/>
              </p:cNvSpPr>
              <p:nvPr/>
            </p:nvSpPr>
            <p:spPr bwMode="auto">
              <a:xfrm>
                <a:off x="4148138" y="2082800"/>
                <a:ext cx="73025" cy="71438"/>
              </a:xfrm>
              <a:custGeom>
                <a:avLst/>
                <a:gdLst/>
                <a:ahLst/>
                <a:cxnLst>
                  <a:cxn ang="0">
                    <a:pos x="16" y="0"/>
                  </a:cxn>
                  <a:cxn ang="0">
                    <a:pos x="46" y="27"/>
                  </a:cxn>
                  <a:cxn ang="0">
                    <a:pos x="0" y="45"/>
                  </a:cxn>
                  <a:cxn ang="0">
                    <a:pos x="16" y="0"/>
                  </a:cxn>
                </a:cxnLst>
                <a:rect l="0" t="0" r="r" b="b"/>
                <a:pathLst>
                  <a:path w="46" h="45">
                    <a:moveTo>
                      <a:pt x="16" y="0"/>
                    </a:moveTo>
                    <a:lnTo>
                      <a:pt x="46" y="27"/>
                    </a:lnTo>
                    <a:lnTo>
                      <a:pt x="0" y="45"/>
                    </a:lnTo>
                    <a:lnTo>
                      <a:pt x="16" y="0"/>
                    </a:lnTo>
                    <a:close/>
                  </a:path>
                </a:pathLst>
              </a:custGeom>
              <a:solidFill>
                <a:srgbClr val="FFFFFF"/>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grpSp>
      <p:sp>
        <p:nvSpPr>
          <p:cNvPr id="21" name="Freeform: Shape 196"/>
          <p:cNvSpPr>
            <a:spLocks/>
          </p:cNvSpPr>
          <p:nvPr/>
        </p:nvSpPr>
        <p:spPr bwMode="auto">
          <a:xfrm>
            <a:off x="651821" y="1077619"/>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2" name="Freeform: Shape 198"/>
          <p:cNvSpPr>
            <a:spLocks/>
          </p:cNvSpPr>
          <p:nvPr/>
        </p:nvSpPr>
        <p:spPr bwMode="auto">
          <a:xfrm>
            <a:off x="651821" y="2026149"/>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3" name="Freeform: Shape 200"/>
          <p:cNvSpPr>
            <a:spLocks/>
          </p:cNvSpPr>
          <p:nvPr/>
        </p:nvSpPr>
        <p:spPr bwMode="auto">
          <a:xfrm>
            <a:off x="651821" y="2970986"/>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4" name="Freeform: Shape 202"/>
          <p:cNvSpPr>
            <a:spLocks/>
          </p:cNvSpPr>
          <p:nvPr/>
        </p:nvSpPr>
        <p:spPr bwMode="auto">
          <a:xfrm>
            <a:off x="651821" y="3915822"/>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5" name="Freeform: Shape 204"/>
          <p:cNvSpPr>
            <a:spLocks/>
          </p:cNvSpPr>
          <p:nvPr/>
        </p:nvSpPr>
        <p:spPr bwMode="auto">
          <a:xfrm>
            <a:off x="8242144" y="1081313"/>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6" name="Freeform: Shape 206"/>
          <p:cNvSpPr>
            <a:spLocks/>
          </p:cNvSpPr>
          <p:nvPr/>
        </p:nvSpPr>
        <p:spPr bwMode="auto">
          <a:xfrm>
            <a:off x="8242144" y="2026149"/>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7" name="Freeform: Shape 208"/>
          <p:cNvSpPr>
            <a:spLocks/>
          </p:cNvSpPr>
          <p:nvPr/>
        </p:nvSpPr>
        <p:spPr bwMode="auto">
          <a:xfrm>
            <a:off x="8242144" y="2970986"/>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8" name="Freeform: Shape 210"/>
          <p:cNvSpPr>
            <a:spLocks/>
          </p:cNvSpPr>
          <p:nvPr/>
        </p:nvSpPr>
        <p:spPr bwMode="auto">
          <a:xfrm>
            <a:off x="8242144" y="3915822"/>
            <a:ext cx="250036" cy="252114"/>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20" name="Group 52"/>
          <p:cNvGrpSpPr/>
          <p:nvPr/>
        </p:nvGrpSpPr>
        <p:grpSpPr>
          <a:xfrm>
            <a:off x="901858" y="1077619"/>
            <a:ext cx="2184893" cy="642676"/>
            <a:chOff x="1415480" y="1651350"/>
            <a:chExt cx="2913191" cy="856637"/>
          </a:xfrm>
        </p:grpSpPr>
        <p:sp>
          <p:nvSpPr>
            <p:cNvPr id="51" name="TextBox 53"/>
            <p:cNvSpPr txBox="1">
              <a:spLocks/>
            </p:cNvSpPr>
            <p:nvPr/>
          </p:nvSpPr>
          <p:spPr bwMode="auto">
            <a:xfrm>
              <a:off x="1415480" y="1651350"/>
              <a:ext cx="2913191" cy="309958"/>
            </a:xfrm>
            <a:prstGeom prst="rect">
              <a:avLst/>
            </a:prstGeom>
            <a:noFill/>
            <a:extLst/>
          </p:spPr>
          <p:txBody>
            <a:bodyPr wrap="none" lIns="360000" tIns="0" rIns="0" bIns="0" anchor="ctr" anchorCtr="0">
              <a:normAutofit/>
            </a:bodyPr>
            <a:lstStyle/>
            <a:p>
              <a:pPr algn="l"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52" name="TextBox 54"/>
            <p:cNvSpPr txBox="1">
              <a:spLocks/>
            </p:cNvSpPr>
            <p:nvPr/>
          </p:nvSpPr>
          <p:spPr bwMode="auto">
            <a:xfrm>
              <a:off x="1415480" y="1951808"/>
              <a:ext cx="2913191" cy="556179"/>
            </a:xfrm>
            <a:prstGeom prst="rect">
              <a:avLst/>
            </a:prstGeom>
            <a:noFill/>
            <a:extLst/>
          </p:spPr>
          <p:txBody>
            <a:bodyPr wrap="square" lIns="360000" tIns="0" rIns="0" bIns="0" anchor="ctr" anchorCtr="0">
              <a:normAutofit/>
            </a:bodyPr>
            <a:lstStyle/>
            <a:p>
              <a:pPr algn="l"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29" name="Group 55"/>
          <p:cNvGrpSpPr/>
          <p:nvPr/>
        </p:nvGrpSpPr>
        <p:grpSpPr>
          <a:xfrm>
            <a:off x="6084169" y="1077619"/>
            <a:ext cx="2157977" cy="649804"/>
            <a:chOff x="215928" y="1227225"/>
            <a:chExt cx="2877302" cy="866137"/>
          </a:xfrm>
          <a:noFill/>
        </p:grpSpPr>
        <p:sp>
          <p:nvSpPr>
            <p:cNvPr id="49" name="TextBox 56"/>
            <p:cNvSpPr txBox="1">
              <a:spLocks/>
            </p:cNvSpPr>
            <p:nvPr/>
          </p:nvSpPr>
          <p:spPr bwMode="auto">
            <a:xfrm>
              <a:off x="315821" y="1227225"/>
              <a:ext cx="2777409" cy="309958"/>
            </a:xfrm>
            <a:prstGeom prst="rect">
              <a:avLst/>
            </a:prstGeom>
            <a:grpFill/>
            <a:ln>
              <a:noFill/>
            </a:ln>
            <a:extLst/>
          </p:spPr>
          <p:txBody>
            <a:bodyPr wrap="none" lIns="0" tIns="0" rIns="432000" bIns="0" anchor="ctr" anchorCtr="0">
              <a:normAutofit/>
            </a:bodyPr>
            <a:lstStyle/>
            <a:p>
              <a:pPr algn="r"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50" name="TextBox 57"/>
            <p:cNvSpPr txBox="1">
              <a:spLocks/>
            </p:cNvSpPr>
            <p:nvPr/>
          </p:nvSpPr>
          <p:spPr bwMode="auto">
            <a:xfrm>
              <a:off x="215928" y="1537184"/>
              <a:ext cx="2876437" cy="556178"/>
            </a:xfrm>
            <a:prstGeom prst="rect">
              <a:avLst/>
            </a:prstGeom>
            <a:grpFill/>
            <a:ln>
              <a:noFill/>
            </a:ln>
            <a:extLst/>
          </p:spPr>
          <p:txBody>
            <a:bodyPr wrap="square" lIns="0" tIns="0" rIns="432000" bIns="0" anchor="ctr" anchorCtr="0">
              <a:normAutofit/>
            </a:bodyPr>
            <a:lstStyle/>
            <a:p>
              <a:pPr algn="r"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0" name="Group 58"/>
          <p:cNvGrpSpPr/>
          <p:nvPr/>
        </p:nvGrpSpPr>
        <p:grpSpPr>
          <a:xfrm>
            <a:off x="901858" y="2022455"/>
            <a:ext cx="2184893" cy="642676"/>
            <a:chOff x="1415480" y="1651350"/>
            <a:chExt cx="2913191" cy="856637"/>
          </a:xfrm>
        </p:grpSpPr>
        <p:sp>
          <p:nvSpPr>
            <p:cNvPr id="47" name="TextBox 59"/>
            <p:cNvSpPr txBox="1">
              <a:spLocks/>
            </p:cNvSpPr>
            <p:nvPr/>
          </p:nvSpPr>
          <p:spPr bwMode="auto">
            <a:xfrm>
              <a:off x="1415480" y="1651350"/>
              <a:ext cx="2913191" cy="309958"/>
            </a:xfrm>
            <a:prstGeom prst="rect">
              <a:avLst/>
            </a:prstGeom>
            <a:noFill/>
            <a:extLst/>
          </p:spPr>
          <p:txBody>
            <a:bodyPr wrap="none" lIns="360000" tIns="0" rIns="0" bIns="0" anchor="ctr" anchorCtr="0">
              <a:normAutofit/>
            </a:bodyPr>
            <a:lstStyle/>
            <a:p>
              <a:pPr algn="l"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48" name="TextBox 60"/>
            <p:cNvSpPr txBox="1">
              <a:spLocks/>
            </p:cNvSpPr>
            <p:nvPr/>
          </p:nvSpPr>
          <p:spPr bwMode="auto">
            <a:xfrm>
              <a:off x="1415480" y="1951808"/>
              <a:ext cx="2913191" cy="556179"/>
            </a:xfrm>
            <a:prstGeom prst="rect">
              <a:avLst/>
            </a:prstGeom>
            <a:noFill/>
            <a:extLst/>
          </p:spPr>
          <p:txBody>
            <a:bodyPr wrap="square" lIns="360000" tIns="0" rIns="0" bIns="0" anchor="ctr" anchorCtr="0">
              <a:normAutofit/>
            </a:bodyPr>
            <a:lstStyle/>
            <a:p>
              <a:pPr algn="l"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1" name="Group 61"/>
          <p:cNvGrpSpPr/>
          <p:nvPr/>
        </p:nvGrpSpPr>
        <p:grpSpPr>
          <a:xfrm>
            <a:off x="901858" y="2977771"/>
            <a:ext cx="2184893" cy="642676"/>
            <a:chOff x="1415480" y="1651350"/>
            <a:chExt cx="2913191" cy="856637"/>
          </a:xfrm>
        </p:grpSpPr>
        <p:sp>
          <p:nvSpPr>
            <p:cNvPr id="45" name="TextBox 62"/>
            <p:cNvSpPr txBox="1">
              <a:spLocks/>
            </p:cNvSpPr>
            <p:nvPr/>
          </p:nvSpPr>
          <p:spPr bwMode="auto">
            <a:xfrm>
              <a:off x="1415480" y="1651350"/>
              <a:ext cx="2913191" cy="309958"/>
            </a:xfrm>
            <a:prstGeom prst="rect">
              <a:avLst/>
            </a:prstGeom>
            <a:noFill/>
            <a:extLst/>
          </p:spPr>
          <p:txBody>
            <a:bodyPr wrap="none" lIns="360000" tIns="0" rIns="0" bIns="0" anchor="ctr" anchorCtr="0">
              <a:normAutofit/>
            </a:bodyPr>
            <a:lstStyle/>
            <a:p>
              <a:pPr algn="l"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46" name="TextBox 63"/>
            <p:cNvSpPr txBox="1">
              <a:spLocks/>
            </p:cNvSpPr>
            <p:nvPr/>
          </p:nvSpPr>
          <p:spPr bwMode="auto">
            <a:xfrm>
              <a:off x="1415480" y="1951808"/>
              <a:ext cx="2913191" cy="556179"/>
            </a:xfrm>
            <a:prstGeom prst="rect">
              <a:avLst/>
            </a:prstGeom>
            <a:noFill/>
            <a:extLst/>
          </p:spPr>
          <p:txBody>
            <a:bodyPr wrap="square" lIns="360000" tIns="0" rIns="0" bIns="0" anchor="ctr" anchorCtr="0">
              <a:normAutofit/>
            </a:bodyPr>
            <a:lstStyle/>
            <a:p>
              <a:pPr algn="l"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2" name="Group 64"/>
          <p:cNvGrpSpPr/>
          <p:nvPr/>
        </p:nvGrpSpPr>
        <p:grpSpPr>
          <a:xfrm>
            <a:off x="901858" y="3914431"/>
            <a:ext cx="2184893" cy="642676"/>
            <a:chOff x="1415480" y="1651350"/>
            <a:chExt cx="2913191" cy="856637"/>
          </a:xfrm>
        </p:grpSpPr>
        <p:sp>
          <p:nvSpPr>
            <p:cNvPr id="43" name="TextBox 65"/>
            <p:cNvSpPr txBox="1">
              <a:spLocks/>
            </p:cNvSpPr>
            <p:nvPr/>
          </p:nvSpPr>
          <p:spPr bwMode="auto">
            <a:xfrm>
              <a:off x="1415480" y="1651350"/>
              <a:ext cx="2913191" cy="309958"/>
            </a:xfrm>
            <a:prstGeom prst="rect">
              <a:avLst/>
            </a:prstGeom>
            <a:noFill/>
            <a:extLst/>
          </p:spPr>
          <p:txBody>
            <a:bodyPr wrap="none" lIns="360000" tIns="0" rIns="0" bIns="0" anchor="ctr" anchorCtr="0">
              <a:normAutofit/>
            </a:bodyPr>
            <a:lstStyle/>
            <a:p>
              <a:pPr algn="l"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44" name="TextBox 66"/>
            <p:cNvSpPr txBox="1">
              <a:spLocks/>
            </p:cNvSpPr>
            <p:nvPr/>
          </p:nvSpPr>
          <p:spPr bwMode="auto">
            <a:xfrm>
              <a:off x="1415480" y="1951808"/>
              <a:ext cx="2913191" cy="556179"/>
            </a:xfrm>
            <a:prstGeom prst="rect">
              <a:avLst/>
            </a:prstGeom>
            <a:noFill/>
            <a:extLst/>
          </p:spPr>
          <p:txBody>
            <a:bodyPr wrap="square" lIns="360000" tIns="0" rIns="0" bIns="0" anchor="ctr" anchorCtr="0">
              <a:normAutofit/>
            </a:bodyPr>
            <a:lstStyle/>
            <a:p>
              <a:pPr algn="l"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3" name="Group 67"/>
          <p:cNvGrpSpPr/>
          <p:nvPr/>
        </p:nvGrpSpPr>
        <p:grpSpPr>
          <a:xfrm>
            <a:off x="6084169" y="2026150"/>
            <a:ext cx="2157977" cy="649804"/>
            <a:chOff x="215928" y="1227225"/>
            <a:chExt cx="2877302" cy="866137"/>
          </a:xfrm>
        </p:grpSpPr>
        <p:sp>
          <p:nvSpPr>
            <p:cNvPr id="41" name="TextBox 68"/>
            <p:cNvSpPr txBox="1">
              <a:spLocks/>
            </p:cNvSpPr>
            <p:nvPr/>
          </p:nvSpPr>
          <p:spPr bwMode="auto">
            <a:xfrm>
              <a:off x="315821" y="1227225"/>
              <a:ext cx="2777409" cy="309958"/>
            </a:xfrm>
            <a:prstGeom prst="rect">
              <a:avLst/>
            </a:prstGeom>
            <a:noFill/>
            <a:extLst/>
          </p:spPr>
          <p:txBody>
            <a:bodyPr wrap="none" lIns="0" tIns="0" rIns="432000" bIns="0" anchor="ctr" anchorCtr="0">
              <a:normAutofit/>
            </a:bodyPr>
            <a:lstStyle/>
            <a:p>
              <a:pPr algn="r"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42" name="TextBox 69"/>
            <p:cNvSpPr txBox="1">
              <a:spLocks/>
            </p:cNvSpPr>
            <p:nvPr/>
          </p:nvSpPr>
          <p:spPr bwMode="auto">
            <a:xfrm>
              <a:off x="215928" y="1537184"/>
              <a:ext cx="2876437" cy="556178"/>
            </a:xfrm>
            <a:prstGeom prst="rect">
              <a:avLst/>
            </a:prstGeom>
            <a:noFill/>
            <a:extLst/>
          </p:spPr>
          <p:txBody>
            <a:bodyPr wrap="square" lIns="0" tIns="0" rIns="432000" bIns="0" anchor="ctr" anchorCtr="0">
              <a:normAutofit/>
            </a:bodyPr>
            <a:lstStyle/>
            <a:p>
              <a:pPr algn="r"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4" name="Group 70"/>
          <p:cNvGrpSpPr/>
          <p:nvPr/>
        </p:nvGrpSpPr>
        <p:grpSpPr>
          <a:xfrm>
            <a:off x="6084169" y="2974680"/>
            <a:ext cx="2157977" cy="649804"/>
            <a:chOff x="215928" y="1227225"/>
            <a:chExt cx="2877302" cy="866137"/>
          </a:xfrm>
        </p:grpSpPr>
        <p:sp>
          <p:nvSpPr>
            <p:cNvPr id="39" name="TextBox 71"/>
            <p:cNvSpPr txBox="1">
              <a:spLocks/>
            </p:cNvSpPr>
            <p:nvPr/>
          </p:nvSpPr>
          <p:spPr bwMode="auto">
            <a:xfrm>
              <a:off x="315821" y="1227225"/>
              <a:ext cx="2777409" cy="309958"/>
            </a:xfrm>
            <a:prstGeom prst="rect">
              <a:avLst/>
            </a:prstGeom>
            <a:noFill/>
            <a:extLst/>
          </p:spPr>
          <p:txBody>
            <a:bodyPr wrap="none" lIns="0" tIns="0" rIns="432000" bIns="0" anchor="ctr" anchorCtr="0">
              <a:normAutofit/>
            </a:bodyPr>
            <a:lstStyle/>
            <a:p>
              <a:pPr algn="r"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40" name="TextBox 72"/>
            <p:cNvSpPr txBox="1">
              <a:spLocks/>
            </p:cNvSpPr>
            <p:nvPr/>
          </p:nvSpPr>
          <p:spPr bwMode="auto">
            <a:xfrm>
              <a:off x="215928" y="1537184"/>
              <a:ext cx="2876437" cy="556178"/>
            </a:xfrm>
            <a:prstGeom prst="rect">
              <a:avLst/>
            </a:prstGeom>
            <a:noFill/>
            <a:extLst/>
          </p:spPr>
          <p:txBody>
            <a:bodyPr wrap="square" lIns="0" tIns="0" rIns="432000" bIns="0" anchor="ctr" anchorCtr="0">
              <a:normAutofit/>
            </a:bodyPr>
            <a:lstStyle/>
            <a:p>
              <a:pPr algn="r"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grpSp>
        <p:nvGrpSpPr>
          <p:cNvPr id="35" name="Group 73"/>
          <p:cNvGrpSpPr/>
          <p:nvPr/>
        </p:nvGrpSpPr>
        <p:grpSpPr>
          <a:xfrm>
            <a:off x="6084169" y="3923210"/>
            <a:ext cx="2157977" cy="649804"/>
            <a:chOff x="215928" y="1227225"/>
            <a:chExt cx="2877302" cy="866137"/>
          </a:xfrm>
        </p:grpSpPr>
        <p:sp>
          <p:nvSpPr>
            <p:cNvPr id="37" name="TextBox 74"/>
            <p:cNvSpPr txBox="1">
              <a:spLocks/>
            </p:cNvSpPr>
            <p:nvPr/>
          </p:nvSpPr>
          <p:spPr bwMode="auto">
            <a:xfrm>
              <a:off x="315821" y="1227225"/>
              <a:ext cx="2777409" cy="309958"/>
            </a:xfrm>
            <a:prstGeom prst="rect">
              <a:avLst/>
            </a:prstGeom>
            <a:noFill/>
            <a:extLst/>
          </p:spPr>
          <p:txBody>
            <a:bodyPr wrap="none" lIns="0" tIns="0" rIns="432000" bIns="0" anchor="ctr" anchorCtr="0">
              <a:normAutofit/>
            </a:bodyPr>
            <a:lstStyle/>
            <a:p>
              <a:pPr algn="r" latinLnBrk="0"/>
              <a:r>
                <a:rPr lang="zh-CN" altLang="en-US" sz="1200" dirty="0">
                  <a:solidFill>
                    <a:schemeClr val="bg1"/>
                  </a:solidFill>
                  <a:effectLst/>
                  <a:latin typeface="微软雅黑" panose="020B0503020204020204" pitchFamily="34" charset="-122"/>
                  <a:ea typeface="微软雅黑" panose="020B0503020204020204" pitchFamily="34" charset="-122"/>
                </a:rPr>
                <a:t>标题文本预设</a:t>
              </a:r>
            </a:p>
          </p:txBody>
        </p:sp>
        <p:sp>
          <p:nvSpPr>
            <p:cNvPr id="38" name="TextBox 75"/>
            <p:cNvSpPr txBox="1">
              <a:spLocks/>
            </p:cNvSpPr>
            <p:nvPr/>
          </p:nvSpPr>
          <p:spPr bwMode="auto">
            <a:xfrm>
              <a:off x="215928" y="1537184"/>
              <a:ext cx="2876437" cy="556178"/>
            </a:xfrm>
            <a:prstGeom prst="rect">
              <a:avLst/>
            </a:prstGeom>
            <a:noFill/>
            <a:extLst/>
          </p:spPr>
          <p:txBody>
            <a:bodyPr wrap="square" lIns="0" tIns="0" rIns="432000" bIns="0" anchor="ctr" anchorCtr="0">
              <a:normAutofit/>
            </a:bodyPr>
            <a:lstStyle/>
            <a:p>
              <a:pPr algn="r" latinLnBrk="0">
                <a:lnSpc>
                  <a:spcPct val="120000"/>
                </a:lnSpc>
              </a:pPr>
              <a:r>
                <a:rPr lang="zh-CN" altLang="en-US" sz="800" b="0" dirty="0">
                  <a:solidFill>
                    <a:schemeClr val="bg1"/>
                  </a:solidFill>
                  <a:effectLst/>
                  <a:latin typeface="微软雅黑" panose="020B0503020204020204" pitchFamily="34" charset="-122"/>
                  <a:ea typeface="微软雅黑" panose="020B0503020204020204" pitchFamily="34" charset="-122"/>
                </a:rPr>
                <a:t>此部分内容作为文字排版占位显示 </a:t>
              </a:r>
              <a:br>
                <a:rPr lang="zh-CN" altLang="en-US" sz="800" b="0" dirty="0">
                  <a:solidFill>
                    <a:schemeClr val="bg1"/>
                  </a:solidFill>
                  <a:effectLst/>
                  <a:latin typeface="微软雅黑" panose="020B0503020204020204" pitchFamily="34" charset="-122"/>
                  <a:ea typeface="微软雅黑" panose="020B0503020204020204" pitchFamily="34" charset="-122"/>
                </a:rPr>
              </a:br>
              <a:r>
                <a:rPr lang="zh-CN" altLang="en-US" sz="800" b="0" dirty="0">
                  <a:solidFill>
                    <a:schemeClr val="bg1"/>
                  </a:solidFill>
                  <a:effectLst/>
                  <a:latin typeface="微软雅黑" panose="020B0503020204020204" pitchFamily="34" charset="-122"/>
                  <a:ea typeface="微软雅黑" panose="020B0503020204020204" pitchFamily="34" charset="-122"/>
                </a:rPr>
                <a:t>（建议使用主题字体）</a:t>
              </a:r>
            </a:p>
          </p:txBody>
        </p:sp>
      </p:grpSp>
    </p:spTree>
    <p:extLst>
      <p:ext uri="{BB962C8B-B14F-4D97-AF65-F5344CB8AC3E}">
        <p14:creationId xmlns:p14="http://schemas.microsoft.com/office/powerpoint/2010/main" val="33643886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4000"/>
                            </p:stCondLst>
                            <p:childTnLst>
                              <p:par>
                                <p:cTn id="48" presetID="22" presetClass="entr" presetSubtype="1"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500"/>
                                        <p:tgtEl>
                                          <p:spTgt spid="33"/>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5000"/>
                            </p:stCondLst>
                            <p:childTnLst>
                              <p:par>
                                <p:cTn id="58" presetID="22" presetClass="entr" presetSubtype="1"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500"/>
                                        <p:tgtEl>
                                          <p:spTgt spid="3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childTnLst>
                          </p:cTn>
                        </p:par>
                        <p:par>
                          <p:cTn id="67" fill="hold">
                            <p:stCondLst>
                              <p:cond delay="6000"/>
                            </p:stCondLst>
                            <p:childTnLst>
                              <p:par>
                                <p:cTn id="68" presetID="22" presetClass="entr" presetSubtype="1"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up)">
                                      <p:cBhvr>
                                        <p:cTn id="70" dur="500"/>
                                        <p:tgtEl>
                                          <p:spTgt spid="34"/>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childTnLst>
                          </p:cTn>
                        </p:par>
                        <p:par>
                          <p:cTn id="77" fill="hold">
                            <p:stCondLst>
                              <p:cond delay="7000"/>
                            </p:stCondLst>
                            <p:childTnLst>
                              <p:par>
                                <p:cTn id="78" presetID="22" presetClass="entr" presetSubtype="1"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childTnLst>
                          </p:cTn>
                        </p:par>
                        <p:par>
                          <p:cTn id="81" fill="hold">
                            <p:stCondLst>
                              <p:cond delay="7500"/>
                            </p:stCondLst>
                            <p:childTnLst>
                              <p:par>
                                <p:cTn id="82" presetID="53" presetClass="entr" presetSubtype="16"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Effect transition="in" filter="fade">
                                      <p:cBhvr>
                                        <p:cTn id="86" dur="500"/>
                                        <p:tgtEl>
                                          <p:spTgt spid="28"/>
                                        </p:tgtEl>
                                      </p:cBhvr>
                                    </p:animEffect>
                                  </p:childTnLst>
                                </p:cTn>
                              </p:par>
                            </p:childTnLst>
                          </p:cTn>
                        </p:par>
                        <p:par>
                          <p:cTn id="87" fill="hold">
                            <p:stCondLst>
                              <p:cond delay="8000"/>
                            </p:stCondLst>
                            <p:childTnLst>
                              <p:par>
                                <p:cTn id="88" presetID="22" presetClass="entr" presetSubtype="1"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up)">
                                      <p:cBhvr>
                                        <p:cTn id="9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3002366" y="1876012"/>
          <a:ext cx="3139268" cy="2093490"/>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6"/>
          <p:cNvSpPr>
            <a:spLocks/>
          </p:cNvSpPr>
          <p:nvPr/>
        </p:nvSpPr>
        <p:spPr bwMode="auto">
          <a:xfrm>
            <a:off x="4167188" y="2517819"/>
            <a:ext cx="809625" cy="809875"/>
          </a:xfrm>
          <a:custGeom>
            <a:avLst/>
            <a:gdLst>
              <a:gd name="T0" fmla="*/ 155 w 287"/>
              <a:gd name="T1" fmla="*/ 230 h 287"/>
              <a:gd name="T2" fmla="*/ 224 w 287"/>
              <a:gd name="T3" fmla="*/ 161 h 287"/>
              <a:gd name="T4" fmla="*/ 279 w 287"/>
              <a:gd name="T5" fmla="*/ 190 h 287"/>
              <a:gd name="T6" fmla="*/ 287 w 287"/>
              <a:gd name="T7" fmla="*/ 143 h 287"/>
              <a:gd name="T8" fmla="*/ 144 w 287"/>
              <a:gd name="T9" fmla="*/ 0 h 287"/>
              <a:gd name="T10" fmla="*/ 0 w 287"/>
              <a:gd name="T11" fmla="*/ 143 h 287"/>
              <a:gd name="T12" fmla="*/ 144 w 287"/>
              <a:gd name="T13" fmla="*/ 287 h 287"/>
              <a:gd name="T14" fmla="*/ 180 w 287"/>
              <a:gd name="T15" fmla="*/ 282 h 287"/>
              <a:gd name="T16" fmla="*/ 155 w 287"/>
              <a:gd name="T17" fmla="*/ 23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87">
                <a:moveTo>
                  <a:pt x="155" y="230"/>
                </a:moveTo>
                <a:cubicBezTo>
                  <a:pt x="155" y="192"/>
                  <a:pt x="186" y="161"/>
                  <a:pt x="224" y="161"/>
                </a:cubicBezTo>
                <a:cubicBezTo>
                  <a:pt x="247" y="161"/>
                  <a:pt x="267" y="173"/>
                  <a:pt x="279" y="190"/>
                </a:cubicBezTo>
                <a:cubicBezTo>
                  <a:pt x="285" y="175"/>
                  <a:pt x="287" y="160"/>
                  <a:pt x="287" y="143"/>
                </a:cubicBezTo>
                <a:cubicBezTo>
                  <a:pt x="287" y="64"/>
                  <a:pt x="223" y="0"/>
                  <a:pt x="144" y="0"/>
                </a:cubicBezTo>
                <a:cubicBezTo>
                  <a:pt x="65" y="0"/>
                  <a:pt x="0" y="64"/>
                  <a:pt x="0" y="143"/>
                </a:cubicBezTo>
                <a:cubicBezTo>
                  <a:pt x="0" y="222"/>
                  <a:pt x="65" y="287"/>
                  <a:pt x="144" y="287"/>
                </a:cubicBezTo>
                <a:cubicBezTo>
                  <a:pt x="156" y="287"/>
                  <a:pt x="168" y="285"/>
                  <a:pt x="180" y="282"/>
                </a:cubicBezTo>
                <a:cubicBezTo>
                  <a:pt x="165" y="270"/>
                  <a:pt x="155" y="251"/>
                  <a:pt x="155" y="230"/>
                </a:cubicBezTo>
                <a:close/>
              </a:path>
            </a:pathLst>
          </a:custGeom>
          <a:solidFill>
            <a:schemeClr val="tx1"/>
          </a:solidFill>
          <a:ln>
            <a:noFill/>
          </a:ln>
        </p:spPr>
        <p:txBody>
          <a:bodyPr vert="horz" wrap="square" lIns="68584" tIns="34292" rIns="68584" bIns="34292" numCol="1" anchor="t" anchorCtr="0" compatLnSpc="1">
            <a:prstTxWarp prst="textNoShape">
              <a:avLst/>
            </a:prstTxWarp>
          </a:bodyPr>
          <a:lstStyle/>
          <a:p>
            <a:pPr defTabSz="685843"/>
            <a:endParaRPr lang="id-ID" sz="1300" dirty="0">
              <a:solidFill>
                <a:srgbClr val="0A0A0A"/>
              </a:solidFill>
            </a:endParaRPr>
          </a:p>
        </p:txBody>
      </p:sp>
      <p:cxnSp>
        <p:nvCxnSpPr>
          <p:cNvPr id="31" name="Elbow Connector 30"/>
          <p:cNvCxnSpPr/>
          <p:nvPr/>
        </p:nvCxnSpPr>
        <p:spPr>
          <a:xfrm rot="10800000" flipV="1">
            <a:off x="2722906" y="3507400"/>
            <a:ext cx="1024986" cy="627926"/>
          </a:xfrm>
          <a:prstGeom prst="bentConnector3">
            <a:avLst>
              <a:gd name="adj1" fmla="val -1249"/>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5538381" y="2892287"/>
            <a:ext cx="1094103" cy="1001783"/>
          </a:xfrm>
          <a:prstGeom prst="bentConnector3">
            <a:avLst>
              <a:gd name="adj1" fmla="val 64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4239752" y="1534020"/>
            <a:ext cx="1993461" cy="466506"/>
          </a:xfrm>
          <a:prstGeom prst="bentConnector3">
            <a:avLst>
              <a:gd name="adj1" fmla="val -14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2722905" y="1861767"/>
            <a:ext cx="1033398" cy="500615"/>
          </a:xfrm>
          <a:prstGeom prst="bentConnector3">
            <a:avLst>
              <a:gd name="adj1" fmla="val -83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6692566" y="1265217"/>
            <a:ext cx="1803870" cy="623251"/>
            <a:chOff x="7382467" y="2086755"/>
            <a:chExt cx="2405160" cy="830746"/>
          </a:xfrm>
        </p:grpSpPr>
        <p:sp>
          <p:nvSpPr>
            <p:cNvPr id="41" name="TextBox 40"/>
            <p:cNvSpPr txBox="1"/>
            <p:nvPr/>
          </p:nvSpPr>
          <p:spPr>
            <a:xfrm>
              <a:off x="7382467" y="2086755"/>
              <a:ext cx="913071" cy="369218"/>
            </a:xfrm>
            <a:prstGeom prst="rect">
              <a:avLst/>
            </a:prstGeom>
            <a:noFill/>
          </p:spPr>
          <p:txBody>
            <a:bodyPr wrap="none" rtlCol="0">
              <a:spAutoFit/>
            </a:bodyPr>
            <a:lstStyle/>
            <a:p>
              <a:pPr defTabSz="685843"/>
              <a:r>
                <a:rPr lang="zh-CN" altLang="en-US" sz="1200" dirty="0">
                  <a:solidFill>
                    <a:schemeClr val="bg1"/>
                  </a:solidFill>
                </a:rPr>
                <a:t>内容</a:t>
              </a:r>
              <a:r>
                <a:rPr lang="id-ID" sz="1200" b="1" dirty="0">
                  <a:solidFill>
                    <a:schemeClr val="bg1"/>
                  </a:solidFill>
                </a:rPr>
                <a:t> 01</a:t>
              </a:r>
            </a:p>
          </p:txBody>
        </p:sp>
        <p:sp>
          <p:nvSpPr>
            <p:cNvPr id="42" name="TextBox 41"/>
            <p:cNvSpPr txBox="1"/>
            <p:nvPr/>
          </p:nvSpPr>
          <p:spPr>
            <a:xfrm>
              <a:off x="7382467" y="2425210"/>
              <a:ext cx="2405160" cy="492291"/>
            </a:xfrm>
            <a:prstGeom prst="rect">
              <a:avLst/>
            </a:prstGeom>
            <a:noFill/>
          </p:spPr>
          <p:txBody>
            <a:bodyPr wrap="square" rtlCol="0">
              <a:spAutoFit/>
            </a:bodyPr>
            <a:lstStyle/>
            <a:p>
              <a:pPr defTabSz="685843"/>
              <a:r>
                <a:rPr lang="zh-CN" altLang="en-US" sz="900" dirty="0">
                  <a:solidFill>
                    <a:schemeClr val="bg1"/>
                  </a:solidFill>
                </a:rPr>
                <a:t>此处添加详细文本描述，建议与标题相关并符合整体语言风格</a:t>
              </a:r>
              <a:endParaRPr lang="en-US" sz="900" b="1" dirty="0">
                <a:solidFill>
                  <a:schemeClr val="bg1"/>
                </a:solidFill>
              </a:endParaRPr>
            </a:p>
          </p:txBody>
        </p:sp>
      </p:grpSp>
      <p:grpSp>
        <p:nvGrpSpPr>
          <p:cNvPr id="3" name="Group 42"/>
          <p:cNvGrpSpPr/>
          <p:nvPr/>
        </p:nvGrpSpPr>
        <p:grpSpPr>
          <a:xfrm>
            <a:off x="6779417" y="3925059"/>
            <a:ext cx="1789026" cy="627707"/>
            <a:chOff x="7382467" y="2983912"/>
            <a:chExt cx="2385368" cy="836685"/>
          </a:xfrm>
        </p:grpSpPr>
        <p:sp>
          <p:nvSpPr>
            <p:cNvPr id="44" name="TextBox 43"/>
            <p:cNvSpPr txBox="1"/>
            <p:nvPr/>
          </p:nvSpPr>
          <p:spPr>
            <a:xfrm>
              <a:off x="7382467" y="2983912"/>
              <a:ext cx="913071" cy="369218"/>
            </a:xfrm>
            <a:prstGeom prst="rect">
              <a:avLst/>
            </a:prstGeom>
            <a:noFill/>
          </p:spPr>
          <p:txBody>
            <a:bodyPr wrap="none" rtlCol="0">
              <a:spAutoFit/>
            </a:bodyPr>
            <a:lstStyle/>
            <a:p>
              <a:pPr defTabSz="685843"/>
              <a:r>
                <a:rPr lang="zh-CN" altLang="en-US" sz="1200" dirty="0">
                  <a:solidFill>
                    <a:schemeClr val="bg1"/>
                  </a:solidFill>
                </a:rPr>
                <a:t>内容</a:t>
              </a:r>
              <a:r>
                <a:rPr lang="id-ID" sz="1200" b="1" dirty="0">
                  <a:solidFill>
                    <a:schemeClr val="bg1"/>
                  </a:solidFill>
                </a:rPr>
                <a:t> 02</a:t>
              </a:r>
            </a:p>
          </p:txBody>
        </p:sp>
        <p:sp>
          <p:nvSpPr>
            <p:cNvPr id="45" name="TextBox 44"/>
            <p:cNvSpPr txBox="1"/>
            <p:nvPr/>
          </p:nvSpPr>
          <p:spPr>
            <a:xfrm>
              <a:off x="7382467" y="3328306"/>
              <a:ext cx="2385368" cy="492291"/>
            </a:xfrm>
            <a:prstGeom prst="rect">
              <a:avLst/>
            </a:prstGeom>
            <a:noFill/>
          </p:spPr>
          <p:txBody>
            <a:bodyPr wrap="square" rtlCol="0">
              <a:spAutoFit/>
            </a:bodyPr>
            <a:lstStyle/>
            <a:p>
              <a:pPr defTabSz="685843"/>
              <a:r>
                <a:rPr lang="zh-CN" altLang="en-US" sz="900" dirty="0">
                  <a:solidFill>
                    <a:schemeClr val="bg1"/>
                  </a:solidFill>
                </a:rPr>
                <a:t>此处添加详细文本描述，建议与标题相关并符合整体语言风格</a:t>
              </a:r>
              <a:endParaRPr lang="en-US" sz="900" b="1" dirty="0">
                <a:solidFill>
                  <a:schemeClr val="bg1"/>
                </a:solidFill>
              </a:endParaRPr>
            </a:p>
          </p:txBody>
        </p:sp>
      </p:grpSp>
      <p:sp>
        <p:nvSpPr>
          <p:cNvPr id="47" name="TextBox 46"/>
          <p:cNvSpPr txBox="1"/>
          <p:nvPr/>
        </p:nvSpPr>
        <p:spPr>
          <a:xfrm>
            <a:off x="1742733" y="1598635"/>
            <a:ext cx="638644" cy="253920"/>
          </a:xfrm>
          <a:prstGeom prst="rect">
            <a:avLst/>
          </a:prstGeom>
          <a:noFill/>
        </p:spPr>
        <p:txBody>
          <a:bodyPr wrap="none" lIns="68584" tIns="34292" rIns="68584" bIns="34292" rtlCol="0">
            <a:spAutoFit/>
          </a:bodyPr>
          <a:lstStyle/>
          <a:p>
            <a:pPr algn="r" defTabSz="685843"/>
            <a:r>
              <a:rPr lang="zh-CN" altLang="en-US" sz="1200" dirty="0">
                <a:solidFill>
                  <a:schemeClr val="accent1"/>
                </a:solidFill>
              </a:rPr>
              <a:t>内容</a:t>
            </a:r>
            <a:r>
              <a:rPr lang="id-ID" sz="1200" b="1" dirty="0">
                <a:solidFill>
                  <a:schemeClr val="accent1"/>
                </a:solidFill>
              </a:rPr>
              <a:t> 03</a:t>
            </a:r>
          </a:p>
        </p:txBody>
      </p:sp>
      <p:sp>
        <p:nvSpPr>
          <p:cNvPr id="48" name="TextBox 47"/>
          <p:cNvSpPr txBox="1"/>
          <p:nvPr/>
        </p:nvSpPr>
        <p:spPr>
          <a:xfrm>
            <a:off x="611560" y="1845874"/>
            <a:ext cx="1769817" cy="346253"/>
          </a:xfrm>
          <a:prstGeom prst="rect">
            <a:avLst/>
          </a:prstGeom>
          <a:noFill/>
        </p:spPr>
        <p:txBody>
          <a:bodyPr wrap="square" lIns="68584" tIns="34292" rIns="68584" bIns="34292" rtlCol="0">
            <a:spAutoFit/>
          </a:bodyPr>
          <a:lstStyle/>
          <a:p>
            <a:pPr algn="r" defTabSz="685843"/>
            <a:r>
              <a:rPr lang="zh-CN" altLang="en-US" sz="900" dirty="0">
                <a:solidFill>
                  <a:schemeClr val="bg1"/>
                </a:solidFill>
              </a:rPr>
              <a:t>此处添加详细文本描述，建议与标题相关并符合整体语言风格</a:t>
            </a:r>
            <a:endParaRPr lang="en-US" sz="900" b="1" dirty="0">
              <a:solidFill>
                <a:schemeClr val="bg1"/>
              </a:solidFill>
            </a:endParaRPr>
          </a:p>
        </p:txBody>
      </p:sp>
      <p:sp>
        <p:nvSpPr>
          <p:cNvPr id="50" name="TextBox 49"/>
          <p:cNvSpPr txBox="1"/>
          <p:nvPr/>
        </p:nvSpPr>
        <p:spPr>
          <a:xfrm>
            <a:off x="1664305" y="3851258"/>
            <a:ext cx="638644" cy="253920"/>
          </a:xfrm>
          <a:prstGeom prst="rect">
            <a:avLst/>
          </a:prstGeom>
          <a:noFill/>
        </p:spPr>
        <p:txBody>
          <a:bodyPr wrap="none" lIns="68584" tIns="34292" rIns="68584" bIns="34292" rtlCol="0">
            <a:spAutoFit/>
          </a:bodyPr>
          <a:lstStyle/>
          <a:p>
            <a:pPr algn="r" defTabSz="685843"/>
            <a:r>
              <a:rPr lang="zh-CN" altLang="en-US" sz="1200" dirty="0">
                <a:solidFill>
                  <a:schemeClr val="accent1"/>
                </a:solidFill>
              </a:rPr>
              <a:t>内容</a:t>
            </a:r>
            <a:r>
              <a:rPr lang="id-ID" sz="1200" b="1" dirty="0">
                <a:solidFill>
                  <a:schemeClr val="accent1"/>
                </a:solidFill>
              </a:rPr>
              <a:t> 04</a:t>
            </a:r>
          </a:p>
        </p:txBody>
      </p:sp>
      <p:sp>
        <p:nvSpPr>
          <p:cNvPr id="51" name="TextBox 50"/>
          <p:cNvSpPr txBox="1"/>
          <p:nvPr/>
        </p:nvSpPr>
        <p:spPr>
          <a:xfrm>
            <a:off x="533132" y="4098499"/>
            <a:ext cx="1769817" cy="346253"/>
          </a:xfrm>
          <a:prstGeom prst="rect">
            <a:avLst/>
          </a:prstGeom>
          <a:noFill/>
        </p:spPr>
        <p:txBody>
          <a:bodyPr wrap="square" lIns="68584" tIns="34292" rIns="68584" bIns="34292" rtlCol="0">
            <a:spAutoFit/>
          </a:bodyPr>
          <a:lstStyle/>
          <a:p>
            <a:pPr algn="r" defTabSz="685843"/>
            <a:r>
              <a:rPr lang="zh-CN" altLang="en-US" sz="900" dirty="0">
                <a:solidFill>
                  <a:schemeClr val="bg1"/>
                </a:solidFill>
              </a:rPr>
              <a:t>此处添加详细文本描述，建议与标题相关并符合整体语言风格</a:t>
            </a:r>
            <a:endParaRPr lang="en-US" sz="900" b="1" dirty="0">
              <a:solidFill>
                <a:schemeClr val="bg1"/>
              </a:solidFill>
            </a:endParaRPr>
          </a:p>
        </p:txBody>
      </p:sp>
      <p:grpSp>
        <p:nvGrpSpPr>
          <p:cNvPr id="5" name="Group 51"/>
          <p:cNvGrpSpPr/>
          <p:nvPr/>
        </p:nvGrpSpPr>
        <p:grpSpPr>
          <a:xfrm>
            <a:off x="2325285" y="3947603"/>
            <a:ext cx="262103" cy="299360"/>
            <a:chOff x="6711950" y="3309938"/>
            <a:chExt cx="212725" cy="242888"/>
          </a:xfrm>
          <a:solidFill>
            <a:schemeClr val="accent1"/>
          </a:solidFill>
        </p:grpSpPr>
        <p:sp>
          <p:nvSpPr>
            <p:cNvPr id="53" name="Freeform 5"/>
            <p:cNvSpPr>
              <a:spLocks noEditPoints="1"/>
            </p:cNvSpPr>
            <p:nvPr/>
          </p:nvSpPr>
          <p:spPr bwMode="auto">
            <a:xfrm>
              <a:off x="6711950" y="3309938"/>
              <a:ext cx="212725" cy="242888"/>
            </a:xfrm>
            <a:custGeom>
              <a:avLst/>
              <a:gdLst>
                <a:gd name="T0" fmla="*/ 91 w 134"/>
                <a:gd name="T1" fmla="*/ 0 h 153"/>
                <a:gd name="T2" fmla="*/ 0 w 134"/>
                <a:gd name="T3" fmla="*/ 0 h 153"/>
                <a:gd name="T4" fmla="*/ 0 w 134"/>
                <a:gd name="T5" fmla="*/ 153 h 153"/>
                <a:gd name="T6" fmla="*/ 134 w 134"/>
                <a:gd name="T7" fmla="*/ 153 h 153"/>
                <a:gd name="T8" fmla="*/ 134 w 134"/>
                <a:gd name="T9" fmla="*/ 43 h 153"/>
                <a:gd name="T10" fmla="*/ 91 w 134"/>
                <a:gd name="T11" fmla="*/ 0 h 153"/>
                <a:gd name="T12" fmla="*/ 115 w 134"/>
                <a:gd name="T13" fmla="*/ 134 h 153"/>
                <a:gd name="T14" fmla="*/ 19 w 134"/>
                <a:gd name="T15" fmla="*/ 134 h 153"/>
                <a:gd name="T16" fmla="*/ 19 w 134"/>
                <a:gd name="T17" fmla="*/ 19 h 153"/>
                <a:gd name="T18" fmla="*/ 81 w 134"/>
                <a:gd name="T19" fmla="*/ 19 h 153"/>
                <a:gd name="T20" fmla="*/ 115 w 134"/>
                <a:gd name="T21" fmla="*/ 52 h 153"/>
                <a:gd name="T22" fmla="*/ 115 w 134"/>
                <a:gd name="T23"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53">
                  <a:moveTo>
                    <a:pt x="91" y="0"/>
                  </a:moveTo>
                  <a:lnTo>
                    <a:pt x="0" y="0"/>
                  </a:lnTo>
                  <a:lnTo>
                    <a:pt x="0" y="153"/>
                  </a:lnTo>
                  <a:lnTo>
                    <a:pt x="134" y="153"/>
                  </a:lnTo>
                  <a:lnTo>
                    <a:pt x="134" y="43"/>
                  </a:lnTo>
                  <a:lnTo>
                    <a:pt x="91" y="0"/>
                  </a:lnTo>
                  <a:close/>
                  <a:moveTo>
                    <a:pt x="115" y="134"/>
                  </a:moveTo>
                  <a:lnTo>
                    <a:pt x="19" y="134"/>
                  </a:lnTo>
                  <a:lnTo>
                    <a:pt x="19" y="19"/>
                  </a:lnTo>
                  <a:lnTo>
                    <a:pt x="81" y="19"/>
                  </a:lnTo>
                  <a:lnTo>
                    <a:pt x="115" y="52"/>
                  </a:lnTo>
                  <a:lnTo>
                    <a:pt x="115"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sp>
          <p:nvSpPr>
            <p:cNvPr id="54" name="Freeform 6"/>
            <p:cNvSpPr>
              <a:spLocks/>
            </p:cNvSpPr>
            <p:nvPr/>
          </p:nvSpPr>
          <p:spPr bwMode="auto">
            <a:xfrm>
              <a:off x="6757988" y="3400426"/>
              <a:ext cx="44450" cy="90488"/>
            </a:xfrm>
            <a:custGeom>
              <a:avLst/>
              <a:gdLst>
                <a:gd name="T0" fmla="*/ 0 w 28"/>
                <a:gd name="T1" fmla="*/ 29 h 57"/>
                <a:gd name="T2" fmla="*/ 28 w 28"/>
                <a:gd name="T3" fmla="*/ 57 h 57"/>
                <a:gd name="T4" fmla="*/ 28 w 28"/>
                <a:gd name="T5" fmla="*/ 46 h 57"/>
                <a:gd name="T6" fmla="*/ 14 w 28"/>
                <a:gd name="T7" fmla="*/ 29 h 57"/>
                <a:gd name="T8" fmla="*/ 28 w 28"/>
                <a:gd name="T9" fmla="*/ 14 h 57"/>
                <a:gd name="T10" fmla="*/ 28 w 28"/>
                <a:gd name="T11" fmla="*/ 0 h 57"/>
                <a:gd name="T12" fmla="*/ 7 w 28"/>
                <a:gd name="T13" fmla="*/ 22 h 57"/>
                <a:gd name="T14" fmla="*/ 0 w 28"/>
                <a:gd name="T15" fmla="*/ 29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7">
                  <a:moveTo>
                    <a:pt x="0" y="29"/>
                  </a:moveTo>
                  <a:lnTo>
                    <a:pt x="28" y="57"/>
                  </a:lnTo>
                  <a:lnTo>
                    <a:pt x="28" y="46"/>
                  </a:lnTo>
                  <a:lnTo>
                    <a:pt x="14" y="29"/>
                  </a:lnTo>
                  <a:lnTo>
                    <a:pt x="28" y="14"/>
                  </a:lnTo>
                  <a:lnTo>
                    <a:pt x="28" y="0"/>
                  </a:lnTo>
                  <a:lnTo>
                    <a:pt x="7" y="22"/>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sp>
          <p:nvSpPr>
            <p:cNvPr id="55" name="Freeform 7"/>
            <p:cNvSpPr>
              <a:spLocks/>
            </p:cNvSpPr>
            <p:nvPr/>
          </p:nvSpPr>
          <p:spPr bwMode="auto">
            <a:xfrm>
              <a:off x="6834188" y="3400426"/>
              <a:ext cx="44450" cy="90488"/>
            </a:xfrm>
            <a:custGeom>
              <a:avLst/>
              <a:gdLst>
                <a:gd name="T0" fmla="*/ 0 w 28"/>
                <a:gd name="T1" fmla="*/ 12 h 57"/>
                <a:gd name="T2" fmla="*/ 14 w 28"/>
                <a:gd name="T3" fmla="*/ 29 h 57"/>
                <a:gd name="T4" fmla="*/ 0 w 28"/>
                <a:gd name="T5" fmla="*/ 43 h 57"/>
                <a:gd name="T6" fmla="*/ 0 w 28"/>
                <a:gd name="T7" fmla="*/ 57 h 57"/>
                <a:gd name="T8" fmla="*/ 21 w 28"/>
                <a:gd name="T9" fmla="*/ 34 h 57"/>
                <a:gd name="T10" fmla="*/ 28 w 28"/>
                <a:gd name="T11" fmla="*/ 29 h 57"/>
                <a:gd name="T12" fmla="*/ 0 w 28"/>
                <a:gd name="T13" fmla="*/ 0 h 57"/>
                <a:gd name="T14" fmla="*/ 0 w 28"/>
                <a:gd name="T15" fmla="*/ 12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7">
                  <a:moveTo>
                    <a:pt x="0" y="12"/>
                  </a:moveTo>
                  <a:lnTo>
                    <a:pt x="14" y="29"/>
                  </a:lnTo>
                  <a:lnTo>
                    <a:pt x="0" y="43"/>
                  </a:lnTo>
                  <a:lnTo>
                    <a:pt x="0" y="57"/>
                  </a:lnTo>
                  <a:lnTo>
                    <a:pt x="21" y="34"/>
                  </a:lnTo>
                  <a:lnTo>
                    <a:pt x="28" y="29"/>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grpSp>
      <p:grpSp>
        <p:nvGrpSpPr>
          <p:cNvPr id="6" name="Group 55"/>
          <p:cNvGrpSpPr/>
          <p:nvPr/>
        </p:nvGrpSpPr>
        <p:grpSpPr>
          <a:xfrm>
            <a:off x="2394814" y="1743851"/>
            <a:ext cx="256205" cy="257971"/>
            <a:chOff x="5264150" y="3794126"/>
            <a:chExt cx="241300" cy="242888"/>
          </a:xfrm>
          <a:solidFill>
            <a:schemeClr val="accent1"/>
          </a:solidFill>
        </p:grpSpPr>
        <p:sp>
          <p:nvSpPr>
            <p:cNvPr id="57" name="Freeform 8"/>
            <p:cNvSpPr>
              <a:spLocks noEditPoints="1"/>
            </p:cNvSpPr>
            <p:nvPr/>
          </p:nvSpPr>
          <p:spPr bwMode="auto">
            <a:xfrm>
              <a:off x="5264150" y="3870326"/>
              <a:ext cx="166688" cy="166688"/>
            </a:xfrm>
            <a:custGeom>
              <a:avLst/>
              <a:gdLst>
                <a:gd name="T0" fmla="*/ 42 w 44"/>
                <a:gd name="T1" fmla="*/ 18 h 44"/>
                <a:gd name="T2" fmla="*/ 35 w 44"/>
                <a:gd name="T3" fmla="*/ 18 h 44"/>
                <a:gd name="T4" fmla="*/ 34 w 44"/>
                <a:gd name="T5" fmla="*/ 14 h 44"/>
                <a:gd name="T6" fmla="*/ 38 w 44"/>
                <a:gd name="T7" fmla="*/ 10 h 44"/>
                <a:gd name="T8" fmla="*/ 38 w 44"/>
                <a:gd name="T9" fmla="*/ 7 h 44"/>
                <a:gd name="T10" fmla="*/ 36 w 44"/>
                <a:gd name="T11" fmla="*/ 5 h 44"/>
                <a:gd name="T12" fmla="*/ 33 w 44"/>
                <a:gd name="T13" fmla="*/ 5 h 44"/>
                <a:gd name="T14" fmla="*/ 29 w 44"/>
                <a:gd name="T15" fmla="*/ 9 h 44"/>
                <a:gd name="T16" fmla="*/ 25 w 44"/>
                <a:gd name="T17" fmla="*/ 8 h 44"/>
                <a:gd name="T18" fmla="*/ 25 w 44"/>
                <a:gd name="T19" fmla="*/ 2 h 44"/>
                <a:gd name="T20" fmla="*/ 23 w 44"/>
                <a:gd name="T21" fmla="*/ 0 h 44"/>
                <a:gd name="T22" fmla="*/ 20 w 44"/>
                <a:gd name="T23" fmla="*/ 0 h 44"/>
                <a:gd name="T24" fmla="*/ 18 w 44"/>
                <a:gd name="T25" fmla="*/ 2 h 44"/>
                <a:gd name="T26" fmla="*/ 18 w 44"/>
                <a:gd name="T27" fmla="*/ 8 h 44"/>
                <a:gd name="T28" fmla="*/ 14 w 44"/>
                <a:gd name="T29" fmla="*/ 9 h 44"/>
                <a:gd name="T30" fmla="*/ 10 w 44"/>
                <a:gd name="T31" fmla="*/ 6 h 44"/>
                <a:gd name="T32" fmla="*/ 7 w 44"/>
                <a:gd name="T33" fmla="*/ 6 h 44"/>
                <a:gd name="T34" fmla="*/ 5 w 44"/>
                <a:gd name="T35" fmla="*/ 8 h 44"/>
                <a:gd name="T36" fmla="*/ 5 w 44"/>
                <a:gd name="T37" fmla="*/ 11 h 44"/>
                <a:gd name="T38" fmla="*/ 9 w 44"/>
                <a:gd name="T39" fmla="*/ 15 h 44"/>
                <a:gd name="T40" fmla="*/ 7 w 44"/>
                <a:gd name="T41" fmla="*/ 19 h 44"/>
                <a:gd name="T42" fmla="*/ 2 w 44"/>
                <a:gd name="T43" fmla="*/ 19 h 44"/>
                <a:gd name="T44" fmla="*/ 0 w 44"/>
                <a:gd name="T45" fmla="*/ 21 h 44"/>
                <a:gd name="T46" fmla="*/ 0 w 44"/>
                <a:gd name="T47" fmla="*/ 24 h 44"/>
                <a:gd name="T48" fmla="*/ 2 w 44"/>
                <a:gd name="T49" fmla="*/ 26 h 44"/>
                <a:gd name="T50" fmla="*/ 7 w 44"/>
                <a:gd name="T51" fmla="*/ 26 h 44"/>
                <a:gd name="T52" fmla="*/ 9 w 44"/>
                <a:gd name="T53" fmla="*/ 30 h 44"/>
                <a:gd name="T54" fmla="*/ 6 w 44"/>
                <a:gd name="T55" fmla="*/ 34 h 44"/>
                <a:gd name="T56" fmla="*/ 6 w 44"/>
                <a:gd name="T57" fmla="*/ 37 h 44"/>
                <a:gd name="T58" fmla="*/ 8 w 44"/>
                <a:gd name="T59" fmla="*/ 39 h 44"/>
                <a:gd name="T60" fmla="*/ 11 w 44"/>
                <a:gd name="T61" fmla="*/ 39 h 44"/>
                <a:gd name="T62" fmla="*/ 15 w 44"/>
                <a:gd name="T63" fmla="*/ 35 h 44"/>
                <a:gd name="T64" fmla="*/ 19 w 44"/>
                <a:gd name="T65" fmla="*/ 36 h 44"/>
                <a:gd name="T66" fmla="*/ 19 w 44"/>
                <a:gd name="T67" fmla="*/ 42 h 44"/>
                <a:gd name="T68" fmla="*/ 21 w 44"/>
                <a:gd name="T69" fmla="*/ 44 h 44"/>
                <a:gd name="T70" fmla="*/ 24 w 44"/>
                <a:gd name="T71" fmla="*/ 44 h 44"/>
                <a:gd name="T72" fmla="*/ 26 w 44"/>
                <a:gd name="T73" fmla="*/ 42 h 44"/>
                <a:gd name="T74" fmla="*/ 26 w 44"/>
                <a:gd name="T75" fmla="*/ 36 h 44"/>
                <a:gd name="T76" fmla="*/ 30 w 44"/>
                <a:gd name="T77" fmla="*/ 34 h 44"/>
                <a:gd name="T78" fmla="*/ 34 w 44"/>
                <a:gd name="T79" fmla="*/ 38 h 44"/>
                <a:gd name="T80" fmla="*/ 37 w 44"/>
                <a:gd name="T81" fmla="*/ 38 h 44"/>
                <a:gd name="T82" fmla="*/ 39 w 44"/>
                <a:gd name="T83" fmla="*/ 36 h 44"/>
                <a:gd name="T84" fmla="*/ 39 w 44"/>
                <a:gd name="T85" fmla="*/ 33 h 44"/>
                <a:gd name="T86" fmla="*/ 35 w 44"/>
                <a:gd name="T87" fmla="*/ 28 h 44"/>
                <a:gd name="T88" fmla="*/ 36 w 44"/>
                <a:gd name="T89" fmla="*/ 25 h 44"/>
                <a:gd name="T90" fmla="*/ 42 w 44"/>
                <a:gd name="T91" fmla="*/ 25 h 44"/>
                <a:gd name="T92" fmla="*/ 44 w 44"/>
                <a:gd name="T93" fmla="*/ 23 h 44"/>
                <a:gd name="T94" fmla="*/ 44 w 44"/>
                <a:gd name="T95" fmla="*/ 20 h 44"/>
                <a:gd name="T96" fmla="*/ 42 w 44"/>
                <a:gd name="T97" fmla="*/ 18 h 44"/>
                <a:gd name="T98" fmla="*/ 21 w 44"/>
                <a:gd name="T99" fmla="*/ 28 h 44"/>
                <a:gd name="T100" fmla="*/ 15 w 44"/>
                <a:gd name="T101" fmla="*/ 22 h 44"/>
                <a:gd name="T102" fmla="*/ 21 w 44"/>
                <a:gd name="T103" fmla="*/ 16 h 44"/>
                <a:gd name="T104" fmla="*/ 28 w 44"/>
                <a:gd name="T105" fmla="*/ 22 h 44"/>
                <a:gd name="T106" fmla="*/ 21 w 44"/>
                <a:gd name="T10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2" y="18"/>
                  </a:moveTo>
                  <a:cubicBezTo>
                    <a:pt x="35" y="18"/>
                    <a:pt x="35" y="18"/>
                    <a:pt x="35"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2" y="19"/>
                    <a:pt x="2" y="19"/>
                    <a:pt x="2" y="19"/>
                  </a:cubicBezTo>
                  <a:cubicBezTo>
                    <a:pt x="1" y="19"/>
                    <a:pt x="0" y="20"/>
                    <a:pt x="0" y="21"/>
                  </a:cubicBezTo>
                  <a:cubicBezTo>
                    <a:pt x="0" y="24"/>
                    <a:pt x="0" y="24"/>
                    <a:pt x="0" y="24"/>
                  </a:cubicBezTo>
                  <a:cubicBezTo>
                    <a:pt x="0" y="25"/>
                    <a:pt x="1" y="26"/>
                    <a:pt x="2" y="26"/>
                  </a:cubicBezTo>
                  <a:cubicBezTo>
                    <a:pt x="7" y="26"/>
                    <a:pt x="7" y="26"/>
                    <a:pt x="7" y="26"/>
                  </a:cubicBezTo>
                  <a:cubicBezTo>
                    <a:pt x="8" y="28"/>
                    <a:pt x="8"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5"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sp>
          <p:nvSpPr>
            <p:cNvPr id="58" name="Freeform 9"/>
            <p:cNvSpPr>
              <a:spLocks noEditPoints="1"/>
            </p:cNvSpPr>
            <p:nvPr/>
          </p:nvSpPr>
          <p:spPr bwMode="auto">
            <a:xfrm>
              <a:off x="5400675" y="3794126"/>
              <a:ext cx="104775" cy="106363"/>
            </a:xfrm>
            <a:custGeom>
              <a:avLst/>
              <a:gdLst>
                <a:gd name="T0" fmla="*/ 26 w 28"/>
                <a:gd name="T1" fmla="*/ 11 h 28"/>
                <a:gd name="T2" fmla="*/ 23 w 28"/>
                <a:gd name="T3" fmla="*/ 11 h 28"/>
                <a:gd name="T4" fmla="*/ 22 w 28"/>
                <a:gd name="T5" fmla="*/ 9 h 28"/>
                <a:gd name="T6" fmla="*/ 24 w 28"/>
                <a:gd name="T7" fmla="*/ 7 h 28"/>
                <a:gd name="T8" fmla="*/ 24 w 28"/>
                <a:gd name="T9" fmla="*/ 4 h 28"/>
                <a:gd name="T10" fmla="*/ 23 w 28"/>
                <a:gd name="T11" fmla="*/ 3 h 28"/>
                <a:gd name="T12" fmla="*/ 21 w 28"/>
                <a:gd name="T13" fmla="*/ 3 h 28"/>
                <a:gd name="T14" fmla="*/ 18 w 28"/>
                <a:gd name="T15" fmla="*/ 6 h 28"/>
                <a:gd name="T16" fmla="*/ 16 w 28"/>
                <a:gd name="T17" fmla="*/ 5 h 28"/>
                <a:gd name="T18" fmla="*/ 16 w 28"/>
                <a:gd name="T19" fmla="*/ 2 h 28"/>
                <a:gd name="T20" fmla="*/ 14 w 28"/>
                <a:gd name="T21" fmla="*/ 0 h 28"/>
                <a:gd name="T22" fmla="*/ 13 w 28"/>
                <a:gd name="T23" fmla="*/ 0 h 28"/>
                <a:gd name="T24" fmla="*/ 11 w 28"/>
                <a:gd name="T25" fmla="*/ 2 h 28"/>
                <a:gd name="T26" fmla="*/ 11 w 28"/>
                <a:gd name="T27" fmla="*/ 5 h 28"/>
                <a:gd name="T28" fmla="*/ 9 w 28"/>
                <a:gd name="T29" fmla="*/ 6 h 28"/>
                <a:gd name="T30" fmla="*/ 7 w 28"/>
                <a:gd name="T31" fmla="*/ 4 h 28"/>
                <a:gd name="T32" fmla="*/ 4 w 28"/>
                <a:gd name="T33" fmla="*/ 4 h 28"/>
                <a:gd name="T34" fmla="*/ 3 w 28"/>
                <a:gd name="T35" fmla="*/ 5 h 28"/>
                <a:gd name="T36" fmla="*/ 3 w 28"/>
                <a:gd name="T37" fmla="*/ 7 h 28"/>
                <a:gd name="T38" fmla="*/ 6 w 28"/>
                <a:gd name="T39" fmla="*/ 9 h 28"/>
                <a:gd name="T40" fmla="*/ 4 w 28"/>
                <a:gd name="T41" fmla="*/ 12 h 28"/>
                <a:gd name="T42" fmla="*/ 2 w 28"/>
                <a:gd name="T43" fmla="*/ 12 h 28"/>
                <a:gd name="T44" fmla="*/ 0 w 28"/>
                <a:gd name="T45" fmla="*/ 14 h 28"/>
                <a:gd name="T46" fmla="*/ 0 w 28"/>
                <a:gd name="T47" fmla="*/ 15 h 28"/>
                <a:gd name="T48" fmla="*/ 2 w 28"/>
                <a:gd name="T49" fmla="*/ 17 h 28"/>
                <a:gd name="T50" fmla="*/ 5 w 28"/>
                <a:gd name="T51" fmla="*/ 17 h 28"/>
                <a:gd name="T52" fmla="*/ 6 w 28"/>
                <a:gd name="T53" fmla="*/ 19 h 28"/>
                <a:gd name="T54" fmla="*/ 4 w 28"/>
                <a:gd name="T55" fmla="*/ 21 h 28"/>
                <a:gd name="T56" fmla="*/ 4 w 28"/>
                <a:gd name="T57" fmla="*/ 24 h 28"/>
                <a:gd name="T58" fmla="*/ 5 w 28"/>
                <a:gd name="T59" fmla="*/ 25 h 28"/>
                <a:gd name="T60" fmla="*/ 7 w 28"/>
                <a:gd name="T61" fmla="*/ 25 h 28"/>
                <a:gd name="T62" fmla="*/ 9 w 28"/>
                <a:gd name="T63" fmla="*/ 22 h 28"/>
                <a:gd name="T64" fmla="*/ 12 w 28"/>
                <a:gd name="T65" fmla="*/ 23 h 28"/>
                <a:gd name="T66" fmla="*/ 12 w 28"/>
                <a:gd name="T67" fmla="*/ 26 h 28"/>
                <a:gd name="T68" fmla="*/ 14 w 28"/>
                <a:gd name="T69" fmla="*/ 28 h 28"/>
                <a:gd name="T70" fmla="*/ 15 w 28"/>
                <a:gd name="T71" fmla="*/ 28 h 28"/>
                <a:gd name="T72" fmla="*/ 17 w 28"/>
                <a:gd name="T73" fmla="*/ 26 h 28"/>
                <a:gd name="T74" fmla="*/ 17 w 28"/>
                <a:gd name="T75" fmla="*/ 23 h 28"/>
                <a:gd name="T76" fmla="*/ 19 w 28"/>
                <a:gd name="T77" fmla="*/ 22 h 28"/>
                <a:gd name="T78" fmla="*/ 21 w 28"/>
                <a:gd name="T79" fmla="*/ 24 h 28"/>
                <a:gd name="T80" fmla="*/ 24 w 28"/>
                <a:gd name="T81" fmla="*/ 24 h 28"/>
                <a:gd name="T82" fmla="*/ 25 w 28"/>
                <a:gd name="T83" fmla="*/ 23 h 28"/>
                <a:gd name="T84" fmla="*/ 25 w 28"/>
                <a:gd name="T85" fmla="*/ 21 h 28"/>
                <a:gd name="T86" fmla="*/ 22 w 28"/>
                <a:gd name="T87" fmla="*/ 18 h 28"/>
                <a:gd name="T88" fmla="*/ 23 w 28"/>
                <a:gd name="T89" fmla="*/ 16 h 28"/>
                <a:gd name="T90" fmla="*/ 26 w 28"/>
                <a:gd name="T91" fmla="*/ 16 h 28"/>
                <a:gd name="T92" fmla="*/ 28 w 28"/>
                <a:gd name="T93" fmla="*/ 14 h 28"/>
                <a:gd name="T94" fmla="*/ 28 w 28"/>
                <a:gd name="T95" fmla="*/ 13 h 28"/>
                <a:gd name="T96" fmla="*/ 26 w 28"/>
                <a:gd name="T97" fmla="*/ 11 h 28"/>
                <a:gd name="T98" fmla="*/ 14 w 28"/>
                <a:gd name="T99" fmla="*/ 18 h 28"/>
                <a:gd name="T100" fmla="*/ 10 w 28"/>
                <a:gd name="T101" fmla="*/ 14 h 28"/>
                <a:gd name="T102" fmla="*/ 14 w 28"/>
                <a:gd name="T103" fmla="*/ 10 h 28"/>
                <a:gd name="T104" fmla="*/ 18 w 28"/>
                <a:gd name="T105" fmla="*/ 14 h 28"/>
                <a:gd name="T106" fmla="*/ 14 w 28"/>
                <a:gd name="T10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26" y="11"/>
                  </a:moveTo>
                  <a:cubicBezTo>
                    <a:pt x="23" y="11"/>
                    <a:pt x="23" y="11"/>
                    <a:pt x="23" y="11"/>
                  </a:cubicBezTo>
                  <a:cubicBezTo>
                    <a:pt x="22" y="11"/>
                    <a:pt x="22" y="10"/>
                    <a:pt x="22" y="9"/>
                  </a:cubicBezTo>
                  <a:cubicBezTo>
                    <a:pt x="24" y="7"/>
                    <a:pt x="24" y="7"/>
                    <a:pt x="24" y="7"/>
                  </a:cubicBezTo>
                  <a:cubicBezTo>
                    <a:pt x="25" y="6"/>
                    <a:pt x="25" y="5"/>
                    <a:pt x="24" y="4"/>
                  </a:cubicBezTo>
                  <a:cubicBezTo>
                    <a:pt x="23" y="3"/>
                    <a:pt x="23" y="3"/>
                    <a:pt x="23" y="3"/>
                  </a:cubicBezTo>
                  <a:cubicBezTo>
                    <a:pt x="22" y="3"/>
                    <a:pt x="21" y="3"/>
                    <a:pt x="21" y="3"/>
                  </a:cubicBezTo>
                  <a:cubicBezTo>
                    <a:pt x="18" y="6"/>
                    <a:pt x="18" y="6"/>
                    <a:pt x="18" y="6"/>
                  </a:cubicBezTo>
                  <a:cubicBezTo>
                    <a:pt x="18" y="5"/>
                    <a:pt x="17" y="5"/>
                    <a:pt x="16" y="5"/>
                  </a:cubicBezTo>
                  <a:cubicBezTo>
                    <a:pt x="16" y="2"/>
                    <a:pt x="16" y="2"/>
                    <a:pt x="16" y="2"/>
                  </a:cubicBezTo>
                  <a:cubicBezTo>
                    <a:pt x="16" y="1"/>
                    <a:pt x="15" y="0"/>
                    <a:pt x="14" y="0"/>
                  </a:cubicBezTo>
                  <a:cubicBezTo>
                    <a:pt x="13" y="0"/>
                    <a:pt x="13" y="0"/>
                    <a:pt x="13" y="0"/>
                  </a:cubicBezTo>
                  <a:cubicBezTo>
                    <a:pt x="12" y="0"/>
                    <a:pt x="11" y="1"/>
                    <a:pt x="11" y="2"/>
                  </a:cubicBezTo>
                  <a:cubicBezTo>
                    <a:pt x="11" y="5"/>
                    <a:pt x="11" y="5"/>
                    <a:pt x="11" y="5"/>
                  </a:cubicBezTo>
                  <a:cubicBezTo>
                    <a:pt x="10" y="5"/>
                    <a:pt x="10" y="6"/>
                    <a:pt x="9" y="6"/>
                  </a:cubicBezTo>
                  <a:cubicBezTo>
                    <a:pt x="7" y="4"/>
                    <a:pt x="7" y="4"/>
                    <a:pt x="7" y="4"/>
                  </a:cubicBezTo>
                  <a:cubicBezTo>
                    <a:pt x="6" y="3"/>
                    <a:pt x="5" y="3"/>
                    <a:pt x="4" y="4"/>
                  </a:cubicBezTo>
                  <a:cubicBezTo>
                    <a:pt x="3" y="5"/>
                    <a:pt x="3" y="5"/>
                    <a:pt x="3" y="5"/>
                  </a:cubicBezTo>
                  <a:cubicBezTo>
                    <a:pt x="3" y="6"/>
                    <a:pt x="3" y="7"/>
                    <a:pt x="3" y="7"/>
                  </a:cubicBezTo>
                  <a:cubicBezTo>
                    <a:pt x="6" y="9"/>
                    <a:pt x="6" y="9"/>
                    <a:pt x="6" y="9"/>
                  </a:cubicBezTo>
                  <a:cubicBezTo>
                    <a:pt x="5" y="10"/>
                    <a:pt x="5" y="11"/>
                    <a:pt x="4" y="12"/>
                  </a:cubicBezTo>
                  <a:cubicBezTo>
                    <a:pt x="2" y="12"/>
                    <a:pt x="2" y="12"/>
                    <a:pt x="2" y="12"/>
                  </a:cubicBezTo>
                  <a:cubicBezTo>
                    <a:pt x="1" y="12"/>
                    <a:pt x="0" y="13"/>
                    <a:pt x="0" y="14"/>
                  </a:cubicBezTo>
                  <a:cubicBezTo>
                    <a:pt x="0" y="15"/>
                    <a:pt x="0" y="15"/>
                    <a:pt x="0" y="15"/>
                  </a:cubicBezTo>
                  <a:cubicBezTo>
                    <a:pt x="0" y="16"/>
                    <a:pt x="1" y="17"/>
                    <a:pt x="2" y="17"/>
                  </a:cubicBezTo>
                  <a:cubicBezTo>
                    <a:pt x="5" y="17"/>
                    <a:pt x="5" y="17"/>
                    <a:pt x="5" y="17"/>
                  </a:cubicBezTo>
                  <a:cubicBezTo>
                    <a:pt x="5" y="18"/>
                    <a:pt x="5" y="19"/>
                    <a:pt x="6" y="19"/>
                  </a:cubicBezTo>
                  <a:cubicBezTo>
                    <a:pt x="4" y="21"/>
                    <a:pt x="4" y="21"/>
                    <a:pt x="4" y="21"/>
                  </a:cubicBezTo>
                  <a:cubicBezTo>
                    <a:pt x="3" y="22"/>
                    <a:pt x="3" y="23"/>
                    <a:pt x="4" y="24"/>
                  </a:cubicBezTo>
                  <a:cubicBezTo>
                    <a:pt x="5" y="25"/>
                    <a:pt x="5" y="25"/>
                    <a:pt x="5" y="25"/>
                  </a:cubicBezTo>
                  <a:cubicBezTo>
                    <a:pt x="6" y="25"/>
                    <a:pt x="7" y="25"/>
                    <a:pt x="7" y="25"/>
                  </a:cubicBezTo>
                  <a:cubicBezTo>
                    <a:pt x="9" y="22"/>
                    <a:pt x="9" y="22"/>
                    <a:pt x="9" y="22"/>
                  </a:cubicBezTo>
                  <a:cubicBezTo>
                    <a:pt x="10" y="23"/>
                    <a:pt x="11" y="23"/>
                    <a:pt x="12" y="23"/>
                  </a:cubicBezTo>
                  <a:cubicBezTo>
                    <a:pt x="12" y="26"/>
                    <a:pt x="12" y="26"/>
                    <a:pt x="12" y="26"/>
                  </a:cubicBezTo>
                  <a:cubicBezTo>
                    <a:pt x="12" y="27"/>
                    <a:pt x="13" y="28"/>
                    <a:pt x="14" y="28"/>
                  </a:cubicBezTo>
                  <a:cubicBezTo>
                    <a:pt x="15" y="28"/>
                    <a:pt x="15" y="28"/>
                    <a:pt x="15" y="28"/>
                  </a:cubicBezTo>
                  <a:cubicBezTo>
                    <a:pt x="16" y="28"/>
                    <a:pt x="17" y="27"/>
                    <a:pt x="17" y="26"/>
                  </a:cubicBezTo>
                  <a:cubicBezTo>
                    <a:pt x="17" y="23"/>
                    <a:pt x="17" y="23"/>
                    <a:pt x="17" y="23"/>
                  </a:cubicBezTo>
                  <a:cubicBezTo>
                    <a:pt x="18" y="23"/>
                    <a:pt x="18" y="22"/>
                    <a:pt x="19" y="22"/>
                  </a:cubicBezTo>
                  <a:cubicBezTo>
                    <a:pt x="21" y="24"/>
                    <a:pt x="21" y="24"/>
                    <a:pt x="21" y="24"/>
                  </a:cubicBezTo>
                  <a:cubicBezTo>
                    <a:pt x="22" y="25"/>
                    <a:pt x="23" y="25"/>
                    <a:pt x="24" y="24"/>
                  </a:cubicBezTo>
                  <a:cubicBezTo>
                    <a:pt x="25" y="23"/>
                    <a:pt x="25" y="23"/>
                    <a:pt x="25" y="23"/>
                  </a:cubicBezTo>
                  <a:cubicBezTo>
                    <a:pt x="25" y="22"/>
                    <a:pt x="25" y="21"/>
                    <a:pt x="25" y="21"/>
                  </a:cubicBezTo>
                  <a:cubicBezTo>
                    <a:pt x="22" y="18"/>
                    <a:pt x="22" y="18"/>
                    <a:pt x="22" y="18"/>
                  </a:cubicBezTo>
                  <a:cubicBezTo>
                    <a:pt x="22" y="17"/>
                    <a:pt x="23" y="17"/>
                    <a:pt x="23" y="16"/>
                  </a:cubicBezTo>
                  <a:cubicBezTo>
                    <a:pt x="26" y="16"/>
                    <a:pt x="26" y="16"/>
                    <a:pt x="26" y="16"/>
                  </a:cubicBezTo>
                  <a:cubicBezTo>
                    <a:pt x="27" y="16"/>
                    <a:pt x="28" y="15"/>
                    <a:pt x="28" y="14"/>
                  </a:cubicBezTo>
                  <a:cubicBezTo>
                    <a:pt x="28" y="13"/>
                    <a:pt x="28" y="13"/>
                    <a:pt x="28" y="13"/>
                  </a:cubicBezTo>
                  <a:cubicBezTo>
                    <a:pt x="28" y="12"/>
                    <a:pt x="27" y="11"/>
                    <a:pt x="26" y="11"/>
                  </a:cubicBezTo>
                  <a:close/>
                  <a:moveTo>
                    <a:pt x="14" y="18"/>
                  </a:moveTo>
                  <a:cubicBezTo>
                    <a:pt x="11" y="18"/>
                    <a:pt x="10" y="16"/>
                    <a:pt x="10" y="14"/>
                  </a:cubicBezTo>
                  <a:cubicBezTo>
                    <a:pt x="10" y="12"/>
                    <a:pt x="11" y="10"/>
                    <a:pt x="14" y="10"/>
                  </a:cubicBezTo>
                  <a:cubicBezTo>
                    <a:pt x="16" y="10"/>
                    <a:pt x="18" y="12"/>
                    <a:pt x="18" y="14"/>
                  </a:cubicBezTo>
                  <a:cubicBezTo>
                    <a:pt x="18" y="16"/>
                    <a:pt x="16" y="18"/>
                    <a:pt x="1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grpSp>
      <p:grpSp>
        <p:nvGrpSpPr>
          <p:cNvPr id="9" name="Group 58"/>
          <p:cNvGrpSpPr/>
          <p:nvPr/>
        </p:nvGrpSpPr>
        <p:grpSpPr>
          <a:xfrm>
            <a:off x="6486815" y="4040470"/>
            <a:ext cx="197022" cy="276639"/>
            <a:chOff x="5746750" y="3794126"/>
            <a:chExt cx="173038" cy="242888"/>
          </a:xfrm>
          <a:solidFill>
            <a:schemeClr val="accent1"/>
          </a:solidFill>
        </p:grpSpPr>
        <p:sp>
          <p:nvSpPr>
            <p:cNvPr id="60" name="Freeform 10"/>
            <p:cNvSpPr>
              <a:spLocks noEditPoints="1"/>
            </p:cNvSpPr>
            <p:nvPr/>
          </p:nvSpPr>
          <p:spPr bwMode="auto">
            <a:xfrm>
              <a:off x="5746750" y="3794126"/>
              <a:ext cx="173038" cy="242888"/>
            </a:xfrm>
            <a:custGeom>
              <a:avLst/>
              <a:gdLst>
                <a:gd name="T0" fmla="*/ 43 w 46"/>
                <a:gd name="T1" fmla="*/ 6 h 64"/>
                <a:gd name="T2" fmla="*/ 46 w 46"/>
                <a:gd name="T3" fmla="*/ 6 h 64"/>
                <a:gd name="T4" fmla="*/ 46 w 46"/>
                <a:gd name="T5" fmla="*/ 0 h 64"/>
                <a:gd name="T6" fmla="*/ 0 w 46"/>
                <a:gd name="T7" fmla="*/ 0 h 64"/>
                <a:gd name="T8" fmla="*/ 0 w 46"/>
                <a:gd name="T9" fmla="*/ 6 h 64"/>
                <a:gd name="T10" fmla="*/ 4 w 46"/>
                <a:gd name="T11" fmla="*/ 6 h 64"/>
                <a:gd name="T12" fmla="*/ 17 w 46"/>
                <a:gd name="T13" fmla="*/ 29 h 64"/>
                <a:gd name="T14" fmla="*/ 17 w 46"/>
                <a:gd name="T15" fmla="*/ 36 h 64"/>
                <a:gd name="T16" fmla="*/ 4 w 46"/>
                <a:gd name="T17" fmla="*/ 58 h 64"/>
                <a:gd name="T18" fmla="*/ 0 w 46"/>
                <a:gd name="T19" fmla="*/ 58 h 64"/>
                <a:gd name="T20" fmla="*/ 0 w 46"/>
                <a:gd name="T21" fmla="*/ 64 h 64"/>
                <a:gd name="T22" fmla="*/ 46 w 46"/>
                <a:gd name="T23" fmla="*/ 64 h 64"/>
                <a:gd name="T24" fmla="*/ 46 w 46"/>
                <a:gd name="T25" fmla="*/ 58 h 64"/>
                <a:gd name="T26" fmla="*/ 43 w 46"/>
                <a:gd name="T27" fmla="*/ 58 h 64"/>
                <a:gd name="T28" fmla="*/ 30 w 46"/>
                <a:gd name="T29" fmla="*/ 36 h 64"/>
                <a:gd name="T30" fmla="*/ 30 w 46"/>
                <a:gd name="T31" fmla="*/ 29 h 64"/>
                <a:gd name="T32" fmla="*/ 43 w 46"/>
                <a:gd name="T33" fmla="*/ 6 h 64"/>
                <a:gd name="T34" fmla="*/ 28 w 46"/>
                <a:gd name="T35" fmla="*/ 38 h 64"/>
                <a:gd name="T36" fmla="*/ 40 w 46"/>
                <a:gd name="T37" fmla="*/ 58 h 64"/>
                <a:gd name="T38" fmla="*/ 37 w 46"/>
                <a:gd name="T39" fmla="*/ 58 h 64"/>
                <a:gd name="T40" fmla="*/ 31 w 46"/>
                <a:gd name="T41" fmla="*/ 51 h 64"/>
                <a:gd name="T42" fmla="*/ 24 w 46"/>
                <a:gd name="T43" fmla="*/ 43 h 64"/>
                <a:gd name="T44" fmla="*/ 17 w 46"/>
                <a:gd name="T45" fmla="*/ 51 h 64"/>
                <a:gd name="T46" fmla="*/ 11 w 46"/>
                <a:gd name="T47" fmla="*/ 58 h 64"/>
                <a:gd name="T48" fmla="*/ 7 w 46"/>
                <a:gd name="T49" fmla="*/ 58 h 64"/>
                <a:gd name="T50" fmla="*/ 19 w 46"/>
                <a:gd name="T51" fmla="*/ 38 h 64"/>
                <a:gd name="T52" fmla="*/ 20 w 46"/>
                <a:gd name="T53" fmla="*/ 38 h 64"/>
                <a:gd name="T54" fmla="*/ 20 w 46"/>
                <a:gd name="T55" fmla="*/ 26 h 64"/>
                <a:gd name="T56" fmla="*/ 19 w 46"/>
                <a:gd name="T57" fmla="*/ 26 h 64"/>
                <a:gd name="T58" fmla="*/ 7 w 46"/>
                <a:gd name="T59" fmla="*/ 6 h 64"/>
                <a:gd name="T60" fmla="*/ 40 w 46"/>
                <a:gd name="T61" fmla="*/ 6 h 64"/>
                <a:gd name="T62" fmla="*/ 28 w 46"/>
                <a:gd name="T63" fmla="*/ 26 h 64"/>
                <a:gd name="T64" fmla="*/ 27 w 46"/>
                <a:gd name="T65" fmla="*/ 26 h 64"/>
                <a:gd name="T66" fmla="*/ 27 w 46"/>
                <a:gd name="T67" fmla="*/ 38 h 64"/>
                <a:gd name="T68" fmla="*/ 28 w 46"/>
                <a:gd name="T69"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4">
                  <a:moveTo>
                    <a:pt x="43" y="6"/>
                  </a:moveTo>
                  <a:cubicBezTo>
                    <a:pt x="46" y="6"/>
                    <a:pt x="46" y="6"/>
                    <a:pt x="46" y="6"/>
                  </a:cubicBezTo>
                  <a:cubicBezTo>
                    <a:pt x="46" y="0"/>
                    <a:pt x="46" y="0"/>
                    <a:pt x="46" y="0"/>
                  </a:cubicBezTo>
                  <a:cubicBezTo>
                    <a:pt x="0" y="0"/>
                    <a:pt x="0" y="0"/>
                    <a:pt x="0" y="0"/>
                  </a:cubicBezTo>
                  <a:cubicBezTo>
                    <a:pt x="0" y="6"/>
                    <a:pt x="0" y="6"/>
                    <a:pt x="0" y="6"/>
                  </a:cubicBezTo>
                  <a:cubicBezTo>
                    <a:pt x="4" y="6"/>
                    <a:pt x="4" y="6"/>
                    <a:pt x="4" y="6"/>
                  </a:cubicBezTo>
                  <a:cubicBezTo>
                    <a:pt x="5" y="18"/>
                    <a:pt x="9" y="26"/>
                    <a:pt x="17" y="29"/>
                  </a:cubicBezTo>
                  <a:cubicBezTo>
                    <a:pt x="17" y="36"/>
                    <a:pt x="17" y="36"/>
                    <a:pt x="17" y="36"/>
                  </a:cubicBezTo>
                  <a:cubicBezTo>
                    <a:pt x="9" y="38"/>
                    <a:pt x="5" y="46"/>
                    <a:pt x="4" y="58"/>
                  </a:cubicBezTo>
                  <a:cubicBezTo>
                    <a:pt x="0" y="58"/>
                    <a:pt x="0" y="58"/>
                    <a:pt x="0" y="58"/>
                  </a:cubicBezTo>
                  <a:cubicBezTo>
                    <a:pt x="0" y="64"/>
                    <a:pt x="0" y="64"/>
                    <a:pt x="0" y="64"/>
                  </a:cubicBezTo>
                  <a:cubicBezTo>
                    <a:pt x="46" y="64"/>
                    <a:pt x="46" y="64"/>
                    <a:pt x="46" y="64"/>
                  </a:cubicBezTo>
                  <a:cubicBezTo>
                    <a:pt x="46" y="58"/>
                    <a:pt x="46" y="58"/>
                    <a:pt x="46" y="58"/>
                  </a:cubicBezTo>
                  <a:cubicBezTo>
                    <a:pt x="43" y="58"/>
                    <a:pt x="43" y="58"/>
                    <a:pt x="43" y="58"/>
                  </a:cubicBezTo>
                  <a:cubicBezTo>
                    <a:pt x="42" y="46"/>
                    <a:pt x="38" y="38"/>
                    <a:pt x="30" y="36"/>
                  </a:cubicBezTo>
                  <a:cubicBezTo>
                    <a:pt x="30" y="29"/>
                    <a:pt x="30" y="29"/>
                    <a:pt x="30" y="29"/>
                  </a:cubicBezTo>
                  <a:cubicBezTo>
                    <a:pt x="38" y="26"/>
                    <a:pt x="42" y="18"/>
                    <a:pt x="43" y="6"/>
                  </a:cubicBezTo>
                  <a:close/>
                  <a:moveTo>
                    <a:pt x="28" y="38"/>
                  </a:moveTo>
                  <a:cubicBezTo>
                    <a:pt x="37" y="40"/>
                    <a:pt x="39" y="49"/>
                    <a:pt x="40" y="58"/>
                  </a:cubicBezTo>
                  <a:cubicBezTo>
                    <a:pt x="37" y="58"/>
                    <a:pt x="37" y="58"/>
                    <a:pt x="37" y="58"/>
                  </a:cubicBezTo>
                  <a:cubicBezTo>
                    <a:pt x="31" y="51"/>
                    <a:pt x="31" y="51"/>
                    <a:pt x="31" y="51"/>
                  </a:cubicBezTo>
                  <a:cubicBezTo>
                    <a:pt x="24" y="43"/>
                    <a:pt x="24" y="43"/>
                    <a:pt x="24" y="43"/>
                  </a:cubicBezTo>
                  <a:cubicBezTo>
                    <a:pt x="17" y="51"/>
                    <a:pt x="17" y="51"/>
                    <a:pt x="17" y="51"/>
                  </a:cubicBezTo>
                  <a:cubicBezTo>
                    <a:pt x="11" y="58"/>
                    <a:pt x="11" y="58"/>
                    <a:pt x="11" y="58"/>
                  </a:cubicBezTo>
                  <a:cubicBezTo>
                    <a:pt x="7" y="58"/>
                    <a:pt x="7" y="58"/>
                    <a:pt x="7" y="58"/>
                  </a:cubicBezTo>
                  <a:cubicBezTo>
                    <a:pt x="8" y="49"/>
                    <a:pt x="10" y="40"/>
                    <a:pt x="19" y="38"/>
                  </a:cubicBezTo>
                  <a:cubicBezTo>
                    <a:pt x="20" y="38"/>
                    <a:pt x="20" y="38"/>
                    <a:pt x="20" y="38"/>
                  </a:cubicBezTo>
                  <a:cubicBezTo>
                    <a:pt x="20" y="26"/>
                    <a:pt x="20" y="26"/>
                    <a:pt x="20" y="26"/>
                  </a:cubicBezTo>
                  <a:cubicBezTo>
                    <a:pt x="19" y="26"/>
                    <a:pt x="19" y="26"/>
                    <a:pt x="19" y="26"/>
                  </a:cubicBezTo>
                  <a:cubicBezTo>
                    <a:pt x="10" y="24"/>
                    <a:pt x="8" y="15"/>
                    <a:pt x="7" y="6"/>
                  </a:cubicBezTo>
                  <a:cubicBezTo>
                    <a:pt x="40" y="6"/>
                    <a:pt x="40" y="6"/>
                    <a:pt x="40" y="6"/>
                  </a:cubicBezTo>
                  <a:cubicBezTo>
                    <a:pt x="39" y="15"/>
                    <a:pt x="37" y="24"/>
                    <a:pt x="28" y="26"/>
                  </a:cubicBezTo>
                  <a:cubicBezTo>
                    <a:pt x="27" y="26"/>
                    <a:pt x="27" y="26"/>
                    <a:pt x="27" y="26"/>
                  </a:cubicBezTo>
                  <a:cubicBezTo>
                    <a:pt x="27" y="38"/>
                    <a:pt x="27" y="38"/>
                    <a:pt x="27" y="38"/>
                  </a:cubicBezTo>
                  <a:lnTo>
                    <a:pt x="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sp>
          <p:nvSpPr>
            <p:cNvPr id="61" name="Freeform 11"/>
            <p:cNvSpPr>
              <a:spLocks/>
            </p:cNvSpPr>
            <p:nvPr/>
          </p:nvSpPr>
          <p:spPr bwMode="auto">
            <a:xfrm>
              <a:off x="5811838" y="3867151"/>
              <a:ext cx="52388" cy="30163"/>
            </a:xfrm>
            <a:custGeom>
              <a:avLst/>
              <a:gdLst>
                <a:gd name="T0" fmla="*/ 33 w 33"/>
                <a:gd name="T1" fmla="*/ 0 h 19"/>
                <a:gd name="T2" fmla="*/ 0 w 33"/>
                <a:gd name="T3" fmla="*/ 0 h 19"/>
                <a:gd name="T4" fmla="*/ 9 w 33"/>
                <a:gd name="T5" fmla="*/ 9 h 19"/>
                <a:gd name="T6" fmla="*/ 16 w 33"/>
                <a:gd name="T7" fmla="*/ 19 h 19"/>
                <a:gd name="T8" fmla="*/ 23 w 33"/>
                <a:gd name="T9" fmla="*/ 9 h 19"/>
                <a:gd name="T10" fmla="*/ 33 w 33"/>
                <a:gd name="T11" fmla="*/ 0 h 19"/>
              </a:gdLst>
              <a:ahLst/>
              <a:cxnLst>
                <a:cxn ang="0">
                  <a:pos x="T0" y="T1"/>
                </a:cxn>
                <a:cxn ang="0">
                  <a:pos x="T2" y="T3"/>
                </a:cxn>
                <a:cxn ang="0">
                  <a:pos x="T4" y="T5"/>
                </a:cxn>
                <a:cxn ang="0">
                  <a:pos x="T6" y="T7"/>
                </a:cxn>
                <a:cxn ang="0">
                  <a:pos x="T8" y="T9"/>
                </a:cxn>
                <a:cxn ang="0">
                  <a:pos x="T10" y="T11"/>
                </a:cxn>
              </a:cxnLst>
              <a:rect l="0" t="0" r="r" b="b"/>
              <a:pathLst>
                <a:path w="33" h="19">
                  <a:moveTo>
                    <a:pt x="33" y="0"/>
                  </a:moveTo>
                  <a:lnTo>
                    <a:pt x="0" y="0"/>
                  </a:lnTo>
                  <a:lnTo>
                    <a:pt x="9" y="9"/>
                  </a:lnTo>
                  <a:lnTo>
                    <a:pt x="16" y="19"/>
                  </a:lnTo>
                  <a:lnTo>
                    <a:pt x="23" y="9"/>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grpSp>
      <p:grpSp>
        <p:nvGrpSpPr>
          <p:cNvPr id="10" name="Group 61"/>
          <p:cNvGrpSpPr/>
          <p:nvPr/>
        </p:nvGrpSpPr>
        <p:grpSpPr>
          <a:xfrm>
            <a:off x="6319511" y="1338753"/>
            <a:ext cx="357928" cy="360393"/>
            <a:chOff x="5264150" y="2824163"/>
            <a:chExt cx="241301" cy="242888"/>
          </a:xfrm>
          <a:solidFill>
            <a:schemeClr val="accent1"/>
          </a:solidFill>
        </p:grpSpPr>
        <p:sp>
          <p:nvSpPr>
            <p:cNvPr id="63" name="Freeform 12"/>
            <p:cNvSpPr>
              <a:spLocks/>
            </p:cNvSpPr>
            <p:nvPr/>
          </p:nvSpPr>
          <p:spPr bwMode="auto">
            <a:xfrm>
              <a:off x="5302250" y="2851151"/>
              <a:ext cx="25400"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sp>
          <p:nvSpPr>
            <p:cNvPr id="64" name="Freeform 13"/>
            <p:cNvSpPr>
              <a:spLocks/>
            </p:cNvSpPr>
            <p:nvPr/>
          </p:nvSpPr>
          <p:spPr bwMode="auto">
            <a:xfrm>
              <a:off x="5264150" y="2930526"/>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sp>
          <p:nvSpPr>
            <p:cNvPr id="65" name="Freeform 14"/>
            <p:cNvSpPr>
              <a:spLocks/>
            </p:cNvSpPr>
            <p:nvPr/>
          </p:nvSpPr>
          <p:spPr bwMode="auto">
            <a:xfrm>
              <a:off x="5475288" y="2946401"/>
              <a:ext cx="30163"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sp>
          <p:nvSpPr>
            <p:cNvPr id="66" name="Freeform 15"/>
            <p:cNvSpPr>
              <a:spLocks/>
            </p:cNvSpPr>
            <p:nvPr/>
          </p:nvSpPr>
          <p:spPr bwMode="auto">
            <a:xfrm>
              <a:off x="5453063" y="2862263"/>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sp>
          <p:nvSpPr>
            <p:cNvPr id="67" name="Freeform 16"/>
            <p:cNvSpPr>
              <a:spLocks/>
            </p:cNvSpPr>
            <p:nvPr/>
          </p:nvSpPr>
          <p:spPr bwMode="auto">
            <a:xfrm>
              <a:off x="5384800" y="2824163"/>
              <a:ext cx="15875" cy="31750"/>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sp>
          <p:nvSpPr>
            <p:cNvPr id="68" name="Freeform 17"/>
            <p:cNvSpPr>
              <a:spLocks noEditPoints="1"/>
            </p:cNvSpPr>
            <p:nvPr/>
          </p:nvSpPr>
          <p:spPr bwMode="auto">
            <a:xfrm>
              <a:off x="5324475" y="2886076"/>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sp>
          <p:nvSpPr>
            <p:cNvPr id="69" name="Freeform 18"/>
            <p:cNvSpPr>
              <a:spLocks/>
            </p:cNvSpPr>
            <p:nvPr/>
          </p:nvSpPr>
          <p:spPr bwMode="auto">
            <a:xfrm>
              <a:off x="5354638" y="3036888"/>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3"/>
              <a:endParaRPr lang="id-ID" sz="1300" dirty="0">
                <a:solidFill>
                  <a:srgbClr val="0A0A0A"/>
                </a:solidFill>
              </a:endParaRPr>
            </a:p>
          </p:txBody>
        </p:sp>
      </p:grpSp>
    </p:spTree>
    <p:extLst>
      <p:ext uri="{BB962C8B-B14F-4D97-AF65-F5344CB8AC3E}">
        <p14:creationId xmlns:p14="http://schemas.microsoft.com/office/powerpoint/2010/main" val="7258452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par>
                          <p:cTn id="10" fill="hold">
                            <p:stCondLst>
                              <p:cond delay="2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
                                        <p:tgtEl>
                                          <p:spTgt spid="4"/>
                                        </p:tgtEl>
                                      </p:cBhvr>
                                    </p:animEffect>
                                  </p:childTnLst>
                                </p:cTn>
                              </p:par>
                            </p:childTnLst>
                          </p:cTn>
                        </p:par>
                        <p:par>
                          <p:cTn id="14" fill="hold">
                            <p:stCondLst>
                              <p:cond delay="400"/>
                            </p:stCondLst>
                            <p:childTnLst>
                              <p:par>
                                <p:cTn id="15" presetID="22" presetClass="entr" presetSubtype="1"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200"/>
                                        <p:tgtEl>
                                          <p:spTgt spid="31"/>
                                        </p:tgtEl>
                                      </p:cBhvr>
                                    </p:animEffect>
                                  </p:childTnLst>
                                </p:cTn>
                              </p:par>
                              <p:par>
                                <p:cTn id="18" presetID="22" presetClass="entr" presetSubtype="1"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200"/>
                                        <p:tgtEl>
                                          <p:spTgt spid="32"/>
                                        </p:tgtEl>
                                      </p:cBhvr>
                                    </p:animEffect>
                                  </p:childTnLst>
                                </p:cTn>
                              </p:par>
                              <p:par>
                                <p:cTn id="21" presetID="22" presetClass="entr" presetSubtype="8"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200"/>
                                        <p:tgtEl>
                                          <p:spTgt spid="33"/>
                                        </p:tgtEl>
                                      </p:cBhvr>
                                    </p:animEffect>
                                  </p:childTnLst>
                                </p:cTn>
                              </p:par>
                              <p:par>
                                <p:cTn id="24" presetID="22" presetClass="entr" presetSubtype="2"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right)">
                                      <p:cBhvr>
                                        <p:cTn id="26" dur="200"/>
                                        <p:tgtEl>
                                          <p:spTgt spid="37"/>
                                        </p:tgtEl>
                                      </p:cBhvr>
                                    </p:animEffect>
                                  </p:childTnLst>
                                </p:cTn>
                              </p:par>
                            </p:childTnLst>
                          </p:cTn>
                        </p:par>
                        <p:par>
                          <p:cTn id="27" fill="hold">
                            <p:stCondLst>
                              <p:cond delay="6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00"/>
                                        <p:tgtEl>
                                          <p:spTgt spid="2"/>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200"/>
                                        <p:tgtEl>
                                          <p:spTgt spid="48"/>
                                        </p:tgtEl>
                                      </p:cBhvr>
                                    </p:animEffec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2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2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200"/>
                                        <p:tgtEl>
                                          <p:spTgt spid="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P spid="47" grpId="0"/>
      <p:bldP spid="48"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rot="5400000">
            <a:off x="-390015" y="1281257"/>
            <a:ext cx="3715434" cy="2944542"/>
          </a:xfrm>
          <a:prstGeom prst="triangle">
            <a:avLst>
              <a:gd name="adj" fmla="val 47727"/>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Oval 41"/>
          <p:cNvSpPr>
            <a:spLocks noChangeArrowheads="1"/>
          </p:cNvSpPr>
          <p:nvPr/>
        </p:nvSpPr>
        <p:spPr bwMode="auto">
          <a:xfrm>
            <a:off x="3409085" y="1118033"/>
            <a:ext cx="657225" cy="657225"/>
          </a:xfrm>
          <a:prstGeom prst="ellipse">
            <a:avLst/>
          </a:prstGeom>
          <a:solidFill>
            <a:schemeClr val="accent1"/>
          </a:solidFill>
          <a:ln>
            <a:noFill/>
          </a:ln>
        </p:spPr>
        <p:txBody>
          <a:bodyPr vert="horz" wrap="square" lIns="68580" tIns="34290" rIns="68580" bIns="34290" numCol="1" anchor="t" anchorCtr="0" compatLnSpc="1"/>
          <a:lstStyle/>
          <a:p>
            <a:endParaRPr lang="zh-CN" altLang="en-US" sz="1350"/>
          </a:p>
        </p:txBody>
      </p:sp>
      <p:sp>
        <p:nvSpPr>
          <p:cNvPr id="16" name="Freeform 42"/>
          <p:cNvSpPr/>
          <p:nvPr/>
        </p:nvSpPr>
        <p:spPr bwMode="auto">
          <a:xfrm>
            <a:off x="3572200" y="1282340"/>
            <a:ext cx="484585" cy="483394"/>
          </a:xfrm>
          <a:custGeom>
            <a:avLst/>
            <a:gdLst>
              <a:gd name="T0" fmla="*/ 166 w 466"/>
              <a:gd name="T1" fmla="*/ 0 h 465"/>
              <a:gd name="T2" fmla="*/ 0 w 466"/>
              <a:gd name="T3" fmla="*/ 162 h 465"/>
              <a:gd name="T4" fmla="*/ 90 w 466"/>
              <a:gd name="T5" fmla="*/ 319 h 465"/>
              <a:gd name="T6" fmla="*/ 235 w 466"/>
              <a:gd name="T7" fmla="*/ 465 h 465"/>
              <a:gd name="T8" fmla="*/ 466 w 466"/>
              <a:gd name="T9" fmla="*/ 234 h 465"/>
              <a:gd name="T10" fmla="*/ 396 w 466"/>
              <a:gd name="T11" fmla="*/ 165 h 465"/>
              <a:gd name="T12" fmla="*/ 279 w 466"/>
              <a:gd name="T13" fmla="*/ 47 h 465"/>
              <a:gd name="T14" fmla="*/ 166 w 466"/>
              <a:gd name="T15" fmla="*/ 0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465">
                <a:moveTo>
                  <a:pt x="166" y="0"/>
                </a:moveTo>
                <a:cubicBezTo>
                  <a:pt x="82" y="0"/>
                  <a:pt x="0" y="65"/>
                  <a:pt x="0" y="162"/>
                </a:cubicBezTo>
                <a:cubicBezTo>
                  <a:pt x="0" y="231"/>
                  <a:pt x="45" y="274"/>
                  <a:pt x="90" y="319"/>
                </a:cubicBezTo>
                <a:cubicBezTo>
                  <a:pt x="138" y="368"/>
                  <a:pt x="186" y="416"/>
                  <a:pt x="235" y="465"/>
                </a:cubicBezTo>
                <a:cubicBezTo>
                  <a:pt x="349" y="437"/>
                  <a:pt x="438" y="348"/>
                  <a:pt x="466" y="234"/>
                </a:cubicBezTo>
                <a:cubicBezTo>
                  <a:pt x="443" y="211"/>
                  <a:pt x="419" y="188"/>
                  <a:pt x="396" y="165"/>
                </a:cubicBezTo>
                <a:cubicBezTo>
                  <a:pt x="357" y="125"/>
                  <a:pt x="318" y="86"/>
                  <a:pt x="279" y="47"/>
                </a:cubicBezTo>
                <a:cubicBezTo>
                  <a:pt x="247" y="15"/>
                  <a:pt x="206" y="0"/>
                  <a:pt x="166" y="0"/>
                </a:cubicBezTo>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350"/>
          </a:p>
        </p:txBody>
      </p:sp>
      <p:sp>
        <p:nvSpPr>
          <p:cNvPr id="17" name="Freeform 43"/>
          <p:cNvSpPr/>
          <p:nvPr/>
        </p:nvSpPr>
        <p:spPr bwMode="auto">
          <a:xfrm>
            <a:off x="3690072" y="1374018"/>
            <a:ext cx="103585" cy="152400"/>
          </a:xfrm>
          <a:custGeom>
            <a:avLst/>
            <a:gdLst>
              <a:gd name="T0" fmla="*/ 90 w 100"/>
              <a:gd name="T1" fmla="*/ 65 h 146"/>
              <a:gd name="T2" fmla="*/ 63 w 100"/>
              <a:gd name="T3" fmla="*/ 54 h 146"/>
              <a:gd name="T4" fmla="*/ 63 w 100"/>
              <a:gd name="T5" fmla="*/ 54 h 146"/>
              <a:gd name="T6" fmla="*/ 62 w 100"/>
              <a:gd name="T7" fmla="*/ 54 h 146"/>
              <a:gd name="T8" fmla="*/ 62 w 100"/>
              <a:gd name="T9" fmla="*/ 44 h 146"/>
              <a:gd name="T10" fmla="*/ 79 w 100"/>
              <a:gd name="T11" fmla="*/ 51 h 146"/>
              <a:gd name="T12" fmla="*/ 92 w 100"/>
              <a:gd name="T13" fmla="*/ 51 h 146"/>
              <a:gd name="T14" fmla="*/ 92 w 100"/>
              <a:gd name="T15" fmla="*/ 24 h 146"/>
              <a:gd name="T16" fmla="*/ 73 w 100"/>
              <a:gd name="T17" fmla="*/ 19 h 146"/>
              <a:gd name="T18" fmla="*/ 62 w 100"/>
              <a:gd name="T19" fmla="*/ 17 h 146"/>
              <a:gd name="T20" fmla="*/ 62 w 100"/>
              <a:gd name="T21" fmla="*/ 0 h 146"/>
              <a:gd name="T22" fmla="*/ 36 w 100"/>
              <a:gd name="T23" fmla="*/ 0 h 146"/>
              <a:gd name="T24" fmla="*/ 36 w 100"/>
              <a:gd name="T25" fmla="*/ 17 h 146"/>
              <a:gd name="T26" fmla="*/ 12 w 100"/>
              <a:gd name="T27" fmla="*/ 27 h 146"/>
              <a:gd name="T28" fmla="*/ 0 w 100"/>
              <a:gd name="T29" fmla="*/ 48 h 146"/>
              <a:gd name="T30" fmla="*/ 12 w 100"/>
              <a:gd name="T31" fmla="*/ 71 h 146"/>
              <a:gd name="T32" fmla="*/ 29 w 100"/>
              <a:gd name="T33" fmla="*/ 79 h 146"/>
              <a:gd name="T34" fmla="*/ 35 w 100"/>
              <a:gd name="T35" fmla="*/ 80 h 146"/>
              <a:gd name="T36" fmla="*/ 37 w 100"/>
              <a:gd name="T37" fmla="*/ 81 h 146"/>
              <a:gd name="T38" fmla="*/ 37 w 100"/>
              <a:gd name="T39" fmla="*/ 92 h 146"/>
              <a:gd name="T40" fmla="*/ 27 w 100"/>
              <a:gd name="T41" fmla="*/ 90 h 146"/>
              <a:gd name="T42" fmla="*/ 15 w 100"/>
              <a:gd name="T43" fmla="*/ 85 h 146"/>
              <a:gd name="T44" fmla="*/ 2 w 100"/>
              <a:gd name="T45" fmla="*/ 85 h 146"/>
              <a:gd name="T46" fmla="*/ 2 w 100"/>
              <a:gd name="T47" fmla="*/ 112 h 146"/>
              <a:gd name="T48" fmla="*/ 23 w 100"/>
              <a:gd name="T49" fmla="*/ 119 h 146"/>
              <a:gd name="T50" fmla="*/ 36 w 100"/>
              <a:gd name="T51" fmla="*/ 120 h 146"/>
              <a:gd name="T52" fmla="*/ 36 w 100"/>
              <a:gd name="T53" fmla="*/ 146 h 146"/>
              <a:gd name="T54" fmla="*/ 62 w 100"/>
              <a:gd name="T55" fmla="*/ 146 h 146"/>
              <a:gd name="T56" fmla="*/ 62 w 100"/>
              <a:gd name="T57" fmla="*/ 120 h 146"/>
              <a:gd name="T58" fmla="*/ 88 w 100"/>
              <a:gd name="T59" fmla="*/ 109 h 146"/>
              <a:gd name="T60" fmla="*/ 88 w 100"/>
              <a:gd name="T61" fmla="*/ 109 h 146"/>
              <a:gd name="T62" fmla="*/ 100 w 100"/>
              <a:gd name="T63" fmla="*/ 86 h 146"/>
              <a:gd name="T64" fmla="*/ 90 w 100"/>
              <a:gd name="T65"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46">
                <a:moveTo>
                  <a:pt x="90" y="65"/>
                </a:moveTo>
                <a:cubicBezTo>
                  <a:pt x="85" y="60"/>
                  <a:pt x="75" y="57"/>
                  <a:pt x="63" y="54"/>
                </a:cubicBezTo>
                <a:cubicBezTo>
                  <a:pt x="63" y="54"/>
                  <a:pt x="63" y="54"/>
                  <a:pt x="63" y="54"/>
                </a:cubicBezTo>
                <a:cubicBezTo>
                  <a:pt x="62" y="54"/>
                  <a:pt x="62" y="54"/>
                  <a:pt x="62" y="54"/>
                </a:cubicBezTo>
                <a:cubicBezTo>
                  <a:pt x="62" y="44"/>
                  <a:pt x="62" y="44"/>
                  <a:pt x="62" y="44"/>
                </a:cubicBezTo>
                <a:cubicBezTo>
                  <a:pt x="68" y="46"/>
                  <a:pt x="74" y="48"/>
                  <a:pt x="79" y="51"/>
                </a:cubicBezTo>
                <a:cubicBezTo>
                  <a:pt x="92" y="51"/>
                  <a:pt x="92" y="51"/>
                  <a:pt x="92" y="51"/>
                </a:cubicBezTo>
                <a:cubicBezTo>
                  <a:pt x="92" y="24"/>
                  <a:pt x="92" y="24"/>
                  <a:pt x="92" y="24"/>
                </a:cubicBezTo>
                <a:cubicBezTo>
                  <a:pt x="87" y="22"/>
                  <a:pt x="79" y="20"/>
                  <a:pt x="73" y="19"/>
                </a:cubicBezTo>
                <a:cubicBezTo>
                  <a:pt x="70" y="18"/>
                  <a:pt x="66" y="17"/>
                  <a:pt x="62" y="17"/>
                </a:cubicBezTo>
                <a:cubicBezTo>
                  <a:pt x="62" y="0"/>
                  <a:pt x="62" y="0"/>
                  <a:pt x="62" y="0"/>
                </a:cubicBezTo>
                <a:cubicBezTo>
                  <a:pt x="36" y="0"/>
                  <a:pt x="36" y="0"/>
                  <a:pt x="36" y="0"/>
                </a:cubicBezTo>
                <a:cubicBezTo>
                  <a:pt x="36" y="17"/>
                  <a:pt x="36" y="17"/>
                  <a:pt x="36" y="17"/>
                </a:cubicBezTo>
                <a:cubicBezTo>
                  <a:pt x="27" y="19"/>
                  <a:pt x="18" y="22"/>
                  <a:pt x="12" y="27"/>
                </a:cubicBezTo>
                <a:cubicBezTo>
                  <a:pt x="4" y="33"/>
                  <a:pt x="0" y="40"/>
                  <a:pt x="0" y="48"/>
                </a:cubicBezTo>
                <a:cubicBezTo>
                  <a:pt x="0" y="59"/>
                  <a:pt x="4" y="66"/>
                  <a:pt x="12" y="71"/>
                </a:cubicBezTo>
                <a:cubicBezTo>
                  <a:pt x="16" y="75"/>
                  <a:pt x="22" y="77"/>
                  <a:pt x="29" y="79"/>
                </a:cubicBezTo>
                <a:cubicBezTo>
                  <a:pt x="31" y="79"/>
                  <a:pt x="33" y="80"/>
                  <a:pt x="35" y="80"/>
                </a:cubicBezTo>
                <a:cubicBezTo>
                  <a:pt x="37" y="81"/>
                  <a:pt x="37" y="81"/>
                  <a:pt x="37" y="81"/>
                </a:cubicBezTo>
                <a:cubicBezTo>
                  <a:pt x="37" y="92"/>
                  <a:pt x="37" y="92"/>
                  <a:pt x="37" y="92"/>
                </a:cubicBezTo>
                <a:cubicBezTo>
                  <a:pt x="33" y="92"/>
                  <a:pt x="31" y="91"/>
                  <a:pt x="27" y="90"/>
                </a:cubicBezTo>
                <a:cubicBezTo>
                  <a:pt x="22" y="89"/>
                  <a:pt x="18" y="87"/>
                  <a:pt x="15" y="85"/>
                </a:cubicBezTo>
                <a:cubicBezTo>
                  <a:pt x="2" y="85"/>
                  <a:pt x="2" y="85"/>
                  <a:pt x="2" y="85"/>
                </a:cubicBezTo>
                <a:cubicBezTo>
                  <a:pt x="2" y="112"/>
                  <a:pt x="2" y="112"/>
                  <a:pt x="2" y="112"/>
                </a:cubicBezTo>
                <a:cubicBezTo>
                  <a:pt x="8" y="115"/>
                  <a:pt x="16" y="117"/>
                  <a:pt x="23" y="119"/>
                </a:cubicBezTo>
                <a:cubicBezTo>
                  <a:pt x="28" y="119"/>
                  <a:pt x="32" y="120"/>
                  <a:pt x="36" y="120"/>
                </a:cubicBezTo>
                <a:cubicBezTo>
                  <a:pt x="36" y="146"/>
                  <a:pt x="36" y="146"/>
                  <a:pt x="36" y="146"/>
                </a:cubicBezTo>
                <a:cubicBezTo>
                  <a:pt x="62" y="146"/>
                  <a:pt x="62" y="146"/>
                  <a:pt x="62" y="146"/>
                </a:cubicBezTo>
                <a:cubicBezTo>
                  <a:pt x="62" y="120"/>
                  <a:pt x="62" y="120"/>
                  <a:pt x="62" y="120"/>
                </a:cubicBezTo>
                <a:cubicBezTo>
                  <a:pt x="74" y="118"/>
                  <a:pt x="81" y="115"/>
                  <a:pt x="88" y="109"/>
                </a:cubicBezTo>
                <a:cubicBezTo>
                  <a:pt x="88" y="109"/>
                  <a:pt x="88" y="109"/>
                  <a:pt x="88" y="109"/>
                </a:cubicBezTo>
                <a:cubicBezTo>
                  <a:pt x="95" y="103"/>
                  <a:pt x="100" y="95"/>
                  <a:pt x="100" y="86"/>
                </a:cubicBezTo>
                <a:cubicBezTo>
                  <a:pt x="100" y="77"/>
                  <a:pt x="96" y="70"/>
                  <a:pt x="90"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 name="Freeform 44"/>
          <p:cNvSpPr>
            <a:spLocks noEditPoints="1"/>
          </p:cNvSpPr>
          <p:nvPr/>
        </p:nvSpPr>
        <p:spPr bwMode="auto">
          <a:xfrm>
            <a:off x="3572200" y="1281149"/>
            <a:ext cx="339329" cy="339329"/>
          </a:xfrm>
          <a:custGeom>
            <a:avLst/>
            <a:gdLst>
              <a:gd name="T0" fmla="*/ 163 w 326"/>
              <a:gd name="T1" fmla="*/ 0 h 326"/>
              <a:gd name="T2" fmla="*/ 0 w 326"/>
              <a:gd name="T3" fmla="*/ 163 h 326"/>
              <a:gd name="T4" fmla="*/ 163 w 326"/>
              <a:gd name="T5" fmla="*/ 326 h 326"/>
              <a:gd name="T6" fmla="*/ 326 w 326"/>
              <a:gd name="T7" fmla="*/ 163 h 326"/>
              <a:gd name="T8" fmla="*/ 163 w 326"/>
              <a:gd name="T9" fmla="*/ 0 h 326"/>
              <a:gd name="T10" fmla="*/ 163 w 326"/>
              <a:gd name="T11" fmla="*/ 289 h 326"/>
              <a:gd name="T12" fmla="*/ 37 w 326"/>
              <a:gd name="T13" fmla="*/ 163 h 326"/>
              <a:gd name="T14" fmla="*/ 163 w 326"/>
              <a:gd name="T15" fmla="*/ 37 h 326"/>
              <a:gd name="T16" fmla="*/ 289 w 326"/>
              <a:gd name="T17" fmla="*/ 163 h 326"/>
              <a:gd name="T18" fmla="*/ 163 w 326"/>
              <a:gd name="T19" fmla="*/ 2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0"/>
                </a:moveTo>
                <a:cubicBezTo>
                  <a:pt x="73" y="0"/>
                  <a:pt x="0" y="73"/>
                  <a:pt x="0" y="163"/>
                </a:cubicBezTo>
                <a:cubicBezTo>
                  <a:pt x="0" y="253"/>
                  <a:pt x="73" y="326"/>
                  <a:pt x="163" y="326"/>
                </a:cubicBezTo>
                <a:cubicBezTo>
                  <a:pt x="253" y="326"/>
                  <a:pt x="326" y="253"/>
                  <a:pt x="326" y="163"/>
                </a:cubicBezTo>
                <a:cubicBezTo>
                  <a:pt x="326" y="73"/>
                  <a:pt x="253" y="0"/>
                  <a:pt x="163" y="0"/>
                </a:cubicBezTo>
                <a:close/>
                <a:moveTo>
                  <a:pt x="163" y="289"/>
                </a:moveTo>
                <a:cubicBezTo>
                  <a:pt x="94" y="289"/>
                  <a:pt x="37" y="232"/>
                  <a:pt x="37" y="163"/>
                </a:cubicBezTo>
                <a:cubicBezTo>
                  <a:pt x="37" y="93"/>
                  <a:pt x="94" y="37"/>
                  <a:pt x="163" y="37"/>
                </a:cubicBezTo>
                <a:cubicBezTo>
                  <a:pt x="233" y="37"/>
                  <a:pt x="289" y="93"/>
                  <a:pt x="289" y="163"/>
                </a:cubicBezTo>
                <a:cubicBezTo>
                  <a:pt x="289" y="232"/>
                  <a:pt x="233" y="289"/>
                  <a:pt x="163" y="2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9" name="Oval 53"/>
          <p:cNvSpPr>
            <a:spLocks noChangeArrowheads="1"/>
          </p:cNvSpPr>
          <p:nvPr/>
        </p:nvSpPr>
        <p:spPr bwMode="auto">
          <a:xfrm>
            <a:off x="3409085" y="2436922"/>
            <a:ext cx="657225" cy="657225"/>
          </a:xfrm>
          <a:prstGeom prst="ellipse">
            <a:avLst/>
          </a:prstGeom>
          <a:solidFill>
            <a:schemeClr val="accent2"/>
          </a:solidFill>
          <a:ln>
            <a:noFill/>
          </a:ln>
        </p:spPr>
        <p:txBody>
          <a:bodyPr vert="horz" wrap="square" lIns="68580" tIns="34290" rIns="68580" bIns="34290" numCol="1" anchor="t" anchorCtr="0" compatLnSpc="1"/>
          <a:lstStyle/>
          <a:p>
            <a:endParaRPr lang="zh-CN" altLang="en-US" sz="1350"/>
          </a:p>
        </p:txBody>
      </p:sp>
      <p:sp>
        <p:nvSpPr>
          <p:cNvPr id="20" name="Freeform 54"/>
          <p:cNvSpPr>
            <a:spLocks noEditPoints="1"/>
          </p:cNvSpPr>
          <p:nvPr/>
        </p:nvSpPr>
        <p:spPr bwMode="auto">
          <a:xfrm>
            <a:off x="4066310" y="2766724"/>
            <a:ext cx="0" cy="15479"/>
          </a:xfrm>
          <a:custGeom>
            <a:avLst/>
            <a:gdLst>
              <a:gd name="T0" fmla="*/ 15 h 15"/>
              <a:gd name="T1" fmla="*/ 15 h 15"/>
              <a:gd name="T2" fmla="*/ 15 h 15"/>
              <a:gd name="T3" fmla="*/ 13 h 15"/>
              <a:gd name="T4" fmla="*/ 13 h 15"/>
              <a:gd name="T5" fmla="*/ 13 h 15"/>
              <a:gd name="T6" fmla="*/ 12 h 15"/>
              <a:gd name="T7" fmla="*/ 12 h 15"/>
              <a:gd name="T8" fmla="*/ 12 h 15"/>
              <a:gd name="T9" fmla="*/ 11 h 15"/>
              <a:gd name="T10" fmla="*/ 11 h 15"/>
              <a:gd name="T11" fmla="*/ 11 h 15"/>
              <a:gd name="T12" fmla="*/ 10 h 15"/>
              <a:gd name="T13" fmla="*/ 10 h 15"/>
              <a:gd name="T14" fmla="*/ 10 h 15"/>
              <a:gd name="T15" fmla="*/ 9 h 15"/>
              <a:gd name="T16" fmla="*/ 8 h 15"/>
              <a:gd name="T17" fmla="*/ 8 h 15"/>
              <a:gd name="T18" fmla="*/ 8 h 15"/>
              <a:gd name="T19" fmla="*/ 7 h 15"/>
              <a:gd name="T20" fmla="*/ 7 h 15"/>
              <a:gd name="T21" fmla="*/ 7 h 15"/>
              <a:gd name="T22" fmla="*/ 7 h 15"/>
              <a:gd name="T23" fmla="*/ 7 h 15"/>
              <a:gd name="T24" fmla="*/ 6 h 15"/>
              <a:gd name="T25" fmla="*/ 5 h 15"/>
              <a:gd name="T26" fmla="*/ 5 h 15"/>
              <a:gd name="T27" fmla="*/ 5 h 15"/>
              <a:gd name="T28" fmla="*/ 4 h 15"/>
              <a:gd name="T29" fmla="*/ 4 h 15"/>
              <a:gd name="T30" fmla="*/ 4 h 15"/>
              <a:gd name="T31" fmla="*/ 3 h 15"/>
              <a:gd name="T32" fmla="*/ 3 h 15"/>
              <a:gd name="T33" fmla="*/ 3 h 15"/>
              <a:gd name="T34" fmla="*/ 2 h 15"/>
              <a:gd name="T35" fmla="*/ 2 h 15"/>
              <a:gd name="T36" fmla="*/ 2 h 15"/>
              <a:gd name="T37" fmla="*/ 1 h 15"/>
              <a:gd name="T38" fmla="*/ 1 h 15"/>
              <a:gd name="T39" fmla="*/ 1 h 15"/>
              <a:gd name="T40" fmla="*/ 0 h 15"/>
              <a:gd name="T41" fmla="*/ 0 h 1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Lst>
            <a:rect l="0" t="0" r="r" b="b"/>
            <a:pathLst>
              <a:path h="15">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5"/>
                </a:moveTo>
                <a:cubicBezTo>
                  <a:pt x="0" y="6"/>
                  <a:pt x="0" y="6"/>
                  <a:pt x="0" y="6"/>
                </a:cubicBezTo>
                <a:cubicBezTo>
                  <a:pt x="0" y="6"/>
                  <a:pt x="0" y="6"/>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solidFill>
                <a:schemeClr val="bg1"/>
              </a:solidFill>
            </a:endParaRPr>
          </a:p>
        </p:txBody>
      </p:sp>
      <p:sp>
        <p:nvSpPr>
          <p:cNvPr id="21" name="Freeform 55"/>
          <p:cNvSpPr/>
          <p:nvPr/>
        </p:nvSpPr>
        <p:spPr bwMode="auto">
          <a:xfrm>
            <a:off x="3537565" y="2611944"/>
            <a:ext cx="521494" cy="481013"/>
          </a:xfrm>
          <a:custGeom>
            <a:avLst/>
            <a:gdLst>
              <a:gd name="T0" fmla="*/ 319 w 502"/>
              <a:gd name="T1" fmla="*/ 0 h 463"/>
              <a:gd name="T2" fmla="*/ 58 w 502"/>
              <a:gd name="T3" fmla="*/ 0 h 463"/>
              <a:gd name="T4" fmla="*/ 3 w 502"/>
              <a:gd name="T5" fmla="*/ 36 h 463"/>
              <a:gd name="T6" fmla="*/ 4 w 502"/>
              <a:gd name="T7" fmla="*/ 222 h 463"/>
              <a:gd name="T8" fmla="*/ 13 w 502"/>
              <a:gd name="T9" fmla="*/ 248 h 463"/>
              <a:gd name="T10" fmla="*/ 25 w 502"/>
              <a:gd name="T11" fmla="*/ 300 h 463"/>
              <a:gd name="T12" fmla="*/ 502 w 502"/>
              <a:gd name="T13" fmla="*/ 163 h 463"/>
              <a:gd name="T14" fmla="*/ 502 w 502"/>
              <a:gd name="T15" fmla="*/ 163 h 463"/>
              <a:gd name="T16" fmla="*/ 502 w 502"/>
              <a:gd name="T17" fmla="*/ 161 h 463"/>
              <a:gd name="T18" fmla="*/ 502 w 502"/>
              <a:gd name="T19" fmla="*/ 161 h 463"/>
              <a:gd name="T20" fmla="*/ 502 w 502"/>
              <a:gd name="T21" fmla="*/ 160 h 463"/>
              <a:gd name="T22" fmla="*/ 502 w 502"/>
              <a:gd name="T23" fmla="*/ 160 h 463"/>
              <a:gd name="T24" fmla="*/ 502 w 502"/>
              <a:gd name="T25" fmla="*/ 159 h 463"/>
              <a:gd name="T26" fmla="*/ 502 w 502"/>
              <a:gd name="T27" fmla="*/ 159 h 463"/>
              <a:gd name="T28" fmla="*/ 502 w 502"/>
              <a:gd name="T29" fmla="*/ 158 h 463"/>
              <a:gd name="T30" fmla="*/ 502 w 502"/>
              <a:gd name="T31" fmla="*/ 158 h 463"/>
              <a:gd name="T32" fmla="*/ 502 w 502"/>
              <a:gd name="T33" fmla="*/ 157 h 463"/>
              <a:gd name="T34" fmla="*/ 502 w 502"/>
              <a:gd name="T35" fmla="*/ 157 h 463"/>
              <a:gd name="T36" fmla="*/ 502 w 502"/>
              <a:gd name="T37" fmla="*/ 156 h 463"/>
              <a:gd name="T38" fmla="*/ 502 w 502"/>
              <a:gd name="T39" fmla="*/ 156 h 463"/>
              <a:gd name="T40" fmla="*/ 502 w 502"/>
              <a:gd name="T41" fmla="*/ 155 h 463"/>
              <a:gd name="T42" fmla="*/ 502 w 502"/>
              <a:gd name="T43" fmla="*/ 155 h 463"/>
              <a:gd name="T44" fmla="*/ 502 w 502"/>
              <a:gd name="T45" fmla="*/ 154 h 463"/>
              <a:gd name="T46" fmla="*/ 502 w 502"/>
              <a:gd name="T47" fmla="*/ 154 h 463"/>
              <a:gd name="T48" fmla="*/ 502 w 502"/>
              <a:gd name="T49" fmla="*/ 153 h 463"/>
              <a:gd name="T50" fmla="*/ 502 w 502"/>
              <a:gd name="T51" fmla="*/ 153 h 463"/>
              <a:gd name="T52" fmla="*/ 502 w 502"/>
              <a:gd name="T53" fmla="*/ 152 h 463"/>
              <a:gd name="T54" fmla="*/ 502 w 502"/>
              <a:gd name="T55" fmla="*/ 152 h 463"/>
              <a:gd name="T56" fmla="*/ 502 w 502"/>
              <a:gd name="T57" fmla="*/ 151 h 463"/>
              <a:gd name="T58" fmla="*/ 502 w 502"/>
              <a:gd name="T59" fmla="*/ 151 h 463"/>
              <a:gd name="T60" fmla="*/ 502 w 502"/>
              <a:gd name="T61" fmla="*/ 150 h 463"/>
              <a:gd name="T62" fmla="*/ 502 w 502"/>
              <a:gd name="T63" fmla="*/ 150 h 463"/>
              <a:gd name="T64" fmla="*/ 502 w 502"/>
              <a:gd name="T65" fmla="*/ 149 h 463"/>
              <a:gd name="T66" fmla="*/ 502 w 502"/>
              <a:gd name="T67" fmla="*/ 149 h 463"/>
              <a:gd name="T68" fmla="*/ 502 w 502"/>
              <a:gd name="T69" fmla="*/ 147 h 463"/>
              <a:gd name="T70" fmla="*/ 502 w 502"/>
              <a:gd name="T71" fmla="*/ 137 h 463"/>
              <a:gd name="T72" fmla="*/ 378 w 502"/>
              <a:gd name="T73" fmla="*/ 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2" h="463">
                <a:moveTo>
                  <a:pt x="336" y="0"/>
                </a:moveTo>
                <a:cubicBezTo>
                  <a:pt x="331" y="0"/>
                  <a:pt x="325" y="0"/>
                  <a:pt x="319" y="0"/>
                </a:cubicBezTo>
                <a:cubicBezTo>
                  <a:pt x="279" y="0"/>
                  <a:pt x="239" y="0"/>
                  <a:pt x="198" y="0"/>
                </a:cubicBezTo>
                <a:cubicBezTo>
                  <a:pt x="152" y="0"/>
                  <a:pt x="105" y="0"/>
                  <a:pt x="58" y="0"/>
                </a:cubicBezTo>
                <a:cubicBezTo>
                  <a:pt x="57" y="0"/>
                  <a:pt x="56" y="0"/>
                  <a:pt x="55" y="0"/>
                </a:cubicBezTo>
                <a:cubicBezTo>
                  <a:pt x="27" y="0"/>
                  <a:pt x="3" y="1"/>
                  <a:pt x="3" y="36"/>
                </a:cubicBezTo>
                <a:cubicBezTo>
                  <a:pt x="3" y="84"/>
                  <a:pt x="3" y="133"/>
                  <a:pt x="3" y="181"/>
                </a:cubicBezTo>
                <a:cubicBezTo>
                  <a:pt x="3" y="194"/>
                  <a:pt x="0" y="210"/>
                  <a:pt x="4" y="222"/>
                </a:cubicBezTo>
                <a:cubicBezTo>
                  <a:pt x="7" y="232"/>
                  <a:pt x="19" y="241"/>
                  <a:pt x="27" y="249"/>
                </a:cubicBezTo>
                <a:cubicBezTo>
                  <a:pt x="21" y="249"/>
                  <a:pt x="17" y="248"/>
                  <a:pt x="13" y="248"/>
                </a:cubicBezTo>
                <a:cubicBezTo>
                  <a:pt x="4" y="248"/>
                  <a:pt x="1" y="251"/>
                  <a:pt x="3" y="265"/>
                </a:cubicBezTo>
                <a:cubicBezTo>
                  <a:pt x="3" y="280"/>
                  <a:pt x="15" y="290"/>
                  <a:pt x="25" y="300"/>
                </a:cubicBezTo>
                <a:cubicBezTo>
                  <a:pt x="30" y="306"/>
                  <a:pt x="106" y="382"/>
                  <a:pt x="187" y="463"/>
                </a:cubicBezTo>
                <a:cubicBezTo>
                  <a:pt x="356" y="463"/>
                  <a:pt x="494" y="330"/>
                  <a:pt x="502" y="163"/>
                </a:cubicBezTo>
                <a:cubicBezTo>
                  <a:pt x="502" y="163"/>
                  <a:pt x="502" y="163"/>
                  <a:pt x="502" y="163"/>
                </a:cubicBezTo>
                <a:cubicBezTo>
                  <a:pt x="502" y="163"/>
                  <a:pt x="502" y="163"/>
                  <a:pt x="502" y="163"/>
                </a:cubicBezTo>
                <a:cubicBezTo>
                  <a:pt x="502" y="163"/>
                  <a:pt x="502" y="163"/>
                  <a:pt x="502" y="163"/>
                </a:cubicBezTo>
                <a:cubicBezTo>
                  <a:pt x="502" y="162"/>
                  <a:pt x="502" y="162"/>
                  <a:pt x="502" y="161"/>
                </a:cubicBezTo>
                <a:cubicBezTo>
                  <a:pt x="502" y="161"/>
                  <a:pt x="502" y="161"/>
                  <a:pt x="502" y="161"/>
                </a:cubicBezTo>
                <a:cubicBezTo>
                  <a:pt x="502" y="161"/>
                  <a:pt x="502" y="161"/>
                  <a:pt x="502" y="161"/>
                </a:cubicBezTo>
                <a:cubicBezTo>
                  <a:pt x="502" y="161"/>
                  <a:pt x="502" y="161"/>
                  <a:pt x="502" y="161"/>
                </a:cubicBezTo>
                <a:cubicBezTo>
                  <a:pt x="502" y="161"/>
                  <a:pt x="502" y="160"/>
                  <a:pt x="502" y="160"/>
                </a:cubicBezTo>
                <a:cubicBezTo>
                  <a:pt x="502" y="160"/>
                  <a:pt x="502" y="160"/>
                  <a:pt x="502" y="160"/>
                </a:cubicBezTo>
                <a:cubicBezTo>
                  <a:pt x="502" y="160"/>
                  <a:pt x="502" y="160"/>
                  <a:pt x="502" y="160"/>
                </a:cubicBezTo>
                <a:cubicBezTo>
                  <a:pt x="502" y="160"/>
                  <a:pt x="502" y="160"/>
                  <a:pt x="502" y="160"/>
                </a:cubicBezTo>
                <a:cubicBezTo>
                  <a:pt x="502" y="160"/>
                  <a:pt x="502" y="159"/>
                  <a:pt x="502" y="159"/>
                </a:cubicBezTo>
                <a:cubicBezTo>
                  <a:pt x="502" y="159"/>
                  <a:pt x="502" y="159"/>
                  <a:pt x="502" y="159"/>
                </a:cubicBezTo>
                <a:cubicBezTo>
                  <a:pt x="502" y="159"/>
                  <a:pt x="502" y="159"/>
                  <a:pt x="502" y="159"/>
                </a:cubicBezTo>
                <a:cubicBezTo>
                  <a:pt x="502" y="159"/>
                  <a:pt x="502" y="159"/>
                  <a:pt x="502" y="159"/>
                </a:cubicBezTo>
                <a:cubicBezTo>
                  <a:pt x="502" y="158"/>
                  <a:pt x="502" y="158"/>
                  <a:pt x="502" y="158"/>
                </a:cubicBezTo>
                <a:cubicBezTo>
                  <a:pt x="502" y="158"/>
                  <a:pt x="502" y="158"/>
                  <a:pt x="502" y="158"/>
                </a:cubicBezTo>
                <a:cubicBezTo>
                  <a:pt x="502" y="158"/>
                  <a:pt x="502" y="158"/>
                  <a:pt x="502" y="158"/>
                </a:cubicBezTo>
                <a:cubicBezTo>
                  <a:pt x="502" y="158"/>
                  <a:pt x="502" y="158"/>
                  <a:pt x="502" y="158"/>
                </a:cubicBezTo>
                <a:cubicBezTo>
                  <a:pt x="502" y="157"/>
                  <a:pt x="502" y="157"/>
                  <a:pt x="502" y="157"/>
                </a:cubicBezTo>
                <a:cubicBezTo>
                  <a:pt x="502" y="157"/>
                  <a:pt x="502" y="157"/>
                  <a:pt x="502" y="157"/>
                </a:cubicBezTo>
                <a:cubicBezTo>
                  <a:pt x="502" y="157"/>
                  <a:pt x="502" y="157"/>
                  <a:pt x="502" y="157"/>
                </a:cubicBezTo>
                <a:cubicBezTo>
                  <a:pt x="502" y="157"/>
                  <a:pt x="502" y="157"/>
                  <a:pt x="502" y="156"/>
                </a:cubicBezTo>
                <a:cubicBezTo>
                  <a:pt x="502" y="156"/>
                  <a:pt x="502" y="156"/>
                  <a:pt x="502" y="156"/>
                </a:cubicBezTo>
                <a:cubicBezTo>
                  <a:pt x="502" y="156"/>
                  <a:pt x="502" y="156"/>
                  <a:pt x="502" y="156"/>
                </a:cubicBezTo>
                <a:cubicBezTo>
                  <a:pt x="502" y="156"/>
                  <a:pt x="502" y="156"/>
                  <a:pt x="502" y="156"/>
                </a:cubicBezTo>
                <a:cubicBezTo>
                  <a:pt x="502" y="156"/>
                  <a:pt x="502" y="156"/>
                  <a:pt x="502" y="155"/>
                </a:cubicBezTo>
                <a:cubicBezTo>
                  <a:pt x="502" y="155"/>
                  <a:pt x="502" y="155"/>
                  <a:pt x="502" y="155"/>
                </a:cubicBezTo>
                <a:cubicBezTo>
                  <a:pt x="502" y="155"/>
                  <a:pt x="502" y="155"/>
                  <a:pt x="502" y="155"/>
                </a:cubicBezTo>
                <a:cubicBezTo>
                  <a:pt x="502" y="155"/>
                  <a:pt x="502" y="155"/>
                  <a:pt x="502" y="155"/>
                </a:cubicBezTo>
                <a:cubicBezTo>
                  <a:pt x="502" y="155"/>
                  <a:pt x="502" y="155"/>
                  <a:pt x="502" y="155"/>
                </a:cubicBezTo>
                <a:cubicBezTo>
                  <a:pt x="502" y="154"/>
                  <a:pt x="502" y="154"/>
                  <a:pt x="502" y="154"/>
                </a:cubicBezTo>
                <a:cubicBezTo>
                  <a:pt x="502" y="154"/>
                  <a:pt x="502" y="154"/>
                  <a:pt x="502" y="154"/>
                </a:cubicBezTo>
                <a:cubicBezTo>
                  <a:pt x="502" y="154"/>
                  <a:pt x="502" y="154"/>
                  <a:pt x="502" y="154"/>
                </a:cubicBezTo>
                <a:cubicBezTo>
                  <a:pt x="502" y="154"/>
                  <a:pt x="502" y="154"/>
                  <a:pt x="502" y="153"/>
                </a:cubicBezTo>
                <a:cubicBezTo>
                  <a:pt x="502" y="153"/>
                  <a:pt x="502" y="153"/>
                  <a:pt x="502" y="153"/>
                </a:cubicBezTo>
                <a:cubicBezTo>
                  <a:pt x="502" y="153"/>
                  <a:pt x="502" y="153"/>
                  <a:pt x="502" y="153"/>
                </a:cubicBezTo>
                <a:cubicBezTo>
                  <a:pt x="502" y="153"/>
                  <a:pt x="502" y="153"/>
                  <a:pt x="502" y="153"/>
                </a:cubicBezTo>
                <a:cubicBezTo>
                  <a:pt x="502" y="153"/>
                  <a:pt x="502" y="152"/>
                  <a:pt x="502" y="152"/>
                </a:cubicBezTo>
                <a:cubicBezTo>
                  <a:pt x="502" y="152"/>
                  <a:pt x="502" y="152"/>
                  <a:pt x="502" y="152"/>
                </a:cubicBezTo>
                <a:cubicBezTo>
                  <a:pt x="502" y="152"/>
                  <a:pt x="502" y="152"/>
                  <a:pt x="502" y="152"/>
                </a:cubicBezTo>
                <a:cubicBezTo>
                  <a:pt x="502" y="152"/>
                  <a:pt x="502" y="152"/>
                  <a:pt x="502" y="152"/>
                </a:cubicBezTo>
                <a:cubicBezTo>
                  <a:pt x="502" y="152"/>
                  <a:pt x="502" y="151"/>
                  <a:pt x="502" y="151"/>
                </a:cubicBezTo>
                <a:cubicBezTo>
                  <a:pt x="502" y="151"/>
                  <a:pt x="502" y="151"/>
                  <a:pt x="502" y="151"/>
                </a:cubicBezTo>
                <a:cubicBezTo>
                  <a:pt x="502" y="151"/>
                  <a:pt x="502" y="151"/>
                  <a:pt x="502" y="151"/>
                </a:cubicBezTo>
                <a:cubicBezTo>
                  <a:pt x="502" y="151"/>
                  <a:pt x="502" y="151"/>
                  <a:pt x="502" y="151"/>
                </a:cubicBezTo>
                <a:cubicBezTo>
                  <a:pt x="502" y="151"/>
                  <a:pt x="502" y="151"/>
                  <a:pt x="502" y="150"/>
                </a:cubicBezTo>
                <a:cubicBezTo>
                  <a:pt x="502" y="150"/>
                  <a:pt x="502" y="150"/>
                  <a:pt x="502" y="150"/>
                </a:cubicBezTo>
                <a:cubicBezTo>
                  <a:pt x="502" y="150"/>
                  <a:pt x="502" y="150"/>
                  <a:pt x="502" y="150"/>
                </a:cubicBezTo>
                <a:cubicBezTo>
                  <a:pt x="502" y="150"/>
                  <a:pt x="502" y="150"/>
                  <a:pt x="502" y="150"/>
                </a:cubicBezTo>
                <a:cubicBezTo>
                  <a:pt x="502" y="149"/>
                  <a:pt x="502" y="149"/>
                  <a:pt x="502" y="149"/>
                </a:cubicBezTo>
                <a:cubicBezTo>
                  <a:pt x="502" y="149"/>
                  <a:pt x="502" y="149"/>
                  <a:pt x="502" y="149"/>
                </a:cubicBezTo>
                <a:cubicBezTo>
                  <a:pt x="502" y="149"/>
                  <a:pt x="502" y="149"/>
                  <a:pt x="502" y="149"/>
                </a:cubicBezTo>
                <a:cubicBezTo>
                  <a:pt x="502" y="149"/>
                  <a:pt x="502" y="149"/>
                  <a:pt x="502" y="149"/>
                </a:cubicBezTo>
                <a:cubicBezTo>
                  <a:pt x="502" y="149"/>
                  <a:pt x="502" y="149"/>
                  <a:pt x="502" y="148"/>
                </a:cubicBezTo>
                <a:cubicBezTo>
                  <a:pt x="502" y="148"/>
                  <a:pt x="502" y="148"/>
                  <a:pt x="502" y="147"/>
                </a:cubicBezTo>
                <a:cubicBezTo>
                  <a:pt x="502" y="147"/>
                  <a:pt x="502" y="147"/>
                  <a:pt x="502" y="147"/>
                </a:cubicBezTo>
                <a:cubicBezTo>
                  <a:pt x="502" y="144"/>
                  <a:pt x="502" y="141"/>
                  <a:pt x="502" y="137"/>
                </a:cubicBezTo>
                <a:cubicBezTo>
                  <a:pt x="476" y="112"/>
                  <a:pt x="455" y="91"/>
                  <a:pt x="443" y="80"/>
                </a:cubicBezTo>
                <a:cubicBezTo>
                  <a:pt x="423" y="58"/>
                  <a:pt x="400" y="36"/>
                  <a:pt x="378" y="15"/>
                </a:cubicBezTo>
                <a:cubicBezTo>
                  <a:pt x="366" y="1"/>
                  <a:pt x="352" y="0"/>
                  <a:pt x="336" y="0"/>
                </a:cubicBezTo>
              </a:path>
            </a:pathLst>
          </a:custGeom>
          <a:solidFill>
            <a:schemeClr val="tx1">
              <a:lumMod val="75000"/>
              <a:lumOff val="25000"/>
            </a:schemeClr>
          </a:solidFill>
          <a:ln w="9525">
            <a:solidFill>
              <a:schemeClr val="accent4">
                <a:lumMod val="75000"/>
              </a:schemeClr>
            </a:solidFill>
            <a:round/>
          </a:ln>
        </p:spPr>
        <p:txBody>
          <a:bodyPr vert="horz" wrap="square" lIns="68580" tIns="34290" rIns="68580" bIns="34290" numCol="1" anchor="t" anchorCtr="0" compatLnSpc="1"/>
          <a:lstStyle/>
          <a:p>
            <a:endParaRPr lang="zh-CN" altLang="en-US" sz="1350"/>
          </a:p>
        </p:txBody>
      </p:sp>
      <p:sp>
        <p:nvSpPr>
          <p:cNvPr id="22" name="Freeform 56"/>
          <p:cNvSpPr>
            <a:spLocks noEditPoints="1"/>
          </p:cNvSpPr>
          <p:nvPr/>
        </p:nvSpPr>
        <p:spPr bwMode="auto">
          <a:xfrm>
            <a:off x="3547197" y="2613134"/>
            <a:ext cx="389335" cy="248841"/>
          </a:xfrm>
          <a:custGeom>
            <a:avLst/>
            <a:gdLst>
              <a:gd name="T0" fmla="*/ 348 w 374"/>
              <a:gd name="T1" fmla="*/ 0 h 239"/>
              <a:gd name="T2" fmla="*/ 26 w 374"/>
              <a:gd name="T3" fmla="*/ 0 h 239"/>
              <a:gd name="T4" fmla="*/ 0 w 374"/>
              <a:gd name="T5" fmla="*/ 23 h 239"/>
              <a:gd name="T6" fmla="*/ 0 w 374"/>
              <a:gd name="T7" fmla="*/ 216 h 239"/>
              <a:gd name="T8" fmla="*/ 26 w 374"/>
              <a:gd name="T9" fmla="*/ 239 h 239"/>
              <a:gd name="T10" fmla="*/ 348 w 374"/>
              <a:gd name="T11" fmla="*/ 239 h 239"/>
              <a:gd name="T12" fmla="*/ 374 w 374"/>
              <a:gd name="T13" fmla="*/ 216 h 239"/>
              <a:gd name="T14" fmla="*/ 374 w 374"/>
              <a:gd name="T15" fmla="*/ 23 h 239"/>
              <a:gd name="T16" fmla="*/ 348 w 374"/>
              <a:gd name="T17" fmla="*/ 0 h 239"/>
              <a:gd name="T18" fmla="*/ 345 w 374"/>
              <a:gd name="T19" fmla="*/ 196 h 239"/>
              <a:gd name="T20" fmla="*/ 323 w 374"/>
              <a:gd name="T21" fmla="*/ 214 h 239"/>
              <a:gd name="T22" fmla="*/ 51 w 374"/>
              <a:gd name="T23" fmla="*/ 214 h 239"/>
              <a:gd name="T24" fmla="*/ 29 w 374"/>
              <a:gd name="T25" fmla="*/ 196 h 239"/>
              <a:gd name="T26" fmla="*/ 29 w 374"/>
              <a:gd name="T27" fmla="*/ 43 h 239"/>
              <a:gd name="T28" fmla="*/ 51 w 374"/>
              <a:gd name="T29" fmla="*/ 25 h 239"/>
              <a:gd name="T30" fmla="*/ 323 w 374"/>
              <a:gd name="T31" fmla="*/ 25 h 239"/>
              <a:gd name="T32" fmla="*/ 345 w 374"/>
              <a:gd name="T33" fmla="*/ 43 h 239"/>
              <a:gd name="T34" fmla="*/ 345 w 374"/>
              <a:gd name="T35" fmla="*/ 19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4" h="239">
                <a:moveTo>
                  <a:pt x="348" y="0"/>
                </a:moveTo>
                <a:cubicBezTo>
                  <a:pt x="26" y="0"/>
                  <a:pt x="26" y="0"/>
                  <a:pt x="26" y="0"/>
                </a:cubicBezTo>
                <a:cubicBezTo>
                  <a:pt x="12" y="0"/>
                  <a:pt x="0" y="10"/>
                  <a:pt x="0" y="23"/>
                </a:cubicBezTo>
                <a:cubicBezTo>
                  <a:pt x="0" y="216"/>
                  <a:pt x="0" y="216"/>
                  <a:pt x="0" y="216"/>
                </a:cubicBezTo>
                <a:cubicBezTo>
                  <a:pt x="0" y="229"/>
                  <a:pt x="12" y="239"/>
                  <a:pt x="26" y="239"/>
                </a:cubicBezTo>
                <a:cubicBezTo>
                  <a:pt x="348" y="239"/>
                  <a:pt x="348" y="239"/>
                  <a:pt x="348" y="239"/>
                </a:cubicBezTo>
                <a:cubicBezTo>
                  <a:pt x="363" y="239"/>
                  <a:pt x="374" y="229"/>
                  <a:pt x="374" y="216"/>
                </a:cubicBezTo>
                <a:cubicBezTo>
                  <a:pt x="374" y="23"/>
                  <a:pt x="374" y="23"/>
                  <a:pt x="374" y="23"/>
                </a:cubicBezTo>
                <a:cubicBezTo>
                  <a:pt x="374" y="10"/>
                  <a:pt x="363" y="0"/>
                  <a:pt x="348" y="0"/>
                </a:cubicBezTo>
                <a:close/>
                <a:moveTo>
                  <a:pt x="345" y="196"/>
                </a:moveTo>
                <a:cubicBezTo>
                  <a:pt x="345" y="206"/>
                  <a:pt x="335" y="214"/>
                  <a:pt x="323" y="214"/>
                </a:cubicBezTo>
                <a:cubicBezTo>
                  <a:pt x="51" y="214"/>
                  <a:pt x="51" y="214"/>
                  <a:pt x="51" y="214"/>
                </a:cubicBezTo>
                <a:cubicBezTo>
                  <a:pt x="39" y="214"/>
                  <a:pt x="29" y="206"/>
                  <a:pt x="29" y="196"/>
                </a:cubicBezTo>
                <a:cubicBezTo>
                  <a:pt x="29" y="43"/>
                  <a:pt x="29" y="43"/>
                  <a:pt x="29" y="43"/>
                </a:cubicBezTo>
                <a:cubicBezTo>
                  <a:pt x="29" y="33"/>
                  <a:pt x="39" y="25"/>
                  <a:pt x="51" y="25"/>
                </a:cubicBezTo>
                <a:cubicBezTo>
                  <a:pt x="323" y="25"/>
                  <a:pt x="323" y="25"/>
                  <a:pt x="323" y="25"/>
                </a:cubicBezTo>
                <a:cubicBezTo>
                  <a:pt x="335" y="25"/>
                  <a:pt x="345" y="33"/>
                  <a:pt x="345" y="43"/>
                </a:cubicBezTo>
                <a:lnTo>
                  <a:pt x="345" y="196"/>
                </a:lnTo>
                <a:close/>
              </a:path>
            </a:pathLst>
          </a:custGeom>
          <a:solidFill>
            <a:schemeClr val="bg1">
              <a:lumMod val="95000"/>
            </a:schemeClr>
          </a:solidFill>
          <a:ln>
            <a:solidFill>
              <a:schemeClr val="bg1"/>
            </a:solidFill>
          </a:ln>
        </p:spPr>
        <p:txBody>
          <a:bodyPr vert="horz" wrap="square" lIns="68580" tIns="34290" rIns="68580" bIns="34290" numCol="1" anchor="t" anchorCtr="0" compatLnSpc="1"/>
          <a:lstStyle/>
          <a:p>
            <a:endParaRPr lang="zh-CN" altLang="en-US" sz="1350"/>
          </a:p>
        </p:txBody>
      </p:sp>
      <p:sp>
        <p:nvSpPr>
          <p:cNvPr id="23" name="Freeform 57"/>
          <p:cNvSpPr>
            <a:spLocks noEditPoints="1"/>
          </p:cNvSpPr>
          <p:nvPr/>
        </p:nvSpPr>
        <p:spPr bwMode="auto">
          <a:xfrm>
            <a:off x="3547197" y="2872691"/>
            <a:ext cx="389335" cy="46435"/>
          </a:xfrm>
          <a:custGeom>
            <a:avLst/>
            <a:gdLst>
              <a:gd name="T0" fmla="*/ 0 w 374"/>
              <a:gd name="T1" fmla="*/ 16 h 45"/>
              <a:gd name="T2" fmla="*/ 26 w 374"/>
              <a:gd name="T3" fmla="*/ 45 h 45"/>
              <a:gd name="T4" fmla="*/ 348 w 374"/>
              <a:gd name="T5" fmla="*/ 45 h 45"/>
              <a:gd name="T6" fmla="*/ 374 w 374"/>
              <a:gd name="T7" fmla="*/ 16 h 45"/>
              <a:gd name="T8" fmla="*/ 374 w 374"/>
              <a:gd name="T9" fmla="*/ 0 h 45"/>
              <a:gd name="T10" fmla="*/ 0 w 374"/>
              <a:gd name="T11" fmla="*/ 0 h 45"/>
              <a:gd name="T12" fmla="*/ 0 w 374"/>
              <a:gd name="T13" fmla="*/ 16 h 45"/>
              <a:gd name="T14" fmla="*/ 214 w 374"/>
              <a:gd name="T15" fmla="*/ 26 h 45"/>
              <a:gd name="T16" fmla="*/ 207 w 374"/>
              <a:gd name="T17" fmla="*/ 33 h 45"/>
              <a:gd name="T18" fmla="*/ 165 w 374"/>
              <a:gd name="T19" fmla="*/ 33 h 45"/>
              <a:gd name="T20" fmla="*/ 158 w 374"/>
              <a:gd name="T21" fmla="*/ 26 h 45"/>
              <a:gd name="T22" fmla="*/ 158 w 374"/>
              <a:gd name="T23" fmla="*/ 18 h 45"/>
              <a:gd name="T24" fmla="*/ 165 w 374"/>
              <a:gd name="T25" fmla="*/ 11 h 45"/>
              <a:gd name="T26" fmla="*/ 207 w 374"/>
              <a:gd name="T27" fmla="*/ 11 h 45"/>
              <a:gd name="T28" fmla="*/ 214 w 374"/>
              <a:gd name="T29" fmla="*/ 18 h 45"/>
              <a:gd name="T30" fmla="*/ 214 w 374"/>
              <a:gd name="T3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45">
                <a:moveTo>
                  <a:pt x="0" y="16"/>
                </a:moveTo>
                <a:cubicBezTo>
                  <a:pt x="0" y="32"/>
                  <a:pt x="12" y="45"/>
                  <a:pt x="26" y="45"/>
                </a:cubicBezTo>
                <a:cubicBezTo>
                  <a:pt x="348" y="45"/>
                  <a:pt x="348" y="45"/>
                  <a:pt x="348" y="45"/>
                </a:cubicBezTo>
                <a:cubicBezTo>
                  <a:pt x="363" y="45"/>
                  <a:pt x="374" y="32"/>
                  <a:pt x="374" y="16"/>
                </a:cubicBezTo>
                <a:cubicBezTo>
                  <a:pt x="374" y="0"/>
                  <a:pt x="374" y="0"/>
                  <a:pt x="374" y="0"/>
                </a:cubicBezTo>
                <a:cubicBezTo>
                  <a:pt x="0" y="0"/>
                  <a:pt x="0" y="0"/>
                  <a:pt x="0" y="0"/>
                </a:cubicBezTo>
                <a:lnTo>
                  <a:pt x="0" y="16"/>
                </a:lnTo>
                <a:close/>
                <a:moveTo>
                  <a:pt x="214" y="26"/>
                </a:moveTo>
                <a:cubicBezTo>
                  <a:pt x="214" y="30"/>
                  <a:pt x="211" y="33"/>
                  <a:pt x="207" y="33"/>
                </a:cubicBezTo>
                <a:cubicBezTo>
                  <a:pt x="165" y="33"/>
                  <a:pt x="165" y="33"/>
                  <a:pt x="165" y="33"/>
                </a:cubicBezTo>
                <a:cubicBezTo>
                  <a:pt x="162" y="33"/>
                  <a:pt x="158" y="30"/>
                  <a:pt x="158" y="26"/>
                </a:cubicBezTo>
                <a:cubicBezTo>
                  <a:pt x="158" y="18"/>
                  <a:pt x="158" y="18"/>
                  <a:pt x="158" y="18"/>
                </a:cubicBezTo>
                <a:cubicBezTo>
                  <a:pt x="158" y="14"/>
                  <a:pt x="162" y="11"/>
                  <a:pt x="165" y="11"/>
                </a:cubicBezTo>
                <a:cubicBezTo>
                  <a:pt x="207" y="11"/>
                  <a:pt x="207" y="11"/>
                  <a:pt x="207" y="11"/>
                </a:cubicBezTo>
                <a:cubicBezTo>
                  <a:pt x="211" y="11"/>
                  <a:pt x="214" y="14"/>
                  <a:pt x="214" y="18"/>
                </a:cubicBezTo>
                <a:lnTo>
                  <a:pt x="214" y="26"/>
                </a:lnTo>
                <a:close/>
              </a:path>
            </a:pathLst>
          </a:custGeom>
          <a:solidFill>
            <a:schemeClr val="bg1">
              <a:lumMod val="95000"/>
            </a:schemeClr>
          </a:solidFill>
          <a:ln>
            <a:noFill/>
          </a:ln>
        </p:spPr>
        <p:txBody>
          <a:bodyPr vert="horz" wrap="square" lIns="68580" tIns="34290" rIns="68580" bIns="34290" numCol="1" anchor="t" anchorCtr="0" compatLnSpc="1"/>
          <a:lstStyle/>
          <a:p>
            <a:endParaRPr lang="zh-CN" altLang="en-US" sz="1350"/>
          </a:p>
        </p:txBody>
      </p:sp>
      <p:sp>
        <p:nvSpPr>
          <p:cNvPr id="24" name="Rectangle 58"/>
          <p:cNvSpPr>
            <a:spLocks noChangeArrowheads="1"/>
          </p:cNvSpPr>
          <p:nvPr/>
        </p:nvSpPr>
        <p:spPr bwMode="auto">
          <a:xfrm>
            <a:off x="3640066" y="2700049"/>
            <a:ext cx="29766" cy="76200"/>
          </a:xfrm>
          <a:prstGeom prst="rect">
            <a:avLst/>
          </a:prstGeom>
          <a:solidFill>
            <a:schemeClr val="bg1">
              <a:lumMod val="95000"/>
            </a:schemeClr>
          </a:solidFill>
          <a:ln>
            <a:noFill/>
          </a:ln>
        </p:spPr>
        <p:txBody>
          <a:bodyPr vert="horz" wrap="square" lIns="68580" tIns="34290" rIns="68580" bIns="34290" numCol="1" anchor="t" anchorCtr="0" compatLnSpc="1"/>
          <a:lstStyle/>
          <a:p>
            <a:endParaRPr lang="zh-CN" altLang="en-US" sz="1350"/>
          </a:p>
        </p:txBody>
      </p:sp>
      <p:sp>
        <p:nvSpPr>
          <p:cNvPr id="25" name="Freeform 59"/>
          <p:cNvSpPr/>
          <p:nvPr/>
        </p:nvSpPr>
        <p:spPr bwMode="auto">
          <a:xfrm>
            <a:off x="3685310" y="2700049"/>
            <a:ext cx="86916" cy="76200"/>
          </a:xfrm>
          <a:custGeom>
            <a:avLst/>
            <a:gdLst>
              <a:gd name="T0" fmla="*/ 44 w 84"/>
              <a:gd name="T1" fmla="*/ 21 h 74"/>
              <a:gd name="T2" fmla="*/ 44 w 84"/>
              <a:gd name="T3" fmla="*/ 21 h 74"/>
              <a:gd name="T4" fmla="*/ 42 w 84"/>
              <a:gd name="T5" fmla="*/ 26 h 74"/>
              <a:gd name="T6" fmla="*/ 29 w 84"/>
              <a:gd name="T7" fmla="*/ 0 h 74"/>
              <a:gd name="T8" fmla="*/ 0 w 84"/>
              <a:gd name="T9" fmla="*/ 0 h 74"/>
              <a:gd name="T10" fmla="*/ 0 w 84"/>
              <a:gd name="T11" fmla="*/ 74 h 74"/>
              <a:gd name="T12" fmla="*/ 26 w 84"/>
              <a:gd name="T13" fmla="*/ 74 h 74"/>
              <a:gd name="T14" fmla="*/ 26 w 84"/>
              <a:gd name="T15" fmla="*/ 46 h 74"/>
              <a:gd name="T16" fmla="*/ 32 w 84"/>
              <a:gd name="T17" fmla="*/ 57 h 74"/>
              <a:gd name="T18" fmla="*/ 51 w 84"/>
              <a:gd name="T19" fmla="*/ 57 h 74"/>
              <a:gd name="T20" fmla="*/ 56 w 84"/>
              <a:gd name="T21" fmla="*/ 46 h 74"/>
              <a:gd name="T22" fmla="*/ 56 w 84"/>
              <a:gd name="T23" fmla="*/ 74 h 74"/>
              <a:gd name="T24" fmla="*/ 84 w 84"/>
              <a:gd name="T25" fmla="*/ 74 h 74"/>
              <a:gd name="T26" fmla="*/ 84 w 84"/>
              <a:gd name="T27" fmla="*/ 0 h 74"/>
              <a:gd name="T28" fmla="*/ 55 w 84"/>
              <a:gd name="T29" fmla="*/ 0 h 74"/>
              <a:gd name="T30" fmla="*/ 44 w 84"/>
              <a:gd name="T31"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4">
                <a:moveTo>
                  <a:pt x="44" y="21"/>
                </a:moveTo>
                <a:cubicBezTo>
                  <a:pt x="44" y="21"/>
                  <a:pt x="44" y="21"/>
                  <a:pt x="44" y="21"/>
                </a:cubicBezTo>
                <a:cubicBezTo>
                  <a:pt x="44" y="22"/>
                  <a:pt x="43" y="25"/>
                  <a:pt x="42" y="26"/>
                </a:cubicBezTo>
                <a:cubicBezTo>
                  <a:pt x="29" y="0"/>
                  <a:pt x="29" y="0"/>
                  <a:pt x="29" y="0"/>
                </a:cubicBezTo>
                <a:cubicBezTo>
                  <a:pt x="0" y="0"/>
                  <a:pt x="0" y="0"/>
                  <a:pt x="0" y="0"/>
                </a:cubicBezTo>
                <a:cubicBezTo>
                  <a:pt x="0" y="74"/>
                  <a:pt x="0" y="74"/>
                  <a:pt x="0" y="74"/>
                </a:cubicBezTo>
                <a:cubicBezTo>
                  <a:pt x="26" y="74"/>
                  <a:pt x="26" y="74"/>
                  <a:pt x="26" y="74"/>
                </a:cubicBezTo>
                <a:cubicBezTo>
                  <a:pt x="26" y="46"/>
                  <a:pt x="26" y="46"/>
                  <a:pt x="26" y="46"/>
                </a:cubicBezTo>
                <a:cubicBezTo>
                  <a:pt x="32" y="57"/>
                  <a:pt x="32" y="57"/>
                  <a:pt x="32" y="57"/>
                </a:cubicBezTo>
                <a:cubicBezTo>
                  <a:pt x="51" y="57"/>
                  <a:pt x="51" y="57"/>
                  <a:pt x="51" y="57"/>
                </a:cubicBezTo>
                <a:cubicBezTo>
                  <a:pt x="53" y="54"/>
                  <a:pt x="55" y="50"/>
                  <a:pt x="56" y="46"/>
                </a:cubicBezTo>
                <a:cubicBezTo>
                  <a:pt x="56" y="74"/>
                  <a:pt x="56" y="74"/>
                  <a:pt x="56" y="74"/>
                </a:cubicBezTo>
                <a:cubicBezTo>
                  <a:pt x="84" y="74"/>
                  <a:pt x="84" y="74"/>
                  <a:pt x="84" y="74"/>
                </a:cubicBezTo>
                <a:cubicBezTo>
                  <a:pt x="84" y="0"/>
                  <a:pt x="84" y="0"/>
                  <a:pt x="84" y="0"/>
                </a:cubicBezTo>
                <a:cubicBezTo>
                  <a:pt x="55" y="0"/>
                  <a:pt x="55" y="0"/>
                  <a:pt x="55" y="0"/>
                </a:cubicBezTo>
                <a:lnTo>
                  <a:pt x="44" y="21"/>
                </a:ln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sp>
        <p:nvSpPr>
          <p:cNvPr id="26" name="Freeform 60"/>
          <p:cNvSpPr/>
          <p:nvPr/>
        </p:nvSpPr>
        <p:spPr bwMode="auto">
          <a:xfrm>
            <a:off x="3781750" y="2697669"/>
            <a:ext cx="72629" cy="79772"/>
          </a:xfrm>
          <a:custGeom>
            <a:avLst/>
            <a:gdLst>
              <a:gd name="T0" fmla="*/ 67 w 70"/>
              <a:gd name="T1" fmla="*/ 6 h 77"/>
              <a:gd name="T2" fmla="*/ 67 w 70"/>
              <a:gd name="T3" fmla="*/ 6 h 77"/>
              <a:gd name="T4" fmla="*/ 62 w 70"/>
              <a:gd name="T5" fmla="*/ 4 h 77"/>
              <a:gd name="T6" fmla="*/ 56 w 70"/>
              <a:gd name="T7" fmla="*/ 2 h 77"/>
              <a:gd name="T8" fmla="*/ 40 w 70"/>
              <a:gd name="T9" fmla="*/ 0 h 77"/>
              <a:gd name="T10" fmla="*/ 11 w 70"/>
              <a:gd name="T11" fmla="*/ 11 h 77"/>
              <a:gd name="T12" fmla="*/ 11 w 70"/>
              <a:gd name="T13" fmla="*/ 11 h 77"/>
              <a:gd name="T14" fmla="*/ 0 w 70"/>
              <a:gd name="T15" fmla="*/ 39 h 77"/>
              <a:gd name="T16" fmla="*/ 11 w 70"/>
              <a:gd name="T17" fmla="*/ 67 h 77"/>
              <a:gd name="T18" fmla="*/ 40 w 70"/>
              <a:gd name="T19" fmla="*/ 77 h 77"/>
              <a:gd name="T20" fmla="*/ 49 w 70"/>
              <a:gd name="T21" fmla="*/ 77 h 77"/>
              <a:gd name="T22" fmla="*/ 56 w 70"/>
              <a:gd name="T23" fmla="*/ 75 h 77"/>
              <a:gd name="T24" fmla="*/ 66 w 70"/>
              <a:gd name="T25" fmla="*/ 71 h 77"/>
              <a:gd name="T26" fmla="*/ 67 w 70"/>
              <a:gd name="T27" fmla="*/ 71 h 77"/>
              <a:gd name="T28" fmla="*/ 69 w 70"/>
              <a:gd name="T29" fmla="*/ 70 h 77"/>
              <a:gd name="T30" fmla="*/ 70 w 70"/>
              <a:gd name="T31" fmla="*/ 70 h 77"/>
              <a:gd name="T32" fmla="*/ 70 w 70"/>
              <a:gd name="T33" fmla="*/ 50 h 77"/>
              <a:gd name="T34" fmla="*/ 62 w 70"/>
              <a:gd name="T35" fmla="*/ 50 h 77"/>
              <a:gd name="T36" fmla="*/ 59 w 70"/>
              <a:gd name="T37" fmla="*/ 51 h 77"/>
              <a:gd name="T38" fmla="*/ 53 w 70"/>
              <a:gd name="T39" fmla="*/ 56 h 77"/>
              <a:gd name="T40" fmla="*/ 43 w 70"/>
              <a:gd name="T41" fmla="*/ 59 h 77"/>
              <a:gd name="T42" fmla="*/ 33 w 70"/>
              <a:gd name="T43" fmla="*/ 55 h 77"/>
              <a:gd name="T44" fmla="*/ 28 w 70"/>
              <a:gd name="T45" fmla="*/ 39 h 77"/>
              <a:gd name="T46" fmla="*/ 33 w 70"/>
              <a:gd name="T47" fmla="*/ 23 h 77"/>
              <a:gd name="T48" fmla="*/ 43 w 70"/>
              <a:gd name="T49" fmla="*/ 18 h 77"/>
              <a:gd name="T50" fmla="*/ 53 w 70"/>
              <a:gd name="T51" fmla="*/ 22 h 77"/>
              <a:gd name="T52" fmla="*/ 61 w 70"/>
              <a:gd name="T53" fmla="*/ 28 h 77"/>
              <a:gd name="T54" fmla="*/ 70 w 70"/>
              <a:gd name="T55" fmla="*/ 28 h 77"/>
              <a:gd name="T56" fmla="*/ 70 w 70"/>
              <a:gd name="T57" fmla="*/ 7 h 77"/>
              <a:gd name="T58" fmla="*/ 68 w 70"/>
              <a:gd name="T59" fmla="*/ 6 h 77"/>
              <a:gd name="T60" fmla="*/ 67 w 70"/>
              <a:gd name="T61"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7">
                <a:moveTo>
                  <a:pt x="67" y="6"/>
                </a:moveTo>
                <a:cubicBezTo>
                  <a:pt x="67" y="6"/>
                  <a:pt x="67" y="6"/>
                  <a:pt x="67" y="6"/>
                </a:cubicBezTo>
                <a:cubicBezTo>
                  <a:pt x="65" y="5"/>
                  <a:pt x="64" y="4"/>
                  <a:pt x="62" y="4"/>
                </a:cubicBezTo>
                <a:cubicBezTo>
                  <a:pt x="61" y="3"/>
                  <a:pt x="59" y="2"/>
                  <a:pt x="56" y="2"/>
                </a:cubicBezTo>
                <a:cubicBezTo>
                  <a:pt x="52" y="0"/>
                  <a:pt x="47" y="0"/>
                  <a:pt x="40" y="0"/>
                </a:cubicBezTo>
                <a:cubicBezTo>
                  <a:pt x="28" y="0"/>
                  <a:pt x="18" y="4"/>
                  <a:pt x="11" y="11"/>
                </a:cubicBezTo>
                <a:cubicBezTo>
                  <a:pt x="11" y="11"/>
                  <a:pt x="11" y="11"/>
                  <a:pt x="11" y="11"/>
                </a:cubicBezTo>
                <a:cubicBezTo>
                  <a:pt x="3" y="17"/>
                  <a:pt x="0" y="27"/>
                  <a:pt x="0" y="39"/>
                </a:cubicBezTo>
                <a:cubicBezTo>
                  <a:pt x="0" y="51"/>
                  <a:pt x="3" y="60"/>
                  <a:pt x="11" y="67"/>
                </a:cubicBezTo>
                <a:cubicBezTo>
                  <a:pt x="18" y="74"/>
                  <a:pt x="28" y="77"/>
                  <a:pt x="40" y="77"/>
                </a:cubicBezTo>
                <a:cubicBezTo>
                  <a:pt x="45" y="77"/>
                  <a:pt x="47" y="77"/>
                  <a:pt x="49" y="77"/>
                </a:cubicBezTo>
                <a:cubicBezTo>
                  <a:pt x="52" y="76"/>
                  <a:pt x="54" y="76"/>
                  <a:pt x="56" y="75"/>
                </a:cubicBezTo>
                <a:cubicBezTo>
                  <a:pt x="60" y="74"/>
                  <a:pt x="64" y="73"/>
                  <a:pt x="66" y="71"/>
                </a:cubicBezTo>
                <a:cubicBezTo>
                  <a:pt x="67" y="71"/>
                  <a:pt x="67" y="71"/>
                  <a:pt x="67" y="71"/>
                </a:cubicBezTo>
                <a:cubicBezTo>
                  <a:pt x="69" y="70"/>
                  <a:pt x="69" y="70"/>
                  <a:pt x="69" y="70"/>
                </a:cubicBezTo>
                <a:cubicBezTo>
                  <a:pt x="70" y="70"/>
                  <a:pt x="70" y="70"/>
                  <a:pt x="70" y="70"/>
                </a:cubicBezTo>
                <a:cubicBezTo>
                  <a:pt x="70" y="50"/>
                  <a:pt x="70" y="50"/>
                  <a:pt x="70" y="50"/>
                </a:cubicBezTo>
                <a:cubicBezTo>
                  <a:pt x="62" y="50"/>
                  <a:pt x="62" y="50"/>
                  <a:pt x="62" y="50"/>
                </a:cubicBezTo>
                <a:cubicBezTo>
                  <a:pt x="59" y="51"/>
                  <a:pt x="59" y="51"/>
                  <a:pt x="59" y="51"/>
                </a:cubicBezTo>
                <a:cubicBezTo>
                  <a:pt x="57" y="53"/>
                  <a:pt x="55" y="55"/>
                  <a:pt x="53" y="56"/>
                </a:cubicBezTo>
                <a:cubicBezTo>
                  <a:pt x="51" y="57"/>
                  <a:pt x="47" y="59"/>
                  <a:pt x="43" y="59"/>
                </a:cubicBezTo>
                <a:cubicBezTo>
                  <a:pt x="40" y="59"/>
                  <a:pt x="37" y="57"/>
                  <a:pt x="33" y="55"/>
                </a:cubicBezTo>
                <a:cubicBezTo>
                  <a:pt x="30" y="52"/>
                  <a:pt x="28" y="46"/>
                  <a:pt x="28" y="39"/>
                </a:cubicBezTo>
                <a:cubicBezTo>
                  <a:pt x="28" y="31"/>
                  <a:pt x="30" y="26"/>
                  <a:pt x="33" y="23"/>
                </a:cubicBezTo>
                <a:cubicBezTo>
                  <a:pt x="37" y="19"/>
                  <a:pt x="40" y="18"/>
                  <a:pt x="43" y="18"/>
                </a:cubicBezTo>
                <a:cubicBezTo>
                  <a:pt x="46" y="18"/>
                  <a:pt x="50" y="20"/>
                  <a:pt x="53" y="22"/>
                </a:cubicBezTo>
                <a:cubicBezTo>
                  <a:pt x="56" y="23"/>
                  <a:pt x="59" y="26"/>
                  <a:pt x="61" y="28"/>
                </a:cubicBezTo>
                <a:cubicBezTo>
                  <a:pt x="70" y="28"/>
                  <a:pt x="70" y="28"/>
                  <a:pt x="70" y="28"/>
                </a:cubicBezTo>
                <a:cubicBezTo>
                  <a:pt x="70" y="7"/>
                  <a:pt x="70" y="7"/>
                  <a:pt x="70" y="7"/>
                </a:cubicBezTo>
                <a:cubicBezTo>
                  <a:pt x="69" y="6"/>
                  <a:pt x="68" y="6"/>
                  <a:pt x="68" y="6"/>
                </a:cubicBezTo>
                <a:lnTo>
                  <a:pt x="67" y="6"/>
                </a:lnTo>
                <a:close/>
              </a:path>
            </a:pathLst>
          </a:custGeom>
          <a:solidFill>
            <a:schemeClr val="bg1">
              <a:lumMod val="95000"/>
            </a:schemeClr>
          </a:solidFill>
          <a:ln>
            <a:noFill/>
          </a:ln>
        </p:spPr>
        <p:txBody>
          <a:bodyPr vert="horz" wrap="square" lIns="68580" tIns="34290" rIns="68580" bIns="34290" numCol="1" anchor="t" anchorCtr="0" compatLnSpc="1"/>
          <a:lstStyle/>
          <a:p>
            <a:endParaRPr lang="zh-CN" altLang="en-US" sz="1350"/>
          </a:p>
        </p:txBody>
      </p:sp>
      <p:sp>
        <p:nvSpPr>
          <p:cNvPr id="27" name="Oval 93"/>
          <p:cNvSpPr>
            <a:spLocks noChangeArrowheads="1"/>
          </p:cNvSpPr>
          <p:nvPr/>
        </p:nvSpPr>
        <p:spPr bwMode="auto">
          <a:xfrm>
            <a:off x="3416229" y="3773669"/>
            <a:ext cx="657225" cy="657225"/>
          </a:xfrm>
          <a:prstGeom prst="ellipse">
            <a:avLst/>
          </a:prstGeom>
          <a:solidFill>
            <a:schemeClr val="accent3"/>
          </a:solidFill>
          <a:ln>
            <a:noFill/>
          </a:ln>
        </p:spPr>
        <p:txBody>
          <a:bodyPr vert="horz" wrap="square" lIns="68580" tIns="34290" rIns="68580" bIns="34290" numCol="1" anchor="t" anchorCtr="0" compatLnSpc="1"/>
          <a:lstStyle/>
          <a:p>
            <a:endParaRPr lang="zh-CN" altLang="en-US" sz="1350"/>
          </a:p>
        </p:txBody>
      </p:sp>
      <p:sp>
        <p:nvSpPr>
          <p:cNvPr id="28" name="Freeform 94"/>
          <p:cNvSpPr/>
          <p:nvPr/>
        </p:nvSpPr>
        <p:spPr bwMode="auto">
          <a:xfrm>
            <a:off x="3572200" y="3941547"/>
            <a:ext cx="490538" cy="481013"/>
          </a:xfrm>
          <a:custGeom>
            <a:avLst/>
            <a:gdLst>
              <a:gd name="T0" fmla="*/ 166 w 472"/>
              <a:gd name="T1" fmla="*/ 0 h 463"/>
              <a:gd name="T2" fmla="*/ 3 w 472"/>
              <a:gd name="T3" fmla="*/ 151 h 463"/>
              <a:gd name="T4" fmla="*/ 71 w 472"/>
              <a:gd name="T5" fmla="*/ 296 h 463"/>
              <a:gd name="T6" fmla="*/ 238 w 472"/>
              <a:gd name="T7" fmla="*/ 463 h 463"/>
              <a:gd name="T8" fmla="*/ 472 w 472"/>
              <a:gd name="T9" fmla="*/ 235 h 463"/>
              <a:gd name="T10" fmla="*/ 286 w 472"/>
              <a:gd name="T11" fmla="*/ 50 h 463"/>
              <a:gd name="T12" fmla="*/ 166 w 472"/>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472" h="463">
                <a:moveTo>
                  <a:pt x="166" y="0"/>
                </a:moveTo>
                <a:cubicBezTo>
                  <a:pt x="86" y="0"/>
                  <a:pt x="8" y="56"/>
                  <a:pt x="3" y="151"/>
                </a:cubicBezTo>
                <a:cubicBezTo>
                  <a:pt x="0" y="211"/>
                  <a:pt x="31" y="256"/>
                  <a:pt x="71" y="296"/>
                </a:cubicBezTo>
                <a:cubicBezTo>
                  <a:pt x="82" y="307"/>
                  <a:pt x="163" y="388"/>
                  <a:pt x="238" y="463"/>
                </a:cubicBezTo>
                <a:cubicBezTo>
                  <a:pt x="352" y="436"/>
                  <a:pt x="442" y="348"/>
                  <a:pt x="472" y="235"/>
                </a:cubicBezTo>
                <a:cubicBezTo>
                  <a:pt x="398" y="161"/>
                  <a:pt x="309" y="73"/>
                  <a:pt x="286" y="50"/>
                </a:cubicBezTo>
                <a:cubicBezTo>
                  <a:pt x="252" y="16"/>
                  <a:pt x="209" y="0"/>
                  <a:pt x="166" y="0"/>
                </a:cubicBezTo>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350"/>
          </a:p>
        </p:txBody>
      </p:sp>
      <p:sp>
        <p:nvSpPr>
          <p:cNvPr id="29" name="Freeform 95"/>
          <p:cNvSpPr>
            <a:spLocks noEditPoints="1"/>
          </p:cNvSpPr>
          <p:nvPr/>
        </p:nvSpPr>
        <p:spPr bwMode="auto">
          <a:xfrm>
            <a:off x="3574582" y="3937975"/>
            <a:ext cx="339329" cy="339329"/>
          </a:xfrm>
          <a:custGeom>
            <a:avLst/>
            <a:gdLst>
              <a:gd name="T0" fmla="*/ 278 w 326"/>
              <a:gd name="T1" fmla="*/ 48 h 326"/>
              <a:gd name="T2" fmla="*/ 163 w 326"/>
              <a:gd name="T3" fmla="*/ 0 h 326"/>
              <a:gd name="T4" fmla="*/ 47 w 326"/>
              <a:gd name="T5" fmla="*/ 48 h 326"/>
              <a:gd name="T6" fmla="*/ 0 w 326"/>
              <a:gd name="T7" fmla="*/ 163 h 326"/>
              <a:gd name="T8" fmla="*/ 47 w 326"/>
              <a:gd name="T9" fmla="*/ 278 h 326"/>
              <a:gd name="T10" fmla="*/ 163 w 326"/>
              <a:gd name="T11" fmla="*/ 326 h 326"/>
              <a:gd name="T12" fmla="*/ 278 w 326"/>
              <a:gd name="T13" fmla="*/ 278 h 326"/>
              <a:gd name="T14" fmla="*/ 326 w 326"/>
              <a:gd name="T15" fmla="*/ 163 h 326"/>
              <a:gd name="T16" fmla="*/ 250 w 326"/>
              <a:gd name="T17" fmla="*/ 175 h 326"/>
              <a:gd name="T18" fmla="*/ 293 w 326"/>
              <a:gd name="T19" fmla="*/ 219 h 326"/>
              <a:gd name="T20" fmla="*/ 243 w 326"/>
              <a:gd name="T21" fmla="*/ 230 h 326"/>
              <a:gd name="T22" fmla="*/ 250 w 326"/>
              <a:gd name="T23" fmla="*/ 153 h 326"/>
              <a:gd name="T24" fmla="*/ 279 w 326"/>
              <a:gd name="T25" fmla="*/ 82 h 326"/>
              <a:gd name="T26" fmla="*/ 304 w 326"/>
              <a:gd name="T27" fmla="*/ 153 h 326"/>
              <a:gd name="T28" fmla="*/ 223 w 326"/>
              <a:gd name="T29" fmla="*/ 221 h 326"/>
              <a:gd name="T30" fmla="*/ 175 w 326"/>
              <a:gd name="T31" fmla="*/ 219 h 326"/>
              <a:gd name="T32" fmla="*/ 229 w 326"/>
              <a:gd name="T33" fmla="*/ 175 h 326"/>
              <a:gd name="T34" fmla="*/ 229 w 326"/>
              <a:gd name="T35" fmla="*/ 153 h 326"/>
              <a:gd name="T36" fmla="*/ 175 w 326"/>
              <a:gd name="T37" fmla="*/ 108 h 326"/>
              <a:gd name="T38" fmla="*/ 223 w 326"/>
              <a:gd name="T39" fmla="*/ 106 h 326"/>
              <a:gd name="T40" fmla="*/ 175 w 326"/>
              <a:gd name="T41" fmla="*/ 86 h 326"/>
              <a:gd name="T42" fmla="*/ 185 w 326"/>
              <a:gd name="T43" fmla="*/ 31 h 326"/>
              <a:gd name="T44" fmla="*/ 216 w 326"/>
              <a:gd name="T45" fmla="*/ 81 h 326"/>
              <a:gd name="T46" fmla="*/ 215 w 326"/>
              <a:gd name="T47" fmla="*/ 32 h 326"/>
              <a:gd name="T48" fmla="*/ 263 w 326"/>
              <a:gd name="T49" fmla="*/ 63 h 326"/>
              <a:gd name="T50" fmla="*/ 237 w 326"/>
              <a:gd name="T51" fmla="*/ 76 h 326"/>
              <a:gd name="T52" fmla="*/ 215 w 326"/>
              <a:gd name="T53" fmla="*/ 32 h 326"/>
              <a:gd name="T54" fmla="*/ 207 w 326"/>
              <a:gd name="T55" fmla="*/ 266 h 326"/>
              <a:gd name="T56" fmla="*/ 175 w 326"/>
              <a:gd name="T57" fmla="*/ 302 h 326"/>
              <a:gd name="T58" fmla="*/ 216 w 326"/>
              <a:gd name="T59" fmla="*/ 245 h 326"/>
              <a:gd name="T60" fmla="*/ 227 w 326"/>
              <a:gd name="T61" fmla="*/ 276 h 326"/>
              <a:gd name="T62" fmla="*/ 265 w 326"/>
              <a:gd name="T63" fmla="*/ 261 h 326"/>
              <a:gd name="T64" fmla="*/ 218 w 326"/>
              <a:gd name="T65" fmla="*/ 294 h 326"/>
              <a:gd name="T66" fmla="*/ 102 w 326"/>
              <a:gd name="T67" fmla="*/ 106 h 326"/>
              <a:gd name="T68" fmla="*/ 153 w 326"/>
              <a:gd name="T69" fmla="*/ 108 h 326"/>
              <a:gd name="T70" fmla="*/ 97 w 326"/>
              <a:gd name="T71" fmla="*/ 153 h 326"/>
              <a:gd name="T72" fmla="*/ 99 w 326"/>
              <a:gd name="T73" fmla="*/ 51 h 326"/>
              <a:gd name="T74" fmla="*/ 64 w 326"/>
              <a:gd name="T75" fmla="*/ 62 h 326"/>
              <a:gd name="T76" fmla="*/ 110 w 326"/>
              <a:gd name="T77" fmla="*/ 32 h 326"/>
              <a:gd name="T78" fmla="*/ 97 w 326"/>
              <a:gd name="T79" fmla="*/ 175 h 326"/>
              <a:gd name="T80" fmla="*/ 153 w 326"/>
              <a:gd name="T81" fmla="*/ 219 h 326"/>
              <a:gd name="T82" fmla="*/ 102 w 326"/>
              <a:gd name="T83" fmla="*/ 221 h 326"/>
              <a:gd name="T84" fmla="*/ 153 w 326"/>
              <a:gd name="T85" fmla="*/ 240 h 326"/>
              <a:gd name="T86" fmla="*/ 140 w 326"/>
              <a:gd name="T87" fmla="*/ 295 h 326"/>
              <a:gd name="T88" fmla="*/ 110 w 326"/>
              <a:gd name="T89" fmla="*/ 246 h 326"/>
              <a:gd name="T90" fmla="*/ 89 w 326"/>
              <a:gd name="T91" fmla="*/ 253 h 326"/>
              <a:gd name="T92" fmla="*/ 110 w 326"/>
              <a:gd name="T93" fmla="*/ 295 h 326"/>
              <a:gd name="T94" fmla="*/ 64 w 326"/>
              <a:gd name="T95" fmla="*/ 264 h 326"/>
              <a:gd name="T96" fmla="*/ 110 w 326"/>
              <a:gd name="T97" fmla="*/ 80 h 326"/>
              <a:gd name="T98" fmla="*/ 140 w 326"/>
              <a:gd name="T99" fmla="*/ 31 h 326"/>
              <a:gd name="T100" fmla="*/ 153 w 326"/>
              <a:gd name="T101" fmla="*/ 86 h 326"/>
              <a:gd name="T102" fmla="*/ 32 w 326"/>
              <a:gd name="T103" fmla="*/ 108 h 326"/>
              <a:gd name="T104" fmla="*/ 83 w 326"/>
              <a:gd name="T105" fmla="*/ 95 h 326"/>
              <a:gd name="T106" fmla="*/ 22 w 326"/>
              <a:gd name="T107" fmla="*/ 153 h 326"/>
              <a:gd name="T108" fmla="*/ 22 w 326"/>
              <a:gd name="T109" fmla="*/ 175 h 326"/>
              <a:gd name="T110" fmla="*/ 83 w 326"/>
              <a:gd name="T111" fmla="*/ 232 h 326"/>
              <a:gd name="T112" fmla="*/ 32 w 326"/>
              <a:gd name="T113" fmla="*/ 21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 h="326">
                <a:moveTo>
                  <a:pt x="313" y="100"/>
                </a:moveTo>
                <a:cubicBezTo>
                  <a:pt x="305" y="80"/>
                  <a:pt x="293" y="63"/>
                  <a:pt x="278" y="48"/>
                </a:cubicBezTo>
                <a:cubicBezTo>
                  <a:pt x="263" y="33"/>
                  <a:pt x="246" y="21"/>
                  <a:pt x="226" y="13"/>
                </a:cubicBezTo>
                <a:cubicBezTo>
                  <a:pt x="206" y="4"/>
                  <a:pt x="185" y="0"/>
                  <a:pt x="163" y="0"/>
                </a:cubicBezTo>
                <a:cubicBezTo>
                  <a:pt x="141" y="0"/>
                  <a:pt x="119" y="4"/>
                  <a:pt x="99" y="13"/>
                </a:cubicBezTo>
                <a:cubicBezTo>
                  <a:pt x="80" y="21"/>
                  <a:pt x="62" y="33"/>
                  <a:pt x="47" y="48"/>
                </a:cubicBezTo>
                <a:cubicBezTo>
                  <a:pt x="32" y="63"/>
                  <a:pt x="21" y="80"/>
                  <a:pt x="13" y="100"/>
                </a:cubicBezTo>
                <a:cubicBezTo>
                  <a:pt x="4" y="120"/>
                  <a:pt x="0" y="141"/>
                  <a:pt x="0" y="163"/>
                </a:cubicBezTo>
                <a:cubicBezTo>
                  <a:pt x="0" y="185"/>
                  <a:pt x="4" y="206"/>
                  <a:pt x="13" y="227"/>
                </a:cubicBezTo>
                <a:cubicBezTo>
                  <a:pt x="21" y="246"/>
                  <a:pt x="32" y="263"/>
                  <a:pt x="47" y="278"/>
                </a:cubicBezTo>
                <a:cubicBezTo>
                  <a:pt x="62" y="293"/>
                  <a:pt x="80" y="305"/>
                  <a:pt x="99" y="313"/>
                </a:cubicBezTo>
                <a:cubicBezTo>
                  <a:pt x="119" y="322"/>
                  <a:pt x="141" y="326"/>
                  <a:pt x="163" y="326"/>
                </a:cubicBezTo>
                <a:cubicBezTo>
                  <a:pt x="185" y="326"/>
                  <a:pt x="206" y="322"/>
                  <a:pt x="226" y="313"/>
                </a:cubicBezTo>
                <a:cubicBezTo>
                  <a:pt x="246" y="305"/>
                  <a:pt x="263" y="293"/>
                  <a:pt x="278" y="278"/>
                </a:cubicBezTo>
                <a:cubicBezTo>
                  <a:pt x="293" y="263"/>
                  <a:pt x="305" y="246"/>
                  <a:pt x="313" y="227"/>
                </a:cubicBezTo>
                <a:cubicBezTo>
                  <a:pt x="322" y="206"/>
                  <a:pt x="326" y="185"/>
                  <a:pt x="326" y="163"/>
                </a:cubicBezTo>
                <a:cubicBezTo>
                  <a:pt x="326" y="141"/>
                  <a:pt x="322" y="120"/>
                  <a:pt x="313" y="100"/>
                </a:cubicBezTo>
                <a:close/>
                <a:moveTo>
                  <a:pt x="250" y="175"/>
                </a:moveTo>
                <a:cubicBezTo>
                  <a:pt x="304" y="175"/>
                  <a:pt x="304" y="175"/>
                  <a:pt x="304" y="175"/>
                </a:cubicBezTo>
                <a:cubicBezTo>
                  <a:pt x="303" y="190"/>
                  <a:pt x="299" y="205"/>
                  <a:pt x="293" y="219"/>
                </a:cubicBezTo>
                <a:cubicBezTo>
                  <a:pt x="289" y="228"/>
                  <a:pt x="285" y="236"/>
                  <a:pt x="279" y="245"/>
                </a:cubicBezTo>
                <a:cubicBezTo>
                  <a:pt x="268" y="239"/>
                  <a:pt x="256" y="234"/>
                  <a:pt x="243" y="230"/>
                </a:cubicBezTo>
                <a:cubicBezTo>
                  <a:pt x="247" y="213"/>
                  <a:pt x="250" y="194"/>
                  <a:pt x="250" y="175"/>
                </a:cubicBezTo>
                <a:close/>
                <a:moveTo>
                  <a:pt x="250" y="153"/>
                </a:moveTo>
                <a:cubicBezTo>
                  <a:pt x="250" y="134"/>
                  <a:pt x="247" y="115"/>
                  <a:pt x="243" y="97"/>
                </a:cubicBezTo>
                <a:cubicBezTo>
                  <a:pt x="256" y="93"/>
                  <a:pt x="268" y="88"/>
                  <a:pt x="279" y="82"/>
                </a:cubicBezTo>
                <a:cubicBezTo>
                  <a:pt x="284" y="90"/>
                  <a:pt x="289" y="99"/>
                  <a:pt x="293" y="108"/>
                </a:cubicBezTo>
                <a:cubicBezTo>
                  <a:pt x="299" y="122"/>
                  <a:pt x="303" y="137"/>
                  <a:pt x="304" y="153"/>
                </a:cubicBezTo>
                <a:lnTo>
                  <a:pt x="250" y="153"/>
                </a:lnTo>
                <a:close/>
                <a:moveTo>
                  <a:pt x="223" y="221"/>
                </a:moveTo>
                <a:cubicBezTo>
                  <a:pt x="223" y="222"/>
                  <a:pt x="222" y="223"/>
                  <a:pt x="222" y="224"/>
                </a:cubicBezTo>
                <a:cubicBezTo>
                  <a:pt x="207" y="221"/>
                  <a:pt x="191" y="219"/>
                  <a:pt x="175" y="219"/>
                </a:cubicBezTo>
                <a:cubicBezTo>
                  <a:pt x="175" y="175"/>
                  <a:pt x="175" y="175"/>
                  <a:pt x="175" y="175"/>
                </a:cubicBezTo>
                <a:cubicBezTo>
                  <a:pt x="229" y="175"/>
                  <a:pt x="229" y="175"/>
                  <a:pt x="229" y="175"/>
                </a:cubicBezTo>
                <a:cubicBezTo>
                  <a:pt x="228" y="190"/>
                  <a:pt x="226" y="206"/>
                  <a:pt x="223" y="221"/>
                </a:cubicBezTo>
                <a:close/>
                <a:moveTo>
                  <a:pt x="229" y="153"/>
                </a:moveTo>
                <a:cubicBezTo>
                  <a:pt x="175" y="153"/>
                  <a:pt x="175" y="153"/>
                  <a:pt x="175" y="153"/>
                </a:cubicBezTo>
                <a:cubicBezTo>
                  <a:pt x="175" y="108"/>
                  <a:pt x="175" y="108"/>
                  <a:pt x="175" y="108"/>
                </a:cubicBezTo>
                <a:cubicBezTo>
                  <a:pt x="191" y="107"/>
                  <a:pt x="207" y="105"/>
                  <a:pt x="222" y="102"/>
                </a:cubicBezTo>
                <a:cubicBezTo>
                  <a:pt x="222" y="103"/>
                  <a:pt x="223" y="105"/>
                  <a:pt x="223" y="106"/>
                </a:cubicBezTo>
                <a:cubicBezTo>
                  <a:pt x="226" y="121"/>
                  <a:pt x="228" y="137"/>
                  <a:pt x="229" y="153"/>
                </a:cubicBezTo>
                <a:close/>
                <a:moveTo>
                  <a:pt x="175" y="86"/>
                </a:moveTo>
                <a:cubicBezTo>
                  <a:pt x="175" y="24"/>
                  <a:pt x="175" y="24"/>
                  <a:pt x="175" y="24"/>
                </a:cubicBezTo>
                <a:cubicBezTo>
                  <a:pt x="178" y="26"/>
                  <a:pt x="182" y="28"/>
                  <a:pt x="185" y="31"/>
                </a:cubicBezTo>
                <a:cubicBezTo>
                  <a:pt x="194" y="38"/>
                  <a:pt x="201" y="48"/>
                  <a:pt x="207" y="60"/>
                </a:cubicBezTo>
                <a:cubicBezTo>
                  <a:pt x="211" y="67"/>
                  <a:pt x="213" y="73"/>
                  <a:pt x="216" y="81"/>
                </a:cubicBezTo>
                <a:cubicBezTo>
                  <a:pt x="203" y="84"/>
                  <a:pt x="189" y="86"/>
                  <a:pt x="175" y="86"/>
                </a:cubicBezTo>
                <a:close/>
                <a:moveTo>
                  <a:pt x="215" y="32"/>
                </a:moveTo>
                <a:cubicBezTo>
                  <a:pt x="216" y="32"/>
                  <a:pt x="217" y="32"/>
                  <a:pt x="218" y="33"/>
                </a:cubicBezTo>
                <a:cubicBezTo>
                  <a:pt x="235" y="40"/>
                  <a:pt x="250" y="50"/>
                  <a:pt x="263" y="63"/>
                </a:cubicBezTo>
                <a:cubicBezTo>
                  <a:pt x="264" y="64"/>
                  <a:pt x="264" y="64"/>
                  <a:pt x="265" y="65"/>
                </a:cubicBezTo>
                <a:cubicBezTo>
                  <a:pt x="256" y="69"/>
                  <a:pt x="247" y="73"/>
                  <a:pt x="237" y="76"/>
                </a:cubicBezTo>
                <a:cubicBezTo>
                  <a:pt x="234" y="67"/>
                  <a:pt x="231" y="58"/>
                  <a:pt x="227" y="51"/>
                </a:cubicBezTo>
                <a:cubicBezTo>
                  <a:pt x="223" y="44"/>
                  <a:pt x="220" y="37"/>
                  <a:pt x="215" y="32"/>
                </a:cubicBezTo>
                <a:close/>
                <a:moveTo>
                  <a:pt x="216" y="245"/>
                </a:moveTo>
                <a:cubicBezTo>
                  <a:pt x="213" y="252"/>
                  <a:pt x="211" y="260"/>
                  <a:pt x="207" y="266"/>
                </a:cubicBezTo>
                <a:cubicBezTo>
                  <a:pt x="201" y="279"/>
                  <a:pt x="193" y="289"/>
                  <a:pt x="185" y="295"/>
                </a:cubicBezTo>
                <a:cubicBezTo>
                  <a:pt x="182" y="298"/>
                  <a:pt x="178" y="300"/>
                  <a:pt x="175" y="302"/>
                </a:cubicBezTo>
                <a:cubicBezTo>
                  <a:pt x="175" y="240"/>
                  <a:pt x="175" y="240"/>
                  <a:pt x="175" y="240"/>
                </a:cubicBezTo>
                <a:cubicBezTo>
                  <a:pt x="189" y="241"/>
                  <a:pt x="203" y="242"/>
                  <a:pt x="216" y="245"/>
                </a:cubicBezTo>
                <a:close/>
                <a:moveTo>
                  <a:pt x="215" y="295"/>
                </a:moveTo>
                <a:cubicBezTo>
                  <a:pt x="220" y="289"/>
                  <a:pt x="223" y="283"/>
                  <a:pt x="227" y="276"/>
                </a:cubicBezTo>
                <a:cubicBezTo>
                  <a:pt x="231" y="268"/>
                  <a:pt x="234" y="259"/>
                  <a:pt x="237" y="250"/>
                </a:cubicBezTo>
                <a:cubicBezTo>
                  <a:pt x="247" y="253"/>
                  <a:pt x="256" y="257"/>
                  <a:pt x="265" y="261"/>
                </a:cubicBezTo>
                <a:cubicBezTo>
                  <a:pt x="264" y="262"/>
                  <a:pt x="264" y="263"/>
                  <a:pt x="263" y="263"/>
                </a:cubicBezTo>
                <a:cubicBezTo>
                  <a:pt x="250" y="276"/>
                  <a:pt x="235" y="286"/>
                  <a:pt x="218" y="294"/>
                </a:cubicBezTo>
                <a:cubicBezTo>
                  <a:pt x="217" y="294"/>
                  <a:pt x="216" y="294"/>
                  <a:pt x="215" y="295"/>
                </a:cubicBezTo>
                <a:close/>
                <a:moveTo>
                  <a:pt x="102" y="106"/>
                </a:moveTo>
                <a:cubicBezTo>
                  <a:pt x="103" y="104"/>
                  <a:pt x="103" y="102"/>
                  <a:pt x="104" y="101"/>
                </a:cubicBezTo>
                <a:cubicBezTo>
                  <a:pt x="119" y="104"/>
                  <a:pt x="136" y="107"/>
                  <a:pt x="153" y="108"/>
                </a:cubicBezTo>
                <a:cubicBezTo>
                  <a:pt x="153" y="153"/>
                  <a:pt x="153" y="153"/>
                  <a:pt x="153" y="153"/>
                </a:cubicBezTo>
                <a:cubicBezTo>
                  <a:pt x="97" y="153"/>
                  <a:pt x="97" y="153"/>
                  <a:pt x="97" y="153"/>
                </a:cubicBezTo>
                <a:cubicBezTo>
                  <a:pt x="97" y="137"/>
                  <a:pt x="99" y="121"/>
                  <a:pt x="102" y="106"/>
                </a:cubicBezTo>
                <a:close/>
                <a:moveTo>
                  <a:pt x="99" y="51"/>
                </a:moveTo>
                <a:cubicBezTo>
                  <a:pt x="95" y="58"/>
                  <a:pt x="92" y="65"/>
                  <a:pt x="89" y="74"/>
                </a:cubicBezTo>
                <a:cubicBezTo>
                  <a:pt x="80" y="70"/>
                  <a:pt x="71" y="66"/>
                  <a:pt x="64" y="62"/>
                </a:cubicBezTo>
                <a:cubicBezTo>
                  <a:pt x="76" y="49"/>
                  <a:pt x="91" y="40"/>
                  <a:pt x="108" y="33"/>
                </a:cubicBezTo>
                <a:cubicBezTo>
                  <a:pt x="109" y="32"/>
                  <a:pt x="109" y="32"/>
                  <a:pt x="110" y="32"/>
                </a:cubicBezTo>
                <a:cubicBezTo>
                  <a:pt x="106" y="37"/>
                  <a:pt x="102" y="44"/>
                  <a:pt x="99" y="51"/>
                </a:cubicBezTo>
                <a:close/>
                <a:moveTo>
                  <a:pt x="97" y="175"/>
                </a:moveTo>
                <a:cubicBezTo>
                  <a:pt x="153" y="175"/>
                  <a:pt x="153" y="175"/>
                  <a:pt x="153" y="175"/>
                </a:cubicBezTo>
                <a:cubicBezTo>
                  <a:pt x="153" y="219"/>
                  <a:pt x="153" y="219"/>
                  <a:pt x="153" y="219"/>
                </a:cubicBezTo>
                <a:cubicBezTo>
                  <a:pt x="136" y="219"/>
                  <a:pt x="119" y="222"/>
                  <a:pt x="104" y="226"/>
                </a:cubicBezTo>
                <a:cubicBezTo>
                  <a:pt x="103" y="224"/>
                  <a:pt x="103" y="222"/>
                  <a:pt x="102" y="221"/>
                </a:cubicBezTo>
                <a:cubicBezTo>
                  <a:pt x="99" y="206"/>
                  <a:pt x="97" y="191"/>
                  <a:pt x="97" y="175"/>
                </a:cubicBezTo>
                <a:close/>
                <a:moveTo>
                  <a:pt x="153" y="240"/>
                </a:moveTo>
                <a:cubicBezTo>
                  <a:pt x="153" y="303"/>
                  <a:pt x="153" y="303"/>
                  <a:pt x="153" y="303"/>
                </a:cubicBezTo>
                <a:cubicBezTo>
                  <a:pt x="149" y="302"/>
                  <a:pt x="144" y="299"/>
                  <a:pt x="140" y="295"/>
                </a:cubicBezTo>
                <a:cubicBezTo>
                  <a:pt x="131" y="288"/>
                  <a:pt x="124" y="279"/>
                  <a:pt x="118" y="266"/>
                </a:cubicBezTo>
                <a:cubicBezTo>
                  <a:pt x="115" y="260"/>
                  <a:pt x="112" y="254"/>
                  <a:pt x="110" y="246"/>
                </a:cubicBezTo>
                <a:cubicBezTo>
                  <a:pt x="124" y="243"/>
                  <a:pt x="138" y="241"/>
                  <a:pt x="153" y="240"/>
                </a:cubicBezTo>
                <a:close/>
                <a:moveTo>
                  <a:pt x="89" y="253"/>
                </a:moveTo>
                <a:cubicBezTo>
                  <a:pt x="92" y="261"/>
                  <a:pt x="95" y="269"/>
                  <a:pt x="99" y="276"/>
                </a:cubicBezTo>
                <a:cubicBezTo>
                  <a:pt x="102" y="283"/>
                  <a:pt x="106" y="289"/>
                  <a:pt x="110" y="295"/>
                </a:cubicBezTo>
                <a:cubicBezTo>
                  <a:pt x="109" y="294"/>
                  <a:pt x="109" y="294"/>
                  <a:pt x="108" y="294"/>
                </a:cubicBezTo>
                <a:cubicBezTo>
                  <a:pt x="91" y="287"/>
                  <a:pt x="76" y="277"/>
                  <a:pt x="64" y="264"/>
                </a:cubicBezTo>
                <a:cubicBezTo>
                  <a:pt x="71" y="260"/>
                  <a:pt x="80" y="256"/>
                  <a:pt x="89" y="253"/>
                </a:cubicBezTo>
                <a:close/>
                <a:moveTo>
                  <a:pt x="110" y="80"/>
                </a:moveTo>
                <a:cubicBezTo>
                  <a:pt x="112" y="73"/>
                  <a:pt x="115" y="66"/>
                  <a:pt x="118" y="60"/>
                </a:cubicBezTo>
                <a:cubicBezTo>
                  <a:pt x="124" y="48"/>
                  <a:pt x="132" y="38"/>
                  <a:pt x="140" y="31"/>
                </a:cubicBezTo>
                <a:cubicBezTo>
                  <a:pt x="144" y="27"/>
                  <a:pt x="149" y="24"/>
                  <a:pt x="153" y="23"/>
                </a:cubicBezTo>
                <a:cubicBezTo>
                  <a:pt x="153" y="86"/>
                  <a:pt x="153" y="86"/>
                  <a:pt x="153" y="86"/>
                </a:cubicBezTo>
                <a:cubicBezTo>
                  <a:pt x="138" y="85"/>
                  <a:pt x="124" y="83"/>
                  <a:pt x="110" y="80"/>
                </a:cubicBezTo>
                <a:close/>
                <a:moveTo>
                  <a:pt x="32" y="108"/>
                </a:moveTo>
                <a:cubicBezTo>
                  <a:pt x="37" y="98"/>
                  <a:pt x="42" y="88"/>
                  <a:pt x="49" y="79"/>
                </a:cubicBezTo>
                <a:cubicBezTo>
                  <a:pt x="59" y="85"/>
                  <a:pt x="71" y="90"/>
                  <a:pt x="83" y="95"/>
                </a:cubicBezTo>
                <a:cubicBezTo>
                  <a:pt x="79" y="113"/>
                  <a:pt x="76" y="132"/>
                  <a:pt x="75" y="153"/>
                </a:cubicBezTo>
                <a:cubicBezTo>
                  <a:pt x="22" y="153"/>
                  <a:pt x="22" y="153"/>
                  <a:pt x="22" y="153"/>
                </a:cubicBezTo>
                <a:cubicBezTo>
                  <a:pt x="23" y="137"/>
                  <a:pt x="26" y="122"/>
                  <a:pt x="32" y="108"/>
                </a:cubicBezTo>
                <a:close/>
                <a:moveTo>
                  <a:pt x="22" y="175"/>
                </a:moveTo>
                <a:cubicBezTo>
                  <a:pt x="75" y="175"/>
                  <a:pt x="75" y="175"/>
                  <a:pt x="75" y="175"/>
                </a:cubicBezTo>
                <a:cubicBezTo>
                  <a:pt x="76" y="195"/>
                  <a:pt x="79" y="214"/>
                  <a:pt x="83" y="232"/>
                </a:cubicBezTo>
                <a:cubicBezTo>
                  <a:pt x="71" y="237"/>
                  <a:pt x="59" y="242"/>
                  <a:pt x="49" y="248"/>
                </a:cubicBezTo>
                <a:cubicBezTo>
                  <a:pt x="42" y="239"/>
                  <a:pt x="37" y="229"/>
                  <a:pt x="32" y="219"/>
                </a:cubicBezTo>
                <a:cubicBezTo>
                  <a:pt x="26" y="205"/>
                  <a:pt x="23" y="190"/>
                  <a:pt x="22"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 name="矩形 29"/>
          <p:cNvSpPr/>
          <p:nvPr/>
        </p:nvSpPr>
        <p:spPr>
          <a:xfrm>
            <a:off x="4481944" y="1095731"/>
            <a:ext cx="2846319" cy="732508"/>
          </a:xfrm>
          <a:prstGeom prst="rect">
            <a:avLst/>
          </a:prstGeom>
        </p:spPr>
        <p:txBody>
          <a:bodyPr wrap="square">
            <a:spAutoFit/>
          </a:bodyPr>
          <a:lstStyle/>
          <a:p>
            <a:pPr>
              <a:lnSpc>
                <a:spcPct val="130000"/>
              </a:lnSpc>
            </a:pPr>
            <a:r>
              <a:rPr lang="en-US" altLang="zh-CN" sz="800" dirty="0">
                <a:solidFill>
                  <a:schemeClr val="bg1"/>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 </a:t>
            </a:r>
            <a:endParaRPr lang="zh-CN" altLang="en-US" sz="800" dirty="0">
              <a:solidFill>
                <a:schemeClr val="bg1"/>
              </a:solidFill>
            </a:endParaRPr>
          </a:p>
          <a:p>
            <a:pPr>
              <a:lnSpc>
                <a:spcPct val="130000"/>
              </a:lnSpc>
            </a:pPr>
            <a:endParaRPr lang="zh-CN" altLang="en-US" sz="800" dirty="0">
              <a:solidFill>
                <a:schemeClr val="bg1"/>
              </a:solidFill>
            </a:endParaRPr>
          </a:p>
        </p:txBody>
      </p:sp>
      <p:sp>
        <p:nvSpPr>
          <p:cNvPr id="31" name="矩形 30"/>
          <p:cNvSpPr/>
          <p:nvPr/>
        </p:nvSpPr>
        <p:spPr>
          <a:xfrm>
            <a:off x="4481944" y="2492871"/>
            <a:ext cx="2846319" cy="732508"/>
          </a:xfrm>
          <a:prstGeom prst="rect">
            <a:avLst/>
          </a:prstGeom>
        </p:spPr>
        <p:txBody>
          <a:bodyPr wrap="square">
            <a:spAutoFit/>
          </a:bodyPr>
          <a:lstStyle/>
          <a:p>
            <a:pPr>
              <a:lnSpc>
                <a:spcPct val="130000"/>
              </a:lnSpc>
            </a:pPr>
            <a:r>
              <a:rPr lang="en-US" altLang="zh-CN" sz="800" dirty="0">
                <a:solidFill>
                  <a:schemeClr val="bg1"/>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 </a:t>
            </a:r>
            <a:endParaRPr lang="zh-CN" altLang="en-US" sz="800" dirty="0">
              <a:solidFill>
                <a:schemeClr val="bg1"/>
              </a:solidFill>
            </a:endParaRPr>
          </a:p>
          <a:p>
            <a:pPr>
              <a:lnSpc>
                <a:spcPct val="130000"/>
              </a:lnSpc>
            </a:pPr>
            <a:endParaRPr lang="zh-CN" altLang="en-US" sz="800" dirty="0">
              <a:solidFill>
                <a:schemeClr val="bg1"/>
              </a:solidFill>
            </a:endParaRPr>
          </a:p>
        </p:txBody>
      </p:sp>
      <p:sp>
        <p:nvSpPr>
          <p:cNvPr id="32" name="矩形 31"/>
          <p:cNvSpPr/>
          <p:nvPr/>
        </p:nvSpPr>
        <p:spPr>
          <a:xfrm>
            <a:off x="4481944" y="3857599"/>
            <a:ext cx="2767942" cy="732508"/>
          </a:xfrm>
          <a:prstGeom prst="rect">
            <a:avLst/>
          </a:prstGeom>
        </p:spPr>
        <p:txBody>
          <a:bodyPr wrap="square">
            <a:spAutoFit/>
          </a:bodyPr>
          <a:lstStyle/>
          <a:p>
            <a:pPr>
              <a:lnSpc>
                <a:spcPct val="130000"/>
              </a:lnSpc>
            </a:pPr>
            <a:r>
              <a:rPr lang="en-US" altLang="zh-CN" sz="800" dirty="0">
                <a:solidFill>
                  <a:schemeClr val="bg1"/>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 </a:t>
            </a:r>
            <a:endParaRPr lang="zh-CN" altLang="en-US" sz="800" dirty="0">
              <a:solidFill>
                <a:schemeClr val="bg1"/>
              </a:solidFill>
            </a:endParaRPr>
          </a:p>
          <a:p>
            <a:pPr>
              <a:lnSpc>
                <a:spcPct val="130000"/>
              </a:lnSpc>
            </a:pPr>
            <a:endParaRPr lang="zh-CN" altLang="en-US" sz="800" dirty="0">
              <a:solidFill>
                <a:schemeClr val="bg1"/>
              </a:solidFill>
            </a:endParaRPr>
          </a:p>
        </p:txBody>
      </p:sp>
      <p:sp>
        <p:nvSpPr>
          <p:cNvPr id="3" name="矩形 2"/>
          <p:cNvSpPr/>
          <p:nvPr/>
        </p:nvSpPr>
        <p:spPr>
          <a:xfrm>
            <a:off x="4463988" y="841034"/>
            <a:ext cx="1261884" cy="307777"/>
          </a:xfrm>
          <a:prstGeom prst="rect">
            <a:avLst/>
          </a:prstGeom>
        </p:spPr>
        <p:txBody>
          <a:bodyPr wrap="none">
            <a:spAutoFit/>
          </a:bodyPr>
          <a:lstStyle/>
          <a:p>
            <a:pPr fontAlgn="base">
              <a:spcBef>
                <a:spcPct val="0"/>
              </a:spcBef>
              <a:spcAft>
                <a:spcPct val="0"/>
              </a:spcAft>
            </a:pPr>
            <a:r>
              <a:rPr lang="zh-CN" altLang="zh-CN" sz="1400" dirty="0">
                <a:solidFill>
                  <a:schemeClr val="bg1"/>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1600" dirty="0">
              <a:solidFill>
                <a:schemeClr val="bg1"/>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33" name="矩形 32"/>
          <p:cNvSpPr/>
          <p:nvPr/>
        </p:nvSpPr>
        <p:spPr>
          <a:xfrm>
            <a:off x="4463988" y="2215872"/>
            <a:ext cx="1261884" cy="307777"/>
          </a:xfrm>
          <a:prstGeom prst="rect">
            <a:avLst/>
          </a:prstGeom>
        </p:spPr>
        <p:txBody>
          <a:bodyPr wrap="none">
            <a:spAutoFit/>
          </a:bodyPr>
          <a:lstStyle/>
          <a:p>
            <a:pPr fontAlgn="base">
              <a:spcBef>
                <a:spcPct val="0"/>
              </a:spcBef>
              <a:spcAft>
                <a:spcPct val="0"/>
              </a:spcAft>
            </a:pPr>
            <a:r>
              <a:rPr lang="zh-CN" altLang="zh-CN" sz="1400" dirty="0">
                <a:solidFill>
                  <a:schemeClr val="bg1"/>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1600" dirty="0">
              <a:solidFill>
                <a:schemeClr val="bg1"/>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34" name="矩形 33"/>
          <p:cNvSpPr/>
          <p:nvPr/>
        </p:nvSpPr>
        <p:spPr>
          <a:xfrm>
            <a:off x="4463988" y="3591427"/>
            <a:ext cx="1261884" cy="307777"/>
          </a:xfrm>
          <a:prstGeom prst="rect">
            <a:avLst/>
          </a:prstGeom>
        </p:spPr>
        <p:txBody>
          <a:bodyPr wrap="none">
            <a:spAutoFit/>
          </a:bodyPr>
          <a:lstStyle/>
          <a:p>
            <a:pPr fontAlgn="base">
              <a:spcBef>
                <a:spcPct val="0"/>
              </a:spcBef>
              <a:spcAft>
                <a:spcPct val="0"/>
              </a:spcAft>
            </a:pPr>
            <a:r>
              <a:rPr lang="zh-CN" altLang="zh-CN" sz="1400" dirty="0">
                <a:solidFill>
                  <a:schemeClr val="bg1"/>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1600" dirty="0">
              <a:solidFill>
                <a:schemeClr val="bg1"/>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Tree>
    <p:extLst>
      <p:ext uri="{BB962C8B-B14F-4D97-AF65-F5344CB8AC3E}">
        <p14:creationId xmlns:p14="http://schemas.microsoft.com/office/powerpoint/2010/main" val="31228293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ppt_x"/>
                                          </p:val>
                                        </p:tav>
                                        <p:tav tm="100000">
                                          <p:val>
                                            <p:strVal val="#ppt_x"/>
                                          </p:val>
                                        </p:tav>
                                      </p:tavLst>
                                    </p:anim>
                                    <p:anim calcmode="lin" valueType="num">
                                      <p:cBhvr additive="base">
                                        <p:cTn id="61" dur="50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fill="hold"/>
                                        <p:tgtEl>
                                          <p:spTgt spid="32"/>
                                        </p:tgtEl>
                                        <p:attrNameLst>
                                          <p:attrName>ppt_x</p:attrName>
                                        </p:attrNameLst>
                                      </p:cBhvr>
                                      <p:tavLst>
                                        <p:tav tm="0">
                                          <p:val>
                                            <p:strVal val="#ppt_x"/>
                                          </p:val>
                                        </p:tav>
                                        <p:tav tm="100000">
                                          <p:val>
                                            <p:strVal val="#ppt_x"/>
                                          </p:val>
                                        </p:tav>
                                      </p:tavLst>
                                    </p:anim>
                                    <p:anim calcmode="lin" valueType="num">
                                      <p:cBhvr additive="base">
                                        <p:cTn id="7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1" grpId="0" animBg="1"/>
      <p:bldP spid="22" grpId="0" animBg="1"/>
      <p:bldP spid="25" grpId="0" animBg="1"/>
      <p:bldP spid="27" grpId="0" animBg="1"/>
      <p:bldP spid="28" grpId="0" animBg="1"/>
      <p:bldP spid="29" grpId="0" animBg="1"/>
      <p:bldP spid="30" grpId="0"/>
      <p:bldP spid="31" grpId="0"/>
      <p:bldP spid="32" grpId="0"/>
      <p:bldP spid="3"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597" y="1106443"/>
            <a:ext cx="3581750" cy="2238594"/>
          </a:xfrm>
          <a:prstGeom prst="rect">
            <a:avLst/>
          </a:prstGeom>
        </p:spPr>
      </p:pic>
      <p:sp>
        <p:nvSpPr>
          <p:cNvPr id="26" name="TextBox 25"/>
          <p:cNvSpPr txBox="1"/>
          <p:nvPr/>
        </p:nvSpPr>
        <p:spPr bwMode="auto">
          <a:xfrm>
            <a:off x="656616" y="4046839"/>
            <a:ext cx="3811959" cy="483337"/>
          </a:xfrm>
          <a:prstGeom prst="rect">
            <a:avLst/>
          </a:prstGeom>
          <a:noFill/>
        </p:spPr>
        <p:txBody>
          <a:bodyPr wrap="square">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7" name="矩形 26"/>
          <p:cNvSpPr/>
          <p:nvPr/>
        </p:nvSpPr>
        <p:spPr bwMode="auto">
          <a:xfrm>
            <a:off x="671310" y="3681045"/>
            <a:ext cx="1819360" cy="276999"/>
          </a:xfrm>
          <a:prstGeom prst="rect">
            <a:avLst/>
          </a:prstGeom>
        </p:spPr>
        <p:txBody>
          <a:bodyPr>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输入相关标题</a:t>
            </a:r>
          </a:p>
        </p:txBody>
      </p:sp>
      <p:sp>
        <p:nvSpPr>
          <p:cNvPr id="28" name="TextBox 27"/>
          <p:cNvSpPr txBox="1"/>
          <p:nvPr/>
        </p:nvSpPr>
        <p:spPr bwMode="auto">
          <a:xfrm>
            <a:off x="4574778" y="1255812"/>
            <a:ext cx="3811959" cy="483337"/>
          </a:xfrm>
          <a:prstGeom prst="rect">
            <a:avLst/>
          </a:prstGeom>
          <a:noFill/>
        </p:spPr>
        <p:txBody>
          <a:bodyPr wrap="square">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9" name="矩形 28"/>
          <p:cNvSpPr/>
          <p:nvPr/>
        </p:nvSpPr>
        <p:spPr bwMode="auto">
          <a:xfrm>
            <a:off x="4589472" y="890018"/>
            <a:ext cx="1819360" cy="276999"/>
          </a:xfrm>
          <a:prstGeom prst="rect">
            <a:avLst/>
          </a:prstGeom>
        </p:spPr>
        <p:txBody>
          <a:bodyPr>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输入相关标题</a:t>
            </a: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6022" y="2254682"/>
            <a:ext cx="3778161" cy="2515460"/>
          </a:xfrm>
          <a:prstGeom prst="rect">
            <a:avLst/>
          </a:prstGeom>
        </p:spPr>
      </p:pic>
    </p:spTree>
    <p:extLst>
      <p:ext uri="{BB962C8B-B14F-4D97-AF65-F5344CB8AC3E}">
        <p14:creationId xmlns:p14="http://schemas.microsoft.com/office/powerpoint/2010/main" val="13954396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B6EAA4C7-87DB-49BE-AFE3-D4D8620F0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chemeClr val="bg1"/>
              </a:solidFill>
            </a:endParaRPr>
          </a:p>
        </p:txBody>
      </p:sp>
      <p:sp>
        <p:nvSpPr>
          <p:cNvPr id="13" name="文本占位符 3"/>
          <p:cNvSpPr txBox="1">
            <a:spLocks/>
          </p:cNvSpPr>
          <p:nvPr/>
        </p:nvSpPr>
        <p:spPr>
          <a:xfrm>
            <a:off x="3275862" y="2032484"/>
            <a:ext cx="3348372"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ea typeface="微软雅黑" panose="020B0503020204020204" pitchFamily="34" charset="-122"/>
              </a:rPr>
              <a:t>教学分析</a:t>
            </a:r>
          </a:p>
        </p:txBody>
      </p:sp>
      <p:sp>
        <p:nvSpPr>
          <p:cNvPr id="12" name="TextBox 11"/>
          <p:cNvSpPr txBox="1"/>
          <p:nvPr/>
        </p:nvSpPr>
        <p:spPr>
          <a:xfrm>
            <a:off x="1691686" y="1880183"/>
            <a:ext cx="1191352" cy="1323439"/>
          </a:xfrm>
          <a:prstGeom prst="rect">
            <a:avLst/>
          </a:prstGeom>
          <a:noFill/>
        </p:spPr>
        <p:txBody>
          <a:bodyPr wrap="none" rtlCol="0">
            <a:spAutoFit/>
          </a:bodyPr>
          <a:lstStyle/>
          <a:p>
            <a:pPr algn="r" defTabSz="913996"/>
            <a:r>
              <a:rPr lang="en-US" altLang="zh-CN" sz="8000" b="1" dirty="0">
                <a:solidFill>
                  <a:schemeClr val="bg1"/>
                </a:solidFill>
                <a:latin typeface="DotumChe" pitchFamily="49" charset="-127"/>
                <a:ea typeface="DotumChe" pitchFamily="49" charset="-127"/>
              </a:rPr>
              <a:t>02</a:t>
            </a:r>
            <a:endParaRPr lang="zh-CN" altLang="en-US" sz="8000" b="1" dirty="0">
              <a:solidFill>
                <a:schemeClr val="bg1"/>
              </a:solidFill>
              <a:latin typeface="DotumChe" pitchFamily="49" charset="-127"/>
              <a:ea typeface="DotumChe" pitchFamily="49" charset="-127"/>
            </a:endParaRPr>
          </a:p>
        </p:txBody>
      </p:sp>
      <p:sp>
        <p:nvSpPr>
          <p:cNvPr id="16" name="TextBox 15"/>
          <p:cNvSpPr txBox="1"/>
          <p:nvPr/>
        </p:nvSpPr>
        <p:spPr>
          <a:xfrm>
            <a:off x="3347870"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7" name="TextBox 16"/>
          <p:cNvSpPr txBox="1"/>
          <p:nvPr/>
        </p:nvSpPr>
        <p:spPr>
          <a:xfrm>
            <a:off x="5004054" y="2598214"/>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8" name="TextBox 17"/>
          <p:cNvSpPr txBox="1"/>
          <p:nvPr/>
        </p:nvSpPr>
        <p:spPr>
          <a:xfrm>
            <a:off x="3347870"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sp>
        <p:nvSpPr>
          <p:cNvPr id="19" name="TextBox 18"/>
          <p:cNvSpPr txBox="1"/>
          <p:nvPr/>
        </p:nvSpPr>
        <p:spPr>
          <a:xfrm>
            <a:off x="5004054" y="2963483"/>
            <a:ext cx="1836204" cy="307795"/>
          </a:xfrm>
          <a:prstGeom prst="rect">
            <a:avLst/>
          </a:prstGeom>
          <a:noFill/>
        </p:spPr>
        <p:txBody>
          <a:bodyPr wrap="square" lIns="91458" tIns="45729" rIns="91458" bIns="45729" rtlCol="0">
            <a:spAutoFit/>
          </a:bodyPr>
          <a:lstStyle/>
          <a:p>
            <a:r>
              <a:rPr lang="zh-CN" altLang="en-US" sz="1400" dirty="0">
                <a:solidFill>
                  <a:schemeClr val="bg1"/>
                </a:solidFill>
                <a:latin typeface="微软雅黑" pitchFamily="34" charset="-122"/>
                <a:ea typeface="微软雅黑" pitchFamily="34" charset="-122"/>
              </a:rPr>
              <a:t>单击输入标题</a:t>
            </a:r>
          </a:p>
        </p:txBody>
      </p:sp>
      <p:pic>
        <p:nvPicPr>
          <p:cNvPr id="14" name="图片 13">
            <a:extLst>
              <a:ext uri="{FF2B5EF4-FFF2-40B4-BE49-F238E27FC236}">
                <a16:creationId xmlns="" xmlns:a16="http://schemas.microsoft.com/office/drawing/2014/main" id="{50F745A8-C193-4E2C-B108-AE0E4ADA7F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200298" y="1492424"/>
            <a:ext cx="1728186" cy="3647132"/>
          </a:xfrm>
          <a:prstGeom prst="rect">
            <a:avLst/>
          </a:prstGeom>
        </p:spPr>
      </p:pic>
    </p:spTree>
    <p:extLst>
      <p:ext uri="{BB962C8B-B14F-4D97-AF65-F5344CB8AC3E}">
        <p14:creationId xmlns:p14="http://schemas.microsoft.com/office/powerpoint/2010/main" val="35786940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10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1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6606803" y="3575483"/>
            <a:ext cx="1939209"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294704" y="2700387"/>
            <a:ext cx="1929496"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2698268" y="3472830"/>
            <a:ext cx="3747467" cy="862740"/>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19049" tIns="19049" rIns="19049" bIns="19049" anchor="ctr"/>
          <a:lstStyle/>
          <a:p>
            <a:pPr>
              <a:lnSpc>
                <a:spcPct val="120000"/>
              </a:lnSpc>
            </a:pPr>
            <a:endParaRPr sz="1300" dirty="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3313927" y="2601898"/>
            <a:ext cx="2516146" cy="870933"/>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19049" tIns="19049" rIns="19049" bIns="19049" anchor="ctr"/>
          <a:lstStyle/>
          <a:p>
            <a:pPr>
              <a:lnSpc>
                <a:spcPct val="120000"/>
              </a:lnSpc>
            </a:pPr>
            <a:endParaRPr sz="1300" dirty="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3938199" y="1710487"/>
            <a:ext cx="1267604" cy="8868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19049" tIns="19049" rIns="19049" bIns="19049" anchor="ctr"/>
          <a:lstStyle/>
          <a:p>
            <a:pPr>
              <a:lnSpc>
                <a:spcPct val="120000"/>
              </a:lnSpc>
            </a:pPr>
            <a:endParaRPr sz="1300" dirty="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3903981" y="3813175"/>
            <a:ext cx="1155700" cy="184150"/>
          </a:xfrm>
          <a:prstGeom prst="rect">
            <a:avLst/>
          </a:prstGeom>
        </p:spPr>
        <p:txBody>
          <a:bodyPr vert="horz" wrap="square" lIns="0" tIns="0" rIns="0" bIns="0" rtlCol="0" anchor="ctr">
            <a:spAutoFit/>
          </a:bodyPr>
          <a:lstStyle/>
          <a:p>
            <a:pPr marL="0" indent="0" algn="ctr">
              <a:lnSpc>
                <a:spcPct val="120000"/>
              </a:lnSpc>
              <a:buNone/>
            </a:pPr>
            <a:r>
              <a:rPr lang="zh-CN" altLang="en-US" sz="1000" dirty="0">
                <a:solidFill>
                  <a:srgbClr val="FCFCFC"/>
                </a:solidFill>
                <a:latin typeface="+mn-ea"/>
                <a:sym typeface="Arial" panose="020B0604020202020204" pitchFamily="34" charset="0"/>
              </a:rPr>
              <a:t>请替换文字内容</a:t>
            </a:r>
            <a:endParaRPr lang="id-ID" sz="1000" dirty="0">
              <a:solidFill>
                <a:srgbClr val="FCFCFC"/>
              </a:solidFill>
              <a:latin typeface="+mn-ea"/>
              <a:sym typeface="Arial" panose="020B0604020202020204" pitchFamily="34" charset="0"/>
            </a:endParaRPr>
          </a:p>
        </p:txBody>
      </p:sp>
      <p:sp>
        <p:nvSpPr>
          <p:cNvPr id="20" name="Text Placeholder 3"/>
          <p:cNvSpPr txBox="1">
            <a:spLocks/>
          </p:cNvSpPr>
          <p:nvPr/>
        </p:nvSpPr>
        <p:spPr>
          <a:xfrm>
            <a:off x="4272359" y="2148748"/>
            <a:ext cx="599280" cy="3693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a:spLocks/>
          </p:cNvSpPr>
          <p:nvPr/>
        </p:nvSpPr>
        <p:spPr>
          <a:xfrm>
            <a:off x="4084320" y="2948920"/>
            <a:ext cx="975361" cy="184666"/>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5309260" y="1820772"/>
            <a:ext cx="1939209"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7796212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theme/theme1.xml><?xml version="1.0" encoding="utf-8"?>
<a:theme xmlns:a="http://schemas.openxmlformats.org/drawingml/2006/main" name="第一PPT，www.1ppt.com">
  <a:themeElements>
    <a:clrScheme name="自定义 1113">
      <a:dk1>
        <a:sysClr val="windowText" lastClr="000000"/>
      </a:dk1>
      <a:lt1>
        <a:sysClr val="window" lastClr="FFFFFF"/>
      </a:lt1>
      <a:dk2>
        <a:srgbClr val="1F497D"/>
      </a:dk2>
      <a:lt2>
        <a:srgbClr val="EEECE1"/>
      </a:lt2>
      <a:accent1>
        <a:srgbClr val="5AA88E"/>
      </a:accent1>
      <a:accent2>
        <a:srgbClr val="8CBF03"/>
      </a:accent2>
      <a:accent3>
        <a:srgbClr val="5AA88E"/>
      </a:accent3>
      <a:accent4>
        <a:srgbClr val="8CBF03"/>
      </a:accent4>
      <a:accent5>
        <a:srgbClr val="5AA88E"/>
      </a:accent5>
      <a:accent6>
        <a:srgbClr val="8CBF0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3024</Words>
  <Application>Microsoft Office PowerPoint</Application>
  <PresentationFormat>自定义</PresentationFormat>
  <Paragraphs>283</Paragraphs>
  <Slides>25</Slides>
  <Notes>24</Notes>
  <HiddenSlides>0</HiddenSlides>
  <MMClips>0</MMClips>
  <ScaleCrop>false</ScaleCrop>
  <HeadingPairs>
    <vt:vector size="4" baseType="variant">
      <vt:variant>
        <vt:lpstr>主题</vt:lpstr>
      </vt:variant>
      <vt:variant>
        <vt:i4>2</vt:i4>
      </vt:variant>
      <vt:variant>
        <vt:lpstr>幻灯片标题</vt:lpstr>
      </vt:variant>
      <vt:variant>
        <vt:i4>25</vt:i4>
      </vt:variant>
    </vt:vector>
  </HeadingPairs>
  <TitlesOfParts>
    <vt:vector size="27" baseType="lpstr">
      <vt:lpstr>第一PPT，www.1ppt.com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卡通黑板教育教学课件PPT模板</dc:title>
  <dc:creator>第一PPT模板网-WWW.1PPT.COM</dc:creator>
  <cp:keywords>第一PPT模板网-WWW.1PPT.COM</cp:keywords>
  <cp:lastModifiedBy>Windows User</cp:lastModifiedBy>
  <cp:revision>154</cp:revision>
  <dcterms:created xsi:type="dcterms:W3CDTF">2017-06-18T08:54:36Z</dcterms:created>
  <dcterms:modified xsi:type="dcterms:W3CDTF">2018-02-11T13:48:41Z</dcterms:modified>
</cp:coreProperties>
</file>