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82" r:id="rId3"/>
    <p:sldId id="286" r:id="rId4"/>
    <p:sldId id="260" r:id="rId6"/>
    <p:sldId id="274" r:id="rId7"/>
    <p:sldId id="267" r:id="rId8"/>
    <p:sldId id="268" r:id="rId9"/>
    <p:sldId id="259" r:id="rId10"/>
    <p:sldId id="264" r:id="rId11"/>
    <p:sldId id="283" r:id="rId12"/>
    <p:sldId id="266" r:id="rId13"/>
    <p:sldId id="269" r:id="rId14"/>
    <p:sldId id="261" r:id="rId15"/>
    <p:sldId id="263" r:id="rId16"/>
    <p:sldId id="284" r:id="rId17"/>
    <p:sldId id="272" r:id="rId18"/>
    <p:sldId id="273" r:id="rId19"/>
    <p:sldId id="275" r:id="rId20"/>
    <p:sldId id="262" r:id="rId21"/>
    <p:sldId id="285" r:id="rId22"/>
    <p:sldId id="277" r:id="rId23"/>
    <p:sldId id="278" r:id="rId24"/>
    <p:sldId id="279" r:id="rId25"/>
    <p:sldId id="287" r:id="rId26"/>
    <p:sldId id="309"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7AB6"/>
    <a:srgbClr val="395E9D"/>
    <a:srgbClr val="223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74" autoAdjust="0"/>
    <p:restoredTop sz="94660"/>
  </p:normalViewPr>
  <p:slideViewPr>
    <p:cSldViewPr snapToGrid="0">
      <p:cViewPr varScale="1">
        <p:scale>
          <a:sx n="114" d="100"/>
          <a:sy n="114" d="100"/>
        </p:scale>
        <p:origin x="-588" y="-108"/>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gs" Target="tags/tag2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C98F-2894-4BD5-8A97-30AC35A4368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D85AF-73E8-48CE-A99C-B2633271C55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A2B4827-C9D3-4864-B075-4B74464DAE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B4827-C9D3-4864-B075-4B74464DAEE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B6C4F-22B7-4265-B305-B21F3EDC9AD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advTm="6720">
        <p14:prism/>
      </p:transition>
    </mc:Choice>
    <mc:Fallback>
      <p:transition spd="slow" advTm="672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141345" y="1475740"/>
            <a:ext cx="5128260" cy="2214880"/>
          </a:xfrm>
          <a:prstGeom prst="rect">
            <a:avLst/>
          </a:prstGeom>
          <a:noFill/>
        </p:spPr>
        <p:txBody>
          <a:bodyPr wrap="square" rtlCol="0">
            <a:spAutoFit/>
          </a:bodyPr>
          <a:lstStyle/>
          <a:p>
            <a:pPr algn="ctr"/>
            <a:r>
              <a:rPr lang="en-US" altLang="zh-CN" sz="13800" spc="600" dirty="0" smtClean="0">
                <a:solidFill>
                  <a:schemeClr val="bg1"/>
                </a:solidFill>
                <a:latin typeface="Swis721 BlkCn BT" panose="020B0806030502040204" pitchFamily="34" charset="0"/>
                <a:ea typeface="汉仪菱心体简" panose="02010609000101010101" pitchFamily="49" charset="-122"/>
              </a:rPr>
              <a:t>2028</a:t>
            </a:r>
            <a:endParaRPr lang="zh-CN" altLang="en-US" sz="13800" spc="600" dirty="0">
              <a:solidFill>
                <a:schemeClr val="bg1"/>
              </a:solidFill>
              <a:latin typeface="Swis721 BlkCn BT" panose="020B0806030502040204" pitchFamily="34" charset="0"/>
              <a:ea typeface="汉仪菱心体简" panose="02010609000101010101" pitchFamily="49" charset="-122"/>
            </a:endParaRPr>
          </a:p>
        </p:txBody>
      </p:sp>
      <p:sp>
        <p:nvSpPr>
          <p:cNvPr id="7" name="文本框 6"/>
          <p:cNvSpPr txBox="1"/>
          <p:nvPr/>
        </p:nvSpPr>
        <p:spPr>
          <a:xfrm>
            <a:off x="2441575" y="3582072"/>
            <a:ext cx="7416800" cy="769441"/>
          </a:xfrm>
          <a:prstGeom prst="rect">
            <a:avLst/>
          </a:prstGeom>
          <a:noFill/>
        </p:spPr>
        <p:txBody>
          <a:bodyPr wrap="square" rtlCol="0">
            <a:spAutoFit/>
          </a:bodyPr>
          <a:lstStyle/>
          <a:p>
            <a:r>
              <a:rPr lang="zh-CN" altLang="en-US" sz="4400" spc="300" dirty="0">
                <a:solidFill>
                  <a:schemeClr val="bg1"/>
                </a:solidFill>
                <a:latin typeface="造字工房言宋（非商用）常规体" pitchFamily="50" charset="-122"/>
                <a:ea typeface="造字工房言宋（非商用）常规体" pitchFamily="50" charset="-122"/>
              </a:rPr>
              <a:t>创意极简蓝色通用</a:t>
            </a:r>
            <a:r>
              <a:rPr lang="en-US" altLang="zh-CN" sz="4400" spc="300" dirty="0">
                <a:solidFill>
                  <a:schemeClr val="bg1"/>
                </a:solidFill>
                <a:latin typeface="造字工房言宋（非商用）常规体" pitchFamily="50" charset="-122"/>
                <a:ea typeface="造字工房言宋（非商用）常规体" pitchFamily="50" charset="-122"/>
              </a:rPr>
              <a:t>PPT</a:t>
            </a:r>
            <a:r>
              <a:rPr lang="zh-CN" altLang="en-US" sz="4400" spc="300" dirty="0">
                <a:solidFill>
                  <a:schemeClr val="bg1"/>
                </a:solidFill>
                <a:latin typeface="造字工房言宋（非商用）常规体" pitchFamily="50" charset="-122"/>
                <a:ea typeface="造字工房言宋（非商用）常规体" pitchFamily="50" charset="-122"/>
              </a:rPr>
              <a:t>模板</a:t>
            </a:r>
            <a:endParaRPr lang="zh-CN" altLang="en-US" sz="4400" spc="300" dirty="0">
              <a:solidFill>
                <a:schemeClr val="bg1"/>
              </a:solidFill>
              <a:latin typeface="造字工房言宋（非商用）常规体" pitchFamily="50" charset="-122"/>
              <a:ea typeface="造字工房言宋（非商用）常规体" pitchFamily="50" charset="-122"/>
            </a:endParaRPr>
          </a:p>
        </p:txBody>
      </p:sp>
      <p:sp>
        <p:nvSpPr>
          <p:cNvPr id="8" name="矩形 7"/>
          <p:cNvSpPr/>
          <p:nvPr/>
        </p:nvSpPr>
        <p:spPr>
          <a:xfrm>
            <a:off x="2987039" y="4429366"/>
            <a:ext cx="6030351" cy="854080"/>
          </a:xfrm>
          <a:prstGeom prst="rect">
            <a:avLst/>
          </a:prstGeom>
        </p:spPr>
        <p:txBody>
          <a:bodyPr wrap="square">
            <a:spAutoFit/>
          </a:bodyPr>
          <a:lstStyle/>
          <a:p>
            <a:pPr algn="ctr">
              <a:lnSpc>
                <a:spcPct val="150000"/>
              </a:lnSpc>
            </a:pPr>
            <a:r>
              <a:rPr lang="en-US" altLang="zh-CN" sz="1100" dirty="0">
                <a:solidFill>
                  <a:schemeClr val="bg1"/>
                </a:solidFill>
                <a:latin typeface="微软雅黑 Light" panose="020B0502040204020203" pitchFamily="34" charset="-122"/>
                <a:ea typeface="微软雅黑 Light" panose="020B0502040204020203" pitchFamily="34" charset="-122"/>
              </a:rPr>
              <a:t>You can click here to add your title </a:t>
            </a:r>
            <a:r>
              <a:rPr lang="en-US" altLang="zh-CN" sz="1100" dirty="0" smtClean="0">
                <a:solidFill>
                  <a:schemeClr val="bg1"/>
                </a:solidFill>
                <a:latin typeface="微软雅黑 Light" panose="020B0502040204020203" pitchFamily="34" charset="-122"/>
                <a:ea typeface="微软雅黑 Light" panose="020B0502040204020203" pitchFamily="34" charset="-122"/>
              </a:rPr>
              <a:t>. </a:t>
            </a:r>
            <a:r>
              <a:rPr lang="en-US" altLang="zh-CN" sz="1100" dirty="0">
                <a:solidFill>
                  <a:schemeClr val="bg1"/>
                </a:solidFill>
                <a:latin typeface="微软雅黑 Light" panose="020B0502040204020203" pitchFamily="34" charset="-122"/>
                <a:ea typeface="微软雅黑 Light" panose="020B0502040204020203" pitchFamily="34" charset="-122"/>
              </a:rPr>
              <a:t>You can click here to add your title </a:t>
            </a:r>
            <a:r>
              <a:rPr lang="en-US" altLang="zh-CN" sz="1100" dirty="0" smtClean="0">
                <a:solidFill>
                  <a:schemeClr val="bg1"/>
                </a:solidFill>
                <a:latin typeface="微软雅黑 Light" panose="020B0502040204020203" pitchFamily="34" charset="-122"/>
                <a:ea typeface="微软雅黑 Light" panose="020B0502040204020203" pitchFamily="34" charset="-122"/>
              </a:rPr>
              <a:t>. </a:t>
            </a:r>
            <a:endParaRPr lang="zh-CN" altLang="en-US" sz="1100" dirty="0">
              <a:solidFill>
                <a:schemeClr val="bg1"/>
              </a:solidFill>
              <a:latin typeface="微软雅黑 Light" panose="020B0502040204020203" pitchFamily="34" charset="-122"/>
              <a:ea typeface="微软雅黑 Light" panose="020B0502040204020203" pitchFamily="34" charset="-122"/>
            </a:endParaRPr>
          </a:p>
          <a:p>
            <a:pPr algn="ctr">
              <a:lnSpc>
                <a:spcPct val="150000"/>
              </a:lnSpc>
            </a:pPr>
            <a:r>
              <a:rPr lang="en-US" altLang="zh-CN" sz="1100" dirty="0">
                <a:solidFill>
                  <a:schemeClr val="bg1"/>
                </a:solidFill>
                <a:latin typeface="微软雅黑 Light" panose="020B0502040204020203" pitchFamily="34" charset="-122"/>
                <a:ea typeface="微软雅黑 Light" panose="020B0502040204020203" pitchFamily="34" charset="-122"/>
              </a:rPr>
              <a:t>You can click here to add your title </a:t>
            </a:r>
            <a:r>
              <a:rPr lang="en-US" altLang="zh-CN" sz="1100" dirty="0" smtClean="0">
                <a:solidFill>
                  <a:schemeClr val="bg1"/>
                </a:solidFill>
                <a:latin typeface="微软雅黑 Light" panose="020B0502040204020203" pitchFamily="34" charset="-122"/>
                <a:ea typeface="微软雅黑 Light" panose="020B0502040204020203" pitchFamily="34" charset="-122"/>
              </a:rPr>
              <a:t>. </a:t>
            </a:r>
            <a:endParaRPr lang="zh-CN" altLang="en-US" sz="1100" dirty="0">
              <a:solidFill>
                <a:schemeClr val="bg1"/>
              </a:solidFill>
              <a:latin typeface="微软雅黑 Light" panose="020B0502040204020203" pitchFamily="34" charset="-122"/>
              <a:ea typeface="微软雅黑 Light" panose="020B0502040204020203" pitchFamily="34" charset="-122"/>
            </a:endParaRPr>
          </a:p>
          <a:p>
            <a:pPr algn="ctr">
              <a:lnSpc>
                <a:spcPct val="150000"/>
              </a:lnSpc>
            </a:pPr>
            <a:endParaRPr lang="zh-CN" altLang="en-US" sz="1100" dirty="0">
              <a:solidFill>
                <a:schemeClr val="bg1"/>
              </a:solidFill>
              <a:latin typeface="微软雅黑 Light" panose="020B0502040204020203" pitchFamily="34" charset="-122"/>
              <a:ea typeface="微软雅黑 Light" panose="020B0502040204020203" pitchFamily="34" charset="-122"/>
            </a:endParaRPr>
          </a:p>
        </p:txBody>
      </p:sp>
      <p:cxnSp>
        <p:nvCxnSpPr>
          <p:cNvPr id="19" name="直接连接符 18"/>
          <p:cNvCxnSpPr/>
          <p:nvPr/>
        </p:nvCxnSpPr>
        <p:spPr>
          <a:xfrm>
            <a:off x="2333625" y="3409950"/>
            <a:ext cx="7524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16" presetClass="entr" presetSubtype="37"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161987" y="2382632"/>
            <a:ext cx="2129024" cy="2773217"/>
          </a:xfrm>
          <a:prstGeom prst="rect">
            <a:avLst/>
          </a:prstGeom>
          <a:blipFill dpi="0" rotWithShape="1">
            <a:blip r:embed="rId1"/>
            <a:srcRect/>
            <a:stretch>
              <a:fillRect/>
            </a:stretch>
          </a:blipFill>
          <a:ln>
            <a:noFill/>
          </a:ln>
          <a:effectLst>
            <a:outerShdw blurRad="76200" dir="13500000" sy="23000" kx="1200000" algn="br" rotWithShape="0">
              <a:prstClr val="black">
                <a:alpha val="20000"/>
              </a:prst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3" name="矩形 22"/>
          <p:cNvSpPr>
            <a:spLocks noChangeArrowheads="1"/>
          </p:cNvSpPr>
          <p:nvPr/>
        </p:nvSpPr>
        <p:spPr bwMode="auto">
          <a:xfrm>
            <a:off x="5762251" y="2820286"/>
            <a:ext cx="2568178"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TextBox 32"/>
          <p:cNvSpPr>
            <a:spLocks noChangeArrowheads="1"/>
          </p:cNvSpPr>
          <p:nvPr/>
        </p:nvSpPr>
        <p:spPr bwMode="auto">
          <a:xfrm>
            <a:off x="5802733" y="2882198"/>
            <a:ext cx="2268140"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在此添加您的描述说明</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矩形 24"/>
          <p:cNvSpPr>
            <a:spLocks noChangeArrowheads="1"/>
          </p:cNvSpPr>
          <p:nvPr/>
        </p:nvSpPr>
        <p:spPr bwMode="auto">
          <a:xfrm>
            <a:off x="5762251" y="3231052"/>
            <a:ext cx="2822972"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TextBox 34"/>
          <p:cNvSpPr>
            <a:spLocks noChangeArrowheads="1"/>
          </p:cNvSpPr>
          <p:nvPr/>
        </p:nvSpPr>
        <p:spPr bwMode="auto">
          <a:xfrm>
            <a:off x="5802732" y="3294154"/>
            <a:ext cx="2375297"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矩形 26"/>
          <p:cNvSpPr>
            <a:spLocks noChangeArrowheads="1"/>
          </p:cNvSpPr>
          <p:nvPr/>
        </p:nvSpPr>
        <p:spPr bwMode="auto">
          <a:xfrm>
            <a:off x="5762251" y="3641818"/>
            <a:ext cx="2822972"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36"/>
          <p:cNvSpPr>
            <a:spLocks noChangeArrowheads="1"/>
          </p:cNvSpPr>
          <p:nvPr/>
        </p:nvSpPr>
        <p:spPr bwMode="auto">
          <a:xfrm>
            <a:off x="5802733" y="3704920"/>
            <a:ext cx="2544365"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矩形 28"/>
          <p:cNvSpPr>
            <a:spLocks noChangeArrowheads="1"/>
          </p:cNvSpPr>
          <p:nvPr/>
        </p:nvSpPr>
        <p:spPr bwMode="auto">
          <a:xfrm>
            <a:off x="5762251" y="4052584"/>
            <a:ext cx="3240881"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38"/>
          <p:cNvSpPr>
            <a:spLocks noChangeArrowheads="1"/>
          </p:cNvSpPr>
          <p:nvPr/>
        </p:nvSpPr>
        <p:spPr bwMode="auto">
          <a:xfrm>
            <a:off x="5802733" y="4115686"/>
            <a:ext cx="2859881"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30"/>
          <p:cNvSpPr>
            <a:spLocks noChangeArrowheads="1"/>
          </p:cNvSpPr>
          <p:nvPr/>
        </p:nvSpPr>
        <p:spPr bwMode="auto">
          <a:xfrm>
            <a:off x="5762251" y="2409521"/>
            <a:ext cx="3082528" cy="353615"/>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TextBox 40"/>
          <p:cNvSpPr>
            <a:spLocks noChangeArrowheads="1"/>
          </p:cNvSpPr>
          <p:nvPr/>
        </p:nvSpPr>
        <p:spPr bwMode="auto">
          <a:xfrm>
            <a:off x="5802732" y="2472623"/>
            <a:ext cx="2327672"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矩形 32"/>
          <p:cNvSpPr>
            <a:spLocks noChangeArrowheads="1"/>
          </p:cNvSpPr>
          <p:nvPr/>
        </p:nvSpPr>
        <p:spPr bwMode="auto">
          <a:xfrm>
            <a:off x="5762251" y="4463349"/>
            <a:ext cx="2185988"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42"/>
          <p:cNvSpPr>
            <a:spLocks noChangeArrowheads="1"/>
          </p:cNvSpPr>
          <p:nvPr/>
        </p:nvSpPr>
        <p:spPr bwMode="auto">
          <a:xfrm>
            <a:off x="5802732" y="4513354"/>
            <a:ext cx="1825228"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矩形 34"/>
          <p:cNvSpPr>
            <a:spLocks noChangeArrowheads="1"/>
          </p:cNvSpPr>
          <p:nvPr/>
        </p:nvSpPr>
        <p:spPr bwMode="auto">
          <a:xfrm>
            <a:off x="5705101" y="4936193"/>
            <a:ext cx="984877"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6" name="矩形 47"/>
          <p:cNvSpPr>
            <a:spLocks noChangeArrowheads="1"/>
          </p:cNvSpPr>
          <p:nvPr/>
        </p:nvSpPr>
        <p:spPr bwMode="auto">
          <a:xfrm>
            <a:off x="5694385" y="5223134"/>
            <a:ext cx="1857375"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7" name="矩形 36"/>
          <p:cNvSpPr>
            <a:spLocks noChangeArrowheads="1"/>
          </p:cNvSpPr>
          <p:nvPr/>
        </p:nvSpPr>
        <p:spPr bwMode="auto">
          <a:xfrm>
            <a:off x="7674395" y="4936193"/>
            <a:ext cx="984877"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8" name="矩形 37"/>
          <p:cNvSpPr>
            <a:spLocks noChangeArrowheads="1"/>
          </p:cNvSpPr>
          <p:nvPr/>
        </p:nvSpPr>
        <p:spPr bwMode="auto">
          <a:xfrm>
            <a:off x="7663679" y="5223134"/>
            <a:ext cx="1857375"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3"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24" name="组合 23"/>
          <p:cNvGrpSpPr/>
          <p:nvPr/>
        </p:nvGrpSpPr>
        <p:grpSpPr>
          <a:xfrm>
            <a:off x="179512" y="239963"/>
            <a:ext cx="610338" cy="425123"/>
            <a:chOff x="1311557" y="1084208"/>
            <a:chExt cx="363995" cy="250835"/>
          </a:xfrm>
          <a:solidFill>
            <a:schemeClr val="bg1"/>
          </a:solidFill>
        </p:grpSpPr>
        <p:sp>
          <p:nvSpPr>
            <p:cNvPr id="25" name="任意多边形: 形状 24"/>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p:tgtEl>
                                          <p:spTgt spid="12"/>
                                        </p:tgtEl>
                                        <p:attrNameLst>
                                          <p:attrName>ppt_x</p:attrName>
                                        </p:attrNameLst>
                                      </p:cBhvr>
                                      <p:tavLst>
                                        <p:tav tm="0">
                                          <p:val>
                                            <p:strVal val="#ppt_x-#ppt_w*1.125000"/>
                                          </p:val>
                                        </p:tav>
                                        <p:tav tm="100000">
                                          <p:val>
                                            <p:strVal val="#ppt_x"/>
                                          </p:val>
                                        </p:tav>
                                      </p:tavLst>
                                    </p:anim>
                                    <p:animEffect>
                                      <p:cBhvr>
                                        <p:cTn id="8" dur="35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350"/>
                                        <p:tgtEl>
                                          <p:spTgt spid="11"/>
                                        </p:tgtEl>
                                        <p:attrNameLst>
                                          <p:attrName>ppt_x</p:attrName>
                                        </p:attrNameLst>
                                      </p:cBhvr>
                                      <p:tavLst>
                                        <p:tav tm="0">
                                          <p:val>
                                            <p:strVal val="#ppt_x-#ppt_w*1.125000"/>
                                          </p:val>
                                        </p:tav>
                                        <p:tav tm="100000">
                                          <p:val>
                                            <p:strVal val="#ppt_x"/>
                                          </p:val>
                                        </p:tav>
                                      </p:tavLst>
                                    </p:anim>
                                    <p:animEffect>
                                      <p:cBhvr>
                                        <p:cTn id="12" dur="350"/>
                                        <p:tgtEl>
                                          <p:spTgt spid="11"/>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350"/>
                                        <p:tgtEl>
                                          <p:spTgt spid="4"/>
                                        </p:tgtEl>
                                        <p:attrNameLst>
                                          <p:attrName>ppt_x</p:attrName>
                                        </p:attrNameLst>
                                      </p:cBhvr>
                                      <p:tavLst>
                                        <p:tav tm="0">
                                          <p:val>
                                            <p:strVal val="#ppt_x-#ppt_w*1.125000"/>
                                          </p:val>
                                        </p:tav>
                                        <p:tav tm="100000">
                                          <p:val>
                                            <p:strVal val="#ppt_x"/>
                                          </p:val>
                                        </p:tav>
                                      </p:tavLst>
                                    </p:anim>
                                    <p:animEffect>
                                      <p:cBhvr>
                                        <p:cTn id="16" dur="350"/>
                                        <p:tgtEl>
                                          <p:spTgt spid="4"/>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p:tgtEl>
                                          <p:spTgt spid="3"/>
                                        </p:tgtEl>
                                        <p:attrNameLst>
                                          <p:attrName>ppt_x</p:attrName>
                                        </p:attrNameLst>
                                      </p:cBhvr>
                                      <p:tavLst>
                                        <p:tav tm="0">
                                          <p:val>
                                            <p:strVal val="#ppt_x-#ppt_w*1.125000"/>
                                          </p:val>
                                        </p:tav>
                                        <p:tav tm="100000">
                                          <p:val>
                                            <p:strVal val="#ppt_x"/>
                                          </p:val>
                                        </p:tav>
                                      </p:tavLst>
                                    </p:anim>
                                    <p:animEffect>
                                      <p:cBhvr>
                                        <p:cTn id="20" dur="350"/>
                                        <p:tgtEl>
                                          <p:spTgt spid="3"/>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350"/>
                                        <p:tgtEl>
                                          <p:spTgt spid="6"/>
                                        </p:tgtEl>
                                        <p:attrNameLst>
                                          <p:attrName>ppt_x</p:attrName>
                                        </p:attrNameLst>
                                      </p:cBhvr>
                                      <p:tavLst>
                                        <p:tav tm="0">
                                          <p:val>
                                            <p:strVal val="#ppt_x-#ppt_w*1.125000"/>
                                          </p:val>
                                        </p:tav>
                                        <p:tav tm="100000">
                                          <p:val>
                                            <p:strVal val="#ppt_x"/>
                                          </p:val>
                                        </p:tav>
                                      </p:tavLst>
                                    </p:anim>
                                    <p:animEffect>
                                      <p:cBhvr>
                                        <p:cTn id="24" dur="350"/>
                                        <p:tgtEl>
                                          <p:spTgt spid="6"/>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p:cTn id="27" dur="350"/>
                                        <p:tgtEl>
                                          <p:spTgt spid="5"/>
                                        </p:tgtEl>
                                        <p:attrNameLst>
                                          <p:attrName>ppt_x</p:attrName>
                                        </p:attrNameLst>
                                      </p:cBhvr>
                                      <p:tavLst>
                                        <p:tav tm="0">
                                          <p:val>
                                            <p:strVal val="#ppt_x-#ppt_w*1.125000"/>
                                          </p:val>
                                        </p:tav>
                                        <p:tav tm="100000">
                                          <p:val>
                                            <p:strVal val="#ppt_x"/>
                                          </p:val>
                                        </p:tav>
                                      </p:tavLst>
                                    </p:anim>
                                    <p:animEffect>
                                      <p:cBhvr>
                                        <p:cTn id="28" dur="350"/>
                                        <p:tgtEl>
                                          <p:spTgt spid="5"/>
                                        </p:tgtEl>
                                      </p:cBhvr>
                                    </p:animEffect>
                                  </p:childTnLst>
                                </p:cTn>
                              </p:par>
                              <p:par>
                                <p:cTn id="29" presetID="12" presetClass="entr" presetSubtype="8"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350"/>
                                        <p:tgtEl>
                                          <p:spTgt spid="8"/>
                                        </p:tgtEl>
                                        <p:attrNameLst>
                                          <p:attrName>ppt_x</p:attrName>
                                        </p:attrNameLst>
                                      </p:cBhvr>
                                      <p:tavLst>
                                        <p:tav tm="0">
                                          <p:val>
                                            <p:strVal val="#ppt_x-#ppt_w*1.125000"/>
                                          </p:val>
                                        </p:tav>
                                        <p:tav tm="100000">
                                          <p:val>
                                            <p:strVal val="#ppt_x"/>
                                          </p:val>
                                        </p:tav>
                                      </p:tavLst>
                                    </p:anim>
                                    <p:animEffect>
                                      <p:cBhvr>
                                        <p:cTn id="32" dur="350"/>
                                        <p:tgtEl>
                                          <p:spTgt spid="8"/>
                                        </p:tgtEl>
                                      </p:cBhvr>
                                    </p:animEffect>
                                  </p:childTnLst>
                                </p:cTn>
                              </p:par>
                              <p:par>
                                <p:cTn id="33" presetID="12" presetClass="entr" presetSubtype="8" fill="hold" grpId="0"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350"/>
                                        <p:tgtEl>
                                          <p:spTgt spid="7"/>
                                        </p:tgtEl>
                                        <p:attrNameLst>
                                          <p:attrName>ppt_x</p:attrName>
                                        </p:attrNameLst>
                                      </p:cBhvr>
                                      <p:tavLst>
                                        <p:tav tm="0">
                                          <p:val>
                                            <p:strVal val="#ppt_x-#ppt_w*1.125000"/>
                                          </p:val>
                                        </p:tav>
                                        <p:tav tm="100000">
                                          <p:val>
                                            <p:strVal val="#ppt_x"/>
                                          </p:val>
                                        </p:tav>
                                      </p:tavLst>
                                    </p:anim>
                                    <p:animEffect>
                                      <p:cBhvr>
                                        <p:cTn id="36" dur="350"/>
                                        <p:tgtEl>
                                          <p:spTgt spid="7"/>
                                        </p:tgtEl>
                                      </p:cBhvr>
                                    </p:animEffect>
                                  </p:childTnLst>
                                </p:cTn>
                              </p:par>
                              <p:par>
                                <p:cTn id="37" presetID="12" presetClass="entr" presetSubtype="8" fill="hold" grpId="0" nodeType="withEffect">
                                  <p:stCondLst>
                                    <p:cond delay="750"/>
                                  </p:stCondLst>
                                  <p:childTnLst>
                                    <p:set>
                                      <p:cBhvr>
                                        <p:cTn id="38" dur="1" fill="hold">
                                          <p:stCondLst>
                                            <p:cond delay="0"/>
                                          </p:stCondLst>
                                        </p:cTn>
                                        <p:tgtEl>
                                          <p:spTgt spid="10"/>
                                        </p:tgtEl>
                                        <p:attrNameLst>
                                          <p:attrName>style.visibility</p:attrName>
                                        </p:attrNameLst>
                                      </p:cBhvr>
                                      <p:to>
                                        <p:strVal val="visible"/>
                                      </p:to>
                                    </p:set>
                                    <p:anim calcmode="lin" valueType="num">
                                      <p:cBhvr>
                                        <p:cTn id="39" dur="350"/>
                                        <p:tgtEl>
                                          <p:spTgt spid="10"/>
                                        </p:tgtEl>
                                        <p:attrNameLst>
                                          <p:attrName>ppt_x</p:attrName>
                                        </p:attrNameLst>
                                      </p:cBhvr>
                                      <p:tavLst>
                                        <p:tav tm="0">
                                          <p:val>
                                            <p:strVal val="#ppt_x-#ppt_w*1.125000"/>
                                          </p:val>
                                        </p:tav>
                                        <p:tav tm="100000">
                                          <p:val>
                                            <p:strVal val="#ppt_x"/>
                                          </p:val>
                                        </p:tav>
                                      </p:tavLst>
                                    </p:anim>
                                    <p:animEffect>
                                      <p:cBhvr>
                                        <p:cTn id="40" dur="350"/>
                                        <p:tgtEl>
                                          <p:spTgt spid="10"/>
                                        </p:tgtEl>
                                      </p:cBhvr>
                                    </p:animEffect>
                                  </p:childTnLst>
                                </p:cTn>
                              </p:par>
                              <p:par>
                                <p:cTn id="41" presetID="12" presetClass="entr" presetSubtype="8" fill="hold" grpId="0" nodeType="withEffect">
                                  <p:stCondLst>
                                    <p:cond delay="750"/>
                                  </p:stCondLst>
                                  <p:childTnLst>
                                    <p:set>
                                      <p:cBhvr>
                                        <p:cTn id="42" dur="1" fill="hold">
                                          <p:stCondLst>
                                            <p:cond delay="0"/>
                                          </p:stCondLst>
                                        </p:cTn>
                                        <p:tgtEl>
                                          <p:spTgt spid="9"/>
                                        </p:tgtEl>
                                        <p:attrNameLst>
                                          <p:attrName>style.visibility</p:attrName>
                                        </p:attrNameLst>
                                      </p:cBhvr>
                                      <p:to>
                                        <p:strVal val="visible"/>
                                      </p:to>
                                    </p:set>
                                    <p:anim calcmode="lin" valueType="num">
                                      <p:cBhvr>
                                        <p:cTn id="43" dur="350"/>
                                        <p:tgtEl>
                                          <p:spTgt spid="9"/>
                                        </p:tgtEl>
                                        <p:attrNameLst>
                                          <p:attrName>ppt_x</p:attrName>
                                        </p:attrNameLst>
                                      </p:cBhvr>
                                      <p:tavLst>
                                        <p:tav tm="0">
                                          <p:val>
                                            <p:strVal val="#ppt_x-#ppt_w*1.125000"/>
                                          </p:val>
                                        </p:tav>
                                        <p:tav tm="100000">
                                          <p:val>
                                            <p:strVal val="#ppt_x"/>
                                          </p:val>
                                        </p:tav>
                                      </p:tavLst>
                                    </p:anim>
                                    <p:animEffect>
                                      <p:cBhvr>
                                        <p:cTn id="44" dur="350"/>
                                        <p:tgtEl>
                                          <p:spTgt spid="9"/>
                                        </p:tgtEl>
                                      </p:cBhvr>
                                    </p:animEffect>
                                  </p:childTnLst>
                                </p:cTn>
                              </p:par>
                              <p:par>
                                <p:cTn id="45" presetID="12" presetClass="entr" presetSubtype="8" fill="hold" grpId="0" nodeType="withEffect">
                                  <p:stCondLst>
                                    <p:cond delay="10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350"/>
                                        <p:tgtEl>
                                          <p:spTgt spid="14"/>
                                        </p:tgtEl>
                                        <p:attrNameLst>
                                          <p:attrName>ppt_x</p:attrName>
                                        </p:attrNameLst>
                                      </p:cBhvr>
                                      <p:tavLst>
                                        <p:tav tm="0">
                                          <p:val>
                                            <p:strVal val="#ppt_x-#ppt_w*1.125000"/>
                                          </p:val>
                                        </p:tav>
                                        <p:tav tm="100000">
                                          <p:val>
                                            <p:strVal val="#ppt_x"/>
                                          </p:val>
                                        </p:tav>
                                      </p:tavLst>
                                    </p:anim>
                                    <p:animEffect>
                                      <p:cBhvr>
                                        <p:cTn id="48" dur="350"/>
                                        <p:tgtEl>
                                          <p:spTgt spid="14"/>
                                        </p:tgtEl>
                                      </p:cBhvr>
                                    </p:animEffect>
                                  </p:childTnLst>
                                </p:cTn>
                              </p:par>
                              <p:par>
                                <p:cTn id="49" presetID="12" presetClass="entr" presetSubtype="8" fill="hold" grpId="0" nodeType="withEffect">
                                  <p:stCondLst>
                                    <p:cond delay="10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350"/>
                                        <p:tgtEl>
                                          <p:spTgt spid="13"/>
                                        </p:tgtEl>
                                        <p:attrNameLst>
                                          <p:attrName>ppt_x</p:attrName>
                                        </p:attrNameLst>
                                      </p:cBhvr>
                                      <p:tavLst>
                                        <p:tav tm="0">
                                          <p:val>
                                            <p:strVal val="#ppt_x-#ppt_w*1.125000"/>
                                          </p:val>
                                        </p:tav>
                                        <p:tav tm="100000">
                                          <p:val>
                                            <p:strVal val="#ppt_x"/>
                                          </p:val>
                                        </p:tav>
                                      </p:tavLst>
                                    </p:anim>
                                    <p:animEffect>
                                      <p:cBhvr>
                                        <p:cTn id="52" dur="350"/>
                                        <p:tgtEl>
                                          <p:spTgt spid="13"/>
                                        </p:tgtEl>
                                      </p:cBhvr>
                                    </p:animEffect>
                                  </p:childTnLst>
                                </p:cTn>
                              </p:par>
                            </p:childTnLst>
                          </p:cTn>
                        </p:par>
                        <p:par>
                          <p:cTn id="53" fill="hold">
                            <p:stCondLst>
                              <p:cond delay="500"/>
                            </p:stCondLst>
                            <p:childTnLst>
                              <p:par>
                                <p:cTn id="54" presetID="12" presetClass="entr" presetSubtype="4" fill="hold" grpId="0" nodeType="after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p:tgtEl>
                                          <p:spTgt spid="15"/>
                                        </p:tgtEl>
                                        <p:attrNameLst>
                                          <p:attrName>ppt_y</p:attrName>
                                        </p:attrNameLst>
                                      </p:cBhvr>
                                      <p:tavLst>
                                        <p:tav tm="0">
                                          <p:val>
                                            <p:strVal val="#ppt_y+#ppt_h*1.125000"/>
                                          </p:val>
                                        </p:tav>
                                        <p:tav tm="100000">
                                          <p:val>
                                            <p:strVal val="#ppt_y"/>
                                          </p:val>
                                        </p:tav>
                                      </p:tavLst>
                                    </p:anim>
                                    <p:animEffect>
                                      <p:cBhvr>
                                        <p:cTn id="57" dur="500"/>
                                        <p:tgtEl>
                                          <p:spTgt spid="15"/>
                                        </p:tgtEl>
                                      </p:cBhvr>
                                    </p:animEffect>
                                  </p:childTnLst>
                                </p:cTn>
                              </p:par>
                              <p:par>
                                <p:cTn id="58" presetID="12" presetClass="entr" presetSubtype="4" fill="hold" grpId="0" nodeType="withEffect">
                                  <p:stCondLst>
                                    <p:cond delay="5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p:tgtEl>
                                          <p:spTgt spid="17"/>
                                        </p:tgtEl>
                                        <p:attrNameLst>
                                          <p:attrName>ppt_y</p:attrName>
                                        </p:attrNameLst>
                                      </p:cBhvr>
                                      <p:tavLst>
                                        <p:tav tm="0">
                                          <p:val>
                                            <p:strVal val="#ppt_y+#ppt_h*1.125000"/>
                                          </p:val>
                                        </p:tav>
                                        <p:tav tm="100000">
                                          <p:val>
                                            <p:strVal val="#ppt_y"/>
                                          </p:val>
                                        </p:tav>
                                      </p:tavLst>
                                    </p:anim>
                                    <p:animEffect>
                                      <p:cBhvr>
                                        <p:cTn id="61" dur="500"/>
                                        <p:tgtEl>
                                          <p:spTgt spid="17"/>
                                        </p:tgtEl>
                                      </p:cBhvr>
                                    </p:animEffect>
                                  </p:childTnLst>
                                </p:cTn>
                              </p:par>
                              <p:par>
                                <p:cTn id="62" presetID="12" presetClass="entr" presetSubtype="4" fill="hold" grpId="0" nodeType="withEffect">
                                  <p:stCondLst>
                                    <p:cond delay="7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p:tgtEl>
                                          <p:spTgt spid="16"/>
                                        </p:tgtEl>
                                        <p:attrNameLst>
                                          <p:attrName>ppt_y</p:attrName>
                                        </p:attrNameLst>
                                      </p:cBhvr>
                                      <p:tavLst>
                                        <p:tav tm="0">
                                          <p:val>
                                            <p:strVal val="#ppt_y+#ppt_h*1.125000"/>
                                          </p:val>
                                        </p:tav>
                                        <p:tav tm="100000">
                                          <p:val>
                                            <p:strVal val="#ppt_y"/>
                                          </p:val>
                                        </p:tav>
                                      </p:tavLst>
                                    </p:anim>
                                    <p:animEffect>
                                      <p:cBhvr>
                                        <p:cTn id="65" dur="500"/>
                                        <p:tgtEl>
                                          <p:spTgt spid="16"/>
                                        </p:tgtEl>
                                      </p:cBhvr>
                                    </p:animEffect>
                                  </p:childTnLst>
                                </p:cTn>
                              </p:par>
                              <p:par>
                                <p:cTn id="66" presetID="12" presetClass="entr" presetSubtype="4" fill="hold" grpId="0" nodeType="withEffect">
                                  <p:stCondLst>
                                    <p:cond delay="75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p:tgtEl>
                                          <p:spTgt spid="18"/>
                                        </p:tgtEl>
                                        <p:attrNameLst>
                                          <p:attrName>ppt_y</p:attrName>
                                        </p:attrNameLst>
                                      </p:cBhvr>
                                      <p:tavLst>
                                        <p:tav tm="0">
                                          <p:val>
                                            <p:strVal val="#ppt_y+#ppt_h*1.125000"/>
                                          </p:val>
                                        </p:tav>
                                        <p:tav tm="100000">
                                          <p:val>
                                            <p:strVal val="#ppt_y"/>
                                          </p:val>
                                        </p:tav>
                                      </p:tavLst>
                                    </p:anim>
                                    <p:animEffect>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4" grpId="0" bldLvl="0"/>
      <p:bldP spid="5" grpId="0" bldLvl="0" animBg="1" autoUpdateAnimBg="0"/>
      <p:bldP spid="6" grpId="0" bldLvl="0"/>
      <p:bldP spid="7" grpId="0" bldLvl="0" animBg="1" autoUpdateAnimBg="0"/>
      <p:bldP spid="8" grpId="0" bldLvl="0"/>
      <p:bldP spid="9" grpId="0" bldLvl="0" animBg="1" autoUpdateAnimBg="0"/>
      <p:bldP spid="10" grpId="0" bldLvl="0"/>
      <p:bldP spid="11" grpId="0" bldLvl="0" animBg="1" autoUpdateAnimBg="0"/>
      <p:bldP spid="12" grpId="0" bldLvl="0"/>
      <p:bldP spid="13" grpId="0" bldLvl="0" animBg="1" autoUpdateAnimBg="0"/>
      <p:bldP spid="14" grpId="0" bldLvl="0"/>
      <p:bldP spid="15" grpId="0" bldLvl="0" autoUpdateAnimBg="0"/>
      <p:bldP spid="16" grpId="0" bldLvl="0" autoUpdateAnimBg="0"/>
      <p:bldP spid="17" grpId="0" bldLvl="0" autoUpdateAnimBg="0"/>
      <p:bldP spid="1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ChangeArrowheads="1"/>
          </p:cNvSpPr>
          <p:nvPr/>
        </p:nvSpPr>
        <p:spPr bwMode="auto">
          <a:xfrm>
            <a:off x="2543180" y="3948906"/>
            <a:ext cx="968375" cy="850900"/>
          </a:xfrm>
          <a:custGeom>
            <a:avLst/>
            <a:gdLst>
              <a:gd name="T0" fmla="*/ 957263 w 610"/>
              <a:gd name="T1" fmla="*/ 850900 h 536"/>
              <a:gd name="T2" fmla="*/ 0 w 610"/>
              <a:gd name="T3" fmla="*/ 11113 h 536"/>
              <a:gd name="T4" fmla="*/ 12700 w 610"/>
              <a:gd name="T5" fmla="*/ 0 h 536"/>
              <a:gd name="T6" fmla="*/ 968375 w 610"/>
              <a:gd name="T7" fmla="*/ 839788 h 536"/>
              <a:gd name="T8" fmla="*/ 957263 w 610"/>
              <a:gd name="T9" fmla="*/ 850900 h 536"/>
              <a:gd name="T10" fmla="*/ 0 60000 65536"/>
              <a:gd name="T11" fmla="*/ 0 60000 65536"/>
              <a:gd name="T12" fmla="*/ 0 60000 65536"/>
              <a:gd name="T13" fmla="*/ 0 60000 65536"/>
              <a:gd name="T14" fmla="*/ 0 60000 65536"/>
              <a:gd name="T15" fmla="*/ 0 w 610"/>
              <a:gd name="T16" fmla="*/ 0 h 536"/>
              <a:gd name="T17" fmla="*/ 610 w 610"/>
              <a:gd name="T18" fmla="*/ 536 h 536"/>
            </a:gdLst>
            <a:ahLst/>
            <a:cxnLst>
              <a:cxn ang="T10">
                <a:pos x="T0" y="T1"/>
              </a:cxn>
              <a:cxn ang="T11">
                <a:pos x="T2" y="T3"/>
              </a:cxn>
              <a:cxn ang="T12">
                <a:pos x="T4" y="T5"/>
              </a:cxn>
              <a:cxn ang="T13">
                <a:pos x="T6" y="T7"/>
              </a:cxn>
              <a:cxn ang="T14">
                <a:pos x="T8" y="T9"/>
              </a:cxn>
            </a:cxnLst>
            <a:rect l="T15" t="T16" r="T17" b="T18"/>
            <a:pathLst>
              <a:path w="610" h="536">
                <a:moveTo>
                  <a:pt x="603" y="536"/>
                </a:moveTo>
                <a:lnTo>
                  <a:pt x="0" y="7"/>
                </a:lnTo>
                <a:lnTo>
                  <a:pt x="8" y="0"/>
                </a:lnTo>
                <a:lnTo>
                  <a:pt x="610" y="529"/>
                </a:lnTo>
                <a:lnTo>
                  <a:pt x="603" y="536"/>
                </a:lnTo>
                <a:close/>
              </a:path>
            </a:pathLst>
          </a:custGeom>
          <a:solidFill>
            <a:schemeClr val="bg1"/>
          </a:solidFill>
          <a:ln>
            <a:noFill/>
          </a:ln>
        </p:spPr>
        <p:txBody>
          <a:bodyPr/>
          <a:lstStyle/>
          <a:p>
            <a:endParaRPr lang="zh-CN" altLang="en-US"/>
          </a:p>
        </p:txBody>
      </p:sp>
      <p:sp>
        <p:nvSpPr>
          <p:cNvPr id="7" name="Freeform 6"/>
          <p:cNvSpPr>
            <a:spLocks noChangeArrowheads="1"/>
          </p:cNvSpPr>
          <p:nvPr/>
        </p:nvSpPr>
        <p:spPr bwMode="auto">
          <a:xfrm>
            <a:off x="3500443" y="3517106"/>
            <a:ext cx="847725" cy="1282700"/>
          </a:xfrm>
          <a:custGeom>
            <a:avLst/>
            <a:gdLst>
              <a:gd name="T0" fmla="*/ 11113 w 534"/>
              <a:gd name="T1" fmla="*/ 1282700 h 808"/>
              <a:gd name="T2" fmla="*/ 0 w 534"/>
              <a:gd name="T3" fmla="*/ 1274763 h 808"/>
              <a:gd name="T4" fmla="*/ 836613 w 534"/>
              <a:gd name="T5" fmla="*/ 0 h 808"/>
              <a:gd name="T6" fmla="*/ 847725 w 534"/>
              <a:gd name="T7" fmla="*/ 7938 h 808"/>
              <a:gd name="T8" fmla="*/ 11113 w 534"/>
              <a:gd name="T9" fmla="*/ 1282700 h 808"/>
              <a:gd name="T10" fmla="*/ 0 60000 65536"/>
              <a:gd name="T11" fmla="*/ 0 60000 65536"/>
              <a:gd name="T12" fmla="*/ 0 60000 65536"/>
              <a:gd name="T13" fmla="*/ 0 60000 65536"/>
              <a:gd name="T14" fmla="*/ 0 60000 65536"/>
              <a:gd name="T15" fmla="*/ 0 w 534"/>
              <a:gd name="T16" fmla="*/ 0 h 808"/>
              <a:gd name="T17" fmla="*/ 534 w 534"/>
              <a:gd name="T18" fmla="*/ 808 h 808"/>
            </a:gdLst>
            <a:ahLst/>
            <a:cxnLst>
              <a:cxn ang="T10">
                <a:pos x="T0" y="T1"/>
              </a:cxn>
              <a:cxn ang="T11">
                <a:pos x="T2" y="T3"/>
              </a:cxn>
              <a:cxn ang="T12">
                <a:pos x="T4" y="T5"/>
              </a:cxn>
              <a:cxn ang="T13">
                <a:pos x="T6" y="T7"/>
              </a:cxn>
              <a:cxn ang="T14">
                <a:pos x="T8" y="T9"/>
              </a:cxn>
            </a:cxnLst>
            <a:rect l="T15" t="T16" r="T17" b="T18"/>
            <a:pathLst>
              <a:path w="534" h="808">
                <a:moveTo>
                  <a:pt x="7" y="808"/>
                </a:moveTo>
                <a:lnTo>
                  <a:pt x="0" y="803"/>
                </a:lnTo>
                <a:lnTo>
                  <a:pt x="527" y="0"/>
                </a:lnTo>
                <a:lnTo>
                  <a:pt x="534" y="5"/>
                </a:lnTo>
                <a:lnTo>
                  <a:pt x="7" y="808"/>
                </a:lnTo>
                <a:close/>
              </a:path>
            </a:pathLst>
          </a:custGeom>
          <a:solidFill>
            <a:schemeClr val="bg1"/>
          </a:solidFill>
          <a:ln>
            <a:noFill/>
          </a:ln>
        </p:spPr>
        <p:txBody>
          <a:bodyPr/>
          <a:lstStyle/>
          <a:p>
            <a:endParaRPr lang="zh-CN" altLang="en-US"/>
          </a:p>
        </p:txBody>
      </p:sp>
      <p:sp>
        <p:nvSpPr>
          <p:cNvPr id="8" name="Freeform 7"/>
          <p:cNvSpPr>
            <a:spLocks noChangeArrowheads="1"/>
          </p:cNvSpPr>
          <p:nvPr/>
        </p:nvSpPr>
        <p:spPr bwMode="auto">
          <a:xfrm>
            <a:off x="4337055" y="3517106"/>
            <a:ext cx="700088" cy="915988"/>
          </a:xfrm>
          <a:custGeom>
            <a:avLst/>
            <a:gdLst>
              <a:gd name="T0" fmla="*/ 688975 w 441"/>
              <a:gd name="T1" fmla="*/ 915988 h 577"/>
              <a:gd name="T2" fmla="*/ 0 w 441"/>
              <a:gd name="T3" fmla="*/ 7938 h 577"/>
              <a:gd name="T4" fmla="*/ 11113 w 441"/>
              <a:gd name="T5" fmla="*/ 0 h 577"/>
              <a:gd name="T6" fmla="*/ 700088 w 441"/>
              <a:gd name="T7" fmla="*/ 908050 h 577"/>
              <a:gd name="T8" fmla="*/ 688975 w 441"/>
              <a:gd name="T9" fmla="*/ 915988 h 577"/>
              <a:gd name="T10" fmla="*/ 0 60000 65536"/>
              <a:gd name="T11" fmla="*/ 0 60000 65536"/>
              <a:gd name="T12" fmla="*/ 0 60000 65536"/>
              <a:gd name="T13" fmla="*/ 0 60000 65536"/>
              <a:gd name="T14" fmla="*/ 0 60000 65536"/>
              <a:gd name="T15" fmla="*/ 0 w 441"/>
              <a:gd name="T16" fmla="*/ 0 h 577"/>
              <a:gd name="T17" fmla="*/ 441 w 441"/>
              <a:gd name="T18" fmla="*/ 577 h 577"/>
            </a:gdLst>
            <a:ahLst/>
            <a:cxnLst>
              <a:cxn ang="T10">
                <a:pos x="T0" y="T1"/>
              </a:cxn>
              <a:cxn ang="T11">
                <a:pos x="T2" y="T3"/>
              </a:cxn>
              <a:cxn ang="T12">
                <a:pos x="T4" y="T5"/>
              </a:cxn>
              <a:cxn ang="T13">
                <a:pos x="T6" y="T7"/>
              </a:cxn>
              <a:cxn ang="T14">
                <a:pos x="T8" y="T9"/>
              </a:cxn>
            </a:cxnLst>
            <a:rect l="T15" t="T16" r="T17" b="T18"/>
            <a:pathLst>
              <a:path w="441" h="577">
                <a:moveTo>
                  <a:pt x="434" y="577"/>
                </a:moveTo>
                <a:lnTo>
                  <a:pt x="0" y="5"/>
                </a:lnTo>
                <a:lnTo>
                  <a:pt x="7" y="0"/>
                </a:lnTo>
                <a:lnTo>
                  <a:pt x="441" y="572"/>
                </a:lnTo>
                <a:lnTo>
                  <a:pt x="434" y="577"/>
                </a:lnTo>
                <a:close/>
              </a:path>
            </a:pathLst>
          </a:custGeom>
          <a:solidFill>
            <a:schemeClr val="bg1"/>
          </a:solidFill>
          <a:ln>
            <a:noFill/>
          </a:ln>
        </p:spPr>
        <p:txBody>
          <a:bodyPr/>
          <a:lstStyle/>
          <a:p>
            <a:endParaRPr lang="zh-CN" altLang="en-US"/>
          </a:p>
        </p:txBody>
      </p:sp>
      <p:sp>
        <p:nvSpPr>
          <p:cNvPr id="9" name="Freeform 8"/>
          <p:cNvSpPr>
            <a:spLocks noChangeArrowheads="1"/>
          </p:cNvSpPr>
          <p:nvPr/>
        </p:nvSpPr>
        <p:spPr bwMode="auto">
          <a:xfrm>
            <a:off x="5030793" y="3899694"/>
            <a:ext cx="730250" cy="533400"/>
          </a:xfrm>
          <a:custGeom>
            <a:avLst/>
            <a:gdLst>
              <a:gd name="T0" fmla="*/ 6350 w 460"/>
              <a:gd name="T1" fmla="*/ 533400 h 336"/>
              <a:gd name="T2" fmla="*/ 0 w 460"/>
              <a:gd name="T3" fmla="*/ 522288 h 336"/>
              <a:gd name="T4" fmla="*/ 722313 w 460"/>
              <a:gd name="T5" fmla="*/ 0 h 336"/>
              <a:gd name="T6" fmla="*/ 730250 w 460"/>
              <a:gd name="T7" fmla="*/ 11113 h 336"/>
              <a:gd name="T8" fmla="*/ 6350 w 460"/>
              <a:gd name="T9" fmla="*/ 533400 h 336"/>
              <a:gd name="T10" fmla="*/ 0 60000 65536"/>
              <a:gd name="T11" fmla="*/ 0 60000 65536"/>
              <a:gd name="T12" fmla="*/ 0 60000 65536"/>
              <a:gd name="T13" fmla="*/ 0 60000 65536"/>
              <a:gd name="T14" fmla="*/ 0 60000 65536"/>
              <a:gd name="T15" fmla="*/ 0 w 460"/>
              <a:gd name="T16" fmla="*/ 0 h 336"/>
              <a:gd name="T17" fmla="*/ 460 w 460"/>
              <a:gd name="T18" fmla="*/ 336 h 336"/>
            </a:gdLst>
            <a:ahLst/>
            <a:cxnLst>
              <a:cxn ang="T10">
                <a:pos x="T0" y="T1"/>
              </a:cxn>
              <a:cxn ang="T11">
                <a:pos x="T2" y="T3"/>
              </a:cxn>
              <a:cxn ang="T12">
                <a:pos x="T4" y="T5"/>
              </a:cxn>
              <a:cxn ang="T13">
                <a:pos x="T6" y="T7"/>
              </a:cxn>
              <a:cxn ang="T14">
                <a:pos x="T8" y="T9"/>
              </a:cxn>
            </a:cxnLst>
            <a:rect l="T15" t="T16" r="T17" b="T18"/>
            <a:pathLst>
              <a:path w="460" h="336">
                <a:moveTo>
                  <a:pt x="4" y="336"/>
                </a:moveTo>
                <a:lnTo>
                  <a:pt x="0" y="329"/>
                </a:lnTo>
                <a:lnTo>
                  <a:pt x="455" y="0"/>
                </a:lnTo>
                <a:lnTo>
                  <a:pt x="460" y="7"/>
                </a:lnTo>
                <a:lnTo>
                  <a:pt x="4" y="336"/>
                </a:lnTo>
                <a:close/>
              </a:path>
            </a:pathLst>
          </a:custGeom>
          <a:solidFill>
            <a:schemeClr val="bg1"/>
          </a:solidFill>
          <a:ln>
            <a:noFill/>
          </a:ln>
        </p:spPr>
        <p:txBody>
          <a:bodyPr/>
          <a:lstStyle/>
          <a:p>
            <a:endParaRPr lang="zh-CN" altLang="en-US"/>
          </a:p>
        </p:txBody>
      </p:sp>
      <p:sp>
        <p:nvSpPr>
          <p:cNvPr id="10" name="Freeform 9"/>
          <p:cNvSpPr>
            <a:spLocks noChangeArrowheads="1"/>
          </p:cNvSpPr>
          <p:nvPr/>
        </p:nvSpPr>
        <p:spPr bwMode="auto">
          <a:xfrm>
            <a:off x="5749930" y="3904456"/>
            <a:ext cx="561975" cy="895350"/>
          </a:xfrm>
          <a:custGeom>
            <a:avLst/>
            <a:gdLst>
              <a:gd name="T0" fmla="*/ 550863 w 354"/>
              <a:gd name="T1" fmla="*/ 895350 h 564"/>
              <a:gd name="T2" fmla="*/ 0 w 354"/>
              <a:gd name="T3" fmla="*/ 6350 h 564"/>
              <a:gd name="T4" fmla="*/ 11113 w 354"/>
              <a:gd name="T5" fmla="*/ 0 h 564"/>
              <a:gd name="T6" fmla="*/ 561975 w 354"/>
              <a:gd name="T7" fmla="*/ 887413 h 564"/>
              <a:gd name="T8" fmla="*/ 550863 w 354"/>
              <a:gd name="T9" fmla="*/ 895350 h 564"/>
              <a:gd name="T10" fmla="*/ 0 60000 65536"/>
              <a:gd name="T11" fmla="*/ 0 60000 65536"/>
              <a:gd name="T12" fmla="*/ 0 60000 65536"/>
              <a:gd name="T13" fmla="*/ 0 60000 65536"/>
              <a:gd name="T14" fmla="*/ 0 60000 65536"/>
              <a:gd name="T15" fmla="*/ 0 w 354"/>
              <a:gd name="T16" fmla="*/ 0 h 564"/>
              <a:gd name="T17" fmla="*/ 354 w 354"/>
              <a:gd name="T18" fmla="*/ 564 h 564"/>
            </a:gdLst>
            <a:ahLst/>
            <a:cxnLst>
              <a:cxn ang="T10">
                <a:pos x="T0" y="T1"/>
              </a:cxn>
              <a:cxn ang="T11">
                <a:pos x="T2" y="T3"/>
              </a:cxn>
              <a:cxn ang="T12">
                <a:pos x="T4" y="T5"/>
              </a:cxn>
              <a:cxn ang="T13">
                <a:pos x="T6" y="T7"/>
              </a:cxn>
              <a:cxn ang="T14">
                <a:pos x="T8" y="T9"/>
              </a:cxn>
            </a:cxnLst>
            <a:rect l="T15" t="T16" r="T17" b="T18"/>
            <a:pathLst>
              <a:path w="354" h="564">
                <a:moveTo>
                  <a:pt x="347" y="564"/>
                </a:moveTo>
                <a:lnTo>
                  <a:pt x="0" y="4"/>
                </a:lnTo>
                <a:lnTo>
                  <a:pt x="7" y="0"/>
                </a:lnTo>
                <a:lnTo>
                  <a:pt x="354" y="559"/>
                </a:lnTo>
                <a:lnTo>
                  <a:pt x="347" y="564"/>
                </a:lnTo>
                <a:close/>
              </a:path>
            </a:pathLst>
          </a:custGeom>
          <a:solidFill>
            <a:schemeClr val="bg1"/>
          </a:solidFill>
          <a:ln>
            <a:noFill/>
          </a:ln>
        </p:spPr>
        <p:txBody>
          <a:bodyPr/>
          <a:lstStyle/>
          <a:p>
            <a:endParaRPr lang="zh-CN" altLang="en-US">
              <a:solidFill>
                <a:schemeClr val="accent2"/>
              </a:solidFill>
            </a:endParaRPr>
          </a:p>
        </p:txBody>
      </p:sp>
      <p:sp>
        <p:nvSpPr>
          <p:cNvPr id="11" name="Freeform 10"/>
          <p:cNvSpPr>
            <a:spLocks noChangeArrowheads="1"/>
          </p:cNvSpPr>
          <p:nvPr/>
        </p:nvSpPr>
        <p:spPr bwMode="auto">
          <a:xfrm>
            <a:off x="6300793" y="2880519"/>
            <a:ext cx="615950" cy="1916112"/>
          </a:xfrm>
          <a:custGeom>
            <a:avLst/>
            <a:gdLst>
              <a:gd name="T0" fmla="*/ 15875 w 388"/>
              <a:gd name="T1" fmla="*/ 1916112 h 1207"/>
              <a:gd name="T2" fmla="*/ 0 w 388"/>
              <a:gd name="T3" fmla="*/ 1911350 h 1207"/>
              <a:gd name="T4" fmla="*/ 600075 w 388"/>
              <a:gd name="T5" fmla="*/ 0 h 1207"/>
              <a:gd name="T6" fmla="*/ 615950 w 388"/>
              <a:gd name="T7" fmla="*/ 3175 h 1207"/>
              <a:gd name="T8" fmla="*/ 15875 w 388"/>
              <a:gd name="T9" fmla="*/ 1916112 h 1207"/>
              <a:gd name="T10" fmla="*/ 0 60000 65536"/>
              <a:gd name="T11" fmla="*/ 0 60000 65536"/>
              <a:gd name="T12" fmla="*/ 0 60000 65536"/>
              <a:gd name="T13" fmla="*/ 0 60000 65536"/>
              <a:gd name="T14" fmla="*/ 0 60000 65536"/>
              <a:gd name="T15" fmla="*/ 0 w 388"/>
              <a:gd name="T16" fmla="*/ 0 h 1207"/>
              <a:gd name="T17" fmla="*/ 388 w 388"/>
              <a:gd name="T18" fmla="*/ 1207 h 1207"/>
            </a:gdLst>
            <a:ahLst/>
            <a:cxnLst>
              <a:cxn ang="T10">
                <a:pos x="T0" y="T1"/>
              </a:cxn>
              <a:cxn ang="T11">
                <a:pos x="T2" y="T3"/>
              </a:cxn>
              <a:cxn ang="T12">
                <a:pos x="T4" y="T5"/>
              </a:cxn>
              <a:cxn ang="T13">
                <a:pos x="T6" y="T7"/>
              </a:cxn>
              <a:cxn ang="T14">
                <a:pos x="T8" y="T9"/>
              </a:cxn>
            </a:cxnLst>
            <a:rect l="T15" t="T16" r="T17" b="T18"/>
            <a:pathLst>
              <a:path w="388" h="1207">
                <a:moveTo>
                  <a:pt x="10" y="1207"/>
                </a:moveTo>
                <a:lnTo>
                  <a:pt x="0" y="1204"/>
                </a:lnTo>
                <a:lnTo>
                  <a:pt x="378" y="0"/>
                </a:lnTo>
                <a:lnTo>
                  <a:pt x="388" y="2"/>
                </a:lnTo>
                <a:lnTo>
                  <a:pt x="10" y="1207"/>
                </a:lnTo>
                <a:close/>
              </a:path>
            </a:pathLst>
          </a:custGeom>
          <a:solidFill>
            <a:schemeClr val="bg1"/>
          </a:solidFill>
          <a:ln>
            <a:noFill/>
          </a:ln>
        </p:spPr>
        <p:txBody>
          <a:bodyPr/>
          <a:lstStyle/>
          <a:p>
            <a:endParaRPr lang="zh-CN" altLang="en-US"/>
          </a:p>
        </p:txBody>
      </p:sp>
      <p:sp>
        <p:nvSpPr>
          <p:cNvPr id="12" name="Freeform 11"/>
          <p:cNvSpPr>
            <a:spLocks noChangeArrowheads="1"/>
          </p:cNvSpPr>
          <p:nvPr/>
        </p:nvSpPr>
        <p:spPr bwMode="auto">
          <a:xfrm>
            <a:off x="6900868" y="2880519"/>
            <a:ext cx="746125" cy="1270000"/>
          </a:xfrm>
          <a:custGeom>
            <a:avLst/>
            <a:gdLst>
              <a:gd name="T0" fmla="*/ 735013 w 470"/>
              <a:gd name="T1" fmla="*/ 1270000 h 800"/>
              <a:gd name="T2" fmla="*/ 0 w 470"/>
              <a:gd name="T3" fmla="*/ 3175 h 800"/>
              <a:gd name="T4" fmla="*/ 11113 w 470"/>
              <a:gd name="T5" fmla="*/ 0 h 800"/>
              <a:gd name="T6" fmla="*/ 746125 w 470"/>
              <a:gd name="T7" fmla="*/ 1266825 h 800"/>
              <a:gd name="T8" fmla="*/ 735013 w 470"/>
              <a:gd name="T9" fmla="*/ 1270000 h 800"/>
              <a:gd name="T10" fmla="*/ 0 60000 65536"/>
              <a:gd name="T11" fmla="*/ 0 60000 65536"/>
              <a:gd name="T12" fmla="*/ 0 60000 65536"/>
              <a:gd name="T13" fmla="*/ 0 60000 65536"/>
              <a:gd name="T14" fmla="*/ 0 60000 65536"/>
              <a:gd name="T15" fmla="*/ 0 w 470"/>
              <a:gd name="T16" fmla="*/ 0 h 800"/>
              <a:gd name="T17" fmla="*/ 470 w 470"/>
              <a:gd name="T18" fmla="*/ 800 h 800"/>
            </a:gdLst>
            <a:ahLst/>
            <a:cxnLst>
              <a:cxn ang="T10">
                <a:pos x="T0" y="T1"/>
              </a:cxn>
              <a:cxn ang="T11">
                <a:pos x="T2" y="T3"/>
              </a:cxn>
              <a:cxn ang="T12">
                <a:pos x="T4" y="T5"/>
              </a:cxn>
              <a:cxn ang="T13">
                <a:pos x="T6" y="T7"/>
              </a:cxn>
              <a:cxn ang="T14">
                <a:pos x="T8" y="T9"/>
              </a:cxn>
            </a:cxnLst>
            <a:rect l="T15" t="T16" r="T17" b="T18"/>
            <a:pathLst>
              <a:path w="470" h="800">
                <a:moveTo>
                  <a:pt x="463" y="800"/>
                </a:moveTo>
                <a:lnTo>
                  <a:pt x="0" y="2"/>
                </a:lnTo>
                <a:lnTo>
                  <a:pt x="7" y="0"/>
                </a:lnTo>
                <a:lnTo>
                  <a:pt x="470" y="798"/>
                </a:lnTo>
                <a:lnTo>
                  <a:pt x="463" y="800"/>
                </a:lnTo>
                <a:close/>
              </a:path>
            </a:pathLst>
          </a:custGeom>
          <a:solidFill>
            <a:schemeClr val="bg1"/>
          </a:solidFill>
          <a:ln>
            <a:noFill/>
          </a:ln>
        </p:spPr>
        <p:txBody>
          <a:bodyPr/>
          <a:lstStyle/>
          <a:p>
            <a:endParaRPr lang="zh-CN" altLang="en-US"/>
          </a:p>
        </p:txBody>
      </p:sp>
      <p:sp>
        <p:nvSpPr>
          <p:cNvPr id="13" name="Freeform 12"/>
          <p:cNvSpPr>
            <a:spLocks noChangeArrowheads="1"/>
          </p:cNvSpPr>
          <p:nvPr/>
        </p:nvSpPr>
        <p:spPr bwMode="auto">
          <a:xfrm>
            <a:off x="7635880" y="3390106"/>
            <a:ext cx="1125538" cy="765175"/>
          </a:xfrm>
          <a:custGeom>
            <a:avLst/>
            <a:gdLst>
              <a:gd name="T0" fmla="*/ 7938 w 709"/>
              <a:gd name="T1" fmla="*/ 765175 h 482"/>
              <a:gd name="T2" fmla="*/ 0 w 709"/>
              <a:gd name="T3" fmla="*/ 754063 h 482"/>
              <a:gd name="T4" fmla="*/ 1117600 w 709"/>
              <a:gd name="T5" fmla="*/ 0 h 482"/>
              <a:gd name="T6" fmla="*/ 1125538 w 709"/>
              <a:gd name="T7" fmla="*/ 11113 h 482"/>
              <a:gd name="T8" fmla="*/ 7938 w 709"/>
              <a:gd name="T9" fmla="*/ 765175 h 482"/>
              <a:gd name="T10" fmla="*/ 0 60000 65536"/>
              <a:gd name="T11" fmla="*/ 0 60000 65536"/>
              <a:gd name="T12" fmla="*/ 0 60000 65536"/>
              <a:gd name="T13" fmla="*/ 0 60000 65536"/>
              <a:gd name="T14" fmla="*/ 0 60000 65536"/>
              <a:gd name="T15" fmla="*/ 0 w 709"/>
              <a:gd name="T16" fmla="*/ 0 h 482"/>
              <a:gd name="T17" fmla="*/ 709 w 709"/>
              <a:gd name="T18" fmla="*/ 482 h 482"/>
            </a:gdLst>
            <a:ahLst/>
            <a:cxnLst>
              <a:cxn ang="T10">
                <a:pos x="T0" y="T1"/>
              </a:cxn>
              <a:cxn ang="T11">
                <a:pos x="T2" y="T3"/>
              </a:cxn>
              <a:cxn ang="T12">
                <a:pos x="T4" y="T5"/>
              </a:cxn>
              <a:cxn ang="T13">
                <a:pos x="T6" y="T7"/>
              </a:cxn>
              <a:cxn ang="T14">
                <a:pos x="T8" y="T9"/>
              </a:cxn>
            </a:cxnLst>
            <a:rect l="T15" t="T16" r="T17" b="T18"/>
            <a:pathLst>
              <a:path w="709" h="482">
                <a:moveTo>
                  <a:pt x="5" y="482"/>
                </a:moveTo>
                <a:lnTo>
                  <a:pt x="0" y="475"/>
                </a:lnTo>
                <a:lnTo>
                  <a:pt x="704" y="0"/>
                </a:lnTo>
                <a:lnTo>
                  <a:pt x="709" y="7"/>
                </a:lnTo>
                <a:lnTo>
                  <a:pt x="5" y="482"/>
                </a:lnTo>
                <a:close/>
              </a:path>
            </a:pathLst>
          </a:custGeom>
          <a:solidFill>
            <a:schemeClr val="bg1"/>
          </a:solidFill>
          <a:ln>
            <a:noFill/>
          </a:ln>
        </p:spPr>
        <p:txBody>
          <a:bodyPr/>
          <a:lstStyle/>
          <a:p>
            <a:endParaRPr lang="zh-CN" altLang="en-US"/>
          </a:p>
        </p:txBody>
      </p:sp>
      <p:sp>
        <p:nvSpPr>
          <p:cNvPr id="14" name="Freeform 13"/>
          <p:cNvSpPr>
            <a:spLocks noChangeArrowheads="1"/>
          </p:cNvSpPr>
          <p:nvPr/>
        </p:nvSpPr>
        <p:spPr bwMode="auto">
          <a:xfrm>
            <a:off x="8750305" y="3393281"/>
            <a:ext cx="682625" cy="852488"/>
          </a:xfrm>
          <a:custGeom>
            <a:avLst/>
            <a:gdLst>
              <a:gd name="T0" fmla="*/ 674688 w 430"/>
              <a:gd name="T1" fmla="*/ 852488 h 537"/>
              <a:gd name="T2" fmla="*/ 0 w 430"/>
              <a:gd name="T3" fmla="*/ 7938 h 537"/>
              <a:gd name="T4" fmla="*/ 11113 w 430"/>
              <a:gd name="T5" fmla="*/ 0 h 537"/>
              <a:gd name="T6" fmla="*/ 682625 w 430"/>
              <a:gd name="T7" fmla="*/ 844550 h 537"/>
              <a:gd name="T8" fmla="*/ 674688 w 430"/>
              <a:gd name="T9" fmla="*/ 852488 h 537"/>
              <a:gd name="T10" fmla="*/ 0 60000 65536"/>
              <a:gd name="T11" fmla="*/ 0 60000 65536"/>
              <a:gd name="T12" fmla="*/ 0 60000 65536"/>
              <a:gd name="T13" fmla="*/ 0 60000 65536"/>
              <a:gd name="T14" fmla="*/ 0 60000 65536"/>
              <a:gd name="T15" fmla="*/ 0 w 430"/>
              <a:gd name="T16" fmla="*/ 0 h 537"/>
              <a:gd name="T17" fmla="*/ 430 w 430"/>
              <a:gd name="T18" fmla="*/ 537 h 537"/>
            </a:gdLst>
            <a:ahLst/>
            <a:cxnLst>
              <a:cxn ang="T10">
                <a:pos x="T0" y="T1"/>
              </a:cxn>
              <a:cxn ang="T11">
                <a:pos x="T2" y="T3"/>
              </a:cxn>
              <a:cxn ang="T12">
                <a:pos x="T4" y="T5"/>
              </a:cxn>
              <a:cxn ang="T13">
                <a:pos x="T6" y="T7"/>
              </a:cxn>
              <a:cxn ang="T14">
                <a:pos x="T8" y="T9"/>
              </a:cxn>
            </a:cxnLst>
            <a:rect l="T15" t="T16" r="T17" b="T18"/>
            <a:pathLst>
              <a:path w="430" h="537">
                <a:moveTo>
                  <a:pt x="425" y="537"/>
                </a:moveTo>
                <a:lnTo>
                  <a:pt x="0" y="5"/>
                </a:lnTo>
                <a:lnTo>
                  <a:pt x="7" y="0"/>
                </a:lnTo>
                <a:lnTo>
                  <a:pt x="430" y="532"/>
                </a:lnTo>
                <a:lnTo>
                  <a:pt x="425" y="537"/>
                </a:lnTo>
                <a:close/>
              </a:path>
            </a:pathLst>
          </a:custGeom>
          <a:solidFill>
            <a:schemeClr val="bg1"/>
          </a:solidFill>
          <a:ln>
            <a:noFill/>
          </a:ln>
        </p:spPr>
        <p:txBody>
          <a:bodyPr/>
          <a:lstStyle/>
          <a:p>
            <a:endParaRPr lang="zh-CN" altLang="en-US"/>
          </a:p>
        </p:txBody>
      </p:sp>
      <p:sp>
        <p:nvSpPr>
          <p:cNvPr id="15" name="Oval 47"/>
          <p:cNvSpPr>
            <a:spLocks noChangeArrowheads="1"/>
          </p:cNvSpPr>
          <p:nvPr/>
        </p:nvSpPr>
        <p:spPr bwMode="auto">
          <a:xfrm>
            <a:off x="2300293" y="3704431"/>
            <a:ext cx="495300" cy="495300"/>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16" name="Oval 54"/>
          <p:cNvSpPr>
            <a:spLocks noChangeArrowheads="1"/>
          </p:cNvSpPr>
          <p:nvPr/>
        </p:nvSpPr>
        <p:spPr bwMode="auto">
          <a:xfrm>
            <a:off x="5003805" y="4398169"/>
            <a:ext cx="60325" cy="60325"/>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000000"/>
              </a:solidFill>
              <a:sym typeface="宋体" panose="02010600030101010101" pitchFamily="2" charset="-122"/>
            </a:endParaRPr>
          </a:p>
        </p:txBody>
      </p:sp>
      <p:sp>
        <p:nvSpPr>
          <p:cNvPr id="17" name="TextBox 682"/>
          <p:cNvSpPr>
            <a:spLocks noChangeArrowheads="1"/>
          </p:cNvSpPr>
          <p:nvPr/>
        </p:nvSpPr>
        <p:spPr bwMode="auto">
          <a:xfrm>
            <a:off x="2254255" y="3747294"/>
            <a:ext cx="60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000" dirty="0">
                <a:solidFill>
                  <a:srgbClr val="395E9D"/>
                </a:solidFill>
                <a:latin typeface="方正中等线简体" panose="03000509000000000000" pitchFamily="65" charset="-122"/>
                <a:ea typeface="方正中等线简体" panose="03000509000000000000" pitchFamily="65" charset="-122"/>
              </a:rPr>
              <a:t>80</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nvGrpSpPr>
          <p:cNvPr id="18" name="组合 17"/>
          <p:cNvGrpSpPr/>
          <p:nvPr/>
        </p:nvGrpSpPr>
        <p:grpSpPr>
          <a:xfrm>
            <a:off x="3945654" y="3210719"/>
            <a:ext cx="805029" cy="617537"/>
            <a:chOff x="2510549" y="2157005"/>
            <a:chExt cx="805029" cy="617537"/>
          </a:xfrm>
          <a:effectLst>
            <a:outerShdw blurRad="50800" dist="38100" dir="2700000" algn="tl" rotWithShape="0">
              <a:prstClr val="black">
                <a:alpha val="40000"/>
              </a:prstClr>
            </a:outerShdw>
          </a:effectLst>
        </p:grpSpPr>
        <p:sp>
          <p:nvSpPr>
            <p:cNvPr id="19" name="Oval 45"/>
            <p:cNvSpPr>
              <a:spLocks noChangeArrowheads="1"/>
            </p:cNvSpPr>
            <p:nvPr/>
          </p:nvSpPr>
          <p:spPr bwMode="auto">
            <a:xfrm>
              <a:off x="2597150" y="2157005"/>
              <a:ext cx="619125" cy="617537"/>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20" name="TextBox 682"/>
            <p:cNvSpPr>
              <a:spLocks noChangeArrowheads="1"/>
            </p:cNvSpPr>
            <p:nvPr/>
          </p:nvSpPr>
          <p:spPr bwMode="auto">
            <a:xfrm>
              <a:off x="2510549" y="2247492"/>
              <a:ext cx="805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200" dirty="0">
                  <a:solidFill>
                    <a:srgbClr val="395E9D"/>
                  </a:solidFill>
                  <a:latin typeface="方正中等线简体" panose="03000509000000000000" pitchFamily="65" charset="-122"/>
                  <a:ea typeface="方正中等线简体" panose="03000509000000000000" pitchFamily="65" charset="-122"/>
                </a:rPr>
                <a:t>100</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21" name="组合 20"/>
          <p:cNvGrpSpPr/>
          <p:nvPr/>
        </p:nvGrpSpPr>
        <p:grpSpPr>
          <a:xfrm>
            <a:off x="6027804" y="4579144"/>
            <a:ext cx="611066" cy="434975"/>
            <a:chOff x="4592699" y="3525430"/>
            <a:chExt cx="611066" cy="434975"/>
          </a:xfrm>
          <a:effectLst>
            <a:outerShdw blurRad="50800" dist="38100" dir="2700000" algn="tl" rotWithShape="0">
              <a:prstClr val="black">
                <a:alpha val="40000"/>
              </a:prstClr>
            </a:outerShdw>
          </a:effectLst>
        </p:grpSpPr>
        <p:sp>
          <p:nvSpPr>
            <p:cNvPr id="22" name="Oval 48"/>
            <p:cNvSpPr>
              <a:spLocks noChangeArrowheads="1"/>
            </p:cNvSpPr>
            <p:nvPr/>
          </p:nvSpPr>
          <p:spPr bwMode="auto">
            <a:xfrm>
              <a:off x="4656138" y="3525430"/>
              <a:ext cx="434975" cy="434975"/>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23" name="TextBox 682"/>
            <p:cNvSpPr>
              <a:spLocks noChangeArrowheads="1"/>
            </p:cNvSpPr>
            <p:nvPr/>
          </p:nvSpPr>
          <p:spPr bwMode="auto">
            <a:xfrm>
              <a:off x="4592699" y="3542892"/>
              <a:ext cx="611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000" dirty="0">
                  <a:solidFill>
                    <a:srgbClr val="395E9D"/>
                  </a:solidFill>
                  <a:latin typeface="方正中等线简体" panose="03000509000000000000" pitchFamily="65" charset="-122"/>
                  <a:ea typeface="方正中等线简体" panose="03000509000000000000" pitchFamily="65" charset="-122"/>
                </a:rPr>
                <a:t>75</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24" name="组合 23"/>
          <p:cNvGrpSpPr/>
          <p:nvPr/>
        </p:nvGrpSpPr>
        <p:grpSpPr>
          <a:xfrm>
            <a:off x="7342114" y="3869531"/>
            <a:ext cx="639920" cy="558800"/>
            <a:chOff x="5907009" y="2815817"/>
            <a:chExt cx="639920" cy="558800"/>
          </a:xfrm>
          <a:effectLst>
            <a:outerShdw blurRad="50800" dist="38100" dir="2700000" algn="tl" rotWithShape="0">
              <a:prstClr val="black">
                <a:alpha val="40000"/>
              </a:prstClr>
            </a:outerShdw>
          </a:effectLst>
        </p:grpSpPr>
        <p:sp>
          <p:nvSpPr>
            <p:cNvPr id="25" name="Oval 46"/>
            <p:cNvSpPr>
              <a:spLocks noChangeArrowheads="1"/>
            </p:cNvSpPr>
            <p:nvPr/>
          </p:nvSpPr>
          <p:spPr bwMode="auto">
            <a:xfrm>
              <a:off x="5927725" y="2815817"/>
              <a:ext cx="558800" cy="55880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26" name="TextBox 682"/>
            <p:cNvSpPr>
              <a:spLocks noChangeArrowheads="1"/>
            </p:cNvSpPr>
            <p:nvPr/>
          </p:nvSpPr>
          <p:spPr bwMode="auto">
            <a:xfrm>
              <a:off x="5907009" y="2880905"/>
              <a:ext cx="6399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200" dirty="0">
                  <a:solidFill>
                    <a:srgbClr val="395E9D"/>
                  </a:solidFill>
                  <a:latin typeface="方正中等线简体" panose="03000509000000000000" pitchFamily="65" charset="-122"/>
                  <a:ea typeface="方正中等线简体" panose="03000509000000000000" pitchFamily="65" charset="-122"/>
                </a:rPr>
                <a:t>98</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27" name="组合 26"/>
          <p:cNvGrpSpPr/>
          <p:nvPr/>
        </p:nvGrpSpPr>
        <p:grpSpPr>
          <a:xfrm>
            <a:off x="8508706" y="3210719"/>
            <a:ext cx="521298" cy="369887"/>
            <a:chOff x="7073601" y="2157005"/>
            <a:chExt cx="521298" cy="369887"/>
          </a:xfrm>
          <a:effectLst>
            <a:outerShdw blurRad="50800" dist="38100" dir="2700000" algn="tl" rotWithShape="0">
              <a:prstClr val="black">
                <a:alpha val="40000"/>
              </a:prstClr>
            </a:outerShdw>
          </a:effectLst>
        </p:grpSpPr>
        <p:sp>
          <p:nvSpPr>
            <p:cNvPr id="28" name="Oval 49"/>
            <p:cNvSpPr>
              <a:spLocks noChangeArrowheads="1"/>
            </p:cNvSpPr>
            <p:nvPr/>
          </p:nvSpPr>
          <p:spPr bwMode="auto">
            <a:xfrm>
              <a:off x="7134225" y="2157005"/>
              <a:ext cx="371475" cy="369887"/>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29" name="TextBox 682"/>
            <p:cNvSpPr>
              <a:spLocks noChangeArrowheads="1"/>
            </p:cNvSpPr>
            <p:nvPr/>
          </p:nvSpPr>
          <p:spPr bwMode="auto">
            <a:xfrm>
              <a:off x="7073601" y="2171292"/>
              <a:ext cx="521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rgbClr val="395E9D"/>
                  </a:solidFill>
                  <a:latin typeface="方正中等线简体" panose="03000509000000000000" pitchFamily="65" charset="-122"/>
                  <a:ea typeface="方正中等线简体" panose="03000509000000000000" pitchFamily="65" charset="-122"/>
                </a:rPr>
                <a:t>64</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0" name="组合 29"/>
          <p:cNvGrpSpPr/>
          <p:nvPr/>
        </p:nvGrpSpPr>
        <p:grpSpPr>
          <a:xfrm>
            <a:off x="5538650" y="3753644"/>
            <a:ext cx="489236" cy="311150"/>
            <a:chOff x="4103545" y="2699930"/>
            <a:chExt cx="489236" cy="311150"/>
          </a:xfrm>
          <a:effectLst>
            <a:outerShdw blurRad="50800" dist="38100" dir="2700000" algn="tl" rotWithShape="0">
              <a:prstClr val="black">
                <a:alpha val="40000"/>
              </a:prstClr>
            </a:outerShdw>
          </a:effectLst>
        </p:grpSpPr>
        <p:sp>
          <p:nvSpPr>
            <p:cNvPr id="31" name="Oval 50"/>
            <p:cNvSpPr>
              <a:spLocks noChangeArrowheads="1"/>
            </p:cNvSpPr>
            <p:nvPr/>
          </p:nvSpPr>
          <p:spPr bwMode="auto">
            <a:xfrm>
              <a:off x="4165600" y="2699930"/>
              <a:ext cx="311150" cy="31115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dirty="0">
                <a:solidFill>
                  <a:schemeClr val="accent2"/>
                </a:solidFill>
                <a:sym typeface="宋体" panose="02010600030101010101" pitchFamily="2" charset="-122"/>
              </a:endParaRPr>
            </a:p>
          </p:txBody>
        </p:sp>
        <p:sp>
          <p:nvSpPr>
            <p:cNvPr id="32" name="TextBox 682"/>
            <p:cNvSpPr>
              <a:spLocks noChangeArrowheads="1"/>
            </p:cNvSpPr>
            <p:nvPr/>
          </p:nvSpPr>
          <p:spPr bwMode="auto">
            <a:xfrm>
              <a:off x="4103545" y="2706280"/>
              <a:ext cx="489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200" dirty="0">
                  <a:solidFill>
                    <a:srgbClr val="395E9D"/>
                  </a:solidFill>
                  <a:latin typeface="方正中等线简体" panose="03000509000000000000" pitchFamily="65" charset="-122"/>
                  <a:ea typeface="方正中等线简体" panose="03000509000000000000" pitchFamily="65" charset="-122"/>
                </a:rPr>
                <a:t>35</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3" name="组合 32"/>
          <p:cNvGrpSpPr/>
          <p:nvPr/>
        </p:nvGrpSpPr>
        <p:grpSpPr>
          <a:xfrm>
            <a:off x="6746880" y="2747169"/>
            <a:ext cx="339725" cy="254000"/>
            <a:chOff x="5311775" y="1693455"/>
            <a:chExt cx="339725" cy="254000"/>
          </a:xfrm>
          <a:solidFill>
            <a:schemeClr val="bg1"/>
          </a:solidFill>
          <a:effectLst>
            <a:outerShdw blurRad="50800" dist="38100" dir="2700000" algn="tl" rotWithShape="0">
              <a:prstClr val="black">
                <a:alpha val="40000"/>
              </a:prstClr>
            </a:outerShdw>
          </a:effectLst>
        </p:grpSpPr>
        <p:sp>
          <p:nvSpPr>
            <p:cNvPr id="34" name="Oval 52"/>
            <p:cNvSpPr>
              <a:spLocks noChangeArrowheads="1"/>
            </p:cNvSpPr>
            <p:nvPr/>
          </p:nvSpPr>
          <p:spPr bwMode="auto">
            <a:xfrm>
              <a:off x="5380038" y="1736317"/>
              <a:ext cx="187325" cy="184150"/>
            </a:xfrm>
            <a:prstGeom prst="ellipse">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35" name="TextBox 682"/>
            <p:cNvSpPr>
              <a:spLocks noChangeArrowheads="1"/>
            </p:cNvSpPr>
            <p:nvPr/>
          </p:nvSpPr>
          <p:spPr bwMode="auto">
            <a:xfrm>
              <a:off x="5311775" y="1693455"/>
              <a:ext cx="339725" cy="254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000" dirty="0">
                  <a:solidFill>
                    <a:srgbClr val="395E9D"/>
                  </a:solidFill>
                  <a:latin typeface="方正中等线简体" panose="03000509000000000000" pitchFamily="65" charset="-122"/>
                  <a:ea typeface="方正中等线简体" panose="03000509000000000000" pitchFamily="65" charset="-122"/>
                </a:rPr>
                <a:t>8</a:t>
              </a:r>
              <a:r>
                <a:rPr lang="en-US" altLang="zh-CN" sz="7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6" name="组合 35"/>
          <p:cNvGrpSpPr/>
          <p:nvPr/>
        </p:nvGrpSpPr>
        <p:grpSpPr>
          <a:xfrm>
            <a:off x="3307403" y="4672806"/>
            <a:ext cx="415925" cy="258128"/>
            <a:chOff x="1872298" y="3619092"/>
            <a:chExt cx="415925" cy="258128"/>
          </a:xfrm>
          <a:solidFill>
            <a:schemeClr val="bg1"/>
          </a:solidFill>
          <a:effectLst>
            <a:outerShdw blurRad="50800" dist="38100" dir="2700000" algn="tl" rotWithShape="0">
              <a:prstClr val="black">
                <a:alpha val="40000"/>
              </a:prstClr>
            </a:outerShdw>
          </a:effectLst>
        </p:grpSpPr>
        <p:sp>
          <p:nvSpPr>
            <p:cNvPr id="37" name="Oval 51"/>
            <p:cNvSpPr>
              <a:spLocks noChangeArrowheads="1"/>
            </p:cNvSpPr>
            <p:nvPr/>
          </p:nvSpPr>
          <p:spPr bwMode="auto">
            <a:xfrm>
              <a:off x="1949450" y="3619092"/>
              <a:ext cx="246063" cy="247650"/>
            </a:xfrm>
            <a:prstGeom prst="ellipse">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38" name="TextBox 682"/>
            <p:cNvSpPr>
              <a:spLocks noChangeArrowheads="1"/>
            </p:cNvSpPr>
            <p:nvPr/>
          </p:nvSpPr>
          <p:spPr bwMode="auto">
            <a:xfrm>
              <a:off x="1872298" y="3623220"/>
              <a:ext cx="415925" cy="254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000" dirty="0">
                  <a:solidFill>
                    <a:srgbClr val="395E9D"/>
                  </a:solidFill>
                  <a:latin typeface="方正中等线简体" panose="03000509000000000000" pitchFamily="65" charset="-122"/>
                  <a:ea typeface="方正中等线简体" panose="03000509000000000000" pitchFamily="65" charset="-122"/>
                </a:rPr>
                <a:t>11</a:t>
              </a:r>
              <a:r>
                <a:rPr lang="en-US" altLang="zh-CN" sz="7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9" name="组合 38"/>
          <p:cNvGrpSpPr/>
          <p:nvPr/>
        </p:nvGrpSpPr>
        <p:grpSpPr>
          <a:xfrm>
            <a:off x="9290055" y="4129881"/>
            <a:ext cx="298450" cy="215900"/>
            <a:chOff x="7854950" y="3076167"/>
            <a:chExt cx="298450" cy="215900"/>
          </a:xfrm>
          <a:solidFill>
            <a:schemeClr val="bg1"/>
          </a:solidFill>
          <a:effectLst>
            <a:outerShdw blurRad="50800" dist="38100" dir="2700000" algn="tl" rotWithShape="0">
              <a:prstClr val="black">
                <a:alpha val="40000"/>
              </a:prstClr>
            </a:outerShdw>
          </a:effectLst>
        </p:grpSpPr>
        <p:sp>
          <p:nvSpPr>
            <p:cNvPr id="40" name="Oval 53"/>
            <p:cNvSpPr>
              <a:spLocks noChangeArrowheads="1"/>
            </p:cNvSpPr>
            <p:nvPr/>
          </p:nvSpPr>
          <p:spPr bwMode="auto">
            <a:xfrm>
              <a:off x="7934325" y="3126967"/>
              <a:ext cx="122238" cy="123825"/>
            </a:xfrm>
            <a:prstGeom prst="ellipse">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41" name="TextBox 682"/>
            <p:cNvSpPr>
              <a:spLocks noChangeArrowheads="1"/>
            </p:cNvSpPr>
            <p:nvPr/>
          </p:nvSpPr>
          <p:spPr bwMode="auto">
            <a:xfrm>
              <a:off x="7854950" y="3076167"/>
              <a:ext cx="298450"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800" dirty="0">
                  <a:solidFill>
                    <a:srgbClr val="395E9D"/>
                  </a:solidFill>
                  <a:latin typeface="方正中等线简体" panose="03000509000000000000" pitchFamily="65" charset="-122"/>
                  <a:ea typeface="方正中等线简体" panose="03000509000000000000" pitchFamily="65" charset="-122"/>
                </a:rPr>
                <a:t>8</a:t>
              </a:r>
              <a:r>
                <a:rPr lang="en-US" altLang="zh-CN" sz="400" dirty="0">
                  <a:solidFill>
                    <a:srgbClr val="395E9D"/>
                  </a:solidFill>
                  <a:latin typeface="方正中等线简体" panose="03000509000000000000" pitchFamily="65" charset="-122"/>
                  <a:ea typeface="方正中等线简体" panose="03000509000000000000" pitchFamily="65" charset="-122"/>
                </a:rPr>
                <a:t>%</a:t>
              </a:r>
              <a:endParaRPr lang="zh-CN" altLang="en-US" sz="900" dirty="0">
                <a:solidFill>
                  <a:srgbClr val="395E9D"/>
                </a:solidFill>
                <a:latin typeface="方正中等线简体" panose="03000509000000000000" pitchFamily="65" charset="-122"/>
                <a:ea typeface="方正中等线简体" panose="03000509000000000000" pitchFamily="65" charset="-122"/>
              </a:endParaRPr>
            </a:p>
          </p:txBody>
        </p:sp>
      </p:grpSp>
      <p:sp>
        <p:nvSpPr>
          <p:cNvPr id="42" name="TextBox 95"/>
          <p:cNvSpPr>
            <a:spLocks noChangeArrowheads="1"/>
          </p:cNvSpPr>
          <p:nvPr/>
        </p:nvSpPr>
        <p:spPr bwMode="auto">
          <a:xfrm>
            <a:off x="2104475" y="334724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43" name="直接连接符 96"/>
          <p:cNvSpPr>
            <a:spLocks noChangeShapeType="1"/>
          </p:cNvSpPr>
          <p:nvPr/>
        </p:nvSpPr>
        <p:spPr bwMode="auto">
          <a:xfrm>
            <a:off x="2074868" y="3329781"/>
            <a:ext cx="939800" cy="1588"/>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solidFill>
                <a:schemeClr val="accent1">
                  <a:lumMod val="75000"/>
                  <a:lumOff val="25000"/>
                </a:schemeClr>
              </a:solidFill>
            </a:endParaRPr>
          </a:p>
        </p:txBody>
      </p:sp>
      <p:sp>
        <p:nvSpPr>
          <p:cNvPr id="44" name="矩形 1"/>
          <p:cNvSpPr>
            <a:spLocks noChangeArrowheads="1"/>
          </p:cNvSpPr>
          <p:nvPr/>
        </p:nvSpPr>
        <p:spPr bwMode="auto">
          <a:xfrm>
            <a:off x="1985968" y="2977392"/>
            <a:ext cx="114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endPar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5" name="TextBox 98"/>
          <p:cNvSpPr>
            <a:spLocks noChangeArrowheads="1"/>
          </p:cNvSpPr>
          <p:nvPr/>
        </p:nvSpPr>
        <p:spPr bwMode="auto">
          <a:xfrm>
            <a:off x="3894381" y="283289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46" name="直接连接符 99"/>
          <p:cNvSpPr>
            <a:spLocks noChangeShapeType="1"/>
          </p:cNvSpPr>
          <p:nvPr/>
        </p:nvSpPr>
        <p:spPr bwMode="auto">
          <a:xfrm>
            <a:off x="3865568" y="2815431"/>
            <a:ext cx="939800" cy="0"/>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47" name="矩形 1"/>
          <p:cNvSpPr>
            <a:spLocks noChangeArrowheads="1"/>
          </p:cNvSpPr>
          <p:nvPr/>
        </p:nvSpPr>
        <p:spPr bwMode="auto">
          <a:xfrm>
            <a:off x="3775080" y="2473336"/>
            <a:ext cx="1150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endPar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8" name="TextBox 101"/>
          <p:cNvSpPr>
            <a:spLocks noChangeArrowheads="1"/>
          </p:cNvSpPr>
          <p:nvPr/>
        </p:nvSpPr>
        <p:spPr bwMode="auto">
          <a:xfrm>
            <a:off x="5905744" y="501411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49" name="直接连接符 102"/>
          <p:cNvSpPr>
            <a:spLocks noChangeShapeType="1"/>
          </p:cNvSpPr>
          <p:nvPr/>
        </p:nvSpPr>
        <p:spPr bwMode="auto">
          <a:xfrm>
            <a:off x="5887249" y="5352256"/>
            <a:ext cx="939800" cy="1588"/>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0" name="矩形 1"/>
          <p:cNvSpPr>
            <a:spLocks noChangeArrowheads="1"/>
          </p:cNvSpPr>
          <p:nvPr/>
        </p:nvSpPr>
        <p:spPr bwMode="auto">
          <a:xfrm>
            <a:off x="5781680" y="5386175"/>
            <a:ext cx="1150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endPar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1" name="TextBox 104"/>
          <p:cNvSpPr>
            <a:spLocks noChangeArrowheads="1"/>
          </p:cNvSpPr>
          <p:nvPr/>
        </p:nvSpPr>
        <p:spPr bwMode="auto">
          <a:xfrm>
            <a:off x="7222575" y="447754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52" name="直接连接符 105"/>
          <p:cNvSpPr>
            <a:spLocks noChangeShapeType="1"/>
          </p:cNvSpPr>
          <p:nvPr/>
        </p:nvSpPr>
        <p:spPr bwMode="auto">
          <a:xfrm>
            <a:off x="7192968" y="4815681"/>
            <a:ext cx="939800" cy="1588"/>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3" name="矩形 1"/>
          <p:cNvSpPr>
            <a:spLocks noChangeArrowheads="1"/>
          </p:cNvSpPr>
          <p:nvPr/>
        </p:nvSpPr>
        <p:spPr bwMode="auto">
          <a:xfrm>
            <a:off x="7104068" y="4849600"/>
            <a:ext cx="114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endPar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4" name="TextBox 107"/>
          <p:cNvSpPr>
            <a:spLocks noChangeArrowheads="1"/>
          </p:cNvSpPr>
          <p:nvPr/>
        </p:nvSpPr>
        <p:spPr bwMode="auto">
          <a:xfrm>
            <a:off x="8258716" y="281543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55" name="直接连接符 108"/>
          <p:cNvSpPr>
            <a:spLocks noChangeShapeType="1"/>
          </p:cNvSpPr>
          <p:nvPr/>
        </p:nvSpPr>
        <p:spPr bwMode="auto">
          <a:xfrm>
            <a:off x="8280405" y="2797969"/>
            <a:ext cx="939800" cy="1587"/>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6" name="矩形 1"/>
          <p:cNvSpPr>
            <a:spLocks noChangeArrowheads="1"/>
          </p:cNvSpPr>
          <p:nvPr/>
        </p:nvSpPr>
        <p:spPr bwMode="auto">
          <a:xfrm>
            <a:off x="8191505" y="2473336"/>
            <a:ext cx="114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endPar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7"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58" name="组合 57"/>
          <p:cNvGrpSpPr/>
          <p:nvPr/>
        </p:nvGrpSpPr>
        <p:grpSpPr>
          <a:xfrm>
            <a:off x="179512" y="239963"/>
            <a:ext cx="610338" cy="425123"/>
            <a:chOff x="1311557" y="1084208"/>
            <a:chExt cx="363995" cy="250835"/>
          </a:xfrm>
          <a:solidFill>
            <a:schemeClr val="bg1"/>
          </a:solidFill>
        </p:grpSpPr>
        <p:sp>
          <p:nvSpPr>
            <p:cNvPr id="59" name="任意多边形: 形状 58"/>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53" presetClass="entr" presetSubtype="16"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up)">
                                      <p:cBhvr>
                                        <p:cTn id="56" dur="500"/>
                                        <p:tgtEl>
                                          <p:spTgt spid="10"/>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par>
                          <p:cTn id="67" fill="hold">
                            <p:stCondLst>
                              <p:cond delay="5000"/>
                            </p:stCondLst>
                            <p:childTnLst>
                              <p:par>
                                <p:cTn id="68" presetID="53" presetClass="entr" presetSubtype="16"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up)">
                                      <p:cBhvr>
                                        <p:cTn id="76" dur="500"/>
                                        <p:tgtEl>
                                          <p:spTgt spid="12"/>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childTnLst>
                          </p:cTn>
                        </p:par>
                        <p:par>
                          <p:cTn id="87" fill="hold">
                            <p:stCondLst>
                              <p:cond delay="7000"/>
                            </p:stCondLst>
                            <p:childTnLst>
                              <p:par>
                                <p:cTn id="88" presetID="53" presetClass="entr" presetSubtype="16"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Effect transition="in" filter="fade">
                                      <p:cBhvr>
                                        <p:cTn id="92" dur="500"/>
                                        <p:tgtEl>
                                          <p:spTgt spid="27"/>
                                        </p:tgtEl>
                                      </p:cBhvr>
                                    </p:animEffect>
                                  </p:childTnLst>
                                </p:cTn>
                              </p:par>
                            </p:childTnLst>
                          </p:cTn>
                        </p:par>
                        <p:par>
                          <p:cTn id="93" fill="hold">
                            <p:stCondLst>
                              <p:cond delay="7500"/>
                            </p:stCondLst>
                            <p:childTnLst>
                              <p:par>
                                <p:cTn id="94" presetID="22" presetClass="entr" presetSubtype="1" fill="hold" grpId="0" nodeType="after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up)">
                                      <p:cBhvr>
                                        <p:cTn id="96" dur="500"/>
                                        <p:tgtEl>
                                          <p:spTgt spid="14"/>
                                        </p:tgtEl>
                                      </p:cBhvr>
                                    </p:animEffect>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par>
                          <p:cTn id="103" fill="hold">
                            <p:stCondLst>
                              <p:cond delay="8500"/>
                            </p:stCondLst>
                            <p:childTnLst>
                              <p:par>
                                <p:cTn id="104" presetID="42" presetClass="entr" presetSubtype="0" fill="hold" grpId="0" nodeType="after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500"/>
                                        <p:tgtEl>
                                          <p:spTgt spid="45"/>
                                        </p:tgtEl>
                                      </p:cBhvr>
                                    </p:animEffect>
                                    <p:anim calcmode="lin" valueType="num">
                                      <p:cBhvr>
                                        <p:cTn id="107" dur="500" fill="hold"/>
                                        <p:tgtEl>
                                          <p:spTgt spid="45"/>
                                        </p:tgtEl>
                                        <p:attrNameLst>
                                          <p:attrName>ppt_x</p:attrName>
                                        </p:attrNameLst>
                                      </p:cBhvr>
                                      <p:tavLst>
                                        <p:tav tm="0">
                                          <p:val>
                                            <p:strVal val="#ppt_x"/>
                                          </p:val>
                                        </p:tav>
                                        <p:tav tm="100000">
                                          <p:val>
                                            <p:strVal val="#ppt_x"/>
                                          </p:val>
                                        </p:tav>
                                      </p:tavLst>
                                    </p:anim>
                                    <p:anim calcmode="lin" valueType="num">
                                      <p:cBhvr>
                                        <p:cTn id="108" dur="500" fill="hold"/>
                                        <p:tgtEl>
                                          <p:spTgt spid="4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anim calcmode="lin" valueType="num">
                                      <p:cBhvr>
                                        <p:cTn id="112" dur="500" fill="hold"/>
                                        <p:tgtEl>
                                          <p:spTgt spid="46"/>
                                        </p:tgtEl>
                                        <p:attrNameLst>
                                          <p:attrName>ppt_x</p:attrName>
                                        </p:attrNameLst>
                                      </p:cBhvr>
                                      <p:tavLst>
                                        <p:tav tm="0">
                                          <p:val>
                                            <p:strVal val="#ppt_x"/>
                                          </p:val>
                                        </p:tav>
                                        <p:tav tm="100000">
                                          <p:val>
                                            <p:strVal val="#ppt_x"/>
                                          </p:val>
                                        </p:tav>
                                      </p:tavLst>
                                    </p:anim>
                                    <p:anim calcmode="lin" valueType="num">
                                      <p:cBhvr>
                                        <p:cTn id="113" dur="500" fill="hold"/>
                                        <p:tgtEl>
                                          <p:spTgt spid="46"/>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anim calcmode="lin" valueType="num">
                                      <p:cBhvr>
                                        <p:cTn id="117" dur="500" fill="hold"/>
                                        <p:tgtEl>
                                          <p:spTgt spid="47"/>
                                        </p:tgtEl>
                                        <p:attrNameLst>
                                          <p:attrName>ppt_x</p:attrName>
                                        </p:attrNameLst>
                                      </p:cBhvr>
                                      <p:tavLst>
                                        <p:tav tm="0">
                                          <p:val>
                                            <p:strVal val="#ppt_x"/>
                                          </p:val>
                                        </p:tav>
                                        <p:tav tm="100000">
                                          <p:val>
                                            <p:strVal val="#ppt_x"/>
                                          </p:val>
                                        </p:tav>
                                      </p:tavLst>
                                    </p:anim>
                                    <p:anim calcmode="lin" valueType="num">
                                      <p:cBhvr>
                                        <p:cTn id="118" dur="500" fill="hold"/>
                                        <p:tgtEl>
                                          <p:spTgt spid="4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fade">
                                      <p:cBhvr>
                                        <p:cTn id="121" dur="500"/>
                                        <p:tgtEl>
                                          <p:spTgt spid="54"/>
                                        </p:tgtEl>
                                      </p:cBhvr>
                                    </p:animEffect>
                                    <p:anim calcmode="lin" valueType="num">
                                      <p:cBhvr>
                                        <p:cTn id="122" dur="500" fill="hold"/>
                                        <p:tgtEl>
                                          <p:spTgt spid="54"/>
                                        </p:tgtEl>
                                        <p:attrNameLst>
                                          <p:attrName>ppt_x</p:attrName>
                                        </p:attrNameLst>
                                      </p:cBhvr>
                                      <p:tavLst>
                                        <p:tav tm="0">
                                          <p:val>
                                            <p:strVal val="#ppt_x"/>
                                          </p:val>
                                        </p:tav>
                                        <p:tav tm="100000">
                                          <p:val>
                                            <p:strVal val="#ppt_x"/>
                                          </p:val>
                                        </p:tav>
                                      </p:tavLst>
                                    </p:anim>
                                    <p:anim calcmode="lin" valueType="num">
                                      <p:cBhvr>
                                        <p:cTn id="123" dur="500" fill="hold"/>
                                        <p:tgtEl>
                                          <p:spTgt spid="5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anim calcmode="lin" valueType="num">
                                      <p:cBhvr>
                                        <p:cTn id="127" dur="500" fill="hold"/>
                                        <p:tgtEl>
                                          <p:spTgt spid="55"/>
                                        </p:tgtEl>
                                        <p:attrNameLst>
                                          <p:attrName>ppt_x</p:attrName>
                                        </p:attrNameLst>
                                      </p:cBhvr>
                                      <p:tavLst>
                                        <p:tav tm="0">
                                          <p:val>
                                            <p:strVal val="#ppt_x"/>
                                          </p:val>
                                        </p:tav>
                                        <p:tav tm="100000">
                                          <p:val>
                                            <p:strVal val="#ppt_x"/>
                                          </p:val>
                                        </p:tav>
                                      </p:tavLst>
                                    </p:anim>
                                    <p:anim calcmode="lin" valueType="num">
                                      <p:cBhvr>
                                        <p:cTn id="128" dur="500" fill="hold"/>
                                        <p:tgtEl>
                                          <p:spTgt spid="5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fade">
                                      <p:cBhvr>
                                        <p:cTn id="131" dur="500"/>
                                        <p:tgtEl>
                                          <p:spTgt spid="56"/>
                                        </p:tgtEl>
                                      </p:cBhvr>
                                    </p:animEffect>
                                    <p:anim calcmode="lin" valueType="num">
                                      <p:cBhvr>
                                        <p:cTn id="132" dur="500" fill="hold"/>
                                        <p:tgtEl>
                                          <p:spTgt spid="56"/>
                                        </p:tgtEl>
                                        <p:attrNameLst>
                                          <p:attrName>ppt_x</p:attrName>
                                        </p:attrNameLst>
                                      </p:cBhvr>
                                      <p:tavLst>
                                        <p:tav tm="0">
                                          <p:val>
                                            <p:strVal val="#ppt_x"/>
                                          </p:val>
                                        </p:tav>
                                        <p:tav tm="100000">
                                          <p:val>
                                            <p:strVal val="#ppt_x"/>
                                          </p:val>
                                        </p:tav>
                                      </p:tavLst>
                                    </p:anim>
                                    <p:anim calcmode="lin" valueType="num">
                                      <p:cBhvr>
                                        <p:cTn id="133" dur="500" fill="hold"/>
                                        <p:tgtEl>
                                          <p:spTgt spid="5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fade">
                                      <p:cBhvr>
                                        <p:cTn id="136" dur="500"/>
                                        <p:tgtEl>
                                          <p:spTgt spid="42"/>
                                        </p:tgtEl>
                                      </p:cBhvr>
                                    </p:animEffect>
                                    <p:anim calcmode="lin" valueType="num">
                                      <p:cBhvr>
                                        <p:cTn id="137" dur="500" fill="hold"/>
                                        <p:tgtEl>
                                          <p:spTgt spid="42"/>
                                        </p:tgtEl>
                                        <p:attrNameLst>
                                          <p:attrName>ppt_x</p:attrName>
                                        </p:attrNameLst>
                                      </p:cBhvr>
                                      <p:tavLst>
                                        <p:tav tm="0">
                                          <p:val>
                                            <p:strVal val="#ppt_x"/>
                                          </p:val>
                                        </p:tav>
                                        <p:tav tm="100000">
                                          <p:val>
                                            <p:strVal val="#ppt_x"/>
                                          </p:val>
                                        </p:tav>
                                      </p:tavLst>
                                    </p:anim>
                                    <p:anim calcmode="lin" valueType="num">
                                      <p:cBhvr>
                                        <p:cTn id="138" dur="500" fill="hold"/>
                                        <p:tgtEl>
                                          <p:spTgt spid="42"/>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fade">
                                      <p:cBhvr>
                                        <p:cTn id="141" dur="500"/>
                                        <p:tgtEl>
                                          <p:spTgt spid="43"/>
                                        </p:tgtEl>
                                      </p:cBhvr>
                                    </p:animEffect>
                                    <p:anim calcmode="lin" valueType="num">
                                      <p:cBhvr>
                                        <p:cTn id="142" dur="500" fill="hold"/>
                                        <p:tgtEl>
                                          <p:spTgt spid="43"/>
                                        </p:tgtEl>
                                        <p:attrNameLst>
                                          <p:attrName>ppt_x</p:attrName>
                                        </p:attrNameLst>
                                      </p:cBhvr>
                                      <p:tavLst>
                                        <p:tav tm="0">
                                          <p:val>
                                            <p:strVal val="#ppt_x"/>
                                          </p:val>
                                        </p:tav>
                                        <p:tav tm="100000">
                                          <p:val>
                                            <p:strVal val="#ppt_x"/>
                                          </p:val>
                                        </p:tav>
                                      </p:tavLst>
                                    </p:anim>
                                    <p:anim calcmode="lin" valueType="num">
                                      <p:cBhvr>
                                        <p:cTn id="143" dur="500" fill="hold"/>
                                        <p:tgtEl>
                                          <p:spTgt spid="43"/>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fade">
                                      <p:cBhvr>
                                        <p:cTn id="146" dur="500"/>
                                        <p:tgtEl>
                                          <p:spTgt spid="44"/>
                                        </p:tgtEl>
                                      </p:cBhvr>
                                    </p:animEffect>
                                    <p:anim calcmode="lin" valueType="num">
                                      <p:cBhvr>
                                        <p:cTn id="147" dur="500" fill="hold"/>
                                        <p:tgtEl>
                                          <p:spTgt spid="44"/>
                                        </p:tgtEl>
                                        <p:attrNameLst>
                                          <p:attrName>ppt_x</p:attrName>
                                        </p:attrNameLst>
                                      </p:cBhvr>
                                      <p:tavLst>
                                        <p:tav tm="0">
                                          <p:val>
                                            <p:strVal val="#ppt_x"/>
                                          </p:val>
                                        </p:tav>
                                        <p:tav tm="100000">
                                          <p:val>
                                            <p:strVal val="#ppt_x"/>
                                          </p:val>
                                        </p:tav>
                                      </p:tavLst>
                                    </p:anim>
                                    <p:anim calcmode="lin" valueType="num">
                                      <p:cBhvr>
                                        <p:cTn id="148" dur="500" fill="hold"/>
                                        <p:tgtEl>
                                          <p:spTgt spid="44"/>
                                        </p:tgtEl>
                                        <p:attrNameLst>
                                          <p:attrName>ppt_y</p:attrName>
                                        </p:attrNameLst>
                                      </p:cBhvr>
                                      <p:tavLst>
                                        <p:tav tm="0">
                                          <p:val>
                                            <p:strVal val="#ppt_y+.1"/>
                                          </p:val>
                                        </p:tav>
                                        <p:tav tm="100000">
                                          <p:val>
                                            <p:strVal val="#ppt_y"/>
                                          </p:val>
                                        </p:tav>
                                      </p:tavLst>
                                    </p:anim>
                                  </p:childTnLst>
                                </p:cTn>
                              </p:par>
                              <p:par>
                                <p:cTn id="149" presetID="47" presetClass="entr" presetSubtype="0" fill="hold" grpId="0" nodeType="with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fade">
                                      <p:cBhvr>
                                        <p:cTn id="151" dur="500"/>
                                        <p:tgtEl>
                                          <p:spTgt spid="51"/>
                                        </p:tgtEl>
                                      </p:cBhvr>
                                    </p:animEffect>
                                    <p:anim calcmode="lin" valueType="num">
                                      <p:cBhvr>
                                        <p:cTn id="152" dur="500" fill="hold"/>
                                        <p:tgtEl>
                                          <p:spTgt spid="51"/>
                                        </p:tgtEl>
                                        <p:attrNameLst>
                                          <p:attrName>ppt_x</p:attrName>
                                        </p:attrNameLst>
                                      </p:cBhvr>
                                      <p:tavLst>
                                        <p:tav tm="0">
                                          <p:val>
                                            <p:strVal val="#ppt_x"/>
                                          </p:val>
                                        </p:tav>
                                        <p:tav tm="100000">
                                          <p:val>
                                            <p:strVal val="#ppt_x"/>
                                          </p:val>
                                        </p:tav>
                                      </p:tavLst>
                                    </p:anim>
                                    <p:anim calcmode="lin" valueType="num">
                                      <p:cBhvr>
                                        <p:cTn id="153" dur="500" fill="hold"/>
                                        <p:tgtEl>
                                          <p:spTgt spid="51"/>
                                        </p:tgtEl>
                                        <p:attrNameLst>
                                          <p:attrName>ppt_y</p:attrName>
                                        </p:attrNameLst>
                                      </p:cBhvr>
                                      <p:tavLst>
                                        <p:tav tm="0">
                                          <p:val>
                                            <p:strVal val="#ppt_y-.1"/>
                                          </p:val>
                                        </p:tav>
                                        <p:tav tm="100000">
                                          <p:val>
                                            <p:strVal val="#ppt_y"/>
                                          </p:val>
                                        </p:tav>
                                      </p:tavLst>
                                    </p:anim>
                                  </p:childTnLst>
                                </p:cTn>
                              </p:par>
                              <p:par>
                                <p:cTn id="154" presetID="47" presetClass="entr" presetSubtype="0" fill="hold" grpId="0" nodeType="with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fade">
                                      <p:cBhvr>
                                        <p:cTn id="156" dur="500"/>
                                        <p:tgtEl>
                                          <p:spTgt spid="52"/>
                                        </p:tgtEl>
                                      </p:cBhvr>
                                    </p:animEffect>
                                    <p:anim calcmode="lin" valueType="num">
                                      <p:cBhvr>
                                        <p:cTn id="157" dur="500" fill="hold"/>
                                        <p:tgtEl>
                                          <p:spTgt spid="52"/>
                                        </p:tgtEl>
                                        <p:attrNameLst>
                                          <p:attrName>ppt_x</p:attrName>
                                        </p:attrNameLst>
                                      </p:cBhvr>
                                      <p:tavLst>
                                        <p:tav tm="0">
                                          <p:val>
                                            <p:strVal val="#ppt_x"/>
                                          </p:val>
                                        </p:tav>
                                        <p:tav tm="100000">
                                          <p:val>
                                            <p:strVal val="#ppt_x"/>
                                          </p:val>
                                        </p:tav>
                                      </p:tavLst>
                                    </p:anim>
                                    <p:anim calcmode="lin" valueType="num">
                                      <p:cBhvr>
                                        <p:cTn id="158" dur="500" fill="hold"/>
                                        <p:tgtEl>
                                          <p:spTgt spid="52"/>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fade">
                                      <p:cBhvr>
                                        <p:cTn id="161" dur="500"/>
                                        <p:tgtEl>
                                          <p:spTgt spid="53"/>
                                        </p:tgtEl>
                                      </p:cBhvr>
                                    </p:animEffect>
                                    <p:anim calcmode="lin" valueType="num">
                                      <p:cBhvr>
                                        <p:cTn id="162" dur="500" fill="hold"/>
                                        <p:tgtEl>
                                          <p:spTgt spid="53"/>
                                        </p:tgtEl>
                                        <p:attrNameLst>
                                          <p:attrName>ppt_x</p:attrName>
                                        </p:attrNameLst>
                                      </p:cBhvr>
                                      <p:tavLst>
                                        <p:tav tm="0">
                                          <p:val>
                                            <p:strVal val="#ppt_x"/>
                                          </p:val>
                                        </p:tav>
                                        <p:tav tm="100000">
                                          <p:val>
                                            <p:strVal val="#ppt_x"/>
                                          </p:val>
                                        </p:tav>
                                      </p:tavLst>
                                    </p:anim>
                                    <p:anim calcmode="lin" valueType="num">
                                      <p:cBhvr>
                                        <p:cTn id="163" dur="500" fill="hold"/>
                                        <p:tgtEl>
                                          <p:spTgt spid="53"/>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48"/>
                                        </p:tgtEl>
                                        <p:attrNameLst>
                                          <p:attrName>style.visibility</p:attrName>
                                        </p:attrNameLst>
                                      </p:cBhvr>
                                      <p:to>
                                        <p:strVal val="visible"/>
                                      </p:to>
                                    </p:set>
                                    <p:animEffect transition="in" filter="fade">
                                      <p:cBhvr>
                                        <p:cTn id="166" dur="500"/>
                                        <p:tgtEl>
                                          <p:spTgt spid="48"/>
                                        </p:tgtEl>
                                      </p:cBhvr>
                                    </p:animEffect>
                                    <p:anim calcmode="lin" valueType="num">
                                      <p:cBhvr>
                                        <p:cTn id="167" dur="500" fill="hold"/>
                                        <p:tgtEl>
                                          <p:spTgt spid="48"/>
                                        </p:tgtEl>
                                        <p:attrNameLst>
                                          <p:attrName>ppt_x</p:attrName>
                                        </p:attrNameLst>
                                      </p:cBhvr>
                                      <p:tavLst>
                                        <p:tav tm="0">
                                          <p:val>
                                            <p:strVal val="#ppt_x"/>
                                          </p:val>
                                        </p:tav>
                                        <p:tav tm="100000">
                                          <p:val>
                                            <p:strVal val="#ppt_x"/>
                                          </p:val>
                                        </p:tav>
                                      </p:tavLst>
                                    </p:anim>
                                    <p:anim calcmode="lin" valueType="num">
                                      <p:cBhvr>
                                        <p:cTn id="168" dur="500" fill="hold"/>
                                        <p:tgtEl>
                                          <p:spTgt spid="48"/>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fade">
                                      <p:cBhvr>
                                        <p:cTn id="171" dur="500"/>
                                        <p:tgtEl>
                                          <p:spTgt spid="49"/>
                                        </p:tgtEl>
                                      </p:cBhvr>
                                    </p:animEffect>
                                    <p:anim calcmode="lin" valueType="num">
                                      <p:cBhvr>
                                        <p:cTn id="172" dur="500" fill="hold"/>
                                        <p:tgtEl>
                                          <p:spTgt spid="49"/>
                                        </p:tgtEl>
                                        <p:attrNameLst>
                                          <p:attrName>ppt_x</p:attrName>
                                        </p:attrNameLst>
                                      </p:cBhvr>
                                      <p:tavLst>
                                        <p:tav tm="0">
                                          <p:val>
                                            <p:strVal val="#ppt_x"/>
                                          </p:val>
                                        </p:tav>
                                        <p:tav tm="100000">
                                          <p:val>
                                            <p:strVal val="#ppt_x"/>
                                          </p:val>
                                        </p:tav>
                                      </p:tavLst>
                                    </p:anim>
                                    <p:anim calcmode="lin" valueType="num">
                                      <p:cBhvr>
                                        <p:cTn id="173" dur="500" fill="hold"/>
                                        <p:tgtEl>
                                          <p:spTgt spid="49"/>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50"/>
                                        </p:tgtEl>
                                        <p:attrNameLst>
                                          <p:attrName>style.visibility</p:attrName>
                                        </p:attrNameLst>
                                      </p:cBhvr>
                                      <p:to>
                                        <p:strVal val="visible"/>
                                      </p:to>
                                    </p:set>
                                    <p:animEffect transition="in" filter="fade">
                                      <p:cBhvr>
                                        <p:cTn id="176" dur="500"/>
                                        <p:tgtEl>
                                          <p:spTgt spid="50"/>
                                        </p:tgtEl>
                                      </p:cBhvr>
                                    </p:animEffect>
                                    <p:anim calcmode="lin" valueType="num">
                                      <p:cBhvr>
                                        <p:cTn id="177" dur="500" fill="hold"/>
                                        <p:tgtEl>
                                          <p:spTgt spid="50"/>
                                        </p:tgtEl>
                                        <p:attrNameLst>
                                          <p:attrName>ppt_x</p:attrName>
                                        </p:attrNameLst>
                                      </p:cBhvr>
                                      <p:tavLst>
                                        <p:tav tm="0">
                                          <p:val>
                                            <p:strVal val="#ppt_x"/>
                                          </p:val>
                                        </p:tav>
                                        <p:tav tm="100000">
                                          <p:val>
                                            <p:strVal val="#ppt_x"/>
                                          </p:val>
                                        </p:tav>
                                      </p:tavLst>
                                    </p:anim>
                                    <p:anim calcmode="lin" valueType="num">
                                      <p:cBhvr>
                                        <p:cTn id="178"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42" grpId="0"/>
      <p:bldP spid="43" grpId="0" animBg="1"/>
      <p:bldP spid="44" grpId="0"/>
      <p:bldP spid="45" grpId="0"/>
      <p:bldP spid="46" grpId="0" animBg="1"/>
      <p:bldP spid="47" grpId="0"/>
      <p:bldP spid="48" grpId="0"/>
      <p:bldP spid="49" grpId="0" animBg="1"/>
      <p:bldP spid="50" grpId="0"/>
      <p:bldP spid="51" grpId="0"/>
      <p:bldP spid="52" grpId="0" animBg="1"/>
      <p:bldP spid="53" grpId="0"/>
      <p:bldP spid="54" grpId="0"/>
      <p:bldP spid="55" grpId="0" animBg="1"/>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07062" y="3462169"/>
            <a:ext cx="7560839" cy="318361"/>
            <a:chOff x="534438" y="3368951"/>
            <a:chExt cx="10944224" cy="438144"/>
          </a:xfrm>
          <a:solidFill>
            <a:schemeClr val="bg1"/>
          </a:solidFill>
          <a:effectLst>
            <a:outerShdw blurRad="50800" dist="38100" dir="2700000" algn="tl" rotWithShape="0">
              <a:prstClr val="black">
                <a:alpha val="40000"/>
              </a:prstClr>
            </a:outerShdw>
          </a:effectLst>
        </p:grpSpPr>
        <p:sp>
          <p:nvSpPr>
            <p:cNvPr id="7" name="矩形 6"/>
            <p:cNvSpPr/>
            <p:nvPr/>
          </p:nvSpPr>
          <p:spPr>
            <a:xfrm>
              <a:off x="11049789" y="3503489"/>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grpSp>
          <p:nvGrpSpPr>
            <p:cNvPr id="8" name="组合 7"/>
            <p:cNvGrpSpPr/>
            <p:nvPr/>
          </p:nvGrpSpPr>
          <p:grpSpPr>
            <a:xfrm>
              <a:off x="534438" y="3368951"/>
              <a:ext cx="10944224" cy="438144"/>
              <a:chOff x="623889" y="3209927"/>
              <a:chExt cx="10944224" cy="438144"/>
            </a:xfrm>
            <a:grpFill/>
          </p:grpSpPr>
          <p:sp>
            <p:nvSpPr>
              <p:cNvPr id="9" name="矩形 8"/>
              <p:cNvSpPr/>
              <p:nvPr/>
            </p:nvSpPr>
            <p:spPr>
              <a:xfrm>
                <a:off x="623889" y="3344465"/>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0" name="矩形 9"/>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1" name="矩形 10"/>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2" name="矩形 11"/>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3" name="矩形 12"/>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4" name="矩形 13"/>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5" name="等腰三角形 14"/>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grpSp>
      </p:grpSp>
      <p:cxnSp>
        <p:nvCxnSpPr>
          <p:cNvPr id="16" name="肘形连接符 14"/>
          <p:cNvCxnSpPr>
            <a:endCxn id="17" idx="1"/>
          </p:cNvCxnSpPr>
          <p:nvPr/>
        </p:nvCxnSpPr>
        <p:spPr>
          <a:xfrm rot="5400000" flipH="1" flipV="1">
            <a:off x="2454274" y="2948172"/>
            <a:ext cx="646309"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883280"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18" name="肘形连接符 16"/>
          <p:cNvCxnSpPr>
            <a:endCxn id="19" idx="1"/>
          </p:cNvCxnSpPr>
          <p:nvPr/>
        </p:nvCxnSpPr>
        <p:spPr>
          <a:xfrm rot="5400000" flipH="1" flipV="1">
            <a:off x="4328002" y="2948172"/>
            <a:ext cx="646309"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757008"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20" name="肘形连接符 18"/>
          <p:cNvCxnSpPr>
            <a:endCxn id="21" idx="1"/>
          </p:cNvCxnSpPr>
          <p:nvPr/>
        </p:nvCxnSpPr>
        <p:spPr>
          <a:xfrm rot="5400000" flipH="1" flipV="1">
            <a:off x="6201730" y="2948172"/>
            <a:ext cx="646309"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630737"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22" name="肘形连接符 20"/>
          <p:cNvCxnSpPr>
            <a:endCxn id="23" idx="1"/>
          </p:cNvCxnSpPr>
          <p:nvPr/>
        </p:nvCxnSpPr>
        <p:spPr>
          <a:xfrm rot="5400000" flipH="1" flipV="1">
            <a:off x="8075458" y="2948171"/>
            <a:ext cx="646308"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504466"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24" name="肘形连接符 22"/>
          <p:cNvCxnSpPr>
            <a:endCxn id="25" idx="1"/>
          </p:cNvCxnSpPr>
          <p:nvPr/>
        </p:nvCxnSpPr>
        <p:spPr>
          <a:xfrm rot="16200000" flipH="1">
            <a:off x="3353885" y="4123208"/>
            <a:ext cx="720815"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820145" y="4140800"/>
            <a:ext cx="1026279" cy="897338"/>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cxnSp>
        <p:nvCxnSpPr>
          <p:cNvPr id="26" name="肘形连接符 24"/>
          <p:cNvCxnSpPr>
            <a:endCxn id="27" idx="1"/>
          </p:cNvCxnSpPr>
          <p:nvPr/>
        </p:nvCxnSpPr>
        <p:spPr>
          <a:xfrm rot="16200000" flipH="1">
            <a:off x="5227613" y="4123208"/>
            <a:ext cx="720815"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693873" y="4140800"/>
            <a:ext cx="1026279" cy="897338"/>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cxnSp>
        <p:nvCxnSpPr>
          <p:cNvPr id="28" name="肘形连接符 29"/>
          <p:cNvCxnSpPr>
            <a:endCxn id="29" idx="1"/>
          </p:cNvCxnSpPr>
          <p:nvPr/>
        </p:nvCxnSpPr>
        <p:spPr>
          <a:xfrm rot="16200000" flipH="1">
            <a:off x="7101342" y="4123209"/>
            <a:ext cx="720815"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567601" y="4140800"/>
            <a:ext cx="1026279" cy="897338"/>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grpSp>
        <p:nvGrpSpPr>
          <p:cNvPr id="30" name="组合 29"/>
          <p:cNvGrpSpPr/>
          <p:nvPr/>
        </p:nvGrpSpPr>
        <p:grpSpPr>
          <a:xfrm>
            <a:off x="2454871" y="3377179"/>
            <a:ext cx="428410" cy="491476"/>
            <a:chOff x="1021600" y="2688962"/>
            <a:chExt cx="428410" cy="491476"/>
          </a:xfrm>
          <a:solidFill>
            <a:schemeClr val="bg1"/>
          </a:solidFill>
          <a:effectLst>
            <a:outerShdw blurRad="50800" dist="38100" dir="2700000" algn="tl" rotWithShape="0">
              <a:prstClr val="black">
                <a:alpha val="40000"/>
              </a:prstClr>
            </a:outerShdw>
          </a:effectLst>
        </p:grpSpPr>
        <p:sp>
          <p:nvSpPr>
            <p:cNvPr id="31" name="六边形 30"/>
            <p:cNvSpPr/>
            <p:nvPr/>
          </p:nvSpPr>
          <p:spPr>
            <a:xfrm rot="5400000">
              <a:off x="992566"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32" name="文本框 31"/>
            <p:cNvSpPr txBox="1"/>
            <p:nvPr/>
          </p:nvSpPr>
          <p:spPr>
            <a:xfrm>
              <a:off x="1021600"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01</a:t>
              </a:r>
              <a:endParaRPr lang="en-US" altLang="zh-CN" sz="1600" dirty="0">
                <a:solidFill>
                  <a:srgbClr val="395E9D"/>
                </a:solidFill>
                <a:latin typeface="微软雅黑" panose="020B0503020204020204" pitchFamily="34" charset="-122"/>
              </a:endParaRPr>
            </a:p>
          </p:txBody>
        </p:sp>
      </p:grpSp>
      <p:grpSp>
        <p:nvGrpSpPr>
          <p:cNvPr id="33" name="组合 32"/>
          <p:cNvGrpSpPr/>
          <p:nvPr/>
        </p:nvGrpSpPr>
        <p:grpSpPr>
          <a:xfrm>
            <a:off x="3396734" y="3377179"/>
            <a:ext cx="437896" cy="491476"/>
            <a:chOff x="1963463" y="2688962"/>
            <a:chExt cx="437896" cy="491476"/>
          </a:xfrm>
          <a:solidFill>
            <a:schemeClr val="bg1"/>
          </a:solidFill>
          <a:effectLst>
            <a:outerShdw blurRad="50800" dist="38100" dir="2700000" algn="tl" rotWithShape="0">
              <a:prstClr val="black">
                <a:alpha val="40000"/>
              </a:prstClr>
            </a:outerShdw>
          </a:effectLst>
        </p:grpSpPr>
        <p:sp>
          <p:nvSpPr>
            <p:cNvPr id="34" name="六边形 33"/>
            <p:cNvSpPr/>
            <p:nvPr/>
          </p:nvSpPr>
          <p:spPr>
            <a:xfrm rot="5400000">
              <a:off x="1929430"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35" name="文本框 33"/>
            <p:cNvSpPr txBox="1"/>
            <p:nvPr/>
          </p:nvSpPr>
          <p:spPr>
            <a:xfrm>
              <a:off x="1972949"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02</a:t>
              </a:r>
              <a:endParaRPr lang="en-US" altLang="zh-CN" sz="1600" dirty="0">
                <a:solidFill>
                  <a:srgbClr val="395E9D"/>
                </a:solidFill>
                <a:latin typeface="微软雅黑" panose="020B0503020204020204" pitchFamily="34" charset="-122"/>
              </a:endParaRPr>
            </a:p>
          </p:txBody>
        </p:sp>
      </p:grpSp>
      <p:grpSp>
        <p:nvGrpSpPr>
          <p:cNvPr id="36" name="组合 35"/>
          <p:cNvGrpSpPr/>
          <p:nvPr/>
        </p:nvGrpSpPr>
        <p:grpSpPr>
          <a:xfrm>
            <a:off x="4333598" y="3377179"/>
            <a:ext cx="428410" cy="491476"/>
            <a:chOff x="2900327" y="2688962"/>
            <a:chExt cx="428410" cy="491476"/>
          </a:xfrm>
          <a:solidFill>
            <a:schemeClr val="bg1"/>
          </a:solidFill>
          <a:effectLst>
            <a:outerShdw blurRad="50800" dist="38100" dir="2700000" algn="tl" rotWithShape="0">
              <a:prstClr val="black">
                <a:alpha val="40000"/>
              </a:prstClr>
            </a:outerShdw>
          </a:effectLst>
        </p:grpSpPr>
        <p:sp>
          <p:nvSpPr>
            <p:cNvPr id="37" name="六边形 36"/>
            <p:cNvSpPr/>
            <p:nvPr/>
          </p:nvSpPr>
          <p:spPr>
            <a:xfrm rot="5400000">
              <a:off x="2866294"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38" name="文本框 33"/>
            <p:cNvSpPr txBox="1"/>
            <p:nvPr/>
          </p:nvSpPr>
          <p:spPr>
            <a:xfrm>
              <a:off x="2900327"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03</a:t>
              </a:r>
              <a:endParaRPr lang="en-US" altLang="zh-CN" sz="1600" dirty="0">
                <a:solidFill>
                  <a:srgbClr val="395E9D"/>
                </a:solidFill>
                <a:latin typeface="微软雅黑" panose="020B0503020204020204" pitchFamily="34" charset="-122"/>
              </a:endParaRPr>
            </a:p>
          </p:txBody>
        </p:sp>
      </p:grpSp>
      <p:grpSp>
        <p:nvGrpSpPr>
          <p:cNvPr id="39" name="组合 38"/>
          <p:cNvGrpSpPr/>
          <p:nvPr/>
        </p:nvGrpSpPr>
        <p:grpSpPr>
          <a:xfrm>
            <a:off x="5267962" y="3377179"/>
            <a:ext cx="428410" cy="491476"/>
            <a:chOff x="3834691" y="2688962"/>
            <a:chExt cx="428410" cy="491476"/>
          </a:xfrm>
          <a:solidFill>
            <a:schemeClr val="bg1"/>
          </a:solidFill>
          <a:effectLst>
            <a:outerShdw blurRad="50800" dist="38100" dir="2700000" algn="tl" rotWithShape="0">
              <a:prstClr val="black">
                <a:alpha val="40000"/>
              </a:prstClr>
            </a:outerShdw>
          </a:effectLst>
        </p:grpSpPr>
        <p:sp>
          <p:nvSpPr>
            <p:cNvPr id="40" name="六边形 39"/>
            <p:cNvSpPr/>
            <p:nvPr/>
          </p:nvSpPr>
          <p:spPr>
            <a:xfrm rot="5400000">
              <a:off x="3803158"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41" name="文本框 33"/>
            <p:cNvSpPr txBox="1"/>
            <p:nvPr/>
          </p:nvSpPr>
          <p:spPr>
            <a:xfrm>
              <a:off x="3834691"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04</a:t>
              </a:r>
              <a:endParaRPr lang="en-US" altLang="zh-CN" sz="1600" dirty="0">
                <a:solidFill>
                  <a:srgbClr val="395E9D"/>
                </a:solidFill>
                <a:latin typeface="微软雅黑" panose="020B0503020204020204" pitchFamily="34" charset="-122"/>
              </a:endParaRPr>
            </a:p>
          </p:txBody>
        </p:sp>
      </p:grpSp>
      <p:grpSp>
        <p:nvGrpSpPr>
          <p:cNvPr id="42" name="组合 41"/>
          <p:cNvGrpSpPr/>
          <p:nvPr/>
        </p:nvGrpSpPr>
        <p:grpSpPr>
          <a:xfrm>
            <a:off x="6207326" y="3377179"/>
            <a:ext cx="428410" cy="491476"/>
            <a:chOff x="4774055" y="2688962"/>
            <a:chExt cx="428410" cy="491476"/>
          </a:xfrm>
          <a:solidFill>
            <a:schemeClr val="bg1"/>
          </a:solidFill>
          <a:effectLst>
            <a:outerShdw blurRad="50800" dist="38100" dir="2700000" algn="tl" rotWithShape="0">
              <a:prstClr val="black">
                <a:alpha val="40000"/>
              </a:prstClr>
            </a:outerShdw>
          </a:effectLst>
        </p:grpSpPr>
        <p:sp>
          <p:nvSpPr>
            <p:cNvPr id="43" name="六边形 42"/>
            <p:cNvSpPr/>
            <p:nvPr/>
          </p:nvSpPr>
          <p:spPr>
            <a:xfrm rot="5400000">
              <a:off x="4740022"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44" name="文本框 33"/>
            <p:cNvSpPr txBox="1"/>
            <p:nvPr/>
          </p:nvSpPr>
          <p:spPr>
            <a:xfrm>
              <a:off x="4774055"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05</a:t>
              </a:r>
              <a:endParaRPr lang="en-US" altLang="zh-CN" sz="1600" dirty="0">
                <a:solidFill>
                  <a:srgbClr val="395E9D"/>
                </a:solidFill>
                <a:latin typeface="微软雅黑" panose="020B0503020204020204" pitchFamily="34" charset="-122"/>
              </a:endParaRPr>
            </a:p>
          </p:txBody>
        </p:sp>
      </p:grpSp>
      <p:grpSp>
        <p:nvGrpSpPr>
          <p:cNvPr id="45" name="组合 44"/>
          <p:cNvGrpSpPr/>
          <p:nvPr/>
        </p:nvGrpSpPr>
        <p:grpSpPr>
          <a:xfrm>
            <a:off x="7144191" y="3377179"/>
            <a:ext cx="428410" cy="491476"/>
            <a:chOff x="5710920" y="2688962"/>
            <a:chExt cx="428410" cy="491476"/>
          </a:xfrm>
          <a:solidFill>
            <a:schemeClr val="bg1"/>
          </a:solidFill>
          <a:effectLst>
            <a:outerShdw blurRad="50800" dist="38100" dir="2700000" algn="tl" rotWithShape="0">
              <a:prstClr val="black">
                <a:alpha val="40000"/>
              </a:prstClr>
            </a:outerShdw>
          </a:effectLst>
        </p:grpSpPr>
        <p:sp>
          <p:nvSpPr>
            <p:cNvPr id="46" name="六边形 45"/>
            <p:cNvSpPr/>
            <p:nvPr/>
          </p:nvSpPr>
          <p:spPr>
            <a:xfrm rot="5400000">
              <a:off x="5676887"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47" name="文本框 33"/>
            <p:cNvSpPr txBox="1"/>
            <p:nvPr/>
          </p:nvSpPr>
          <p:spPr>
            <a:xfrm>
              <a:off x="5710920"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06</a:t>
              </a:r>
              <a:endParaRPr lang="en-US" altLang="zh-CN" sz="1600" dirty="0">
                <a:solidFill>
                  <a:srgbClr val="395E9D"/>
                </a:solidFill>
                <a:latin typeface="微软雅黑" panose="020B0503020204020204" pitchFamily="34" charset="-122"/>
              </a:endParaRPr>
            </a:p>
          </p:txBody>
        </p:sp>
      </p:grpSp>
      <p:grpSp>
        <p:nvGrpSpPr>
          <p:cNvPr id="48" name="组合 47"/>
          <p:cNvGrpSpPr/>
          <p:nvPr/>
        </p:nvGrpSpPr>
        <p:grpSpPr>
          <a:xfrm>
            <a:off x="8078554" y="3377180"/>
            <a:ext cx="428410" cy="491476"/>
            <a:chOff x="6645283" y="2688963"/>
            <a:chExt cx="428410" cy="491476"/>
          </a:xfrm>
          <a:solidFill>
            <a:schemeClr val="bg1"/>
          </a:solidFill>
          <a:effectLst>
            <a:outerShdw blurRad="50800" dist="38100" dir="2700000" algn="tl" rotWithShape="0">
              <a:prstClr val="black">
                <a:alpha val="40000"/>
              </a:prstClr>
            </a:outerShdw>
          </a:effectLst>
        </p:grpSpPr>
        <p:sp>
          <p:nvSpPr>
            <p:cNvPr id="49" name="六边形 48"/>
            <p:cNvSpPr/>
            <p:nvPr/>
          </p:nvSpPr>
          <p:spPr>
            <a:xfrm rot="5400000">
              <a:off x="6613750" y="2722996"/>
              <a:ext cx="491476" cy="423409"/>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50" name="文本框 33"/>
            <p:cNvSpPr txBox="1"/>
            <p:nvPr/>
          </p:nvSpPr>
          <p:spPr>
            <a:xfrm>
              <a:off x="6645283"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07</a:t>
              </a:r>
              <a:endParaRPr lang="en-US" altLang="zh-CN" sz="1600" dirty="0">
                <a:solidFill>
                  <a:srgbClr val="395E9D"/>
                </a:solidFill>
                <a:latin typeface="微软雅黑" panose="020B0503020204020204" pitchFamily="34" charset="-122"/>
              </a:endParaRPr>
            </a:p>
          </p:txBody>
        </p:sp>
      </p:grpSp>
      <p:sp>
        <p:nvSpPr>
          <p:cNvPr id="51" name="文本框 33"/>
          <p:cNvSpPr txBox="1"/>
          <p:nvPr/>
        </p:nvSpPr>
        <p:spPr>
          <a:xfrm>
            <a:off x="2951921"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2" name="文本框 33"/>
          <p:cNvSpPr txBox="1"/>
          <p:nvPr/>
        </p:nvSpPr>
        <p:spPr>
          <a:xfrm>
            <a:off x="4814503"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3" name="文本框 33"/>
          <p:cNvSpPr txBox="1"/>
          <p:nvPr/>
        </p:nvSpPr>
        <p:spPr>
          <a:xfrm>
            <a:off x="6720152"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4" name="文本框 33"/>
          <p:cNvSpPr txBox="1"/>
          <p:nvPr/>
        </p:nvSpPr>
        <p:spPr>
          <a:xfrm>
            <a:off x="8568913"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5" name="文本框 33"/>
          <p:cNvSpPr txBox="1"/>
          <p:nvPr/>
        </p:nvSpPr>
        <p:spPr>
          <a:xfrm>
            <a:off x="3885259" y="4335553"/>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6" name="文本框 33"/>
          <p:cNvSpPr txBox="1"/>
          <p:nvPr/>
        </p:nvSpPr>
        <p:spPr>
          <a:xfrm>
            <a:off x="5790908" y="4335553"/>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7" name="文本框 33"/>
          <p:cNvSpPr txBox="1"/>
          <p:nvPr/>
        </p:nvSpPr>
        <p:spPr>
          <a:xfrm>
            <a:off x="7639669" y="4335553"/>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8"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59" name="组合 58"/>
          <p:cNvGrpSpPr/>
          <p:nvPr/>
        </p:nvGrpSpPr>
        <p:grpSpPr>
          <a:xfrm>
            <a:off x="179512" y="239963"/>
            <a:ext cx="610338" cy="425123"/>
            <a:chOff x="1311557" y="1084208"/>
            <a:chExt cx="363995" cy="250835"/>
          </a:xfrm>
          <a:solidFill>
            <a:schemeClr val="bg1"/>
          </a:solidFill>
        </p:grpSpPr>
        <p:sp>
          <p:nvSpPr>
            <p:cNvPr id="60" name="任意多边形: 形状 59"/>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53" presetClass="entr" presetSubtype="16"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1000"/>
                                        <p:tgtEl>
                                          <p:spTgt spid="52"/>
                                        </p:tgtEl>
                                      </p:cBhvr>
                                    </p:animEffect>
                                    <p:anim calcmode="lin" valueType="num">
                                      <p:cBhvr>
                                        <p:cTn id="74" dur="1000" fill="hold"/>
                                        <p:tgtEl>
                                          <p:spTgt spid="52"/>
                                        </p:tgtEl>
                                        <p:attrNameLst>
                                          <p:attrName>ppt_x</p:attrName>
                                        </p:attrNameLst>
                                      </p:cBhvr>
                                      <p:tavLst>
                                        <p:tav tm="0">
                                          <p:val>
                                            <p:strVal val="#ppt_x"/>
                                          </p:val>
                                        </p:tav>
                                        <p:tav tm="100000">
                                          <p:val>
                                            <p:strVal val="#ppt_x"/>
                                          </p:val>
                                        </p:tav>
                                      </p:tavLst>
                                    </p:anim>
                                    <p:anim calcmode="lin" valueType="num">
                                      <p:cBhvr>
                                        <p:cTn id="75" dur="1000" fill="hold"/>
                                        <p:tgtEl>
                                          <p:spTgt spid="5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1000" fill="hold"/>
                                        <p:tgtEl>
                                          <p:spTgt spid="5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1000"/>
                                        <p:tgtEl>
                                          <p:spTgt spid="54"/>
                                        </p:tgtEl>
                                      </p:cBhvr>
                                    </p:animEffect>
                                    <p:anim calcmode="lin" valueType="num">
                                      <p:cBhvr>
                                        <p:cTn id="84" dur="1000" fill="hold"/>
                                        <p:tgtEl>
                                          <p:spTgt spid="54"/>
                                        </p:tgtEl>
                                        <p:attrNameLst>
                                          <p:attrName>ppt_x</p:attrName>
                                        </p:attrNameLst>
                                      </p:cBhvr>
                                      <p:tavLst>
                                        <p:tav tm="0">
                                          <p:val>
                                            <p:strVal val="#ppt_x"/>
                                          </p:val>
                                        </p:tav>
                                        <p:tav tm="100000">
                                          <p:val>
                                            <p:strVal val="#ppt_x"/>
                                          </p:val>
                                        </p:tav>
                                      </p:tavLst>
                                    </p:anim>
                                    <p:anim calcmode="lin" valueType="num">
                                      <p:cBhvr>
                                        <p:cTn id="85" dur="1000" fill="hold"/>
                                        <p:tgtEl>
                                          <p:spTgt spid="5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anim calcmode="lin" valueType="num">
                                      <p:cBhvr>
                                        <p:cTn id="89" dur="1000" fill="hold"/>
                                        <p:tgtEl>
                                          <p:spTgt spid="18"/>
                                        </p:tgtEl>
                                        <p:attrNameLst>
                                          <p:attrName>ppt_x</p:attrName>
                                        </p:attrNameLst>
                                      </p:cBhvr>
                                      <p:tavLst>
                                        <p:tav tm="0">
                                          <p:val>
                                            <p:strVal val="#ppt_x"/>
                                          </p:val>
                                        </p:tav>
                                        <p:tav tm="100000">
                                          <p:val>
                                            <p:strVal val="#ppt_x"/>
                                          </p:val>
                                        </p:tav>
                                      </p:tavLst>
                                    </p:anim>
                                    <p:anim calcmode="lin" valueType="num">
                                      <p:cBhvr>
                                        <p:cTn id="90" dur="1000" fill="hold"/>
                                        <p:tgtEl>
                                          <p:spTgt spid="18"/>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1000"/>
                                        <p:tgtEl>
                                          <p:spTgt spid="16"/>
                                        </p:tgtEl>
                                      </p:cBhvr>
                                    </p:animEffect>
                                    <p:anim calcmode="lin" valueType="num">
                                      <p:cBhvr>
                                        <p:cTn id="94" dur="1000" fill="hold"/>
                                        <p:tgtEl>
                                          <p:spTgt spid="16"/>
                                        </p:tgtEl>
                                        <p:attrNameLst>
                                          <p:attrName>ppt_x</p:attrName>
                                        </p:attrNameLst>
                                      </p:cBhvr>
                                      <p:tavLst>
                                        <p:tav tm="0">
                                          <p:val>
                                            <p:strVal val="#ppt_x"/>
                                          </p:val>
                                        </p:tav>
                                        <p:tav tm="100000">
                                          <p:val>
                                            <p:strVal val="#ppt_x"/>
                                          </p:val>
                                        </p:tav>
                                      </p:tavLst>
                                    </p:anim>
                                    <p:anim calcmode="lin" valueType="num">
                                      <p:cBhvr>
                                        <p:cTn id="95" dur="1000" fill="hold"/>
                                        <p:tgtEl>
                                          <p:spTgt spid="1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1000"/>
                                        <p:tgtEl>
                                          <p:spTgt spid="25"/>
                                        </p:tgtEl>
                                      </p:cBhvr>
                                    </p:animEffect>
                                    <p:anim calcmode="lin" valueType="num">
                                      <p:cBhvr>
                                        <p:cTn id="111" dur="1000" fill="hold"/>
                                        <p:tgtEl>
                                          <p:spTgt spid="25"/>
                                        </p:tgtEl>
                                        <p:attrNameLst>
                                          <p:attrName>ppt_x</p:attrName>
                                        </p:attrNameLst>
                                      </p:cBhvr>
                                      <p:tavLst>
                                        <p:tav tm="0">
                                          <p:val>
                                            <p:strVal val="#ppt_x"/>
                                          </p:val>
                                        </p:tav>
                                        <p:tav tm="100000">
                                          <p:val>
                                            <p:strVal val="#ppt_x"/>
                                          </p:val>
                                        </p:tav>
                                      </p:tavLst>
                                    </p:anim>
                                    <p:anim calcmode="lin" valueType="num">
                                      <p:cBhvr>
                                        <p:cTn id="112" dur="1000" fill="hold"/>
                                        <p:tgtEl>
                                          <p:spTgt spid="25"/>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1000"/>
                                        <p:tgtEl>
                                          <p:spTgt spid="27"/>
                                        </p:tgtEl>
                                      </p:cBhvr>
                                    </p:animEffect>
                                    <p:anim calcmode="lin" valueType="num">
                                      <p:cBhvr>
                                        <p:cTn id="116" dur="1000" fill="hold"/>
                                        <p:tgtEl>
                                          <p:spTgt spid="27"/>
                                        </p:tgtEl>
                                        <p:attrNameLst>
                                          <p:attrName>ppt_x</p:attrName>
                                        </p:attrNameLst>
                                      </p:cBhvr>
                                      <p:tavLst>
                                        <p:tav tm="0">
                                          <p:val>
                                            <p:strVal val="#ppt_x"/>
                                          </p:val>
                                        </p:tav>
                                        <p:tav tm="100000">
                                          <p:val>
                                            <p:strVal val="#ppt_x"/>
                                          </p:val>
                                        </p:tav>
                                      </p:tavLst>
                                    </p:anim>
                                    <p:anim calcmode="lin" valueType="num">
                                      <p:cBhvr>
                                        <p:cTn id="117" dur="1000" fill="hold"/>
                                        <p:tgtEl>
                                          <p:spTgt spid="27"/>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1000"/>
                                        <p:tgtEl>
                                          <p:spTgt spid="29"/>
                                        </p:tgtEl>
                                      </p:cBhvr>
                                    </p:animEffect>
                                    <p:anim calcmode="lin" valueType="num">
                                      <p:cBhvr>
                                        <p:cTn id="121" dur="1000" fill="hold"/>
                                        <p:tgtEl>
                                          <p:spTgt spid="29"/>
                                        </p:tgtEl>
                                        <p:attrNameLst>
                                          <p:attrName>ppt_x</p:attrName>
                                        </p:attrNameLst>
                                      </p:cBhvr>
                                      <p:tavLst>
                                        <p:tav tm="0">
                                          <p:val>
                                            <p:strVal val="#ppt_x"/>
                                          </p:val>
                                        </p:tav>
                                        <p:tav tm="100000">
                                          <p:val>
                                            <p:strVal val="#ppt_x"/>
                                          </p:val>
                                        </p:tav>
                                      </p:tavLst>
                                    </p:anim>
                                    <p:anim calcmode="lin" valueType="num">
                                      <p:cBhvr>
                                        <p:cTn id="122" dur="1000" fill="hold"/>
                                        <p:tgtEl>
                                          <p:spTgt spid="2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fade">
                                      <p:cBhvr>
                                        <p:cTn id="125" dur="1000"/>
                                        <p:tgtEl>
                                          <p:spTgt spid="55"/>
                                        </p:tgtEl>
                                      </p:cBhvr>
                                    </p:animEffect>
                                    <p:anim calcmode="lin" valueType="num">
                                      <p:cBhvr>
                                        <p:cTn id="126" dur="1000" fill="hold"/>
                                        <p:tgtEl>
                                          <p:spTgt spid="55"/>
                                        </p:tgtEl>
                                        <p:attrNameLst>
                                          <p:attrName>ppt_x</p:attrName>
                                        </p:attrNameLst>
                                      </p:cBhvr>
                                      <p:tavLst>
                                        <p:tav tm="0">
                                          <p:val>
                                            <p:strVal val="#ppt_x"/>
                                          </p:val>
                                        </p:tav>
                                        <p:tav tm="100000">
                                          <p:val>
                                            <p:strVal val="#ppt_x"/>
                                          </p:val>
                                        </p:tav>
                                      </p:tavLst>
                                    </p:anim>
                                    <p:anim calcmode="lin" valueType="num">
                                      <p:cBhvr>
                                        <p:cTn id="127" dur="1000" fill="hold"/>
                                        <p:tgtEl>
                                          <p:spTgt spid="55"/>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fade">
                                      <p:cBhvr>
                                        <p:cTn id="135" dur="1000"/>
                                        <p:tgtEl>
                                          <p:spTgt spid="57"/>
                                        </p:tgtEl>
                                      </p:cBhvr>
                                    </p:animEffect>
                                    <p:anim calcmode="lin" valueType="num">
                                      <p:cBhvr>
                                        <p:cTn id="136" dur="1000" fill="hold"/>
                                        <p:tgtEl>
                                          <p:spTgt spid="57"/>
                                        </p:tgtEl>
                                        <p:attrNameLst>
                                          <p:attrName>ppt_x</p:attrName>
                                        </p:attrNameLst>
                                      </p:cBhvr>
                                      <p:tavLst>
                                        <p:tav tm="0">
                                          <p:val>
                                            <p:strVal val="#ppt_x"/>
                                          </p:val>
                                        </p:tav>
                                        <p:tav tm="100000">
                                          <p:val>
                                            <p:strVal val="#ppt_x"/>
                                          </p:val>
                                        </p:tav>
                                      </p:tavLst>
                                    </p:anim>
                                    <p:anim calcmode="lin" valueType="num">
                                      <p:cBhvr>
                                        <p:cTn id="137" dur="1000" fill="hold"/>
                                        <p:tgtEl>
                                          <p:spTgt spid="57"/>
                                        </p:tgtEl>
                                        <p:attrNameLst>
                                          <p:attrName>ppt_y</p:attrName>
                                        </p:attrNameLst>
                                      </p:cBhvr>
                                      <p:tavLst>
                                        <p:tav tm="0">
                                          <p:val>
                                            <p:strVal val="#ppt_y-.1"/>
                                          </p:val>
                                        </p:tav>
                                        <p:tav tm="100000">
                                          <p:val>
                                            <p:strVal val="#ppt_y"/>
                                          </p:val>
                                        </p:tav>
                                      </p:tavLst>
                                    </p:anim>
                                  </p:childTnLst>
                                </p:cTn>
                              </p:par>
                              <p:par>
                                <p:cTn id="138" presetID="47" presetClass="entr" presetSubtype="0" fill="hold" nodeType="with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fade">
                                      <p:cBhvr>
                                        <p:cTn id="140" dur="1000"/>
                                        <p:tgtEl>
                                          <p:spTgt spid="28"/>
                                        </p:tgtEl>
                                      </p:cBhvr>
                                    </p:animEffect>
                                    <p:anim calcmode="lin" valueType="num">
                                      <p:cBhvr>
                                        <p:cTn id="141" dur="1000" fill="hold"/>
                                        <p:tgtEl>
                                          <p:spTgt spid="28"/>
                                        </p:tgtEl>
                                        <p:attrNameLst>
                                          <p:attrName>ppt_x</p:attrName>
                                        </p:attrNameLst>
                                      </p:cBhvr>
                                      <p:tavLst>
                                        <p:tav tm="0">
                                          <p:val>
                                            <p:strVal val="#ppt_x"/>
                                          </p:val>
                                        </p:tav>
                                        <p:tav tm="100000">
                                          <p:val>
                                            <p:strVal val="#ppt_x"/>
                                          </p:val>
                                        </p:tav>
                                      </p:tavLst>
                                    </p:anim>
                                    <p:anim calcmode="lin" valueType="num">
                                      <p:cBhvr>
                                        <p:cTn id="142" dur="1000" fill="hold"/>
                                        <p:tgtEl>
                                          <p:spTgt spid="28"/>
                                        </p:tgtEl>
                                        <p:attrNameLst>
                                          <p:attrName>ppt_y</p:attrName>
                                        </p:attrNameLst>
                                      </p:cBhvr>
                                      <p:tavLst>
                                        <p:tav tm="0">
                                          <p:val>
                                            <p:strVal val="#ppt_y-.1"/>
                                          </p:val>
                                        </p:tav>
                                        <p:tav tm="100000">
                                          <p:val>
                                            <p:strVal val="#ppt_y"/>
                                          </p:val>
                                        </p:tav>
                                      </p:tavLst>
                                    </p:anim>
                                  </p:childTnLst>
                                </p:cTn>
                              </p:par>
                              <p:par>
                                <p:cTn id="143" presetID="47" presetClass="entr" presetSubtype="0" fill="hold" nodeType="with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fade">
                                      <p:cBhvr>
                                        <p:cTn id="145" dur="1000"/>
                                        <p:tgtEl>
                                          <p:spTgt spid="26"/>
                                        </p:tgtEl>
                                      </p:cBhvr>
                                    </p:animEffect>
                                    <p:anim calcmode="lin" valueType="num">
                                      <p:cBhvr>
                                        <p:cTn id="146" dur="1000" fill="hold"/>
                                        <p:tgtEl>
                                          <p:spTgt spid="26"/>
                                        </p:tgtEl>
                                        <p:attrNameLst>
                                          <p:attrName>ppt_x</p:attrName>
                                        </p:attrNameLst>
                                      </p:cBhvr>
                                      <p:tavLst>
                                        <p:tav tm="0">
                                          <p:val>
                                            <p:strVal val="#ppt_x"/>
                                          </p:val>
                                        </p:tav>
                                        <p:tav tm="100000">
                                          <p:val>
                                            <p:strVal val="#ppt_x"/>
                                          </p:val>
                                        </p:tav>
                                      </p:tavLst>
                                    </p:anim>
                                    <p:anim calcmode="lin" valueType="num">
                                      <p:cBhvr>
                                        <p:cTn id="147" dur="1000" fill="hold"/>
                                        <p:tgtEl>
                                          <p:spTgt spid="26"/>
                                        </p:tgtEl>
                                        <p:attrNameLst>
                                          <p:attrName>ppt_y</p:attrName>
                                        </p:attrNameLst>
                                      </p:cBhvr>
                                      <p:tavLst>
                                        <p:tav tm="0">
                                          <p:val>
                                            <p:strVal val="#ppt_y-.1"/>
                                          </p:val>
                                        </p:tav>
                                        <p:tav tm="100000">
                                          <p:val>
                                            <p:strVal val="#ppt_y"/>
                                          </p:val>
                                        </p:tav>
                                      </p:tavLst>
                                    </p:anim>
                                  </p:childTnLst>
                                </p:cTn>
                              </p:par>
                              <p:par>
                                <p:cTn id="148" presetID="47" presetClass="entr" presetSubtype="0" fill="hold" nodeType="with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fade">
                                      <p:cBhvr>
                                        <p:cTn id="150" dur="1000"/>
                                        <p:tgtEl>
                                          <p:spTgt spid="24"/>
                                        </p:tgtEl>
                                      </p:cBhvr>
                                    </p:animEffect>
                                    <p:anim calcmode="lin" valueType="num">
                                      <p:cBhvr>
                                        <p:cTn id="151" dur="1000" fill="hold"/>
                                        <p:tgtEl>
                                          <p:spTgt spid="24"/>
                                        </p:tgtEl>
                                        <p:attrNameLst>
                                          <p:attrName>ppt_x</p:attrName>
                                        </p:attrNameLst>
                                      </p:cBhvr>
                                      <p:tavLst>
                                        <p:tav tm="0">
                                          <p:val>
                                            <p:strVal val="#ppt_x"/>
                                          </p:val>
                                        </p:tav>
                                        <p:tav tm="100000">
                                          <p:val>
                                            <p:strVal val="#ppt_x"/>
                                          </p:val>
                                        </p:tav>
                                      </p:tavLst>
                                    </p:anim>
                                    <p:anim calcmode="lin" valueType="num">
                                      <p:cBhvr>
                                        <p:cTn id="1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7" grpId="0" animBg="1"/>
      <p:bldP spid="29" grpId="0" animBg="1"/>
      <p:bldP spid="51" grpId="0"/>
      <p:bldP spid="52" grpId="0"/>
      <p:bldP spid="53" grpId="0"/>
      <p:bldP spid="54"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1"/>
          <p:cNvSpPr>
            <a:spLocks noChangeArrowheads="1"/>
          </p:cNvSpPr>
          <p:nvPr/>
        </p:nvSpPr>
        <p:spPr bwMode="auto">
          <a:xfrm>
            <a:off x="2578920" y="3634243"/>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9"/>
          <p:cNvSpPr>
            <a:spLocks noChangeArrowheads="1"/>
          </p:cNvSpPr>
          <p:nvPr/>
        </p:nvSpPr>
        <p:spPr bwMode="auto">
          <a:xfrm>
            <a:off x="4111265" y="2266091"/>
            <a:ext cx="110089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Oval 11"/>
          <p:cNvSpPr>
            <a:spLocks noChangeArrowheads="1"/>
          </p:cNvSpPr>
          <p:nvPr/>
        </p:nvSpPr>
        <p:spPr bwMode="auto">
          <a:xfrm>
            <a:off x="5659661" y="3634243"/>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Oval 13"/>
          <p:cNvSpPr>
            <a:spLocks noChangeArrowheads="1"/>
          </p:cNvSpPr>
          <p:nvPr/>
        </p:nvSpPr>
        <p:spPr bwMode="auto">
          <a:xfrm>
            <a:off x="8738605" y="3634243"/>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Line 14"/>
          <p:cNvSpPr>
            <a:spLocks noChangeShapeType="1"/>
          </p:cNvSpPr>
          <p:nvPr/>
        </p:nvSpPr>
        <p:spPr bwMode="auto">
          <a:xfrm>
            <a:off x="3200792" y="3494330"/>
            <a:ext cx="1379395"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1" name="Oval 15"/>
          <p:cNvSpPr>
            <a:spLocks noChangeArrowheads="1"/>
          </p:cNvSpPr>
          <p:nvPr/>
        </p:nvSpPr>
        <p:spPr bwMode="auto">
          <a:xfrm>
            <a:off x="3041309" y="3420540"/>
            <a:ext cx="15710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Oval 16"/>
          <p:cNvSpPr>
            <a:spLocks noChangeArrowheads="1"/>
          </p:cNvSpPr>
          <p:nvPr/>
        </p:nvSpPr>
        <p:spPr bwMode="auto">
          <a:xfrm>
            <a:off x="3075826" y="3455057"/>
            <a:ext cx="88072"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13" name="Oval 17"/>
          <p:cNvSpPr>
            <a:spLocks noChangeArrowheads="1"/>
          </p:cNvSpPr>
          <p:nvPr/>
        </p:nvSpPr>
        <p:spPr bwMode="auto">
          <a:xfrm>
            <a:off x="4586139"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Oval 18"/>
          <p:cNvSpPr>
            <a:spLocks noChangeArrowheads="1"/>
          </p:cNvSpPr>
          <p:nvPr/>
        </p:nvSpPr>
        <p:spPr bwMode="auto">
          <a:xfrm>
            <a:off x="4620654" y="3455057"/>
            <a:ext cx="88072"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Line 19"/>
          <p:cNvSpPr>
            <a:spLocks noChangeShapeType="1"/>
          </p:cNvSpPr>
          <p:nvPr/>
        </p:nvSpPr>
        <p:spPr bwMode="auto">
          <a:xfrm>
            <a:off x="4739670" y="3494330"/>
            <a:ext cx="1379396"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6" name="Oval 20"/>
          <p:cNvSpPr>
            <a:spLocks noChangeArrowheads="1"/>
          </p:cNvSpPr>
          <p:nvPr/>
        </p:nvSpPr>
        <p:spPr bwMode="auto">
          <a:xfrm>
            <a:off x="6119065"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Oval 21"/>
          <p:cNvSpPr>
            <a:spLocks noChangeArrowheads="1"/>
          </p:cNvSpPr>
          <p:nvPr/>
        </p:nvSpPr>
        <p:spPr bwMode="auto">
          <a:xfrm>
            <a:off x="6153578" y="3455057"/>
            <a:ext cx="86882"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Line 22"/>
          <p:cNvSpPr>
            <a:spLocks noChangeShapeType="1"/>
          </p:cNvSpPr>
          <p:nvPr/>
        </p:nvSpPr>
        <p:spPr bwMode="auto">
          <a:xfrm>
            <a:off x="6273784" y="3494330"/>
            <a:ext cx="1379395"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9" name="Oval 23"/>
          <p:cNvSpPr>
            <a:spLocks noChangeArrowheads="1"/>
          </p:cNvSpPr>
          <p:nvPr/>
        </p:nvSpPr>
        <p:spPr bwMode="auto">
          <a:xfrm>
            <a:off x="7653182"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Oval 24"/>
          <p:cNvSpPr>
            <a:spLocks noChangeArrowheads="1"/>
          </p:cNvSpPr>
          <p:nvPr/>
        </p:nvSpPr>
        <p:spPr bwMode="auto">
          <a:xfrm>
            <a:off x="7687697" y="3455057"/>
            <a:ext cx="86881"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Line 25"/>
          <p:cNvSpPr>
            <a:spLocks noChangeShapeType="1"/>
          </p:cNvSpPr>
          <p:nvPr/>
        </p:nvSpPr>
        <p:spPr bwMode="auto">
          <a:xfrm>
            <a:off x="7813851" y="3494330"/>
            <a:ext cx="1379395"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2" name="Oval 26"/>
          <p:cNvSpPr>
            <a:spLocks noChangeArrowheads="1"/>
          </p:cNvSpPr>
          <p:nvPr/>
        </p:nvSpPr>
        <p:spPr bwMode="auto">
          <a:xfrm>
            <a:off x="9193249"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 name="Oval 27"/>
          <p:cNvSpPr>
            <a:spLocks noChangeArrowheads="1"/>
          </p:cNvSpPr>
          <p:nvPr/>
        </p:nvSpPr>
        <p:spPr bwMode="auto">
          <a:xfrm>
            <a:off x="9227764" y="3455057"/>
            <a:ext cx="86881"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Oval 29"/>
          <p:cNvSpPr>
            <a:spLocks noChangeArrowheads="1"/>
          </p:cNvSpPr>
          <p:nvPr/>
        </p:nvSpPr>
        <p:spPr bwMode="auto">
          <a:xfrm>
            <a:off x="7169974" y="2266091"/>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Line 14"/>
          <p:cNvSpPr>
            <a:spLocks noChangeShapeType="1"/>
          </p:cNvSpPr>
          <p:nvPr/>
        </p:nvSpPr>
        <p:spPr bwMode="auto">
          <a:xfrm>
            <a:off x="2151069" y="3494330"/>
            <a:ext cx="879528"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6" name="Line 14"/>
          <p:cNvSpPr>
            <a:spLocks noChangeShapeType="1"/>
          </p:cNvSpPr>
          <p:nvPr/>
        </p:nvSpPr>
        <p:spPr bwMode="auto">
          <a:xfrm>
            <a:off x="9349160" y="3494330"/>
            <a:ext cx="880718"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7" name="TextBox 30"/>
          <p:cNvSpPr txBox="1">
            <a:spLocks noChangeArrowheads="1"/>
          </p:cNvSpPr>
          <p:nvPr/>
        </p:nvSpPr>
        <p:spPr bwMode="auto">
          <a:xfrm>
            <a:off x="2562865" y="4022236"/>
            <a:ext cx="111399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endParaRPr lang="zh-CN" altLang="en-US" sz="1500" dirty="0">
              <a:solidFill>
                <a:srgbClr val="395E9D"/>
              </a:solidFill>
              <a:latin typeface="微软雅黑" panose="020B0503020204020204" pitchFamily="34" charset="-122"/>
              <a:ea typeface="微软雅黑" panose="020B0503020204020204" pitchFamily="34" charset="-122"/>
            </a:endParaRPr>
          </a:p>
        </p:txBody>
      </p:sp>
      <p:sp>
        <p:nvSpPr>
          <p:cNvPr id="28" name="TextBox 31"/>
          <p:cNvSpPr txBox="1">
            <a:spLocks noChangeArrowheads="1"/>
          </p:cNvSpPr>
          <p:nvPr/>
        </p:nvSpPr>
        <p:spPr bwMode="auto">
          <a:xfrm>
            <a:off x="5653713" y="402223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endParaRPr lang="zh-CN" altLang="en-US" sz="1500" dirty="0">
              <a:solidFill>
                <a:srgbClr val="395E9D"/>
              </a:solidFill>
              <a:latin typeface="微软雅黑" panose="020B0503020204020204" pitchFamily="34" charset="-122"/>
              <a:ea typeface="微软雅黑" panose="020B0503020204020204" pitchFamily="34" charset="-122"/>
            </a:endParaRPr>
          </a:p>
        </p:txBody>
      </p:sp>
      <p:sp>
        <p:nvSpPr>
          <p:cNvPr id="29" name="TextBox 32"/>
          <p:cNvSpPr txBox="1">
            <a:spLocks noChangeArrowheads="1"/>
          </p:cNvSpPr>
          <p:nvPr/>
        </p:nvSpPr>
        <p:spPr bwMode="auto">
          <a:xfrm>
            <a:off x="8743368" y="402223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endParaRPr lang="zh-CN" altLang="en-US" sz="1500" dirty="0">
              <a:solidFill>
                <a:srgbClr val="395E9D"/>
              </a:solidFill>
              <a:latin typeface="微软雅黑" panose="020B0503020204020204" pitchFamily="34" charset="-122"/>
              <a:ea typeface="微软雅黑" panose="020B0503020204020204" pitchFamily="34" charset="-122"/>
            </a:endParaRPr>
          </a:p>
        </p:txBody>
      </p:sp>
      <p:sp>
        <p:nvSpPr>
          <p:cNvPr id="30" name="TextBox 33"/>
          <p:cNvSpPr txBox="1">
            <a:spLocks noChangeArrowheads="1"/>
          </p:cNvSpPr>
          <p:nvPr/>
        </p:nvSpPr>
        <p:spPr bwMode="auto">
          <a:xfrm>
            <a:off x="7167596" y="266598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solidFill>
                  <a:srgbClr val="395E9D"/>
                </a:solidFill>
                <a:latin typeface="微软雅黑" panose="020B0503020204020204" pitchFamily="34" charset="-122"/>
                <a:ea typeface="微软雅黑" panose="020B0503020204020204" pitchFamily="34" charset="-122"/>
              </a:rPr>
              <a:t>添加文本</a:t>
            </a:r>
            <a:endParaRPr lang="zh-CN" altLang="en-US" sz="1500">
              <a:solidFill>
                <a:srgbClr val="395E9D"/>
              </a:solidFill>
              <a:latin typeface="微软雅黑" panose="020B0503020204020204" pitchFamily="34" charset="-122"/>
              <a:ea typeface="微软雅黑" panose="020B0503020204020204" pitchFamily="34" charset="-122"/>
            </a:endParaRPr>
          </a:p>
        </p:txBody>
      </p:sp>
      <p:sp>
        <p:nvSpPr>
          <p:cNvPr id="31" name="TextBox 34"/>
          <p:cNvSpPr txBox="1">
            <a:spLocks noChangeArrowheads="1"/>
          </p:cNvSpPr>
          <p:nvPr/>
        </p:nvSpPr>
        <p:spPr bwMode="auto">
          <a:xfrm>
            <a:off x="4108885" y="266598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endParaRPr lang="zh-CN" altLang="en-US" sz="1500" dirty="0">
              <a:solidFill>
                <a:srgbClr val="395E9D"/>
              </a:solidFill>
              <a:latin typeface="微软雅黑" panose="020B0503020204020204" pitchFamily="34" charset="-122"/>
              <a:ea typeface="微软雅黑" panose="020B0503020204020204" pitchFamily="34" charset="-122"/>
            </a:endParaRPr>
          </a:p>
        </p:txBody>
      </p:sp>
      <p:sp>
        <p:nvSpPr>
          <p:cNvPr id="32" name="TextBox 35"/>
          <p:cNvSpPr txBox="1">
            <a:spLocks noChangeArrowheads="1"/>
          </p:cNvSpPr>
          <p:nvPr/>
        </p:nvSpPr>
        <p:spPr bwMode="auto">
          <a:xfrm>
            <a:off x="2562865" y="3081345"/>
            <a:ext cx="111399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2016</a:t>
            </a:r>
            <a:r>
              <a:rPr lang="zh-CN" altLang="en-US" sz="1500" dirty="0">
                <a:solidFill>
                  <a:schemeClr val="bg1"/>
                </a:solidFill>
                <a:latin typeface="微软雅黑" panose="020B0503020204020204" pitchFamily="34" charset="-122"/>
                <a:ea typeface="微软雅黑" panose="020B0503020204020204" pitchFamily="34" charset="-122"/>
              </a:rPr>
              <a:t>年</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3" name="TextBox 36"/>
          <p:cNvSpPr txBox="1">
            <a:spLocks noChangeArrowheads="1"/>
          </p:cNvSpPr>
          <p:nvPr/>
        </p:nvSpPr>
        <p:spPr bwMode="auto">
          <a:xfrm>
            <a:off x="4098172" y="3653813"/>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2017</a:t>
            </a:r>
            <a:r>
              <a:rPr lang="zh-CN" altLang="en-US" sz="1500" dirty="0">
                <a:solidFill>
                  <a:schemeClr val="bg1"/>
                </a:solidFill>
                <a:latin typeface="微软雅黑" panose="020B0503020204020204" pitchFamily="34" charset="-122"/>
                <a:ea typeface="微软雅黑" panose="020B0503020204020204" pitchFamily="34" charset="-122"/>
              </a:rPr>
              <a:t>年</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4" name="TextBox 37"/>
          <p:cNvSpPr txBox="1">
            <a:spLocks noChangeArrowheads="1"/>
          </p:cNvSpPr>
          <p:nvPr/>
        </p:nvSpPr>
        <p:spPr bwMode="auto">
          <a:xfrm>
            <a:off x="5642999" y="3081345"/>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2018</a:t>
            </a:r>
            <a:r>
              <a:rPr lang="zh-CN" altLang="en-US" sz="1500" dirty="0">
                <a:solidFill>
                  <a:schemeClr val="bg1"/>
                </a:solidFill>
                <a:latin typeface="微软雅黑" panose="020B0503020204020204" pitchFamily="34" charset="-122"/>
                <a:ea typeface="微软雅黑" panose="020B0503020204020204" pitchFamily="34" charset="-122"/>
              </a:rPr>
              <a:t>年</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5" name="TextBox 38"/>
          <p:cNvSpPr txBox="1">
            <a:spLocks noChangeArrowheads="1"/>
          </p:cNvSpPr>
          <p:nvPr/>
        </p:nvSpPr>
        <p:spPr bwMode="auto">
          <a:xfrm>
            <a:off x="7239006" y="3653813"/>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2019</a:t>
            </a:r>
            <a:r>
              <a:rPr lang="zh-CN" altLang="en-US" sz="1500" dirty="0">
                <a:solidFill>
                  <a:schemeClr val="bg1"/>
                </a:solidFill>
                <a:latin typeface="微软雅黑" panose="020B0503020204020204" pitchFamily="34" charset="-122"/>
                <a:ea typeface="微软雅黑" panose="020B0503020204020204" pitchFamily="34" charset="-122"/>
              </a:rPr>
              <a:t>年</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6" name="TextBox 39"/>
          <p:cNvSpPr txBox="1">
            <a:spLocks noChangeArrowheads="1"/>
          </p:cNvSpPr>
          <p:nvPr/>
        </p:nvSpPr>
        <p:spPr bwMode="auto">
          <a:xfrm>
            <a:off x="8692190" y="3081345"/>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500" dirty="0">
                <a:solidFill>
                  <a:schemeClr val="bg1"/>
                </a:solidFill>
                <a:latin typeface="微软雅黑" panose="020B0503020204020204" pitchFamily="34" charset="-122"/>
                <a:ea typeface="微软雅黑" panose="020B0503020204020204" pitchFamily="34" charset="-122"/>
              </a:rPr>
              <a:t>2020</a:t>
            </a:r>
            <a:r>
              <a:rPr lang="zh-CN" altLang="en-US" sz="1500" dirty="0">
                <a:solidFill>
                  <a:schemeClr val="bg1"/>
                </a:solidFill>
                <a:latin typeface="微软雅黑" panose="020B0503020204020204" pitchFamily="34" charset="-122"/>
                <a:ea typeface="微软雅黑" panose="020B0503020204020204" pitchFamily="34" charset="-122"/>
              </a:rPr>
              <a:t>年</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7"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8" name="组合 37"/>
          <p:cNvGrpSpPr/>
          <p:nvPr/>
        </p:nvGrpSpPr>
        <p:grpSpPr>
          <a:xfrm>
            <a:off x="179512" y="239963"/>
            <a:ext cx="610338" cy="425123"/>
            <a:chOff x="1311557" y="1084208"/>
            <a:chExt cx="363995" cy="250835"/>
          </a:xfrm>
          <a:solidFill>
            <a:schemeClr val="bg1"/>
          </a:solidFill>
        </p:grpSpPr>
        <p:sp>
          <p:nvSpPr>
            <p:cNvPr id="39" name="任意多边形: 形状 38"/>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anim calcmode="lin" valueType="num">
                                      <p:cBhvr>
                                        <p:cTn id="23" dur="500" fill="hold"/>
                                        <p:tgtEl>
                                          <p:spTgt spid="32"/>
                                        </p:tgtEl>
                                        <p:attrNameLst>
                                          <p:attrName>ppt_x</p:attrName>
                                        </p:attrNameLst>
                                      </p:cBhvr>
                                      <p:tavLst>
                                        <p:tav tm="0">
                                          <p:val>
                                            <p:strVal val="#ppt_x"/>
                                          </p:val>
                                        </p:tav>
                                        <p:tav tm="100000">
                                          <p:val>
                                            <p:strVal val="#ppt_x"/>
                                          </p:val>
                                        </p:tav>
                                      </p:tavLst>
                                    </p:anim>
                                    <p:anim calcmode="lin" valueType="num">
                                      <p:cBhvr>
                                        <p:cTn id="24" dur="5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anim calcmode="lin" valueType="num">
                                      <p:cBhvr>
                                        <p:cTn id="48" dur="500" fill="hold"/>
                                        <p:tgtEl>
                                          <p:spTgt spid="7"/>
                                        </p:tgtEl>
                                        <p:attrNameLst>
                                          <p:attrName>ppt_x</p:attrName>
                                        </p:attrNameLst>
                                      </p:cBhvr>
                                      <p:tavLst>
                                        <p:tav tm="0">
                                          <p:val>
                                            <p:strVal val="#ppt_x"/>
                                          </p:val>
                                        </p:tav>
                                        <p:tav tm="100000">
                                          <p:val>
                                            <p:strVal val="#ppt_x"/>
                                          </p:val>
                                        </p:tav>
                                      </p:tavLst>
                                    </p:anim>
                                    <p:anim calcmode="lin" valueType="num">
                                      <p:cBhvr>
                                        <p:cTn id="49" dur="500" fill="hold"/>
                                        <p:tgtEl>
                                          <p:spTgt spid="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anim calcmode="lin" valueType="num">
                                      <p:cBhvr>
                                        <p:cTn id="53" dur="500" fill="hold"/>
                                        <p:tgtEl>
                                          <p:spTgt spid="31"/>
                                        </p:tgtEl>
                                        <p:attrNameLst>
                                          <p:attrName>ppt_x</p:attrName>
                                        </p:attrNameLst>
                                      </p:cBhvr>
                                      <p:tavLst>
                                        <p:tav tm="0">
                                          <p:val>
                                            <p:strVal val="#ppt_x"/>
                                          </p:val>
                                        </p:tav>
                                        <p:tav tm="100000">
                                          <p:val>
                                            <p:strVal val="#ppt_x"/>
                                          </p:val>
                                        </p:tav>
                                      </p:tavLst>
                                    </p:anim>
                                    <p:anim calcmode="lin" valueType="num">
                                      <p:cBhvr>
                                        <p:cTn id="54" dur="5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strVal val="#ppt_x"/>
                                          </p:val>
                                        </p:tav>
                                        <p:tav tm="100000">
                                          <p:val>
                                            <p:strVal val="#ppt_x"/>
                                          </p:val>
                                        </p:tav>
                                      </p:tavLst>
                                    </p:anim>
                                    <p:anim calcmode="lin" valueType="num">
                                      <p:cBhvr>
                                        <p:cTn id="59" dur="50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par>
                          <p:cTn id="75" fill="hold">
                            <p:stCondLst>
                              <p:cond delay="3500"/>
                            </p:stCondLst>
                            <p:childTnLst>
                              <p:par>
                                <p:cTn id="76" presetID="47"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anim calcmode="lin" valueType="num">
                                      <p:cBhvr>
                                        <p:cTn id="79" dur="500" fill="hold"/>
                                        <p:tgtEl>
                                          <p:spTgt spid="34"/>
                                        </p:tgtEl>
                                        <p:attrNameLst>
                                          <p:attrName>ppt_x</p:attrName>
                                        </p:attrNameLst>
                                      </p:cBhvr>
                                      <p:tavLst>
                                        <p:tav tm="0">
                                          <p:val>
                                            <p:strVal val="#ppt_x"/>
                                          </p:val>
                                        </p:tav>
                                        <p:tav tm="100000">
                                          <p:val>
                                            <p:strVal val="#ppt_x"/>
                                          </p:val>
                                        </p:tav>
                                      </p:tavLst>
                                    </p:anim>
                                    <p:anim calcmode="lin" valueType="num">
                                      <p:cBhvr>
                                        <p:cTn id="80" dur="500" fill="hold"/>
                                        <p:tgtEl>
                                          <p:spTgt spid="3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anim calcmode="lin" valueType="num">
                                      <p:cBhvr>
                                        <p:cTn id="84" dur="500" fill="hold"/>
                                        <p:tgtEl>
                                          <p:spTgt spid="8"/>
                                        </p:tgtEl>
                                        <p:attrNameLst>
                                          <p:attrName>ppt_x</p:attrName>
                                        </p:attrNameLst>
                                      </p:cBhvr>
                                      <p:tavLst>
                                        <p:tav tm="0">
                                          <p:val>
                                            <p:strVal val="#ppt_x"/>
                                          </p:val>
                                        </p:tav>
                                        <p:tav tm="100000">
                                          <p:val>
                                            <p:strVal val="#ppt_x"/>
                                          </p:val>
                                        </p:tav>
                                      </p:tavLst>
                                    </p:anim>
                                    <p:anim calcmode="lin" valueType="num">
                                      <p:cBhvr>
                                        <p:cTn id="85" dur="500" fill="hold"/>
                                        <p:tgtEl>
                                          <p:spTgt spid="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anim calcmode="lin" valueType="num">
                                      <p:cBhvr>
                                        <p:cTn id="89" dur="500" fill="hold"/>
                                        <p:tgtEl>
                                          <p:spTgt spid="28"/>
                                        </p:tgtEl>
                                        <p:attrNameLst>
                                          <p:attrName>ppt_x</p:attrName>
                                        </p:attrNameLst>
                                      </p:cBhvr>
                                      <p:tavLst>
                                        <p:tav tm="0">
                                          <p:val>
                                            <p:strVal val="#ppt_x"/>
                                          </p:val>
                                        </p:tav>
                                        <p:tav tm="100000">
                                          <p:val>
                                            <p:strVal val="#ppt_x"/>
                                          </p:val>
                                        </p:tav>
                                      </p:tavLst>
                                    </p:anim>
                                    <p:anim calcmode="lin" valueType="num">
                                      <p:cBhvr>
                                        <p:cTn id="90" dur="500" fill="hold"/>
                                        <p:tgtEl>
                                          <p:spTgt spid="28"/>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left)">
                                      <p:cBhvr>
                                        <p:cTn id="94" dur="500"/>
                                        <p:tgtEl>
                                          <p:spTgt spid="18"/>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Effect transition="in" filter="fade">
                                      <p:cBhvr>
                                        <p:cTn id="105" dur="500"/>
                                        <p:tgtEl>
                                          <p:spTgt spid="20"/>
                                        </p:tgtEl>
                                      </p:cBhvr>
                                    </p:animEffect>
                                  </p:childTnLst>
                                </p:cTn>
                              </p:par>
                              <p:par>
                                <p:cTn id="106" presetID="47" presetClass="entr" presetSubtype="0"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500"/>
                                        <p:tgtEl>
                                          <p:spTgt spid="24"/>
                                        </p:tgtEl>
                                      </p:cBhvr>
                                    </p:animEffect>
                                    <p:anim calcmode="lin" valueType="num">
                                      <p:cBhvr>
                                        <p:cTn id="109" dur="500" fill="hold"/>
                                        <p:tgtEl>
                                          <p:spTgt spid="24"/>
                                        </p:tgtEl>
                                        <p:attrNameLst>
                                          <p:attrName>ppt_x</p:attrName>
                                        </p:attrNameLst>
                                      </p:cBhvr>
                                      <p:tavLst>
                                        <p:tav tm="0">
                                          <p:val>
                                            <p:strVal val="#ppt_x"/>
                                          </p:val>
                                        </p:tav>
                                        <p:tav tm="100000">
                                          <p:val>
                                            <p:strVal val="#ppt_x"/>
                                          </p:val>
                                        </p:tav>
                                      </p:tavLst>
                                    </p:anim>
                                    <p:anim calcmode="lin" valueType="num">
                                      <p:cBhvr>
                                        <p:cTn id="110" dur="500" fill="hold"/>
                                        <p:tgtEl>
                                          <p:spTgt spid="2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anim calcmode="lin" valueType="num">
                                      <p:cBhvr>
                                        <p:cTn id="114" dur="500" fill="hold"/>
                                        <p:tgtEl>
                                          <p:spTgt spid="30"/>
                                        </p:tgtEl>
                                        <p:attrNameLst>
                                          <p:attrName>ppt_x</p:attrName>
                                        </p:attrNameLst>
                                      </p:cBhvr>
                                      <p:tavLst>
                                        <p:tav tm="0">
                                          <p:val>
                                            <p:strVal val="#ppt_x"/>
                                          </p:val>
                                        </p:tav>
                                        <p:tav tm="100000">
                                          <p:val>
                                            <p:strVal val="#ppt_x"/>
                                          </p:val>
                                        </p:tav>
                                      </p:tavLst>
                                    </p:anim>
                                    <p:anim calcmode="lin" valueType="num">
                                      <p:cBhvr>
                                        <p:cTn id="115" dur="500" fill="hold"/>
                                        <p:tgtEl>
                                          <p:spTgt spid="3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anim calcmode="lin" valueType="num">
                                      <p:cBhvr>
                                        <p:cTn id="119" dur="500" fill="hold"/>
                                        <p:tgtEl>
                                          <p:spTgt spid="35"/>
                                        </p:tgtEl>
                                        <p:attrNameLst>
                                          <p:attrName>ppt_x</p:attrName>
                                        </p:attrNameLst>
                                      </p:cBhvr>
                                      <p:tavLst>
                                        <p:tav tm="0">
                                          <p:val>
                                            <p:strVal val="#ppt_x"/>
                                          </p:val>
                                        </p:tav>
                                        <p:tav tm="100000">
                                          <p:val>
                                            <p:strVal val="#ppt_x"/>
                                          </p:val>
                                        </p:tav>
                                      </p:tavLst>
                                    </p:anim>
                                    <p:anim calcmode="lin" valueType="num">
                                      <p:cBhvr>
                                        <p:cTn id="120" dur="500" fill="hold"/>
                                        <p:tgtEl>
                                          <p:spTgt spid="35"/>
                                        </p:tgtEl>
                                        <p:attrNameLst>
                                          <p:attrName>ppt_y</p:attrName>
                                        </p:attrNameLst>
                                      </p:cBhvr>
                                      <p:tavLst>
                                        <p:tav tm="0">
                                          <p:val>
                                            <p:strVal val="#ppt_y+.1"/>
                                          </p:val>
                                        </p:tav>
                                        <p:tav tm="100000">
                                          <p:val>
                                            <p:strVal val="#ppt_y"/>
                                          </p:val>
                                        </p:tav>
                                      </p:tavLst>
                                    </p:anim>
                                  </p:childTnLst>
                                </p:cTn>
                              </p:par>
                            </p:childTnLst>
                          </p:cTn>
                        </p:par>
                        <p:par>
                          <p:cTn id="121" fill="hold">
                            <p:stCondLst>
                              <p:cond delay="5000"/>
                            </p:stCondLst>
                            <p:childTnLst>
                              <p:par>
                                <p:cTn id="122" presetID="22" presetClass="entr" presetSubtype="8"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500"/>
                                        <p:tgtEl>
                                          <p:spTgt spid="21"/>
                                        </p:tgtEl>
                                      </p:cBhvr>
                                    </p:animEffect>
                                  </p:childTnLst>
                                </p:cTn>
                              </p:par>
                            </p:childTnLst>
                          </p:cTn>
                        </p:par>
                        <p:par>
                          <p:cTn id="125" fill="hold">
                            <p:stCondLst>
                              <p:cond delay="5500"/>
                            </p:stCondLst>
                            <p:childTnLst>
                              <p:par>
                                <p:cTn id="126" presetID="10"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 calcmode="lin" valueType="num">
                                      <p:cBhvr>
                                        <p:cTn id="128" dur="500" fill="hold"/>
                                        <p:tgtEl>
                                          <p:spTgt spid="22"/>
                                        </p:tgtEl>
                                        <p:attrNameLst>
                                          <p:attrName>ppt_w</p:attrName>
                                        </p:attrNameLst>
                                      </p:cBhvr>
                                      <p:tavLst>
                                        <p:tav tm="0">
                                          <p:val>
                                            <p:fltVal val="0"/>
                                          </p:val>
                                        </p:tav>
                                        <p:tav tm="100000">
                                          <p:val>
                                            <p:strVal val="#ppt_w"/>
                                          </p:val>
                                        </p:tav>
                                      </p:tavLst>
                                    </p:anim>
                                    <p:anim calcmode="lin" valueType="num">
                                      <p:cBhvr>
                                        <p:cTn id="129" dur="500" fill="hold"/>
                                        <p:tgtEl>
                                          <p:spTgt spid="22"/>
                                        </p:tgtEl>
                                        <p:attrNameLst>
                                          <p:attrName>ppt_h</p:attrName>
                                        </p:attrNameLst>
                                      </p:cBhvr>
                                      <p:tavLst>
                                        <p:tav tm="0">
                                          <p:val>
                                            <p:fltVal val="0"/>
                                          </p:val>
                                        </p:tav>
                                        <p:tav tm="100000">
                                          <p:val>
                                            <p:strVal val="#ppt_h"/>
                                          </p:val>
                                        </p:tav>
                                      </p:tavLst>
                                    </p:anim>
                                    <p:animEffect transition="in" filter="fade">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500" fill="hold"/>
                                        <p:tgtEl>
                                          <p:spTgt spid="23"/>
                                        </p:tgtEl>
                                        <p:attrNameLst>
                                          <p:attrName>ppt_w</p:attrName>
                                        </p:attrNameLst>
                                      </p:cBhvr>
                                      <p:tavLst>
                                        <p:tav tm="0">
                                          <p:val>
                                            <p:fltVal val="0"/>
                                          </p:val>
                                        </p:tav>
                                        <p:tav tm="100000">
                                          <p:val>
                                            <p:strVal val="#ppt_w"/>
                                          </p:val>
                                        </p:tav>
                                      </p:tavLst>
                                    </p:anim>
                                    <p:anim calcmode="lin" valueType="num">
                                      <p:cBhvr>
                                        <p:cTn id="134" dur="500" fill="hold"/>
                                        <p:tgtEl>
                                          <p:spTgt spid="23"/>
                                        </p:tgtEl>
                                        <p:attrNameLst>
                                          <p:attrName>ppt_h</p:attrName>
                                        </p:attrNameLst>
                                      </p:cBhvr>
                                      <p:tavLst>
                                        <p:tav tm="0">
                                          <p:val>
                                            <p:fltVal val="0"/>
                                          </p:val>
                                        </p:tav>
                                        <p:tav tm="100000">
                                          <p:val>
                                            <p:strVal val="#ppt_h"/>
                                          </p:val>
                                        </p:tav>
                                      </p:tavLst>
                                    </p:anim>
                                    <p:animEffect transition="in" filter="fade">
                                      <p:cBhvr>
                                        <p:cTn id="135" dur="500"/>
                                        <p:tgtEl>
                                          <p:spTgt spid="23"/>
                                        </p:tgtEl>
                                      </p:cBhvr>
                                    </p:animEffect>
                                  </p:childTnLst>
                                </p:cTn>
                              </p:par>
                            </p:childTnLst>
                          </p:cTn>
                        </p:par>
                        <p:par>
                          <p:cTn id="136" fill="hold">
                            <p:stCondLst>
                              <p:cond delay="6000"/>
                            </p:stCondLst>
                            <p:childTnLst>
                              <p:par>
                                <p:cTn id="137" presetID="47" presetClass="entr" presetSubtype="0" fill="hold" grpId="0" nodeType="after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fade">
                                      <p:cBhvr>
                                        <p:cTn id="139" dur="500"/>
                                        <p:tgtEl>
                                          <p:spTgt spid="36"/>
                                        </p:tgtEl>
                                      </p:cBhvr>
                                    </p:animEffect>
                                    <p:anim calcmode="lin" valueType="num">
                                      <p:cBhvr>
                                        <p:cTn id="140" dur="500" fill="hold"/>
                                        <p:tgtEl>
                                          <p:spTgt spid="36"/>
                                        </p:tgtEl>
                                        <p:attrNameLst>
                                          <p:attrName>ppt_x</p:attrName>
                                        </p:attrNameLst>
                                      </p:cBhvr>
                                      <p:tavLst>
                                        <p:tav tm="0">
                                          <p:val>
                                            <p:strVal val="#ppt_x"/>
                                          </p:val>
                                        </p:tav>
                                        <p:tav tm="100000">
                                          <p:val>
                                            <p:strVal val="#ppt_x"/>
                                          </p:val>
                                        </p:tav>
                                      </p:tavLst>
                                    </p:anim>
                                    <p:anim calcmode="lin" valueType="num">
                                      <p:cBhvr>
                                        <p:cTn id="141" dur="500" fill="hold"/>
                                        <p:tgtEl>
                                          <p:spTgt spid="36"/>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fade">
                                      <p:cBhvr>
                                        <p:cTn id="144" dur="500"/>
                                        <p:tgtEl>
                                          <p:spTgt spid="9"/>
                                        </p:tgtEl>
                                      </p:cBhvr>
                                    </p:animEffect>
                                    <p:anim calcmode="lin" valueType="num">
                                      <p:cBhvr>
                                        <p:cTn id="145" dur="500" fill="hold"/>
                                        <p:tgtEl>
                                          <p:spTgt spid="9"/>
                                        </p:tgtEl>
                                        <p:attrNameLst>
                                          <p:attrName>ppt_x</p:attrName>
                                        </p:attrNameLst>
                                      </p:cBhvr>
                                      <p:tavLst>
                                        <p:tav tm="0">
                                          <p:val>
                                            <p:strVal val="#ppt_x"/>
                                          </p:val>
                                        </p:tav>
                                        <p:tav tm="100000">
                                          <p:val>
                                            <p:strVal val="#ppt_x"/>
                                          </p:val>
                                        </p:tav>
                                      </p:tavLst>
                                    </p:anim>
                                    <p:anim calcmode="lin" valueType="num">
                                      <p:cBhvr>
                                        <p:cTn id="146" dur="500" fill="hold"/>
                                        <p:tgtEl>
                                          <p:spTgt spid="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fade">
                                      <p:cBhvr>
                                        <p:cTn id="149" dur="500"/>
                                        <p:tgtEl>
                                          <p:spTgt spid="29"/>
                                        </p:tgtEl>
                                      </p:cBhvr>
                                    </p:animEffect>
                                    <p:anim calcmode="lin" valueType="num">
                                      <p:cBhvr>
                                        <p:cTn id="150" dur="500" fill="hold"/>
                                        <p:tgtEl>
                                          <p:spTgt spid="29"/>
                                        </p:tgtEl>
                                        <p:attrNameLst>
                                          <p:attrName>ppt_x</p:attrName>
                                        </p:attrNameLst>
                                      </p:cBhvr>
                                      <p:tavLst>
                                        <p:tav tm="0">
                                          <p:val>
                                            <p:strVal val="#ppt_x"/>
                                          </p:val>
                                        </p:tav>
                                        <p:tav tm="100000">
                                          <p:val>
                                            <p:strVal val="#ppt_x"/>
                                          </p:val>
                                        </p:tav>
                                      </p:tavLst>
                                    </p:anim>
                                    <p:anim calcmode="lin" valueType="num">
                                      <p:cBhvr>
                                        <p:cTn id="151" dur="500" fill="hold"/>
                                        <p:tgtEl>
                                          <p:spTgt spid="29"/>
                                        </p:tgtEl>
                                        <p:attrNameLst>
                                          <p:attrName>ppt_y</p:attrName>
                                        </p:attrNameLst>
                                      </p:cBhvr>
                                      <p:tavLst>
                                        <p:tav tm="0">
                                          <p:val>
                                            <p:strVal val="#ppt_y+.1"/>
                                          </p:val>
                                        </p:tav>
                                        <p:tav tm="100000">
                                          <p:val>
                                            <p:strVal val="#ppt_y"/>
                                          </p:val>
                                        </p:tav>
                                      </p:tavLst>
                                    </p:anim>
                                  </p:childTnLst>
                                </p:cTn>
                              </p:par>
                            </p:childTnLst>
                          </p:cTn>
                        </p:par>
                        <p:par>
                          <p:cTn id="152" fill="hold">
                            <p:stCondLst>
                              <p:cond delay="6500"/>
                            </p:stCondLst>
                            <p:childTnLst>
                              <p:par>
                                <p:cTn id="153" presetID="22" presetClass="entr" presetSubtype="8" fill="hold" grpId="0" nodeType="afterEffect">
                                  <p:stCondLst>
                                    <p:cond delay="0"/>
                                  </p:stCondLst>
                                  <p:childTnLst>
                                    <p:set>
                                      <p:cBhvr>
                                        <p:cTn id="154" dur="1" fill="hold">
                                          <p:stCondLst>
                                            <p:cond delay="0"/>
                                          </p:stCondLst>
                                        </p:cTn>
                                        <p:tgtEl>
                                          <p:spTgt spid="26"/>
                                        </p:tgtEl>
                                        <p:attrNameLst>
                                          <p:attrName>style.visibility</p:attrName>
                                        </p:attrNameLst>
                                      </p:cBhvr>
                                      <p:to>
                                        <p:strVal val="visible"/>
                                      </p:to>
                                    </p:set>
                                    <p:animEffect transition="in" filter="wipe(left)">
                                      <p:cBhvr>
                                        <p:cTn id="155" dur="500"/>
                                        <p:tgtEl>
                                          <p:spTgt spid="26"/>
                                        </p:tgtEl>
                                      </p:cBhvr>
                                    </p:animEffect>
                                  </p:childTnLst>
                                </p:cTn>
                              </p:par>
                              <p:par>
                                <p:cTn id="156" presetID="42" presetClass="entr" presetSubtype="0" fill="hold" grpId="0" nodeType="withEffect">
                                  <p:stCondLst>
                                    <p:cond delay="0"/>
                                  </p:stCondLst>
                                  <p:childTnLst>
                                    <p:set>
                                      <p:cBhvr>
                                        <p:cTn id="157" dur="1" fill="hold">
                                          <p:stCondLst>
                                            <p:cond delay="0"/>
                                          </p:stCondLst>
                                        </p:cTn>
                                        <p:tgtEl>
                                          <p:spTgt spid="6"/>
                                        </p:tgtEl>
                                        <p:attrNameLst>
                                          <p:attrName>style.visibility</p:attrName>
                                        </p:attrNameLst>
                                      </p:cBhvr>
                                      <p:to>
                                        <p:strVal val="visible"/>
                                      </p:to>
                                    </p:set>
                                    <p:animEffect transition="in" filter="fade">
                                      <p:cBhvr>
                                        <p:cTn id="158" dur="500"/>
                                        <p:tgtEl>
                                          <p:spTgt spid="6"/>
                                        </p:tgtEl>
                                      </p:cBhvr>
                                    </p:animEffect>
                                    <p:anim calcmode="lin" valueType="num">
                                      <p:cBhvr>
                                        <p:cTn id="159" dur="500" fill="hold"/>
                                        <p:tgtEl>
                                          <p:spTgt spid="6"/>
                                        </p:tgtEl>
                                        <p:attrNameLst>
                                          <p:attrName>ppt_x</p:attrName>
                                        </p:attrNameLst>
                                      </p:cBhvr>
                                      <p:tavLst>
                                        <p:tav tm="0">
                                          <p:val>
                                            <p:strVal val="#ppt_x"/>
                                          </p:val>
                                        </p:tav>
                                        <p:tav tm="100000">
                                          <p:val>
                                            <p:strVal val="#ppt_x"/>
                                          </p:val>
                                        </p:tav>
                                      </p:tavLst>
                                    </p:anim>
                                    <p:anim calcmode="lin" valueType="num">
                                      <p:cBhvr>
                                        <p:cTn id="16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p:bldP spid="11" grpId="0" animBg="1" autoUpdateAnimBg="0"/>
      <p:bldP spid="12" grpId="0" animBg="1" autoUpdateAnimBg="0"/>
      <p:bldP spid="13" grpId="0" animBg="1" autoUpdateAnimBg="0"/>
      <p:bldP spid="14" grpId="0" animBg="1" autoUpdateAnimBg="0"/>
      <p:bldP spid="15" grpId="0" animBg="1"/>
      <p:bldP spid="16" grpId="0" animBg="1" autoUpdateAnimBg="0"/>
      <p:bldP spid="17" grpId="0" animBg="1" autoUpdateAnimBg="0"/>
      <p:bldP spid="18" grpId="0" animBg="1"/>
      <p:bldP spid="19" grpId="0" animBg="1" autoUpdateAnimBg="0"/>
      <p:bldP spid="20" grpId="0" animBg="1" autoUpdateAnimBg="0"/>
      <p:bldP spid="21" grpId="0" animBg="1"/>
      <p:bldP spid="22" grpId="0" animBg="1" autoUpdateAnimBg="0"/>
      <p:bldP spid="23" grpId="0" animBg="1" autoUpdateAnimBg="0"/>
      <p:bldP spid="24" grpId="0" animBg="1" autoUpdateAnimBg="0"/>
      <p:bldP spid="25" grpId="0" animBg="1"/>
      <p:bldP spid="26" grpId="0" animBg="1"/>
      <p:bldP spid="27" grpId="0" autoUpdateAnimBg="0"/>
      <p:bldP spid="28" grpId="0"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84012" y="1932208"/>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sp>
        <p:nvSpPr>
          <p:cNvPr id="12"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03</a:t>
            </a:r>
            <a:endParaRPr lang="zh-CN" altLang="en-US" sz="1600" dirty="0">
              <a:solidFill>
                <a:srgbClr val="395E9D"/>
              </a:solidFill>
            </a:endParaRPr>
          </a:p>
        </p:txBody>
      </p:sp>
      <p:sp>
        <p:nvSpPr>
          <p:cNvPr id="13"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6"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7"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92507" y="4918030"/>
            <a:ext cx="360040" cy="5040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7" name="矩形 6"/>
          <p:cNvSpPr/>
          <p:nvPr/>
        </p:nvSpPr>
        <p:spPr>
          <a:xfrm>
            <a:off x="4872627" y="4702006"/>
            <a:ext cx="360040" cy="7200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83975" y="4341966"/>
            <a:ext cx="360040" cy="10801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103532" y="3837910"/>
            <a:ext cx="360040" cy="1584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227031" y="2973814"/>
            <a:ext cx="360040" cy="24482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形标注 67"/>
          <p:cNvSpPr/>
          <p:nvPr/>
        </p:nvSpPr>
        <p:spPr>
          <a:xfrm rot="1193015">
            <a:off x="8625462" y="1827180"/>
            <a:ext cx="1086901" cy="1086901"/>
          </a:xfrm>
          <a:prstGeom prst="wedgeEllipseCallou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3432467" y="5422086"/>
            <a:ext cx="54726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680866" y="5478358"/>
            <a:ext cx="5034033" cy="276999"/>
            <a:chOff x="2204491" y="4215124"/>
            <a:chExt cx="5034033" cy="276999"/>
          </a:xfrm>
        </p:grpSpPr>
        <p:sp>
          <p:nvSpPr>
            <p:cNvPr id="14" name="文本框 344"/>
            <p:cNvSpPr txBox="1"/>
            <p:nvPr/>
          </p:nvSpPr>
          <p:spPr>
            <a:xfrm>
              <a:off x="2204491"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文本框 344"/>
            <p:cNvSpPr txBox="1"/>
            <p:nvPr/>
          </p:nvSpPr>
          <p:spPr>
            <a:xfrm>
              <a:off x="3331729"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2017</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文本框 344"/>
            <p:cNvSpPr txBox="1"/>
            <p:nvPr/>
          </p:nvSpPr>
          <p:spPr>
            <a:xfrm>
              <a:off x="4431899"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2018</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文本框 344"/>
            <p:cNvSpPr txBox="1"/>
            <p:nvPr/>
          </p:nvSpPr>
          <p:spPr>
            <a:xfrm>
              <a:off x="5532069"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2019</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文本框 344"/>
            <p:cNvSpPr txBox="1"/>
            <p:nvPr/>
          </p:nvSpPr>
          <p:spPr>
            <a:xfrm>
              <a:off x="6622827"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2020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960786" y="2464075"/>
            <a:ext cx="759713" cy="3096510"/>
            <a:chOff x="1484411" y="1200841"/>
            <a:chExt cx="759713" cy="3096510"/>
          </a:xfrm>
        </p:grpSpPr>
        <p:sp>
          <p:nvSpPr>
            <p:cNvPr id="20" name="文本框 344"/>
            <p:cNvSpPr txBox="1"/>
            <p:nvPr/>
          </p:nvSpPr>
          <p:spPr>
            <a:xfrm>
              <a:off x="1628427" y="4020352"/>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484411" y="1200841"/>
              <a:ext cx="615697" cy="2622921"/>
              <a:chOff x="1484411" y="1200841"/>
              <a:chExt cx="615697" cy="2622921"/>
            </a:xfrm>
          </p:grpSpPr>
          <p:sp>
            <p:nvSpPr>
              <p:cNvPr id="22" name="文本框 344"/>
              <p:cNvSpPr txBox="1"/>
              <p:nvPr/>
            </p:nvSpPr>
            <p:spPr>
              <a:xfrm>
                <a:off x="1484411" y="3546763"/>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100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文本框 344"/>
              <p:cNvSpPr txBox="1"/>
              <p:nvPr/>
            </p:nvSpPr>
            <p:spPr>
              <a:xfrm>
                <a:off x="1484411" y="3089765"/>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344"/>
              <p:cNvSpPr txBox="1"/>
              <p:nvPr/>
            </p:nvSpPr>
            <p:spPr>
              <a:xfrm>
                <a:off x="1484411" y="2605017"/>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300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344"/>
              <p:cNvSpPr txBox="1"/>
              <p:nvPr/>
            </p:nvSpPr>
            <p:spPr>
              <a:xfrm>
                <a:off x="1484411" y="2131428"/>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400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文本框 344"/>
              <p:cNvSpPr txBox="1"/>
              <p:nvPr/>
            </p:nvSpPr>
            <p:spPr>
              <a:xfrm>
                <a:off x="1484411" y="1674430"/>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500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文本框 344"/>
              <p:cNvSpPr txBox="1"/>
              <p:nvPr/>
            </p:nvSpPr>
            <p:spPr>
              <a:xfrm>
                <a:off x="1484411" y="1200841"/>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600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sp>
        <p:nvSpPr>
          <p:cNvPr id="28" name="文本框 344"/>
          <p:cNvSpPr txBox="1"/>
          <p:nvPr/>
        </p:nvSpPr>
        <p:spPr>
          <a:xfrm>
            <a:off x="4048111" y="2654851"/>
            <a:ext cx="2180710" cy="369332"/>
          </a:xfrm>
          <a:prstGeom prst="rect">
            <a:avLst/>
          </a:prstGeom>
          <a:noFill/>
        </p:spPr>
        <p:txBody>
          <a:bodyPr wrap="square" rtlCol="0">
            <a:spAutoFit/>
          </a:bodyPr>
          <a:lstStyle/>
          <a:p>
            <a:pPr>
              <a:spcBef>
                <a:spcPts val="450"/>
              </a:spcBef>
            </a:pPr>
            <a:r>
              <a:rPr lang="zh-CN" altLang="en-US" b="1" dirty="0">
                <a:solidFill>
                  <a:schemeClr val="bg1"/>
                </a:solidFill>
                <a:latin typeface="微软雅黑" panose="020B0503020204020204" pitchFamily="34" charset="-122"/>
                <a:ea typeface="微软雅黑" panose="020B0503020204020204" pitchFamily="34" charset="-122"/>
              </a:rPr>
              <a:t>输入标题文字内容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文本框 344"/>
          <p:cNvSpPr txBox="1"/>
          <p:nvPr/>
        </p:nvSpPr>
        <p:spPr>
          <a:xfrm>
            <a:off x="8879837" y="2098081"/>
            <a:ext cx="720080" cy="584775"/>
          </a:xfrm>
          <a:prstGeom prst="rect">
            <a:avLst/>
          </a:prstGeom>
          <a:noFill/>
        </p:spPr>
        <p:txBody>
          <a:bodyPr wrap="square" rtlCol="0">
            <a:spAutoFit/>
          </a:bodyPr>
          <a:lstStyle/>
          <a:p>
            <a:pPr>
              <a:spcBef>
                <a:spcPts val="450"/>
              </a:spcBef>
            </a:pPr>
            <a:r>
              <a:rPr lang="zh-CN" altLang="en-US" sz="1600" dirty="0">
                <a:solidFill>
                  <a:srgbClr val="395E9D"/>
                </a:solidFill>
                <a:latin typeface="微软雅黑" panose="020B0503020204020204" pitchFamily="34" charset="-122"/>
                <a:ea typeface="微软雅黑" panose="020B0503020204020204" pitchFamily="34" charset="-122"/>
              </a:rPr>
              <a:t>历史新高</a:t>
            </a:r>
            <a:endParaRPr lang="zh-CN" altLang="en-US" sz="1600" dirty="0">
              <a:solidFill>
                <a:srgbClr val="395E9D"/>
              </a:solidFill>
              <a:latin typeface="微软雅黑" panose="020B0503020204020204" pitchFamily="34" charset="-122"/>
              <a:ea typeface="微软雅黑" panose="020B0503020204020204" pitchFamily="34" charset="-122"/>
            </a:endParaRPr>
          </a:p>
        </p:txBody>
      </p:sp>
      <p:sp>
        <p:nvSpPr>
          <p:cNvPr id="30"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1" name="组合 30"/>
          <p:cNvGrpSpPr/>
          <p:nvPr/>
        </p:nvGrpSpPr>
        <p:grpSpPr>
          <a:xfrm>
            <a:off x="179512" y="239963"/>
            <a:ext cx="610338" cy="425123"/>
            <a:chOff x="1311557" y="1084208"/>
            <a:chExt cx="363995" cy="250835"/>
          </a:xfrm>
          <a:solidFill>
            <a:schemeClr val="bg1"/>
          </a:solidFill>
        </p:grpSpPr>
        <p:sp>
          <p:nvSpPr>
            <p:cNvPr id="32" name="任意多边形: 形状 31"/>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p:cNvSpPr>
            <a:spLocks noChangeArrowheads="1"/>
          </p:cNvSpPr>
          <p:nvPr/>
        </p:nvSpPr>
        <p:spPr bwMode="auto">
          <a:xfrm>
            <a:off x="5280423" y="2396733"/>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标题内容</a:t>
            </a:r>
            <a:endParaRPr lang="zh-CN" altLang="en-US" sz="16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Rectangle 42"/>
          <p:cNvSpPr>
            <a:spLocks noChangeArrowheads="1"/>
          </p:cNvSpPr>
          <p:nvPr/>
        </p:nvSpPr>
        <p:spPr bwMode="auto">
          <a:xfrm>
            <a:off x="2486026" y="2413402"/>
            <a:ext cx="2547938" cy="2692003"/>
          </a:xfrm>
          <a:prstGeom prst="rect">
            <a:avLst/>
          </a:prstGeom>
          <a:blipFill dpi="0" rotWithShape="1">
            <a:blip r:embed="rId1"/>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8" name="矩形 47"/>
          <p:cNvSpPr>
            <a:spLocks noChangeArrowheads="1"/>
          </p:cNvSpPr>
          <p:nvPr/>
        </p:nvSpPr>
        <p:spPr bwMode="auto">
          <a:xfrm>
            <a:off x="5289948" y="2788448"/>
            <a:ext cx="1553765" cy="243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右键点击图片选择设置图片格式可直接替换图片。您可以点击文字框输入您的描述说明，或者通过复制粘贴，在此录入您的描述说明。</a:t>
            </a:r>
            <a:endParaRPr 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hangingPunct="1">
              <a:lnSpc>
                <a:spcPct val="130000"/>
              </a:lnSpc>
              <a:spcBef>
                <a:spcPct val="0"/>
              </a:spcBef>
              <a:spcAft>
                <a:spcPts val="375"/>
              </a:spcAft>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9" name="组合 19"/>
          <p:cNvGrpSpPr/>
          <p:nvPr/>
        </p:nvGrpSpPr>
        <p:grpSpPr bwMode="auto">
          <a:xfrm>
            <a:off x="7167562" y="4450561"/>
            <a:ext cx="595313" cy="597694"/>
            <a:chOff x="0" y="0"/>
            <a:chExt cx="792885" cy="797434"/>
          </a:xfrm>
          <a:solidFill>
            <a:srgbClr val="FF6699"/>
          </a:solidFill>
          <a:effectLst>
            <a:outerShdw blurRad="50800" dist="38100" dir="2700000" algn="tl" rotWithShape="0">
              <a:prstClr val="black">
                <a:alpha val="40000"/>
              </a:prstClr>
            </a:outerShdw>
          </a:effectLst>
        </p:grpSpPr>
        <p:sp>
          <p:nvSpPr>
            <p:cNvPr id="10" name="Oval 10"/>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grpSp>
          <p:nvGrpSpPr>
            <p:cNvPr id="11" name="Group 22"/>
            <p:cNvGrpSpPr/>
            <p:nvPr/>
          </p:nvGrpSpPr>
          <p:grpSpPr bwMode="auto">
            <a:xfrm>
              <a:off x="219119" y="227439"/>
              <a:ext cx="354646" cy="342557"/>
              <a:chOff x="0" y="0"/>
              <a:chExt cx="439257" cy="424283"/>
            </a:xfrm>
            <a:grpFill/>
          </p:grpSpPr>
          <p:sp>
            <p:nvSpPr>
              <p:cNvPr id="12" name="Rectangle 18"/>
              <p:cNvSpPr>
                <a:spLocks noChangeArrowheads="1"/>
              </p:cNvSpPr>
              <p:nvPr/>
            </p:nvSpPr>
            <p:spPr bwMode="auto">
              <a:xfrm>
                <a:off x="157234" y="169713"/>
                <a:ext cx="47421"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3" name="Rectangle 19"/>
              <p:cNvSpPr>
                <a:spLocks noChangeArrowheads="1"/>
              </p:cNvSpPr>
              <p:nvPr/>
            </p:nvSpPr>
            <p:spPr bwMode="auto">
              <a:xfrm>
                <a:off x="232107" y="169713"/>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4" name="Rectangle 20"/>
              <p:cNvSpPr>
                <a:spLocks noChangeArrowheads="1"/>
              </p:cNvSpPr>
              <p:nvPr/>
            </p:nvSpPr>
            <p:spPr bwMode="auto">
              <a:xfrm>
                <a:off x="309477" y="169713"/>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5" name="Rectangle 21"/>
              <p:cNvSpPr>
                <a:spLocks noChangeArrowheads="1"/>
              </p:cNvSpPr>
              <p:nvPr/>
            </p:nvSpPr>
            <p:spPr bwMode="auto">
              <a:xfrm>
                <a:off x="157234" y="237099"/>
                <a:ext cx="47421"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6" name="Rectangle 22"/>
              <p:cNvSpPr>
                <a:spLocks noChangeArrowheads="1"/>
              </p:cNvSpPr>
              <p:nvPr/>
            </p:nvSpPr>
            <p:spPr bwMode="auto">
              <a:xfrm>
                <a:off x="232107" y="237099"/>
                <a:ext cx="49916"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7" name="Rectangle 23"/>
              <p:cNvSpPr>
                <a:spLocks noChangeArrowheads="1"/>
              </p:cNvSpPr>
              <p:nvPr/>
            </p:nvSpPr>
            <p:spPr bwMode="auto">
              <a:xfrm>
                <a:off x="309477" y="237099"/>
                <a:ext cx="49916"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8" name="Rectangle 24"/>
              <p:cNvSpPr>
                <a:spLocks noChangeArrowheads="1"/>
              </p:cNvSpPr>
              <p:nvPr/>
            </p:nvSpPr>
            <p:spPr bwMode="auto">
              <a:xfrm>
                <a:off x="157234" y="309477"/>
                <a:ext cx="47421"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9" name="Rectangle 25"/>
              <p:cNvSpPr>
                <a:spLocks noChangeArrowheads="1"/>
              </p:cNvSpPr>
              <p:nvPr/>
            </p:nvSpPr>
            <p:spPr bwMode="auto">
              <a:xfrm>
                <a:off x="79865" y="237099"/>
                <a:ext cx="49916"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0" name="Rectangle 26"/>
              <p:cNvSpPr>
                <a:spLocks noChangeArrowheads="1"/>
              </p:cNvSpPr>
              <p:nvPr/>
            </p:nvSpPr>
            <p:spPr bwMode="auto">
              <a:xfrm>
                <a:off x="79865" y="309477"/>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1" name="Rectangle 27"/>
              <p:cNvSpPr>
                <a:spLocks noChangeArrowheads="1"/>
              </p:cNvSpPr>
              <p:nvPr/>
            </p:nvSpPr>
            <p:spPr bwMode="auto">
              <a:xfrm>
                <a:off x="232107" y="309477"/>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2" name="Rectangle 28"/>
              <p:cNvSpPr>
                <a:spLocks noChangeArrowheads="1"/>
              </p:cNvSpPr>
              <p:nvPr/>
            </p:nvSpPr>
            <p:spPr bwMode="auto">
              <a:xfrm>
                <a:off x="309477" y="309477"/>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3"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395E9D"/>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Rectangle 30"/>
              <p:cNvSpPr>
                <a:spLocks noChangeArrowheads="1"/>
              </p:cNvSpPr>
              <p:nvPr/>
            </p:nvSpPr>
            <p:spPr bwMode="auto">
              <a:xfrm>
                <a:off x="82360" y="0"/>
                <a:ext cx="37438" cy="59899"/>
              </a:xfrm>
              <a:prstGeom prst="rect">
                <a:avLst/>
              </a:prstGeom>
              <a:solidFill>
                <a:srgbClr val="395E9D"/>
              </a:solidFill>
              <a:ln>
                <a:noFill/>
              </a:ln>
              <a:effectLst/>
            </p:spPr>
            <p:txBody>
              <a:bodyPr vert="horz" wrap="square" lIns="68580" tIns="34290" rIns="68580" bIns="34290" numCol="1" anchor="t" anchorCtr="0" compatLnSpc="1"/>
              <a:lstStyle/>
              <a:p>
                <a:endParaRPr lang="zh-CN" altLang="zh-CN" dirty="0">
                  <a:latin typeface="微软雅黑" panose="020B0503020204020204" pitchFamily="34" charset="-122"/>
                  <a:ea typeface="微软雅黑" panose="020B0503020204020204" pitchFamily="34" charset="-122"/>
                </a:endParaRPr>
              </a:p>
            </p:txBody>
          </p:sp>
          <p:sp>
            <p:nvSpPr>
              <p:cNvPr id="25" name="Rectangle 31"/>
              <p:cNvSpPr>
                <a:spLocks noChangeArrowheads="1"/>
              </p:cNvSpPr>
              <p:nvPr/>
            </p:nvSpPr>
            <p:spPr bwMode="auto">
              <a:xfrm>
                <a:off x="329443" y="0"/>
                <a:ext cx="34941" cy="59899"/>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grpSp>
      </p:grpSp>
      <p:grpSp>
        <p:nvGrpSpPr>
          <p:cNvPr id="26" name="组合 18"/>
          <p:cNvGrpSpPr/>
          <p:nvPr/>
        </p:nvGrpSpPr>
        <p:grpSpPr bwMode="auto">
          <a:xfrm>
            <a:off x="7167562" y="2502698"/>
            <a:ext cx="595313" cy="598885"/>
            <a:chOff x="0" y="0"/>
            <a:chExt cx="792885" cy="797434"/>
          </a:xfrm>
          <a:solidFill>
            <a:srgbClr val="FF6699"/>
          </a:solidFill>
          <a:effectLst>
            <a:outerShdw blurRad="50800" dist="38100" dir="2700000" algn="tl" rotWithShape="0">
              <a:prstClr val="black">
                <a:alpha val="40000"/>
              </a:prstClr>
            </a:outerShdw>
          </a:effectLst>
        </p:grpSpPr>
        <p:sp>
          <p:nvSpPr>
            <p:cNvPr id="27" name="Oval 6"/>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dirty="0">
                <a:solidFill>
                  <a:schemeClr val="accent2"/>
                </a:solidFill>
                <a:latin typeface="微软雅黑" panose="020B0503020204020204" pitchFamily="34" charset="-122"/>
                <a:ea typeface="微软雅黑" panose="020B0503020204020204" pitchFamily="34" charset="-122"/>
              </a:endParaRPr>
            </a:p>
          </p:txBody>
        </p:sp>
        <p:sp>
          <p:nvSpPr>
            <p:cNvPr id="28"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395E9D"/>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29" name="矩形 67"/>
          <p:cNvSpPr>
            <a:spLocks noChangeArrowheads="1"/>
          </p:cNvSpPr>
          <p:nvPr/>
        </p:nvSpPr>
        <p:spPr bwMode="auto">
          <a:xfrm>
            <a:off x="7809310" y="2502698"/>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0" name="矩形 47"/>
          <p:cNvSpPr>
            <a:spLocks noChangeArrowheads="1"/>
          </p:cNvSpPr>
          <p:nvPr/>
        </p:nvSpPr>
        <p:spPr bwMode="auto">
          <a:xfrm>
            <a:off x="7809310" y="2778923"/>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endPar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1" name="矩形 69"/>
          <p:cNvSpPr>
            <a:spLocks noChangeArrowheads="1"/>
          </p:cNvSpPr>
          <p:nvPr/>
        </p:nvSpPr>
        <p:spPr bwMode="auto">
          <a:xfrm>
            <a:off x="7809310" y="3474248"/>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2" name="矩形 47"/>
          <p:cNvSpPr>
            <a:spLocks noChangeArrowheads="1"/>
          </p:cNvSpPr>
          <p:nvPr/>
        </p:nvSpPr>
        <p:spPr bwMode="auto">
          <a:xfrm>
            <a:off x="7809310" y="3751664"/>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endPar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3" name="矩形 71"/>
          <p:cNvSpPr>
            <a:spLocks noChangeArrowheads="1"/>
          </p:cNvSpPr>
          <p:nvPr/>
        </p:nvSpPr>
        <p:spPr bwMode="auto">
          <a:xfrm>
            <a:off x="7809310" y="4445798"/>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4" name="矩形 47"/>
          <p:cNvSpPr>
            <a:spLocks noChangeArrowheads="1"/>
          </p:cNvSpPr>
          <p:nvPr/>
        </p:nvSpPr>
        <p:spPr bwMode="auto">
          <a:xfrm>
            <a:off x="7809310" y="4712498"/>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endPar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35" name="组合 17"/>
          <p:cNvGrpSpPr/>
          <p:nvPr/>
        </p:nvGrpSpPr>
        <p:grpSpPr bwMode="auto">
          <a:xfrm>
            <a:off x="7167562" y="3476629"/>
            <a:ext cx="595313" cy="597694"/>
            <a:chOff x="0" y="0"/>
            <a:chExt cx="792885" cy="797434"/>
          </a:xfrm>
          <a:solidFill>
            <a:srgbClr val="FF6699"/>
          </a:solidFill>
          <a:effectLst>
            <a:outerShdw blurRad="50800" dist="38100" dir="2700000" algn="tl" rotWithShape="0">
              <a:prstClr val="black">
                <a:alpha val="40000"/>
              </a:prstClr>
            </a:outerShdw>
          </a:effectLst>
        </p:grpSpPr>
        <p:sp>
          <p:nvSpPr>
            <p:cNvPr id="36" name="Oval 8"/>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37"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395E9D"/>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38"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9" name="组合 38"/>
          <p:cNvGrpSpPr/>
          <p:nvPr/>
        </p:nvGrpSpPr>
        <p:grpSpPr>
          <a:xfrm>
            <a:off x="179512" y="239963"/>
            <a:ext cx="610338" cy="425123"/>
            <a:chOff x="1311557" y="1084208"/>
            <a:chExt cx="363995" cy="250835"/>
          </a:xfrm>
          <a:solidFill>
            <a:schemeClr val="bg1"/>
          </a:solidFill>
        </p:grpSpPr>
        <p:sp>
          <p:nvSpPr>
            <p:cNvPr id="40" name="任意多边形: 形状 39"/>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0-#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p:cBhvr>
                                        <p:cTn id="12" dur="5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p:cBhvr>
                                        <p:cTn id="16" dur="500"/>
                                        <p:tgtEl>
                                          <p:spTgt spid="8"/>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400"/>
                                  </p:stCondLst>
                                  <p:childTnLst>
                                    <p:set>
                                      <p:cBhvr>
                                        <p:cTn id="24" dur="1" fill="hold">
                                          <p:stCondLst>
                                            <p:cond delay="0"/>
                                          </p:stCondLst>
                                        </p:cTn>
                                        <p:tgtEl>
                                          <p:spTgt spid="35"/>
                                        </p:tgtEl>
                                        <p:attrNameLst>
                                          <p:attrName>style.visibility</p:attrName>
                                        </p:attrNameLst>
                                      </p:cBhvr>
                                      <p:to>
                                        <p:strVal val="visible"/>
                                      </p:to>
                                    </p:set>
                                    <p:animEffect>
                                      <p:cBhvr>
                                        <p:cTn id="25" dur="500"/>
                                        <p:tgtEl>
                                          <p:spTgt spid="35"/>
                                        </p:tgtEl>
                                      </p:cBhvr>
                                    </p:animEffect>
                                    <p:anim calcmode="lin" valueType="num">
                                      <p:cBhvr>
                                        <p:cTn id="26" dur="500" fill="hold"/>
                                        <p:tgtEl>
                                          <p:spTgt spid="35"/>
                                        </p:tgtEl>
                                        <p:attrNameLst>
                                          <p:attrName>ppt_x</p:attrName>
                                        </p:attrNameLst>
                                      </p:cBhvr>
                                      <p:tavLst>
                                        <p:tav tm="0">
                                          <p:val>
                                            <p:strVal val="#ppt_x"/>
                                          </p:val>
                                        </p:tav>
                                        <p:tav tm="100000">
                                          <p:val>
                                            <p:strVal val="#ppt_x"/>
                                          </p:val>
                                        </p:tav>
                                      </p:tavLst>
                                    </p:anim>
                                    <p:anim calcmode="lin" valueType="num">
                                      <p:cBhvr>
                                        <p:cTn id="27" dur="500" fill="hold"/>
                                        <p:tgtEl>
                                          <p:spTgt spid="3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800"/>
                                  </p:stCondLst>
                                  <p:childTnLst>
                                    <p:set>
                                      <p:cBhvr>
                                        <p:cTn id="29" dur="1" fill="hold">
                                          <p:stCondLst>
                                            <p:cond delay="0"/>
                                          </p:stCondLst>
                                        </p:cTn>
                                        <p:tgtEl>
                                          <p:spTgt spid="9"/>
                                        </p:tgtEl>
                                        <p:attrNameLst>
                                          <p:attrName>style.visibility</p:attrName>
                                        </p:attrNameLst>
                                      </p:cBhvr>
                                      <p:to>
                                        <p:strVal val="visible"/>
                                      </p:to>
                                    </p:set>
                                    <p:animEffect>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4" presetClass="entr" presetSubtype="10" fill="hold" grpId="0" nodeType="afterEffect">
                                  <p:stCondLst>
                                    <p:cond delay="250"/>
                                  </p:stCondLst>
                                  <p:childTnLst>
                                    <p:set>
                                      <p:cBhvr>
                                        <p:cTn id="35" dur="1" fill="hold">
                                          <p:stCondLst>
                                            <p:cond delay="0"/>
                                          </p:stCondLst>
                                        </p:cTn>
                                        <p:tgtEl>
                                          <p:spTgt spid="29"/>
                                        </p:tgtEl>
                                        <p:attrNameLst>
                                          <p:attrName>style.visibility</p:attrName>
                                        </p:attrNameLst>
                                      </p:cBhvr>
                                      <p:to>
                                        <p:strVal val="visible"/>
                                      </p:to>
                                    </p:set>
                                    <p:animEffect>
                                      <p:cBhvr>
                                        <p:cTn id="36" dur="400"/>
                                        <p:tgtEl>
                                          <p:spTgt spid="29"/>
                                        </p:tgtEl>
                                      </p:cBhvr>
                                    </p:animEffect>
                                  </p:childTnLst>
                                </p:cTn>
                              </p:par>
                              <p:par>
                                <p:cTn id="37" presetID="14" presetClass="entr" presetSubtype="10" fill="hold" grpId="0" nodeType="withEffect">
                                  <p:stCondLst>
                                    <p:cond delay="250"/>
                                  </p:stCondLst>
                                  <p:childTnLst>
                                    <p:set>
                                      <p:cBhvr>
                                        <p:cTn id="38" dur="1" fill="hold">
                                          <p:stCondLst>
                                            <p:cond delay="0"/>
                                          </p:stCondLst>
                                        </p:cTn>
                                        <p:tgtEl>
                                          <p:spTgt spid="30"/>
                                        </p:tgtEl>
                                        <p:attrNameLst>
                                          <p:attrName>style.visibility</p:attrName>
                                        </p:attrNameLst>
                                      </p:cBhvr>
                                      <p:to>
                                        <p:strVal val="visible"/>
                                      </p:to>
                                    </p:set>
                                    <p:animEffect>
                                      <p:cBhvr>
                                        <p:cTn id="39" dur="400"/>
                                        <p:tgtEl>
                                          <p:spTgt spid="30"/>
                                        </p:tgtEl>
                                      </p:cBhvr>
                                    </p:animEffect>
                                  </p:childTnLst>
                                </p:cTn>
                              </p:par>
                            </p:childTnLst>
                          </p:cTn>
                        </p:par>
                        <p:par>
                          <p:cTn id="40" fill="hold">
                            <p:stCondLst>
                              <p:cond delay="2750"/>
                            </p:stCondLst>
                            <p:childTnLst>
                              <p:par>
                                <p:cTn id="41" presetID="14" presetClass="entr" presetSubtype="10" fill="hold" grpId="0" nodeType="afterEffect">
                                  <p:stCondLst>
                                    <p:cond delay="250"/>
                                  </p:stCondLst>
                                  <p:childTnLst>
                                    <p:set>
                                      <p:cBhvr>
                                        <p:cTn id="42" dur="1" fill="hold">
                                          <p:stCondLst>
                                            <p:cond delay="0"/>
                                          </p:stCondLst>
                                        </p:cTn>
                                        <p:tgtEl>
                                          <p:spTgt spid="31"/>
                                        </p:tgtEl>
                                        <p:attrNameLst>
                                          <p:attrName>style.visibility</p:attrName>
                                        </p:attrNameLst>
                                      </p:cBhvr>
                                      <p:to>
                                        <p:strVal val="visible"/>
                                      </p:to>
                                    </p:set>
                                    <p:animEffect>
                                      <p:cBhvr>
                                        <p:cTn id="43" dur="400"/>
                                        <p:tgtEl>
                                          <p:spTgt spid="31"/>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32"/>
                                        </p:tgtEl>
                                        <p:attrNameLst>
                                          <p:attrName>style.visibility</p:attrName>
                                        </p:attrNameLst>
                                      </p:cBhvr>
                                      <p:to>
                                        <p:strVal val="visible"/>
                                      </p:to>
                                    </p:set>
                                    <p:animEffect>
                                      <p:cBhvr>
                                        <p:cTn id="46" dur="400"/>
                                        <p:tgtEl>
                                          <p:spTgt spid="32"/>
                                        </p:tgtEl>
                                      </p:cBhvr>
                                    </p:animEffect>
                                  </p:childTnLst>
                                </p:cTn>
                              </p:par>
                            </p:childTnLst>
                          </p:cTn>
                        </p:par>
                        <p:par>
                          <p:cTn id="47" fill="hold">
                            <p:stCondLst>
                              <p:cond delay="3500"/>
                            </p:stCondLst>
                            <p:childTnLst>
                              <p:par>
                                <p:cTn id="48" presetID="14" presetClass="entr" presetSubtype="10" fill="hold" grpId="0" nodeType="afterEffect">
                                  <p:stCondLst>
                                    <p:cond delay="250"/>
                                  </p:stCondLst>
                                  <p:childTnLst>
                                    <p:set>
                                      <p:cBhvr>
                                        <p:cTn id="49" dur="1" fill="hold">
                                          <p:stCondLst>
                                            <p:cond delay="0"/>
                                          </p:stCondLst>
                                        </p:cTn>
                                        <p:tgtEl>
                                          <p:spTgt spid="33"/>
                                        </p:tgtEl>
                                        <p:attrNameLst>
                                          <p:attrName>style.visibility</p:attrName>
                                        </p:attrNameLst>
                                      </p:cBhvr>
                                      <p:to>
                                        <p:strVal val="visible"/>
                                      </p:to>
                                    </p:set>
                                    <p:animEffect>
                                      <p:cBhvr>
                                        <p:cTn id="50" dur="400"/>
                                        <p:tgtEl>
                                          <p:spTgt spid="33"/>
                                        </p:tgtEl>
                                      </p:cBhvr>
                                    </p:animEffect>
                                  </p:childTnLst>
                                </p:cTn>
                              </p:par>
                              <p:par>
                                <p:cTn id="51" presetID="14" presetClass="entr" presetSubtype="10" fill="hold" grpId="0" nodeType="withEffect">
                                  <p:stCondLst>
                                    <p:cond delay="250"/>
                                  </p:stCondLst>
                                  <p:childTnLst>
                                    <p:set>
                                      <p:cBhvr>
                                        <p:cTn id="52" dur="1" fill="hold">
                                          <p:stCondLst>
                                            <p:cond delay="0"/>
                                          </p:stCondLst>
                                        </p:cTn>
                                        <p:tgtEl>
                                          <p:spTgt spid="34"/>
                                        </p:tgtEl>
                                        <p:attrNameLst>
                                          <p:attrName>style.visibility</p:attrName>
                                        </p:attrNameLst>
                                      </p:cBhvr>
                                      <p:to>
                                        <p:strVal val="visible"/>
                                      </p:to>
                                    </p:set>
                                    <p:animEffect>
                                      <p:cBhvr>
                                        <p:cTn id="53" dur="4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nimBg="1" autoUpdateAnimBg="0"/>
      <p:bldP spid="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04365" y="2003382"/>
            <a:ext cx="1656184" cy="1656184"/>
          </a:xfrm>
          <a:prstGeom prst="rect">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376173" y="3742863"/>
            <a:ext cx="1656184" cy="1656184"/>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04565" y="2003381"/>
            <a:ext cx="3672408" cy="3395665"/>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76173" y="2003382"/>
            <a:ext cx="1656184" cy="1656184"/>
            <a:chOff x="1043608" y="1131590"/>
            <a:chExt cx="1656184" cy="1656184"/>
          </a:xfrm>
          <a:solidFill>
            <a:srgbClr val="92D050"/>
          </a:solidFill>
          <a:effectLst>
            <a:outerShdw blurRad="50800" dist="38100" dir="2700000" algn="tl" rotWithShape="0">
              <a:prstClr val="black">
                <a:alpha val="40000"/>
              </a:prstClr>
            </a:outerShdw>
          </a:effectLst>
        </p:grpSpPr>
        <p:sp>
          <p:nvSpPr>
            <p:cNvPr id="10" name="矩形 9"/>
            <p:cNvSpPr/>
            <p:nvPr/>
          </p:nvSpPr>
          <p:spPr>
            <a:xfrm>
              <a:off x="1043608" y="1131590"/>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347"/>
            <p:cNvSpPr txBox="1"/>
            <p:nvPr/>
          </p:nvSpPr>
          <p:spPr>
            <a:xfrm>
              <a:off x="1316672" y="1851670"/>
              <a:ext cx="1273012" cy="772006"/>
            </a:xfrm>
            <a:prstGeom prst="rect">
              <a:avLst/>
            </a:prstGeom>
            <a:noFill/>
          </p:spPr>
          <p:txBody>
            <a:bodyPr wrap="square" rtlCol="0">
              <a:spAutoFit/>
            </a:bodyPr>
            <a:lstStyle/>
            <a:p>
              <a:pPr>
                <a:spcBef>
                  <a:spcPts val="450"/>
                </a:spcBef>
              </a:pPr>
              <a:r>
                <a:rPr lang="zh-CN" altLang="en-US" sz="1000" dirty="0">
                  <a:solidFill>
                    <a:srgbClr val="395E9D"/>
                  </a:solidFill>
                  <a:latin typeface="微软雅黑" panose="020B0503020204020204" pitchFamily="34" charset="-122"/>
                  <a:ea typeface="微软雅黑" panose="020B0503020204020204" pitchFamily="34" charset="-122"/>
                </a:rPr>
                <a:t>在此处添加文字在此处添加在此处添加文字在此处添加</a:t>
              </a:r>
              <a:endParaRPr lang="zh-CN" altLang="en-US" sz="1000" dirty="0">
                <a:solidFill>
                  <a:srgbClr val="395E9D"/>
                </a:solidFill>
                <a:latin typeface="微软雅黑" panose="020B0503020204020204" pitchFamily="34" charset="-122"/>
                <a:ea typeface="微软雅黑" panose="020B0503020204020204" pitchFamily="34" charset="-122"/>
              </a:endParaRPr>
            </a:p>
            <a:p>
              <a:pPr>
                <a:spcBef>
                  <a:spcPts val="450"/>
                </a:spcBef>
              </a:pPr>
              <a:endParaRPr lang="zh-CN" altLang="en-US" sz="1000" dirty="0">
                <a:solidFill>
                  <a:srgbClr val="395E9D"/>
                </a:solidFill>
                <a:latin typeface="微软雅黑" panose="020B0503020204020204" pitchFamily="34" charset="-122"/>
                <a:ea typeface="微软雅黑" panose="020B0503020204020204" pitchFamily="34" charset="-122"/>
              </a:endParaRPr>
            </a:p>
          </p:txBody>
        </p:sp>
        <p:sp>
          <p:nvSpPr>
            <p:cNvPr id="12" name="文本框 347"/>
            <p:cNvSpPr txBox="1"/>
            <p:nvPr/>
          </p:nvSpPr>
          <p:spPr>
            <a:xfrm>
              <a:off x="1460688" y="1573679"/>
              <a:ext cx="984980" cy="307777"/>
            </a:xfrm>
            <a:prstGeom prst="rect">
              <a:avLst/>
            </a:prstGeom>
            <a:noFill/>
          </p:spPr>
          <p:txBody>
            <a:bodyPr wrap="square" rtlCol="0">
              <a:spAutoFit/>
            </a:bodyPr>
            <a:lstStyle/>
            <a:p>
              <a:pPr>
                <a:spcBef>
                  <a:spcPts val="450"/>
                </a:spcBef>
              </a:pPr>
              <a:r>
                <a:rPr lang="zh-CN" altLang="en-US" sz="1400" dirty="0">
                  <a:solidFill>
                    <a:srgbClr val="395E9D"/>
                  </a:solidFill>
                  <a:latin typeface="微软雅黑" panose="020B0503020204020204" pitchFamily="34" charset="-122"/>
                  <a:ea typeface="微软雅黑" panose="020B0503020204020204" pitchFamily="34" charset="-122"/>
                </a:rPr>
                <a:t>标题内容</a:t>
              </a:r>
              <a:endParaRPr lang="zh-CN" altLang="en-US" sz="1400" dirty="0">
                <a:solidFill>
                  <a:srgbClr val="395E9D"/>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104365" y="3742863"/>
            <a:ext cx="1656184" cy="1656184"/>
            <a:chOff x="2771800" y="2871071"/>
            <a:chExt cx="1656184" cy="1656184"/>
          </a:xfrm>
          <a:effectLst>
            <a:outerShdw blurRad="50800" dist="38100" dir="2700000" algn="tl" rotWithShape="0">
              <a:prstClr val="black">
                <a:alpha val="40000"/>
              </a:prstClr>
            </a:outerShdw>
          </a:effectLst>
        </p:grpSpPr>
        <p:sp>
          <p:nvSpPr>
            <p:cNvPr id="14" name="矩形 13"/>
            <p:cNvSpPr/>
            <p:nvPr/>
          </p:nvSpPr>
          <p:spPr>
            <a:xfrm>
              <a:off x="2771800" y="2871071"/>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013001" y="3193766"/>
              <a:ext cx="1273012" cy="1049997"/>
              <a:chOff x="3013001" y="3193766"/>
              <a:chExt cx="1273012" cy="1049997"/>
            </a:xfrm>
          </p:grpSpPr>
          <p:sp>
            <p:nvSpPr>
              <p:cNvPr id="16" name="文本框 347"/>
              <p:cNvSpPr txBox="1"/>
              <p:nvPr/>
            </p:nvSpPr>
            <p:spPr>
              <a:xfrm>
                <a:off x="3013001" y="3471757"/>
                <a:ext cx="1273012" cy="772006"/>
              </a:xfrm>
              <a:prstGeom prst="rect">
                <a:avLst/>
              </a:prstGeom>
              <a:noFill/>
            </p:spPr>
            <p:txBody>
              <a:bodyPr wrap="square" rtlCol="0">
                <a:spAutoFit/>
              </a:bodyPr>
              <a:lstStyle/>
              <a:p>
                <a:pPr>
                  <a:spcBef>
                    <a:spcPts val="450"/>
                  </a:spcBef>
                </a:pPr>
                <a:r>
                  <a:rPr lang="zh-CN" altLang="en-US" sz="1000" dirty="0">
                    <a:solidFill>
                      <a:srgbClr val="395E9D"/>
                    </a:solidFill>
                    <a:latin typeface="微软雅黑" panose="020B0503020204020204" pitchFamily="34" charset="-122"/>
                    <a:ea typeface="微软雅黑" panose="020B0503020204020204" pitchFamily="34" charset="-122"/>
                  </a:rPr>
                  <a:t>在此处添加文字在此处添加在此处添加文字在此处添加</a:t>
                </a:r>
                <a:endParaRPr lang="zh-CN" altLang="en-US" sz="1000" dirty="0">
                  <a:solidFill>
                    <a:srgbClr val="395E9D"/>
                  </a:solidFill>
                  <a:latin typeface="微软雅黑" panose="020B0503020204020204" pitchFamily="34" charset="-122"/>
                  <a:ea typeface="微软雅黑" panose="020B0503020204020204" pitchFamily="34" charset="-122"/>
                </a:endParaRPr>
              </a:p>
              <a:p>
                <a:pPr>
                  <a:spcBef>
                    <a:spcPts val="450"/>
                  </a:spcBef>
                </a:pPr>
                <a:endParaRPr lang="zh-CN" altLang="en-US" sz="1000" dirty="0">
                  <a:solidFill>
                    <a:srgbClr val="395E9D"/>
                  </a:solidFill>
                  <a:latin typeface="微软雅黑" panose="020B0503020204020204" pitchFamily="34" charset="-122"/>
                  <a:ea typeface="微软雅黑" panose="020B0503020204020204" pitchFamily="34" charset="-122"/>
                </a:endParaRPr>
              </a:p>
            </p:txBody>
          </p:sp>
          <p:sp>
            <p:nvSpPr>
              <p:cNvPr id="17" name="文本框 347"/>
              <p:cNvSpPr txBox="1"/>
              <p:nvPr/>
            </p:nvSpPr>
            <p:spPr>
              <a:xfrm>
                <a:off x="3157017" y="3193766"/>
                <a:ext cx="984980" cy="307777"/>
              </a:xfrm>
              <a:prstGeom prst="rect">
                <a:avLst/>
              </a:prstGeom>
              <a:noFill/>
            </p:spPr>
            <p:txBody>
              <a:bodyPr wrap="square" rtlCol="0">
                <a:spAutoFit/>
              </a:bodyPr>
              <a:lstStyle/>
              <a:p>
                <a:pPr>
                  <a:spcBef>
                    <a:spcPts val="450"/>
                  </a:spcBef>
                </a:pPr>
                <a:r>
                  <a:rPr lang="zh-CN" altLang="en-US" sz="1400" dirty="0">
                    <a:solidFill>
                      <a:srgbClr val="395E9D"/>
                    </a:solidFill>
                    <a:latin typeface="微软雅黑" panose="020B0503020204020204" pitchFamily="34" charset="-122"/>
                    <a:ea typeface="微软雅黑" panose="020B0503020204020204" pitchFamily="34" charset="-122"/>
                  </a:rPr>
                  <a:t>标题内容</a:t>
                </a:r>
                <a:endParaRPr lang="zh-CN" altLang="en-US" sz="1400" dirty="0">
                  <a:solidFill>
                    <a:srgbClr val="395E9D"/>
                  </a:solidFill>
                  <a:latin typeface="微软雅黑" panose="020B0503020204020204" pitchFamily="34" charset="-122"/>
                  <a:ea typeface="微软雅黑" panose="020B0503020204020204" pitchFamily="34" charset="-122"/>
                </a:endParaRPr>
              </a:p>
            </p:txBody>
          </p:sp>
        </p:grpSp>
      </p:grpSp>
      <p:sp>
        <p:nvSpPr>
          <p:cNvPr id="18"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19" name="组合 18"/>
          <p:cNvGrpSpPr/>
          <p:nvPr/>
        </p:nvGrpSpPr>
        <p:grpSpPr>
          <a:xfrm>
            <a:off x="179512" y="239963"/>
            <a:ext cx="610338" cy="425123"/>
            <a:chOff x="1311557" y="1084208"/>
            <a:chExt cx="363995" cy="250835"/>
          </a:xfrm>
          <a:solidFill>
            <a:schemeClr val="bg1"/>
          </a:solidFill>
        </p:grpSpPr>
        <p:sp>
          <p:nvSpPr>
            <p:cNvPr id="20" name="任意多边形: 形状 19"/>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39"/>
          <p:cNvSpPr>
            <a:spLocks noEditPoints="1" noChangeArrowheads="1"/>
          </p:cNvSpPr>
          <p:nvPr/>
        </p:nvSpPr>
        <p:spPr bwMode="auto">
          <a:xfrm>
            <a:off x="3838570" y="3138482"/>
            <a:ext cx="1738313" cy="1738313"/>
          </a:xfrm>
          <a:custGeom>
            <a:avLst/>
            <a:gdLst>
              <a:gd name="T0" fmla="*/ 2147483646 w 2116"/>
              <a:gd name="T1" fmla="*/ 1262169863 h 2116"/>
              <a:gd name="T2" fmla="*/ 2147483646 w 2116"/>
              <a:gd name="T3" fmla="*/ 1059407178 h 2116"/>
              <a:gd name="T4" fmla="*/ 2147483646 w 2116"/>
              <a:gd name="T5" fmla="*/ 782257393 h 2116"/>
              <a:gd name="T6" fmla="*/ 2147483646 w 2116"/>
              <a:gd name="T7" fmla="*/ 683875654 h 2116"/>
              <a:gd name="T8" fmla="*/ 2147483646 w 2116"/>
              <a:gd name="T9" fmla="*/ 365933012 h 2116"/>
              <a:gd name="T10" fmla="*/ 1857261195 w 2116"/>
              <a:gd name="T11" fmla="*/ 385130037 h 2116"/>
              <a:gd name="T12" fmla="*/ 1756479555 w 2116"/>
              <a:gd name="T13" fmla="*/ 95982932 h 2116"/>
              <a:gd name="T14" fmla="*/ 1480530267 w 2116"/>
              <a:gd name="T15" fmla="*/ 229158320 h 2116"/>
              <a:gd name="T16" fmla="*/ 1262169863 w 2116"/>
              <a:gd name="T17" fmla="*/ 0 h 2116"/>
              <a:gd name="T18" fmla="*/ 1060606582 w 2116"/>
              <a:gd name="T19" fmla="*/ 229158320 h 2116"/>
              <a:gd name="T20" fmla="*/ 783456796 w 2116"/>
              <a:gd name="T21" fmla="*/ 93583030 h 2116"/>
              <a:gd name="T22" fmla="*/ 683875654 w 2116"/>
              <a:gd name="T23" fmla="*/ 385130037 h 2116"/>
              <a:gd name="T24" fmla="*/ 365933012 w 2116"/>
              <a:gd name="T25" fmla="*/ 376730928 h 2116"/>
              <a:gd name="T26" fmla="*/ 386329440 w 2116"/>
              <a:gd name="T27" fmla="*/ 681475752 h 2116"/>
              <a:gd name="T28" fmla="*/ 97182336 w 2116"/>
              <a:gd name="T29" fmla="*/ 782257393 h 2116"/>
              <a:gd name="T30" fmla="*/ 230357723 w 2116"/>
              <a:gd name="T31" fmla="*/ 1058206680 h 2116"/>
              <a:gd name="T32" fmla="*/ 0 w 2116"/>
              <a:gd name="T33" fmla="*/ 1276567084 h 2116"/>
              <a:gd name="T34" fmla="*/ 229158320 w 2116"/>
              <a:gd name="T35" fmla="*/ 1479329769 h 2116"/>
              <a:gd name="T36" fmla="*/ 93583030 w 2116"/>
              <a:gd name="T37" fmla="*/ 1755280151 h 2116"/>
              <a:gd name="T38" fmla="*/ 385130037 w 2116"/>
              <a:gd name="T39" fmla="*/ 1854861293 h 2116"/>
              <a:gd name="T40" fmla="*/ 376730928 w 2116"/>
              <a:gd name="T41" fmla="*/ 2147483646 h 2116"/>
              <a:gd name="T42" fmla="*/ 682675155 w 2116"/>
              <a:gd name="T43" fmla="*/ 2147483646 h 2116"/>
              <a:gd name="T44" fmla="*/ 783456796 w 2116"/>
              <a:gd name="T45" fmla="*/ 2147483646 h 2116"/>
              <a:gd name="T46" fmla="*/ 1058206680 w 2116"/>
              <a:gd name="T47" fmla="*/ 2147483646 h 2116"/>
              <a:gd name="T48" fmla="*/ 1276567084 w 2116"/>
              <a:gd name="T49" fmla="*/ 2147483646 h 2116"/>
              <a:gd name="T50" fmla="*/ 1479329769 w 2116"/>
              <a:gd name="T51" fmla="*/ 2147483646 h 2116"/>
              <a:gd name="T52" fmla="*/ 1756479555 w 2116"/>
              <a:gd name="T53" fmla="*/ 2147483646 h 2116"/>
              <a:gd name="T54" fmla="*/ 1854861293 w 2116"/>
              <a:gd name="T55" fmla="*/ 2147483646 h 2116"/>
              <a:gd name="T56" fmla="*/ 2147483646 w 2116"/>
              <a:gd name="T57" fmla="*/ 2147483646 h 2116"/>
              <a:gd name="T58" fmla="*/ 2147483646 w 2116"/>
              <a:gd name="T59" fmla="*/ 1856061792 h 2116"/>
              <a:gd name="T60" fmla="*/ 2147483646 w 2116"/>
              <a:gd name="T61" fmla="*/ 1755280151 h 2116"/>
              <a:gd name="T62" fmla="*/ 2147483646 w 2116"/>
              <a:gd name="T63" fmla="*/ 1480530267 h 2116"/>
              <a:gd name="T64" fmla="*/ 1629302279 w 2116"/>
              <a:gd name="T65" fmla="*/ 2002434997 h 2116"/>
              <a:gd name="T66" fmla="*/ 910634072 w 2116"/>
              <a:gd name="T67" fmla="*/ 536301950 h 2116"/>
              <a:gd name="T68" fmla="*/ 1629302279 w 2116"/>
              <a:gd name="T69" fmla="*/ 2002434997 h 2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6"/>
              <a:gd name="T106" fmla="*/ 0 h 2116"/>
              <a:gd name="T107" fmla="*/ 2116 w 2116"/>
              <a:gd name="T108" fmla="*/ 2116 h 2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 name="Freeform 240"/>
          <p:cNvSpPr>
            <a:spLocks noEditPoints="1" noChangeArrowheads="1"/>
          </p:cNvSpPr>
          <p:nvPr/>
        </p:nvSpPr>
        <p:spPr bwMode="auto">
          <a:xfrm>
            <a:off x="2509833" y="2438394"/>
            <a:ext cx="1510903" cy="1510904"/>
          </a:xfrm>
          <a:custGeom>
            <a:avLst/>
            <a:gdLst>
              <a:gd name="T0" fmla="*/ 2147483646 w 1840"/>
              <a:gd name="T1" fmla="*/ 1155559799 h 1840"/>
              <a:gd name="T2" fmla="*/ 2016235029 w 1840"/>
              <a:gd name="T3" fmla="*/ 968560309 h 1840"/>
              <a:gd name="T4" fmla="*/ 2146895336 w 1840"/>
              <a:gd name="T5" fmla="*/ 736010363 h 1840"/>
              <a:gd name="T6" fmla="*/ 1891569068 w 1840"/>
              <a:gd name="T7" fmla="*/ 624529772 h 1840"/>
              <a:gd name="T8" fmla="*/ 1920338641 w 1840"/>
              <a:gd name="T9" fmla="*/ 360812515 h 1840"/>
              <a:gd name="T10" fmla="*/ 1653025871 w 1840"/>
              <a:gd name="T11" fmla="*/ 363210253 h 1840"/>
              <a:gd name="T12" fmla="*/ 1579903616 w 1840"/>
              <a:gd name="T13" fmla="*/ 107883984 h 1840"/>
              <a:gd name="T14" fmla="*/ 1322180704 w 1840"/>
              <a:gd name="T15" fmla="*/ 207376980 h 1840"/>
              <a:gd name="T16" fmla="*/ 1155559799 w 1840"/>
              <a:gd name="T17" fmla="*/ 0 h 1840"/>
              <a:gd name="T18" fmla="*/ 968560309 w 1840"/>
              <a:gd name="T19" fmla="*/ 190595002 h 1840"/>
              <a:gd name="T20" fmla="*/ 734811494 w 1840"/>
              <a:gd name="T21" fmla="*/ 58736921 h 1840"/>
              <a:gd name="T22" fmla="*/ 624529772 w 1840"/>
              <a:gd name="T23" fmla="*/ 314063190 h 1840"/>
              <a:gd name="T24" fmla="*/ 360812515 w 1840"/>
              <a:gd name="T25" fmla="*/ 286492485 h 1840"/>
              <a:gd name="T26" fmla="*/ 363210253 w 1840"/>
              <a:gd name="T27" fmla="*/ 552606386 h 1840"/>
              <a:gd name="T28" fmla="*/ 106685115 w 1840"/>
              <a:gd name="T29" fmla="*/ 625728641 h 1840"/>
              <a:gd name="T30" fmla="*/ 207376980 w 1840"/>
              <a:gd name="T31" fmla="*/ 883451553 h 1840"/>
              <a:gd name="T32" fmla="*/ 0 w 1840"/>
              <a:gd name="T33" fmla="*/ 1051271327 h 1840"/>
              <a:gd name="T34" fmla="*/ 190595002 w 1840"/>
              <a:gd name="T35" fmla="*/ 1237071948 h 1840"/>
              <a:gd name="T36" fmla="*/ 58736921 w 1840"/>
              <a:gd name="T37" fmla="*/ 1470820763 h 1840"/>
              <a:gd name="T38" fmla="*/ 314063190 w 1840"/>
              <a:gd name="T39" fmla="*/ 1582301354 h 1840"/>
              <a:gd name="T40" fmla="*/ 286492485 w 1840"/>
              <a:gd name="T41" fmla="*/ 1846018612 h 1840"/>
              <a:gd name="T42" fmla="*/ 552606386 w 1840"/>
              <a:gd name="T43" fmla="*/ 1843620874 h 1840"/>
              <a:gd name="T44" fmla="*/ 625728641 w 1840"/>
              <a:gd name="T45" fmla="*/ 2098947142 h 1840"/>
              <a:gd name="T46" fmla="*/ 883451553 w 1840"/>
              <a:gd name="T47" fmla="*/ 1999453052 h 1840"/>
              <a:gd name="T48" fmla="*/ 1050072458 w 1840"/>
              <a:gd name="T49" fmla="*/ 2147483646 h 1840"/>
              <a:gd name="T50" fmla="*/ 1237071948 w 1840"/>
              <a:gd name="T51" fmla="*/ 2016235029 h 1840"/>
              <a:gd name="T52" fmla="*/ 1470820763 w 1840"/>
              <a:gd name="T53" fmla="*/ 2146895336 h 1840"/>
              <a:gd name="T54" fmla="*/ 1581102485 w 1840"/>
              <a:gd name="T55" fmla="*/ 1892767937 h 1840"/>
              <a:gd name="T56" fmla="*/ 1846018612 w 1840"/>
              <a:gd name="T57" fmla="*/ 1920338641 h 1840"/>
              <a:gd name="T58" fmla="*/ 1843620874 w 1840"/>
              <a:gd name="T59" fmla="*/ 1654223646 h 1840"/>
              <a:gd name="T60" fmla="*/ 2098947142 w 1840"/>
              <a:gd name="T61" fmla="*/ 1579903616 h 1840"/>
              <a:gd name="T62" fmla="*/ 1999453052 w 1840"/>
              <a:gd name="T63" fmla="*/ 1323379573 h 1840"/>
              <a:gd name="T64" fmla="*/ 1295808869 w 1840"/>
              <a:gd name="T65" fmla="*/ 1786082822 h 1840"/>
              <a:gd name="T66" fmla="*/ 909823388 w 1840"/>
              <a:gd name="T67" fmla="*/ 420748305 h 1840"/>
              <a:gd name="T68" fmla="*/ 1295808869 w 1840"/>
              <a:gd name="T69" fmla="*/ 1786082822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Freeform 241"/>
          <p:cNvSpPr>
            <a:spLocks noEditPoints="1" noChangeArrowheads="1"/>
          </p:cNvSpPr>
          <p:nvPr/>
        </p:nvSpPr>
        <p:spPr bwMode="auto">
          <a:xfrm>
            <a:off x="3982636" y="2005007"/>
            <a:ext cx="1095375" cy="1096566"/>
          </a:xfrm>
          <a:custGeom>
            <a:avLst/>
            <a:gdLst>
              <a:gd name="T0" fmla="*/ 1597797940 w 1335"/>
              <a:gd name="T1" fmla="*/ 838420400 h 1335"/>
              <a:gd name="T2" fmla="*/ 1460159764 w 1335"/>
              <a:gd name="T3" fmla="*/ 702881009 h 1335"/>
              <a:gd name="T4" fmla="*/ 1555908393 w 1335"/>
              <a:gd name="T5" fmla="*/ 533758497 h 1335"/>
              <a:gd name="T6" fmla="*/ 1370396449 w 1335"/>
              <a:gd name="T7" fmla="*/ 453394036 h 1335"/>
              <a:gd name="T8" fmla="*/ 1390742800 w 1335"/>
              <a:gd name="T9" fmla="*/ 261481570 h 1335"/>
              <a:gd name="T10" fmla="*/ 1198048697 w 1335"/>
              <a:gd name="T11" fmla="*/ 262680811 h 1335"/>
              <a:gd name="T12" fmla="*/ 1144190708 w 1335"/>
              <a:gd name="T13" fmla="*/ 77964884 h 1335"/>
              <a:gd name="T14" fmla="*/ 958678764 w 1335"/>
              <a:gd name="T15" fmla="*/ 149932470 h 1335"/>
              <a:gd name="T16" fmla="*/ 836599562 w 1335"/>
              <a:gd name="T17" fmla="*/ 0 h 1335"/>
              <a:gd name="T18" fmla="*/ 701355074 w 1335"/>
              <a:gd name="T19" fmla="*/ 137937872 h 1335"/>
              <a:gd name="T20" fmla="*/ 532598949 w 1335"/>
              <a:gd name="T21" fmla="*/ 41981092 h 1335"/>
              <a:gd name="T22" fmla="*/ 452410388 w 1335"/>
              <a:gd name="T23" fmla="*/ 227896259 h 1335"/>
              <a:gd name="T24" fmla="*/ 260914222 w 1335"/>
              <a:gd name="T25" fmla="*/ 207505881 h 1335"/>
              <a:gd name="T26" fmla="*/ 263307911 w 1335"/>
              <a:gd name="T27" fmla="*/ 400618683 h 1335"/>
              <a:gd name="T28" fmla="*/ 77794873 w 1335"/>
              <a:gd name="T29" fmla="*/ 454594372 h 1335"/>
              <a:gd name="T30" fmla="*/ 149606618 w 1335"/>
              <a:gd name="T31" fmla="*/ 641708780 h 1335"/>
              <a:gd name="T32" fmla="*/ 0 w 1335"/>
              <a:gd name="T33" fmla="*/ 762853997 h 1335"/>
              <a:gd name="T34" fmla="*/ 137638176 w 1335"/>
              <a:gd name="T35" fmla="*/ 898393388 h 1335"/>
              <a:gd name="T36" fmla="*/ 41889547 w 1335"/>
              <a:gd name="T37" fmla="*/ 1067515899 h 1335"/>
              <a:gd name="T38" fmla="*/ 227401491 w 1335"/>
              <a:gd name="T39" fmla="*/ 1147880360 h 1335"/>
              <a:gd name="T40" fmla="*/ 207055140 w 1335"/>
              <a:gd name="T41" fmla="*/ 1339792827 h 1335"/>
              <a:gd name="T42" fmla="*/ 399749243 w 1335"/>
              <a:gd name="T43" fmla="*/ 1338593586 h 1335"/>
              <a:gd name="T44" fmla="*/ 453607232 w 1335"/>
              <a:gd name="T45" fmla="*/ 1523309513 h 1335"/>
              <a:gd name="T46" fmla="*/ 640316020 w 1335"/>
              <a:gd name="T47" fmla="*/ 1451341927 h 1335"/>
              <a:gd name="T48" fmla="*/ 761198378 w 1335"/>
              <a:gd name="T49" fmla="*/ 1601274397 h 1335"/>
              <a:gd name="T50" fmla="*/ 896442866 w 1335"/>
              <a:gd name="T51" fmla="*/ 1463336525 h 1335"/>
              <a:gd name="T52" fmla="*/ 1065198991 w 1335"/>
              <a:gd name="T53" fmla="*/ 1558094065 h 1335"/>
              <a:gd name="T54" fmla="*/ 1145387552 w 1335"/>
              <a:gd name="T55" fmla="*/ 1373378138 h 1335"/>
              <a:gd name="T56" fmla="*/ 1336883718 w 1335"/>
              <a:gd name="T57" fmla="*/ 1393768516 h 1335"/>
              <a:gd name="T58" fmla="*/ 1335686873 w 1335"/>
              <a:gd name="T59" fmla="*/ 1200655714 h 1335"/>
              <a:gd name="T60" fmla="*/ 1521199912 w 1335"/>
              <a:gd name="T61" fmla="*/ 1146680024 h 1335"/>
              <a:gd name="T62" fmla="*/ 1448191322 w 1335"/>
              <a:gd name="T63" fmla="*/ 960764857 h 1335"/>
              <a:gd name="T64" fmla="*/ 928757659 w 1335"/>
              <a:gd name="T65" fmla="*/ 1259429461 h 1335"/>
              <a:gd name="T66" fmla="*/ 670237125 w 1335"/>
              <a:gd name="T67" fmla="*/ 343044177 h 1335"/>
              <a:gd name="T68" fmla="*/ 928757659 w 1335"/>
              <a:gd name="T69" fmla="*/ 1259429461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 name="Freeform 242"/>
          <p:cNvSpPr>
            <a:spLocks noEditPoints="1" noChangeArrowheads="1"/>
          </p:cNvSpPr>
          <p:nvPr/>
        </p:nvSpPr>
        <p:spPr bwMode="auto">
          <a:xfrm>
            <a:off x="3598064" y="4695820"/>
            <a:ext cx="932259" cy="931069"/>
          </a:xfrm>
          <a:custGeom>
            <a:avLst/>
            <a:gdLst>
              <a:gd name="T0" fmla="*/ 1214977973 w 1135"/>
              <a:gd name="T1" fmla="*/ 651949556 h 1134"/>
              <a:gd name="T2" fmla="*/ 1361302936 w 1135"/>
              <a:gd name="T3" fmla="*/ 565661760 h 1134"/>
              <a:gd name="T4" fmla="*/ 1327719709 w 1135"/>
              <a:gd name="T5" fmla="*/ 439825711 h 1134"/>
              <a:gd name="T6" fmla="*/ 1157407352 w 1135"/>
              <a:gd name="T7" fmla="*/ 438628075 h 1134"/>
              <a:gd name="T8" fmla="*/ 1038668493 w 1135"/>
              <a:gd name="T9" fmla="*/ 284029063 h 1134"/>
              <a:gd name="T10" fmla="*/ 1080646159 w 1135"/>
              <a:gd name="T11" fmla="*/ 118644761 h 1134"/>
              <a:gd name="T12" fmla="*/ 969103628 w 1135"/>
              <a:gd name="T13" fmla="*/ 53929735 h 1134"/>
              <a:gd name="T14" fmla="*/ 846766058 w 1135"/>
              <a:gd name="T15" fmla="*/ 172574496 h 1134"/>
              <a:gd name="T16" fmla="*/ 652466308 w 1135"/>
              <a:gd name="T17" fmla="*/ 147407724 h 1134"/>
              <a:gd name="T18" fmla="*/ 566110376 w 1135"/>
              <a:gd name="T19" fmla="*/ 0 h 1134"/>
              <a:gd name="T20" fmla="*/ 440174095 w 1135"/>
              <a:gd name="T21" fmla="*/ 33555696 h 1134"/>
              <a:gd name="T22" fmla="*/ 437775684 w 1135"/>
              <a:gd name="T23" fmla="*/ 203733826 h 1134"/>
              <a:gd name="T24" fmla="*/ 284254394 w 1135"/>
              <a:gd name="T25" fmla="*/ 322379681 h 1134"/>
              <a:gd name="T26" fmla="*/ 118738858 w 1135"/>
              <a:gd name="T27" fmla="*/ 280433966 h 1134"/>
              <a:gd name="T28" fmla="*/ 53971910 w 1135"/>
              <a:gd name="T29" fmla="*/ 391888534 h 1134"/>
              <a:gd name="T30" fmla="*/ 172711863 w 1135"/>
              <a:gd name="T31" fmla="*/ 514129486 h 1134"/>
              <a:gd name="T32" fmla="*/ 147524169 w 1135"/>
              <a:gd name="T33" fmla="*/ 707076927 h 1134"/>
              <a:gd name="T34" fmla="*/ 0 w 1135"/>
              <a:gd name="T35" fmla="*/ 794563452 h 1134"/>
              <a:gd name="T36" fmla="*/ 33583227 w 1135"/>
              <a:gd name="T37" fmla="*/ 919200771 h 1134"/>
              <a:gd name="T38" fmla="*/ 205094790 w 1135"/>
              <a:gd name="T39" fmla="*/ 921597137 h 1134"/>
              <a:gd name="T40" fmla="*/ 322634442 w 1135"/>
              <a:gd name="T41" fmla="*/ 1076195055 h 1134"/>
              <a:gd name="T42" fmla="*/ 280656777 w 1135"/>
              <a:gd name="T43" fmla="*/ 1241579357 h 1134"/>
              <a:gd name="T44" fmla="*/ 393398513 w 1135"/>
              <a:gd name="T45" fmla="*/ 1306295477 h 1134"/>
              <a:gd name="T46" fmla="*/ 514536877 w 1135"/>
              <a:gd name="T47" fmla="*/ 1187649622 h 1134"/>
              <a:gd name="T48" fmla="*/ 708836628 w 1135"/>
              <a:gd name="T49" fmla="*/ 1212817488 h 1134"/>
              <a:gd name="T50" fmla="*/ 796391765 w 1135"/>
              <a:gd name="T51" fmla="*/ 1359026482 h 1134"/>
              <a:gd name="T52" fmla="*/ 921128841 w 1135"/>
              <a:gd name="T53" fmla="*/ 1325470786 h 1134"/>
              <a:gd name="T54" fmla="*/ 923527251 w 1135"/>
              <a:gd name="T55" fmla="*/ 1155292656 h 1134"/>
              <a:gd name="T56" fmla="*/ 1078247748 w 1135"/>
              <a:gd name="T57" fmla="*/ 1036646801 h 1134"/>
              <a:gd name="T58" fmla="*/ 1242564078 w 1135"/>
              <a:gd name="T59" fmla="*/ 1078592516 h 1134"/>
              <a:gd name="T60" fmla="*/ 1307331026 w 1135"/>
              <a:gd name="T61" fmla="*/ 967137948 h 1134"/>
              <a:gd name="T62" fmla="*/ 1189790278 w 1135"/>
              <a:gd name="T63" fmla="*/ 844896996 h 1134"/>
              <a:gd name="T64" fmla="*/ 1214977973 w 1135"/>
              <a:gd name="T65" fmla="*/ 651949556 h 1134"/>
              <a:gd name="T66" fmla="*/ 711236134 w 1135"/>
              <a:gd name="T67" fmla="*/ 1053425744 h 1134"/>
              <a:gd name="T68" fmla="*/ 307042582 w 1135"/>
              <a:gd name="T69" fmla="*/ 710673118 h 1134"/>
              <a:gd name="T70" fmla="*/ 651266007 w 1135"/>
              <a:gd name="T71" fmla="*/ 306799469 h 1134"/>
              <a:gd name="T72" fmla="*/ 1054260354 w 1135"/>
              <a:gd name="T73" fmla="*/ 649552095 h 1134"/>
              <a:gd name="T74" fmla="*/ 711236134 w 1135"/>
              <a:gd name="T75" fmla="*/ 1053425744 h 1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5"/>
              <a:gd name="T115" fmla="*/ 0 h 1134"/>
              <a:gd name="T116" fmla="*/ 1135 w 1135"/>
              <a:gd name="T117" fmla="*/ 1134 h 1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nvGrpSpPr>
          <p:cNvPr id="26" name="组合 13"/>
          <p:cNvGrpSpPr/>
          <p:nvPr/>
        </p:nvGrpSpPr>
        <p:grpSpPr bwMode="auto">
          <a:xfrm>
            <a:off x="6325170" y="2232402"/>
            <a:ext cx="2758679" cy="346249"/>
            <a:chOff x="0" y="0"/>
            <a:chExt cx="3240360" cy="346442"/>
          </a:xfrm>
          <a:solidFill>
            <a:srgbClr val="00B0F0"/>
          </a:solidFill>
          <a:effectLst>
            <a:outerShdw blurRad="50800" dist="38100" dir="2700000" algn="tl" rotWithShape="0">
              <a:prstClr val="black">
                <a:alpha val="40000"/>
              </a:prstClr>
            </a:outerShdw>
          </a:effectLst>
        </p:grpSpPr>
        <p:sp>
          <p:nvSpPr>
            <p:cNvPr id="27" name="矩形 14"/>
            <p:cNvSpPr>
              <a:spLocks noChangeArrowheads="1"/>
            </p:cNvSpPr>
            <p:nvPr/>
          </p:nvSpPr>
          <p:spPr bwMode="auto">
            <a:xfrm>
              <a:off x="0" y="1900"/>
              <a:ext cx="3240360" cy="326896"/>
            </a:xfrm>
            <a:prstGeom prst="rect">
              <a:avLst/>
            </a:prstGeom>
            <a:solidFill>
              <a:schemeClr val="bg1"/>
            </a:solidFill>
            <a:ln>
              <a:noFill/>
            </a:ln>
            <a:effectLst/>
          </p:spPr>
          <p:txBody>
            <a:bodyPr vert="horz" wrap="square" lIns="68580" tIns="34290" rIns="68580" bIns="34290" numCol="1" anchor="t" anchorCtr="0" compatLnSpc="1"/>
            <a:lstStyle/>
            <a:p>
              <a:endParaRPr lang="zh-CN" altLang="zh-CN">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 name="文本框 11"/>
            <p:cNvSpPr>
              <a:spLocks noChangeArrowheads="1"/>
            </p:cNvSpPr>
            <p:nvPr/>
          </p:nvSpPr>
          <p:spPr bwMode="auto">
            <a:xfrm>
              <a:off x="72008" y="0"/>
              <a:ext cx="1952110" cy="346442"/>
            </a:xfrm>
            <a:prstGeom prst="rect">
              <a:avLst/>
            </a:prstGeom>
            <a:noFill/>
            <a:ln>
              <a:noFill/>
            </a:ln>
            <a:effectLst/>
          </p:spPr>
          <p:txBody>
            <a:bodyPr vert="horz" wrap="square" lIns="68580" tIns="34290" rIns="68580" bIns="34290" numCol="1" anchor="t" anchorCtr="0" compatLnSpc="1"/>
            <a:lstStyle/>
            <a:p>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1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29" name="矩形 17"/>
          <p:cNvSpPr>
            <a:spLocks noChangeArrowheads="1"/>
          </p:cNvSpPr>
          <p:nvPr/>
        </p:nvSpPr>
        <p:spPr bwMode="auto">
          <a:xfrm>
            <a:off x="6291833" y="2613403"/>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0" name="组合 18"/>
          <p:cNvGrpSpPr/>
          <p:nvPr/>
        </p:nvGrpSpPr>
        <p:grpSpPr bwMode="auto">
          <a:xfrm>
            <a:off x="6325170" y="3480177"/>
            <a:ext cx="2758679" cy="346249"/>
            <a:chOff x="0" y="0"/>
            <a:chExt cx="3240360" cy="346442"/>
          </a:xfrm>
          <a:solidFill>
            <a:srgbClr val="00B0F0"/>
          </a:solidFill>
          <a:effectLst>
            <a:outerShdw blurRad="50800" dist="38100" dir="2700000" algn="tl" rotWithShape="0">
              <a:prstClr val="black">
                <a:alpha val="40000"/>
              </a:prstClr>
            </a:outerShdw>
          </a:effectLst>
        </p:grpSpPr>
        <p:sp>
          <p:nvSpPr>
            <p:cNvPr id="31" name="矩形 19"/>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文本框 11"/>
            <p:cNvSpPr>
              <a:spLocks noChangeArrowheads="1"/>
            </p:cNvSpPr>
            <p:nvPr/>
          </p:nvSpPr>
          <p:spPr bwMode="auto">
            <a:xfrm>
              <a:off x="72008" y="0"/>
              <a:ext cx="1636613"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2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33" name="矩形 21"/>
          <p:cNvSpPr>
            <a:spLocks noChangeArrowheads="1"/>
          </p:cNvSpPr>
          <p:nvPr/>
        </p:nvSpPr>
        <p:spPr bwMode="auto">
          <a:xfrm>
            <a:off x="6291833" y="3861178"/>
            <a:ext cx="290869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4" name="组合 22"/>
          <p:cNvGrpSpPr/>
          <p:nvPr/>
        </p:nvGrpSpPr>
        <p:grpSpPr bwMode="auto">
          <a:xfrm>
            <a:off x="6325170" y="4531499"/>
            <a:ext cx="2758679" cy="346249"/>
            <a:chOff x="0" y="0"/>
            <a:chExt cx="3240360" cy="346442"/>
          </a:xfrm>
          <a:solidFill>
            <a:srgbClr val="00B0F0"/>
          </a:solidFill>
          <a:effectLst>
            <a:outerShdw blurRad="50800" dist="38100" dir="2700000" algn="tl" rotWithShape="0">
              <a:prstClr val="black">
                <a:alpha val="40000"/>
              </a:prstClr>
            </a:outerShdw>
          </a:effectLst>
        </p:grpSpPr>
        <p:sp>
          <p:nvSpPr>
            <p:cNvPr id="35" name="矩形 23"/>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文本框 11"/>
            <p:cNvSpPr>
              <a:spLocks noChangeArrowheads="1"/>
            </p:cNvSpPr>
            <p:nvPr/>
          </p:nvSpPr>
          <p:spPr bwMode="auto">
            <a:xfrm>
              <a:off x="72008" y="0"/>
              <a:ext cx="1638497"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3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37" name="矩形 25"/>
          <p:cNvSpPr>
            <a:spLocks noChangeArrowheads="1"/>
          </p:cNvSpPr>
          <p:nvPr/>
        </p:nvSpPr>
        <p:spPr bwMode="auto">
          <a:xfrm>
            <a:off x="6291833" y="4912500"/>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9" name="组合 38"/>
          <p:cNvGrpSpPr/>
          <p:nvPr/>
        </p:nvGrpSpPr>
        <p:grpSpPr>
          <a:xfrm>
            <a:off x="179512" y="239963"/>
            <a:ext cx="610338" cy="425123"/>
            <a:chOff x="1311557" y="1084208"/>
            <a:chExt cx="363995" cy="250835"/>
          </a:xfrm>
          <a:solidFill>
            <a:schemeClr val="bg1"/>
          </a:solidFill>
        </p:grpSpPr>
        <p:sp>
          <p:nvSpPr>
            <p:cNvPr id="40" name="任意多边形: 形状 39"/>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p:cBhvr>
                                        <p:cTn id="9" dur="500"/>
                                        <p:tgtEl>
                                          <p:spTgt spid="25"/>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p:cBhvr>
                                        <p:cTn id="14" dur="500"/>
                                        <p:tgtEl>
                                          <p:spTgt spid="22"/>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p:cBhvr>
                                        <p:cTn id="19" dur="500"/>
                                        <p:tgtEl>
                                          <p:spTgt spid="2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p:cBhvr>
                                        <p:cTn id="24" dur="500"/>
                                        <p:tgtEl>
                                          <p:spTgt spid="24"/>
                                        </p:tgtEl>
                                      </p:cBhvr>
                                    </p:animEffect>
                                  </p:childTnLst>
                                </p:cTn>
                              </p:par>
                              <p:par>
                                <p:cTn id="25" presetID="8" presetClass="emph" presetSubtype="0" fill="hold" grpId="1" nodeType="withEffect">
                                  <p:stCondLst>
                                    <p:cond delay="750"/>
                                  </p:stCondLst>
                                  <p:childTnLst>
                                    <p:animRot by="21600000">
                                      <p:cBhvr>
                                        <p:cTn id="26" dur="4000" fill="hold"/>
                                        <p:tgtEl>
                                          <p:spTgt spid="23"/>
                                        </p:tgtEl>
                                        <p:attrNameLst>
                                          <p:attrName>r</p:attrName>
                                        </p:attrNameLst>
                                      </p:cBhvr>
                                    </p:animRot>
                                  </p:childTnLst>
                                </p:cTn>
                              </p:par>
                              <p:par>
                                <p:cTn id="27" presetID="8" presetClass="emph" presetSubtype="0" fill="hold" grpId="1" nodeType="withEffect">
                                  <p:stCondLst>
                                    <p:cond delay="500"/>
                                  </p:stCondLst>
                                  <p:childTnLst>
                                    <p:animRot by="-21600000">
                                      <p:cBhvr>
                                        <p:cTn id="28" dur="4000" fill="hold"/>
                                        <p:tgtEl>
                                          <p:spTgt spid="24"/>
                                        </p:tgtEl>
                                        <p:attrNameLst>
                                          <p:attrName>r</p:attrName>
                                        </p:attrNameLst>
                                      </p:cBhvr>
                                    </p:animRot>
                                  </p:childTnLst>
                                </p:cTn>
                              </p:par>
                              <p:par>
                                <p:cTn id="29" presetID="8" presetClass="emph" presetSubtype="0" fill="hold" grpId="1" nodeType="withEffect">
                                  <p:stCondLst>
                                    <p:cond delay="750"/>
                                  </p:stCondLst>
                                  <p:childTnLst>
                                    <p:animRot by="-21600000">
                                      <p:cBhvr>
                                        <p:cTn id="30" dur="4000" fill="hold"/>
                                        <p:tgtEl>
                                          <p:spTgt spid="22"/>
                                        </p:tgtEl>
                                        <p:attrNameLst>
                                          <p:attrName>r</p:attrName>
                                        </p:attrNameLst>
                                      </p:cBhvr>
                                    </p:animRot>
                                  </p:childTnLst>
                                </p:cTn>
                              </p:par>
                              <p:par>
                                <p:cTn id="31" presetID="8" presetClass="emph" presetSubtype="0" fill="hold" grpId="1" nodeType="withEffect">
                                  <p:stCondLst>
                                    <p:cond delay="750"/>
                                  </p:stCondLst>
                                  <p:childTnLst>
                                    <p:animRot by="21600000">
                                      <p:cBhvr>
                                        <p:cTn id="32" dur="4000" fill="hold"/>
                                        <p:tgtEl>
                                          <p:spTgt spid="25"/>
                                        </p:tgtEl>
                                        <p:attrNameLst>
                                          <p:attrName>r</p:attrName>
                                        </p:attrNameLst>
                                      </p:cBhvr>
                                    </p:animRot>
                                  </p:childTnLst>
                                </p:cTn>
                              </p:par>
                              <p:par>
                                <p:cTn id="33" presetID="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750" fill="hold"/>
                                        <p:tgtEl>
                                          <p:spTgt spid="26"/>
                                        </p:tgtEl>
                                        <p:attrNameLst>
                                          <p:attrName>ppt_x</p:attrName>
                                        </p:attrNameLst>
                                      </p:cBhvr>
                                      <p:tavLst>
                                        <p:tav tm="0">
                                          <p:val>
                                            <p:strVal val="1+#ppt_w/2"/>
                                          </p:val>
                                        </p:tav>
                                        <p:tav tm="100000">
                                          <p:val>
                                            <p:strVal val="#ppt_x"/>
                                          </p:val>
                                        </p:tav>
                                      </p:tavLst>
                                    </p:anim>
                                    <p:anim calcmode="lin" valueType="num">
                                      <p:cBhvr>
                                        <p:cTn id="36" dur="75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75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p:cBhvr>
                                        <p:cTn id="40" dur="750"/>
                                        <p:tgtEl>
                                          <p:spTgt spid="29"/>
                                        </p:tgtEl>
                                      </p:cBhvr>
                                    </p:animEffect>
                                  </p:childTnLst>
                                </p:cTn>
                              </p:par>
                              <p:par>
                                <p:cTn id="41" presetID="2" presetClass="entr" presetSubtype="2"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750" fill="hold"/>
                                        <p:tgtEl>
                                          <p:spTgt spid="30"/>
                                        </p:tgtEl>
                                        <p:attrNameLst>
                                          <p:attrName>ppt_x</p:attrName>
                                        </p:attrNameLst>
                                      </p:cBhvr>
                                      <p:tavLst>
                                        <p:tav tm="0">
                                          <p:val>
                                            <p:strVal val="1+#ppt_w/2"/>
                                          </p:val>
                                        </p:tav>
                                        <p:tav tm="100000">
                                          <p:val>
                                            <p:strVal val="#ppt_x"/>
                                          </p:val>
                                        </p:tav>
                                      </p:tavLst>
                                    </p:anim>
                                    <p:anim calcmode="lin" valueType="num">
                                      <p:cBhvr>
                                        <p:cTn id="44" dur="750" fill="hold"/>
                                        <p:tgtEl>
                                          <p:spTgt spid="30"/>
                                        </p:tgtEl>
                                        <p:attrNameLst>
                                          <p:attrName>ppt_y</p:attrName>
                                        </p:attrNameLst>
                                      </p:cBhvr>
                                      <p:tavLst>
                                        <p:tav tm="0">
                                          <p:val>
                                            <p:strVal val="#ppt_y"/>
                                          </p:val>
                                        </p:tav>
                                        <p:tav tm="100000">
                                          <p:val>
                                            <p:strVal val="#ppt_y"/>
                                          </p:val>
                                        </p:tav>
                                      </p:tavLst>
                                    </p:anim>
                                  </p:childTnLst>
                                </p:cTn>
                              </p:par>
                            </p:childTnLst>
                          </p:cTn>
                        </p:par>
                        <p:par>
                          <p:cTn id="45" fill="hold">
                            <p:stCondLst>
                              <p:cond delay="175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p:cBhvr>
                                        <p:cTn id="48" dur="500"/>
                                        <p:tgtEl>
                                          <p:spTgt spid="33"/>
                                        </p:tgtEl>
                                      </p:cBhvr>
                                    </p:animEffect>
                                  </p:childTnLst>
                                </p:cTn>
                              </p:par>
                              <p:par>
                                <p:cTn id="49" presetID="2" presetClass="entr" presetSubtype="2"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750" fill="hold"/>
                                        <p:tgtEl>
                                          <p:spTgt spid="34"/>
                                        </p:tgtEl>
                                        <p:attrNameLst>
                                          <p:attrName>ppt_x</p:attrName>
                                        </p:attrNameLst>
                                      </p:cBhvr>
                                      <p:tavLst>
                                        <p:tav tm="0">
                                          <p:val>
                                            <p:strVal val="1+#ppt_w/2"/>
                                          </p:val>
                                        </p:tav>
                                        <p:tav tm="100000">
                                          <p:val>
                                            <p:strVal val="#ppt_x"/>
                                          </p:val>
                                        </p:tav>
                                      </p:tavLst>
                                    </p:anim>
                                    <p:anim calcmode="lin" valueType="num">
                                      <p:cBhvr>
                                        <p:cTn id="52" dur="750" fill="hold"/>
                                        <p:tgtEl>
                                          <p:spTgt spid="34"/>
                                        </p:tgtEl>
                                        <p:attrNameLst>
                                          <p:attrName>ppt_y</p:attrName>
                                        </p:attrNameLst>
                                      </p:cBhvr>
                                      <p:tavLst>
                                        <p:tav tm="0">
                                          <p:val>
                                            <p:strVal val="#ppt_y"/>
                                          </p:val>
                                        </p:tav>
                                        <p:tav tm="100000">
                                          <p:val>
                                            <p:strVal val="#ppt_y"/>
                                          </p:val>
                                        </p:tav>
                                      </p:tavLst>
                                    </p:anim>
                                  </p:childTnLst>
                                </p:cTn>
                              </p:par>
                            </p:childTnLst>
                          </p:cTn>
                        </p:par>
                        <p:par>
                          <p:cTn id="53" fill="hold">
                            <p:stCondLst>
                              <p:cond delay="2250"/>
                            </p:stCondLst>
                            <p:childTnLst>
                              <p:par>
                                <p:cTn id="54" presetID="22" presetClass="entr" presetSubtype="1"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p:cBhvr>
                                        <p:cTn id="56"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9" grpId="0" bldLvl="0" autoUpdateAnimBg="0"/>
      <p:bldP spid="33" grpId="0" bldLvl="0" autoUpdateAnimBg="0"/>
      <p:bldP spid="37"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84012" y="1932208"/>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sp>
        <p:nvSpPr>
          <p:cNvPr id="12"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04</a:t>
            </a:r>
            <a:endParaRPr lang="zh-CN" altLang="en-US" sz="1600" dirty="0">
              <a:solidFill>
                <a:srgbClr val="395E9D"/>
              </a:solidFill>
            </a:endParaRPr>
          </a:p>
        </p:txBody>
      </p:sp>
      <p:sp>
        <p:nvSpPr>
          <p:cNvPr id="13"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6"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7"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21" name="矩形 20"/>
          <p:cNvSpPr/>
          <p:nvPr/>
        </p:nvSpPr>
        <p:spPr>
          <a:xfrm>
            <a:off x="2753576" y="3657820"/>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PPT</a:t>
            </a:r>
            <a:r>
              <a:rPr lang="zh-CN" altLang="en-US" sz="100" dirty="0" smtClean="0">
                <a:solidFill>
                  <a:prstClr val="white"/>
                </a:solidFill>
                <a:latin typeface="Calibri" panose="020F0502020204030204"/>
                <a:ea typeface="宋体" panose="02010600030101010101" pitchFamily="2" charset="-122"/>
              </a:rPr>
              <a:t>论坛：</a:t>
            </a:r>
            <a:r>
              <a:rPr lang="en-US" altLang="zh-CN" sz="100" dirty="0" smtClean="0">
                <a:solidFill>
                  <a:prstClr val="white"/>
                </a:solidFill>
                <a:latin typeface="Calibri" panose="020F0502020204030204"/>
                <a:ea typeface="宋体" panose="02010600030101010101" pitchFamily="2" charset="-122"/>
              </a:rPr>
              <a:t>www.1ppt.cn</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p:cNvSpPr txBox="1"/>
          <p:nvPr/>
        </p:nvSpPr>
        <p:spPr>
          <a:xfrm>
            <a:off x="815414" y="46236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4000" dirty="0">
                <a:solidFill>
                  <a:schemeClr val="tx1">
                    <a:lumMod val="65000"/>
                    <a:lumOff val="35000"/>
                  </a:schemeClr>
                </a:solidFill>
                <a:latin typeface="造字工房悦黑（非商用）常规体" pitchFamily="50" charset="-122"/>
                <a:ea typeface="造字工房悦黑（非商用）常规体" pitchFamily="50" charset="-122"/>
              </a:rPr>
              <a:t>目录</a:t>
            </a:r>
            <a:r>
              <a:rPr lang="en-US" altLang="zh-CN" sz="4000" dirty="0">
                <a:solidFill>
                  <a:schemeClr val="tx1">
                    <a:lumMod val="65000"/>
                    <a:lumOff val="35000"/>
                  </a:schemeClr>
                </a:solidFill>
                <a:latin typeface="造字工房悦黑（非商用）常规体" pitchFamily="50" charset="-122"/>
                <a:ea typeface="造字工房悦黑（非商用）常规体" pitchFamily="50" charset="-122"/>
              </a:rPr>
              <a:t>/</a:t>
            </a:r>
            <a:r>
              <a:rPr lang="en-US" altLang="zh-CN" sz="2400" dirty="0">
                <a:solidFill>
                  <a:schemeClr val="tx1">
                    <a:lumMod val="65000"/>
                    <a:lumOff val="35000"/>
                  </a:schemeClr>
                </a:solidFill>
                <a:latin typeface="造字工房悦黑（非商用）常规体" pitchFamily="50" charset="-122"/>
                <a:ea typeface="造字工房悦黑（非商用）常规体" pitchFamily="50" charset="-122"/>
              </a:rPr>
              <a:t>Contents</a:t>
            </a:r>
            <a:endParaRPr lang="en-GB" sz="2400" dirty="0">
              <a:solidFill>
                <a:schemeClr val="tx1">
                  <a:lumMod val="65000"/>
                  <a:lumOff val="35000"/>
                </a:schemeClr>
              </a:solidFill>
              <a:latin typeface="造字工房悦黑（非商用）常规体" pitchFamily="50" charset="-122"/>
              <a:ea typeface="造字工房悦黑（非商用）常规体" pitchFamily="50" charset="-122"/>
            </a:endParaRPr>
          </a:p>
        </p:txBody>
      </p:sp>
      <p:sp>
        <p:nvSpPr>
          <p:cNvPr id="28" name="Freeform 81"/>
          <p:cNvSpPr/>
          <p:nvPr/>
        </p:nvSpPr>
        <p:spPr bwMode="auto">
          <a:xfrm>
            <a:off x="2205741" y="2733726"/>
            <a:ext cx="7738363" cy="2237383"/>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zh-CN" altLang="en-US" sz="240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199457" y="2914557"/>
            <a:ext cx="1806996" cy="659800"/>
            <a:chOff x="899592" y="2185916"/>
            <a:chExt cx="1355247" cy="494850"/>
          </a:xfrm>
        </p:grpSpPr>
        <p:sp>
          <p:nvSpPr>
            <p:cNvPr id="34" name="Text Box 16"/>
            <p:cNvSpPr txBox="1">
              <a:spLocks noChangeArrowheads="1"/>
            </p:cNvSpPr>
            <p:nvPr/>
          </p:nvSpPr>
          <p:spPr bwMode="auto">
            <a:xfrm>
              <a:off x="899592" y="2185916"/>
              <a:ext cx="1355247" cy="3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a:r>
                <a:rPr lang="zh-CN" altLang="en-US" sz="2000" dirty="0">
                  <a:solidFill>
                    <a:schemeClr val="tx1">
                      <a:lumMod val="75000"/>
                      <a:lumOff val="25000"/>
                    </a:schemeClr>
                  </a:solidFill>
                  <a:latin typeface="造字工房悦黑（非商用）常规体" pitchFamily="50" charset="-122"/>
                  <a:ea typeface="造字工房悦黑（非商用）常规体" pitchFamily="50" charset="-122"/>
                </a:rPr>
                <a:t>添加标题内容</a:t>
              </a:r>
              <a:endParaRPr lang="zh-CN" altLang="en-US" sz="2000" dirty="0">
                <a:solidFill>
                  <a:schemeClr val="tx1">
                    <a:lumMod val="75000"/>
                    <a:lumOff val="25000"/>
                  </a:schemeClr>
                </a:solidFill>
                <a:latin typeface="造字工房悦黑（非商用）常规体" pitchFamily="50" charset="-122"/>
                <a:ea typeface="造字工房悦黑（非商用）常规体" pitchFamily="50" charset="-122"/>
              </a:endParaRPr>
            </a:p>
          </p:txBody>
        </p:sp>
        <p:sp>
          <p:nvSpPr>
            <p:cNvPr id="35" name="Text Box 17"/>
            <p:cNvSpPr txBox="1">
              <a:spLocks noChangeArrowheads="1"/>
            </p:cNvSpPr>
            <p:nvPr/>
          </p:nvSpPr>
          <p:spPr bwMode="auto">
            <a:xfrm>
              <a:off x="1082881" y="2473017"/>
              <a:ext cx="98866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1200" dirty="0">
                  <a:solidFill>
                    <a:schemeClr val="tx1">
                      <a:lumMod val="75000"/>
                      <a:lumOff val="25000"/>
                    </a:schemeClr>
                  </a:solidFill>
                  <a:latin typeface="造字工房悦黑（非商用）常规体" pitchFamily="50" charset="-122"/>
                  <a:ea typeface="造字工房悦黑（非商用）常规体" pitchFamily="50" charset="-122"/>
                </a:rPr>
                <a:t>Work content</a:t>
              </a:r>
              <a:endParaRPr lang="zh-CN" altLang="en-US" sz="1200" dirty="0">
                <a:solidFill>
                  <a:schemeClr val="tx1">
                    <a:lumMod val="75000"/>
                    <a:lumOff val="25000"/>
                  </a:schemeClr>
                </a:solidFill>
                <a:latin typeface="造字工房悦黑（非商用）常规体" pitchFamily="50" charset="-122"/>
                <a:ea typeface="造字工房悦黑（非商用）常规体" pitchFamily="50" charset="-122"/>
              </a:endParaRPr>
            </a:p>
          </p:txBody>
        </p:sp>
      </p:grpSp>
      <p:grpSp>
        <p:nvGrpSpPr>
          <p:cNvPr id="12" name="组合 11"/>
          <p:cNvGrpSpPr/>
          <p:nvPr/>
        </p:nvGrpSpPr>
        <p:grpSpPr>
          <a:xfrm>
            <a:off x="3333215" y="3942833"/>
            <a:ext cx="1718028" cy="656735"/>
            <a:chOff x="2499910" y="2957122"/>
            <a:chExt cx="1288521" cy="492551"/>
          </a:xfrm>
        </p:grpSpPr>
        <p:sp>
          <p:nvSpPr>
            <p:cNvPr id="36" name="Text Box 38"/>
            <p:cNvSpPr txBox="1">
              <a:spLocks noChangeArrowheads="1"/>
            </p:cNvSpPr>
            <p:nvPr/>
          </p:nvSpPr>
          <p:spPr bwMode="auto">
            <a:xfrm>
              <a:off x="2499910" y="2957122"/>
              <a:ext cx="128852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zh-CN" altLang="en-US" sz="2000" dirty="0">
                  <a:solidFill>
                    <a:schemeClr val="tx1">
                      <a:lumMod val="75000"/>
                      <a:lumOff val="25000"/>
                    </a:schemeClr>
                  </a:solidFill>
                  <a:latin typeface="造字工房悦黑（非商用）常规体" pitchFamily="50" charset="-122"/>
                  <a:ea typeface="造字工房悦黑（非商用）常规体" pitchFamily="50" charset="-122"/>
                </a:rPr>
                <a:t>添加标题内容</a:t>
              </a:r>
              <a:endParaRPr lang="zh-CN" altLang="en-US" sz="2000" dirty="0">
                <a:solidFill>
                  <a:schemeClr val="tx1">
                    <a:lumMod val="75000"/>
                    <a:lumOff val="25000"/>
                  </a:schemeClr>
                </a:solidFill>
                <a:latin typeface="造字工房悦黑（非商用）常规体" pitchFamily="50" charset="-122"/>
                <a:ea typeface="造字工房悦黑（非商用）常规体" pitchFamily="50" charset="-122"/>
              </a:endParaRPr>
            </a:p>
          </p:txBody>
        </p:sp>
        <p:sp>
          <p:nvSpPr>
            <p:cNvPr id="37" name="Text Box 39"/>
            <p:cNvSpPr txBox="1">
              <a:spLocks noChangeArrowheads="1"/>
            </p:cNvSpPr>
            <p:nvPr/>
          </p:nvSpPr>
          <p:spPr bwMode="auto">
            <a:xfrm>
              <a:off x="2517572" y="3241924"/>
              <a:ext cx="111259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1200" dirty="0">
                  <a:solidFill>
                    <a:schemeClr val="tx1">
                      <a:lumMod val="75000"/>
                      <a:lumOff val="25000"/>
                    </a:schemeClr>
                  </a:solidFill>
                  <a:latin typeface="造字工房悦黑（非商用）常规体" pitchFamily="50" charset="-122"/>
                  <a:ea typeface="造字工房悦黑（非商用）常规体" pitchFamily="50" charset="-122"/>
                </a:rPr>
                <a:t>Work content</a:t>
              </a:r>
              <a:endParaRPr lang="zh-CN" altLang="en-US" sz="1200" dirty="0">
                <a:solidFill>
                  <a:schemeClr val="tx1">
                    <a:lumMod val="75000"/>
                    <a:lumOff val="25000"/>
                  </a:schemeClr>
                </a:solidFill>
                <a:latin typeface="造字工房悦黑（非商用）常规体" pitchFamily="50" charset="-122"/>
                <a:ea typeface="造字工房悦黑（非商用）常规体" pitchFamily="50" charset="-122"/>
              </a:endParaRPr>
            </a:p>
          </p:txBody>
        </p:sp>
      </p:grpSp>
      <p:grpSp>
        <p:nvGrpSpPr>
          <p:cNvPr id="13" name="组合 12"/>
          <p:cNvGrpSpPr/>
          <p:nvPr/>
        </p:nvGrpSpPr>
        <p:grpSpPr>
          <a:xfrm>
            <a:off x="5303231" y="2761310"/>
            <a:ext cx="1781060" cy="633748"/>
            <a:chOff x="3977423" y="2070981"/>
            <a:chExt cx="1335795" cy="475311"/>
          </a:xfrm>
        </p:grpSpPr>
        <p:sp>
          <p:nvSpPr>
            <p:cNvPr id="38" name="Text Box 40"/>
            <p:cNvSpPr txBox="1">
              <a:spLocks noChangeArrowheads="1"/>
            </p:cNvSpPr>
            <p:nvPr/>
          </p:nvSpPr>
          <p:spPr bwMode="auto">
            <a:xfrm>
              <a:off x="3977423" y="2070981"/>
              <a:ext cx="133579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zh-CN" altLang="en-US" sz="2000" dirty="0">
                  <a:solidFill>
                    <a:schemeClr val="tx1">
                      <a:lumMod val="75000"/>
                      <a:lumOff val="25000"/>
                    </a:schemeClr>
                  </a:solidFill>
                  <a:latin typeface="造字工房悦黑（非商用）常规体" pitchFamily="50" charset="-122"/>
                  <a:ea typeface="造字工房悦黑（非商用）常规体" pitchFamily="50" charset="-122"/>
                </a:rPr>
                <a:t>添加标题内容</a:t>
              </a:r>
              <a:endParaRPr lang="zh-CN" altLang="en-US" sz="2000" dirty="0">
                <a:solidFill>
                  <a:schemeClr val="tx1">
                    <a:lumMod val="75000"/>
                    <a:lumOff val="25000"/>
                  </a:schemeClr>
                </a:solidFill>
                <a:latin typeface="造字工房悦黑（非商用）常规体" pitchFamily="50" charset="-122"/>
                <a:ea typeface="造字工房悦黑（非商用）常规体" pitchFamily="50" charset="-122"/>
              </a:endParaRPr>
            </a:p>
          </p:txBody>
        </p:sp>
        <p:sp>
          <p:nvSpPr>
            <p:cNvPr id="39" name="Text Box 41"/>
            <p:cNvSpPr txBox="1">
              <a:spLocks noChangeArrowheads="1"/>
            </p:cNvSpPr>
            <p:nvPr/>
          </p:nvSpPr>
          <p:spPr bwMode="auto">
            <a:xfrm>
              <a:off x="4082028" y="2338543"/>
              <a:ext cx="104258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a:r>
                <a:rPr lang="en-US" altLang="zh-CN" sz="1200" dirty="0">
                  <a:solidFill>
                    <a:schemeClr val="tx1">
                      <a:lumMod val="75000"/>
                      <a:lumOff val="25000"/>
                    </a:schemeClr>
                  </a:solidFill>
                  <a:latin typeface="造字工房悦黑（非商用）常规体" pitchFamily="50" charset="-122"/>
                  <a:ea typeface="造字工房悦黑（非商用）常规体" pitchFamily="50" charset="-122"/>
                </a:rPr>
                <a:t>Work content</a:t>
              </a:r>
              <a:endParaRPr lang="zh-CN" altLang="en-US" sz="1200" dirty="0">
                <a:solidFill>
                  <a:schemeClr val="tx1">
                    <a:lumMod val="75000"/>
                    <a:lumOff val="25000"/>
                  </a:schemeClr>
                </a:solidFill>
                <a:latin typeface="造字工房悦黑（非商用）常规体" pitchFamily="50" charset="-122"/>
                <a:ea typeface="造字工房悦黑（非商用）常规体" pitchFamily="50" charset="-122"/>
              </a:endParaRPr>
            </a:p>
          </p:txBody>
        </p:sp>
      </p:grpSp>
      <p:grpSp>
        <p:nvGrpSpPr>
          <p:cNvPr id="14" name="组合 13"/>
          <p:cNvGrpSpPr/>
          <p:nvPr/>
        </p:nvGrpSpPr>
        <p:grpSpPr>
          <a:xfrm>
            <a:off x="7438570" y="4195686"/>
            <a:ext cx="1742975" cy="658268"/>
            <a:chOff x="5578926" y="3146763"/>
            <a:chExt cx="1307231" cy="493701"/>
          </a:xfrm>
        </p:grpSpPr>
        <p:sp>
          <p:nvSpPr>
            <p:cNvPr id="40" name="Text Box 42"/>
            <p:cNvSpPr txBox="1">
              <a:spLocks noChangeArrowheads="1"/>
            </p:cNvSpPr>
            <p:nvPr/>
          </p:nvSpPr>
          <p:spPr bwMode="auto">
            <a:xfrm>
              <a:off x="5578926" y="3146763"/>
              <a:ext cx="13072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zh-CN" altLang="en-US" sz="2000" dirty="0">
                  <a:solidFill>
                    <a:schemeClr val="tx1">
                      <a:lumMod val="75000"/>
                      <a:lumOff val="25000"/>
                    </a:schemeClr>
                  </a:solidFill>
                  <a:latin typeface="造字工房悦黑（非商用）常规体" pitchFamily="50" charset="-122"/>
                  <a:ea typeface="造字工房悦黑（非商用）常规体" pitchFamily="50" charset="-122"/>
                </a:rPr>
                <a:t>添加标题内容</a:t>
              </a:r>
              <a:endParaRPr lang="zh-CN" altLang="en-US" sz="2000" dirty="0">
                <a:solidFill>
                  <a:schemeClr val="tx1">
                    <a:lumMod val="75000"/>
                    <a:lumOff val="25000"/>
                  </a:schemeClr>
                </a:solidFill>
                <a:latin typeface="造字工房悦黑（非商用）常规体" pitchFamily="50" charset="-122"/>
                <a:ea typeface="造字工房悦黑（非商用）常规体" pitchFamily="50" charset="-122"/>
              </a:endParaRPr>
            </a:p>
          </p:txBody>
        </p:sp>
        <p:sp>
          <p:nvSpPr>
            <p:cNvPr id="41" name="Text Box 43"/>
            <p:cNvSpPr txBox="1">
              <a:spLocks noChangeArrowheads="1"/>
            </p:cNvSpPr>
            <p:nvPr/>
          </p:nvSpPr>
          <p:spPr bwMode="auto">
            <a:xfrm>
              <a:off x="5580112" y="3432715"/>
              <a:ext cx="119891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a:r>
                <a:rPr lang="en-US" altLang="zh-CN" sz="1200" dirty="0">
                  <a:solidFill>
                    <a:schemeClr val="tx1">
                      <a:lumMod val="75000"/>
                      <a:lumOff val="25000"/>
                    </a:schemeClr>
                  </a:solidFill>
                  <a:latin typeface="造字工房悦黑（非商用）常规体" pitchFamily="50" charset="-122"/>
                  <a:ea typeface="造字工房悦黑（非商用）常规体" pitchFamily="50" charset="-122"/>
                </a:rPr>
                <a:t>Work content</a:t>
              </a:r>
              <a:endParaRPr lang="zh-CN" altLang="en-US" sz="1200" dirty="0">
                <a:solidFill>
                  <a:schemeClr val="tx1">
                    <a:lumMod val="75000"/>
                    <a:lumOff val="25000"/>
                  </a:schemeClr>
                </a:solidFill>
                <a:latin typeface="造字工房悦黑（非商用）常规体" pitchFamily="50" charset="-122"/>
                <a:ea typeface="造字工房悦黑（非商用）常规体" pitchFamily="50" charset="-122"/>
              </a:endParaRPr>
            </a:p>
          </p:txBody>
        </p:sp>
      </p:grpSp>
      <p:grpSp>
        <p:nvGrpSpPr>
          <p:cNvPr id="15" name="组合 14"/>
          <p:cNvGrpSpPr/>
          <p:nvPr/>
        </p:nvGrpSpPr>
        <p:grpSpPr>
          <a:xfrm>
            <a:off x="9264353" y="2805753"/>
            <a:ext cx="1806996" cy="631104"/>
            <a:chOff x="6948264" y="2104313"/>
            <a:chExt cx="1355247" cy="473328"/>
          </a:xfrm>
        </p:grpSpPr>
        <p:sp>
          <p:nvSpPr>
            <p:cNvPr id="42" name="Text Box 44"/>
            <p:cNvSpPr txBox="1">
              <a:spLocks noChangeArrowheads="1"/>
            </p:cNvSpPr>
            <p:nvPr/>
          </p:nvSpPr>
          <p:spPr bwMode="auto">
            <a:xfrm>
              <a:off x="6948264" y="2104313"/>
              <a:ext cx="1355247" cy="3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a:r>
                <a:rPr lang="zh-CN" altLang="en-US" sz="2000" dirty="0">
                  <a:solidFill>
                    <a:schemeClr val="tx1">
                      <a:lumMod val="75000"/>
                      <a:lumOff val="25000"/>
                    </a:schemeClr>
                  </a:solidFill>
                  <a:latin typeface="造字工房悦黑（非商用）常规体" pitchFamily="50" charset="-122"/>
                  <a:ea typeface="造字工房悦黑（非商用）常规体" pitchFamily="50" charset="-122"/>
                </a:rPr>
                <a:t>添加标题内容</a:t>
              </a:r>
              <a:endParaRPr lang="zh-CN" altLang="en-US" sz="2000" dirty="0">
                <a:solidFill>
                  <a:schemeClr val="tx1">
                    <a:lumMod val="75000"/>
                    <a:lumOff val="25000"/>
                  </a:schemeClr>
                </a:solidFill>
                <a:latin typeface="造字工房悦黑（非商用）常规体" pitchFamily="50" charset="-122"/>
                <a:ea typeface="造字工房悦黑（非商用）常规体" pitchFamily="50" charset="-122"/>
              </a:endParaRPr>
            </a:p>
          </p:txBody>
        </p:sp>
        <p:sp>
          <p:nvSpPr>
            <p:cNvPr id="43" name="Text Box 45"/>
            <p:cNvSpPr txBox="1">
              <a:spLocks noChangeArrowheads="1"/>
            </p:cNvSpPr>
            <p:nvPr/>
          </p:nvSpPr>
          <p:spPr bwMode="auto">
            <a:xfrm>
              <a:off x="7078155" y="2369892"/>
              <a:ext cx="109546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a:r>
                <a:rPr lang="en-US" altLang="zh-CN" sz="1200" dirty="0">
                  <a:solidFill>
                    <a:schemeClr val="tx1">
                      <a:lumMod val="75000"/>
                      <a:lumOff val="25000"/>
                    </a:schemeClr>
                  </a:solidFill>
                  <a:latin typeface="造字工房悦黑（非商用）常规体" pitchFamily="50" charset="-122"/>
                  <a:ea typeface="造字工房悦黑（非商用）常规体" pitchFamily="50" charset="-122"/>
                </a:rPr>
                <a:t>Work content</a:t>
              </a:r>
              <a:endParaRPr lang="zh-CN" altLang="en-US" sz="1200" dirty="0">
                <a:solidFill>
                  <a:schemeClr val="tx1">
                    <a:lumMod val="75000"/>
                    <a:lumOff val="25000"/>
                  </a:schemeClr>
                </a:solidFill>
                <a:latin typeface="造字工房悦黑（非商用）常规体" pitchFamily="50" charset="-122"/>
                <a:ea typeface="造字工房悦黑（非商用）常规体" pitchFamily="50" charset="-122"/>
              </a:endParaRPr>
            </a:p>
          </p:txBody>
        </p:sp>
      </p:grpSp>
      <p:grpSp>
        <p:nvGrpSpPr>
          <p:cNvPr id="6" name="组合 5"/>
          <p:cNvGrpSpPr/>
          <p:nvPr/>
        </p:nvGrpSpPr>
        <p:grpSpPr>
          <a:xfrm>
            <a:off x="3335658" y="2180862"/>
            <a:ext cx="1381681" cy="1382024"/>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rgbClr val="4B7AB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226" y="1835816"/>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02</a:t>
              </a:r>
              <a:endParaRPr lang="en-US" altLang="zh-CN" sz="5065"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561069" y="3918662"/>
            <a:ext cx="1381681" cy="1382024"/>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rgbClr val="4B7AB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373" y="3105837"/>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03</a:t>
              </a:r>
              <a:endParaRPr lang="en-US" altLang="zh-CN" sz="5065"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7438569" y="2180862"/>
            <a:ext cx="1381681" cy="1382024"/>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rgbClr val="4B7AB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1148" y="1835816"/>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04</a:t>
              </a:r>
              <a:endParaRPr lang="en-US" altLang="zh-CN" sz="5065"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9454006" y="3857366"/>
            <a:ext cx="1381681" cy="1382024"/>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rgbClr val="4B7AB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dirty="0">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5896" y="3105837"/>
              <a:ext cx="782803" cy="65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05</a:t>
              </a:r>
              <a:endParaRPr lang="en-US" altLang="zh-CN" sz="5065"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389189" y="3849702"/>
            <a:ext cx="1381681" cy="1382024"/>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rgbClr val="4B7AB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dirty="0">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282" y="3105837"/>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01</a:t>
              </a:r>
              <a:endParaRPr lang="en-US" altLang="zh-CN" sz="5065"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2500"/>
                                        <p:tgtEl>
                                          <p:spTgt spid="28"/>
                                        </p:tgtEl>
                                      </p:cBhvr>
                                    </p:animEffect>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10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1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6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9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2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3"/>
          <p:cNvGrpSpPr/>
          <p:nvPr/>
        </p:nvGrpSpPr>
        <p:grpSpPr bwMode="auto">
          <a:xfrm>
            <a:off x="2709862" y="2235238"/>
            <a:ext cx="2758679" cy="346249"/>
            <a:chOff x="0" y="0"/>
            <a:chExt cx="3240360" cy="346442"/>
          </a:xfrm>
          <a:solidFill>
            <a:schemeClr val="bg1"/>
          </a:solidFill>
          <a:effectLst>
            <a:outerShdw blurRad="50800" dist="38100" dir="2700000" algn="tl" rotWithShape="0">
              <a:prstClr val="black">
                <a:alpha val="40000"/>
              </a:prstClr>
            </a:outerShdw>
          </a:effectLst>
        </p:grpSpPr>
        <p:sp>
          <p:nvSpPr>
            <p:cNvPr id="7" name="矩形 14"/>
            <p:cNvSpPr>
              <a:spLocks noChangeArrowheads="1"/>
            </p:cNvSpPr>
            <p:nvPr/>
          </p:nvSpPr>
          <p:spPr bwMode="auto">
            <a:xfrm>
              <a:off x="0" y="1900"/>
              <a:ext cx="3240360" cy="326896"/>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文本框 11"/>
            <p:cNvSpPr>
              <a:spLocks noChangeArrowheads="1"/>
            </p:cNvSpPr>
            <p:nvPr/>
          </p:nvSpPr>
          <p:spPr bwMode="auto">
            <a:xfrm>
              <a:off x="72008" y="0"/>
              <a:ext cx="1640379"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1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标题内容</a:t>
              </a:r>
              <a:endPar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9" name="矩形 17"/>
          <p:cNvSpPr>
            <a:spLocks noChangeArrowheads="1"/>
          </p:cNvSpPr>
          <p:nvPr/>
        </p:nvSpPr>
        <p:spPr bwMode="auto">
          <a:xfrm>
            <a:off x="2676526" y="2616239"/>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0" name="组合 18"/>
          <p:cNvGrpSpPr/>
          <p:nvPr/>
        </p:nvGrpSpPr>
        <p:grpSpPr bwMode="auto">
          <a:xfrm>
            <a:off x="2709862" y="3483013"/>
            <a:ext cx="2758679" cy="346249"/>
            <a:chOff x="0" y="0"/>
            <a:chExt cx="3240360" cy="346442"/>
          </a:xfrm>
          <a:solidFill>
            <a:schemeClr val="bg1"/>
          </a:solidFill>
          <a:effectLst>
            <a:outerShdw blurRad="50800" dist="38100" dir="2700000" algn="tl" rotWithShape="0">
              <a:prstClr val="black">
                <a:alpha val="40000"/>
              </a:prstClr>
            </a:outerShdw>
          </a:effectLst>
        </p:grpSpPr>
        <p:sp>
          <p:nvSpPr>
            <p:cNvPr id="11" name="矩形 19"/>
            <p:cNvSpPr>
              <a:spLocks noChangeArrowheads="1"/>
            </p:cNvSpPr>
            <p:nvPr/>
          </p:nvSpPr>
          <p:spPr bwMode="auto">
            <a:xfrm>
              <a:off x="0" y="1900"/>
              <a:ext cx="3240360" cy="326896"/>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文本框 11"/>
            <p:cNvSpPr>
              <a:spLocks noChangeArrowheads="1"/>
            </p:cNvSpPr>
            <p:nvPr/>
          </p:nvSpPr>
          <p:spPr bwMode="auto">
            <a:xfrm>
              <a:off x="72008" y="0"/>
              <a:ext cx="1636613"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2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标题内容</a:t>
              </a:r>
              <a:endPar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13" name="矩形 21"/>
          <p:cNvSpPr>
            <a:spLocks noChangeArrowheads="1"/>
          </p:cNvSpPr>
          <p:nvPr/>
        </p:nvSpPr>
        <p:spPr bwMode="auto">
          <a:xfrm>
            <a:off x="2676526" y="3864014"/>
            <a:ext cx="290869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4" name="组合 22"/>
          <p:cNvGrpSpPr/>
          <p:nvPr/>
        </p:nvGrpSpPr>
        <p:grpSpPr bwMode="auto">
          <a:xfrm>
            <a:off x="2709862" y="4534335"/>
            <a:ext cx="2758679" cy="346249"/>
            <a:chOff x="0" y="0"/>
            <a:chExt cx="3240360" cy="346442"/>
          </a:xfrm>
          <a:solidFill>
            <a:srgbClr val="FF6699"/>
          </a:solidFill>
          <a:effectLst>
            <a:outerShdw blurRad="50800" dist="38100" dir="2700000" algn="tl" rotWithShape="0">
              <a:prstClr val="black">
                <a:alpha val="40000"/>
              </a:prstClr>
            </a:outerShdw>
          </a:effectLst>
        </p:grpSpPr>
        <p:sp>
          <p:nvSpPr>
            <p:cNvPr id="15" name="矩形 23"/>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文本框 11"/>
            <p:cNvSpPr>
              <a:spLocks noChangeArrowheads="1"/>
            </p:cNvSpPr>
            <p:nvPr/>
          </p:nvSpPr>
          <p:spPr bwMode="auto">
            <a:xfrm>
              <a:off x="72008" y="0"/>
              <a:ext cx="1638497"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3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标题内容</a:t>
              </a:r>
              <a:endPar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17" name="矩形 25"/>
          <p:cNvSpPr>
            <a:spLocks noChangeArrowheads="1"/>
          </p:cNvSpPr>
          <p:nvPr/>
        </p:nvSpPr>
        <p:spPr bwMode="auto">
          <a:xfrm>
            <a:off x="2676526" y="4915336"/>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20" name="组合 19"/>
          <p:cNvGrpSpPr/>
          <p:nvPr/>
        </p:nvGrpSpPr>
        <p:grpSpPr>
          <a:xfrm>
            <a:off x="179512" y="239963"/>
            <a:ext cx="610338" cy="425123"/>
            <a:chOff x="1311557" y="1084208"/>
            <a:chExt cx="363995" cy="250835"/>
          </a:xfrm>
          <a:solidFill>
            <a:schemeClr val="bg1"/>
          </a:solidFill>
        </p:grpSpPr>
        <p:sp>
          <p:nvSpPr>
            <p:cNvPr id="21" name="任意多边形: 形状 20"/>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42385" y="2520620"/>
            <a:ext cx="4070747" cy="2714171"/>
          </a:xfrm>
          <a:prstGeom prst="rect">
            <a:avLst/>
          </a:prstGeom>
          <a:noFill/>
          <a:ln w="28575">
            <a:noFill/>
            <a:bevel/>
          </a:ln>
          <a:effectLst>
            <a:outerShdw blurRad="50800" dist="38100" dir="2700000" algn="tl" rotWithShape="0">
              <a:prstClr val="black">
                <a:alpha val="40000"/>
              </a:prstClr>
            </a:outerShdw>
          </a:effec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ppt_x</p:attrName>
                                        </p:attrNameLst>
                                      </p:cBhvr>
                                      <p:tavLst>
                                        <p:tav tm="0">
                                          <p:val>
                                            <p:strVal val="1+#ppt_w/2"/>
                                          </p:val>
                                        </p:tav>
                                        <p:tav tm="100000">
                                          <p:val>
                                            <p:strVal val="#ppt_x"/>
                                          </p:val>
                                        </p:tav>
                                      </p:tavLst>
                                    </p:anim>
                                    <p:anim calcmode="lin" valueType="num">
                                      <p:cBhvr>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ppt_x</p:attrName>
                                        </p:attrNameLst>
                                      </p:cBhvr>
                                      <p:tavLst>
                                        <p:tav tm="0">
                                          <p:val>
                                            <p:strVal val="1+#ppt_w/2"/>
                                          </p:val>
                                        </p:tav>
                                        <p:tav tm="100000">
                                          <p:val>
                                            <p:strVal val="#ppt_x"/>
                                          </p:val>
                                        </p:tav>
                                      </p:tavLst>
                                    </p:anim>
                                    <p:anim calcmode="lin" valueType="num">
                                      <p:cBhvr>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750" fill="hold"/>
                                        <p:tgtEl>
                                          <p:spTgt spid="14"/>
                                        </p:tgtEl>
                                        <p:attrNameLst>
                                          <p:attrName>ppt_x</p:attrName>
                                        </p:attrNameLst>
                                      </p:cBhvr>
                                      <p:tavLst>
                                        <p:tav tm="0">
                                          <p:val>
                                            <p:strVal val="1+#ppt_w/2"/>
                                          </p:val>
                                        </p:tav>
                                        <p:tav tm="100000">
                                          <p:val>
                                            <p:strVal val="#ppt_x"/>
                                          </p:val>
                                        </p:tav>
                                      </p:tavLst>
                                    </p:anim>
                                    <p:anim calcmode="lin" valueType="num">
                                      <p:cBhvr>
                                        <p:cTn id="16" dur="75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p:cBhvr>
                                        <p:cTn id="20" dur="750"/>
                                        <p:tgtEl>
                                          <p:spTgt spid="9"/>
                                        </p:tgtEl>
                                      </p:cBhvr>
                                    </p:animEffect>
                                  </p:childTnLst>
                                </p:cTn>
                              </p:par>
                            </p:childTnLst>
                          </p:cTn>
                        </p:par>
                        <p:par>
                          <p:cTn id="21" fill="hold">
                            <p:stCondLst>
                              <p:cond delay="225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p:cBhvr>
                                        <p:cTn id="24" dur="500"/>
                                        <p:tgtEl>
                                          <p:spTgt spid="13"/>
                                        </p:tgtEl>
                                      </p:cBhvr>
                                    </p:animEffect>
                                  </p:childTnLst>
                                </p:cTn>
                              </p:par>
                            </p:childTnLst>
                          </p:cTn>
                        </p:par>
                        <p:par>
                          <p:cTn id="25" fill="hold">
                            <p:stCondLst>
                              <p:cond delay="275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p:cBhvr>
                                        <p:cTn id="2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P spid="13" grpId="0" bldLvl="0" autoUpdateAnimBg="0"/>
      <p:bldP spid="17"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2766311" y="1861945"/>
            <a:ext cx="3768047" cy="3769237"/>
          </a:xfrm>
          <a:prstGeom prst="ellipse">
            <a:avLst/>
          </a:prstGeom>
          <a:noFill/>
          <a:ln w="9" cmpd="sng">
            <a:solidFill>
              <a:schemeClr val="bg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5590562" y="2033329"/>
            <a:ext cx="43916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1</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8" name="Oval 11"/>
          <p:cNvSpPr>
            <a:spLocks noChangeArrowheads="1"/>
          </p:cNvSpPr>
          <p:nvPr/>
        </p:nvSpPr>
        <p:spPr bwMode="auto">
          <a:xfrm>
            <a:off x="5590562" y="5020632"/>
            <a:ext cx="43916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5</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9" name="Oval 12"/>
          <p:cNvSpPr>
            <a:spLocks noChangeArrowheads="1"/>
          </p:cNvSpPr>
          <p:nvPr/>
        </p:nvSpPr>
        <p:spPr bwMode="auto">
          <a:xfrm>
            <a:off x="6118993" y="4326769"/>
            <a:ext cx="44035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4</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10" name="Oval 13"/>
          <p:cNvSpPr>
            <a:spLocks noChangeArrowheads="1"/>
          </p:cNvSpPr>
          <p:nvPr/>
        </p:nvSpPr>
        <p:spPr bwMode="auto">
          <a:xfrm>
            <a:off x="6118993" y="2727194"/>
            <a:ext cx="44035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2</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11" name="Oval 14"/>
          <p:cNvSpPr>
            <a:spLocks noChangeArrowheads="1"/>
          </p:cNvSpPr>
          <p:nvPr/>
        </p:nvSpPr>
        <p:spPr bwMode="auto">
          <a:xfrm>
            <a:off x="6290376" y="3526980"/>
            <a:ext cx="43916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3</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12" name="TextBox 19"/>
          <p:cNvSpPr txBox="1">
            <a:spLocks noChangeArrowheads="1"/>
          </p:cNvSpPr>
          <p:nvPr/>
        </p:nvSpPr>
        <p:spPr bwMode="auto">
          <a:xfrm>
            <a:off x="6290374" y="1978310"/>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3" name="Oval 7"/>
          <p:cNvSpPr>
            <a:spLocks noChangeArrowheads="1"/>
          </p:cNvSpPr>
          <p:nvPr/>
        </p:nvSpPr>
        <p:spPr bwMode="auto">
          <a:xfrm>
            <a:off x="2684190" y="2066653"/>
            <a:ext cx="3338399" cy="333601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Oval 8"/>
          <p:cNvSpPr>
            <a:spLocks noChangeArrowheads="1"/>
          </p:cNvSpPr>
          <p:nvPr/>
        </p:nvSpPr>
        <p:spPr bwMode="auto">
          <a:xfrm>
            <a:off x="2912699" y="2293976"/>
            <a:ext cx="2881378" cy="2881377"/>
          </a:xfrm>
          <a:prstGeom prst="ellipse">
            <a:avLst/>
          </a:prstGeom>
          <a:blipFill dpi="0" rotWithShape="1">
            <a:blip r:embed="rId1"/>
            <a:srcRect/>
            <a:stretch>
              <a:fillRect r="-5000"/>
            </a:stretch>
          </a:blip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Oval 9"/>
          <p:cNvSpPr>
            <a:spLocks noChangeArrowheads="1"/>
          </p:cNvSpPr>
          <p:nvPr/>
        </p:nvSpPr>
        <p:spPr bwMode="auto">
          <a:xfrm>
            <a:off x="2756788" y="4336287"/>
            <a:ext cx="814070" cy="814070"/>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6" name="TextBox 18"/>
          <p:cNvSpPr txBox="1">
            <a:spLocks noChangeArrowheads="1"/>
          </p:cNvSpPr>
          <p:nvPr/>
        </p:nvSpPr>
        <p:spPr bwMode="auto">
          <a:xfrm>
            <a:off x="2873424" y="4474345"/>
            <a:ext cx="580798" cy="5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a:t>
            </a:r>
            <a:endParaRPr lang="en-US" sz="1500" dirty="0">
              <a:solidFill>
                <a:srgbClr val="395E9D"/>
              </a:solidFill>
              <a:latin typeface="微软雅黑" panose="020B0503020204020204" pitchFamily="34" charset="-122"/>
              <a:ea typeface="微软雅黑" panose="020B0503020204020204" pitchFamily="34" charset="-122"/>
            </a:endParaRPr>
          </a:p>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标题</a:t>
            </a:r>
            <a:endParaRPr lang="en-US" sz="1500" dirty="0">
              <a:solidFill>
                <a:srgbClr val="395E9D"/>
              </a:solidFill>
              <a:latin typeface="微软雅黑" panose="020B0503020204020204" pitchFamily="34" charset="-122"/>
              <a:ea typeface="微软雅黑" panose="020B0503020204020204" pitchFamily="34" charset="-122"/>
            </a:endParaRPr>
          </a:p>
        </p:txBody>
      </p:sp>
      <p:sp>
        <p:nvSpPr>
          <p:cNvPr id="17" name="TextBox 19"/>
          <p:cNvSpPr txBox="1">
            <a:spLocks noChangeArrowheads="1"/>
          </p:cNvSpPr>
          <p:nvPr/>
        </p:nvSpPr>
        <p:spPr bwMode="auto">
          <a:xfrm>
            <a:off x="6688029" y="2738460"/>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8" name="TextBox 19"/>
          <p:cNvSpPr txBox="1">
            <a:spLocks noChangeArrowheads="1"/>
          </p:cNvSpPr>
          <p:nvPr/>
        </p:nvSpPr>
        <p:spPr bwMode="auto">
          <a:xfrm>
            <a:off x="6832045" y="3530548"/>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9" name="TextBox 19"/>
          <p:cNvSpPr txBox="1">
            <a:spLocks noChangeArrowheads="1"/>
          </p:cNvSpPr>
          <p:nvPr/>
        </p:nvSpPr>
        <p:spPr bwMode="auto">
          <a:xfrm>
            <a:off x="6630762" y="4365828"/>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6183176" y="5059691"/>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1"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22" name="组合 21"/>
          <p:cNvGrpSpPr/>
          <p:nvPr/>
        </p:nvGrpSpPr>
        <p:grpSpPr>
          <a:xfrm>
            <a:off x="179512" y="239963"/>
            <a:ext cx="610338" cy="425123"/>
            <a:chOff x="1311557" y="1084208"/>
            <a:chExt cx="363995" cy="250835"/>
          </a:xfrm>
          <a:solidFill>
            <a:schemeClr val="bg1"/>
          </a:solidFill>
        </p:grpSpPr>
        <p:sp>
          <p:nvSpPr>
            <p:cNvPr id="23" name="任意多边形: 形状 22"/>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000"/>
                                        <p:tgtEl>
                                          <p:spTgt spid="13"/>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35" presetClass="path" presetSubtype="0" accel="50000" decel="50000" fill="hold" grpId="1" nodeType="withEffect">
                                  <p:stCondLst>
                                    <p:cond delay="0"/>
                                  </p:stCondLst>
                                  <p:childTnLst>
                                    <p:animMotion origin="layout" path="M 0 -4.93827E-7 L -0.23142 0.38735 " pathEditMode="relative" rAng="0" ptsTypes="AA">
                                      <p:cBhvr>
                                        <p:cTn id="29" dur="500" spd="-99800" fill="hold"/>
                                        <p:tgtEl>
                                          <p:spTgt spid="7"/>
                                        </p:tgtEl>
                                        <p:attrNameLst>
                                          <p:attrName>ppt_x</p:attrName>
                                          <p:attrName>ppt_y</p:attrName>
                                        </p:attrNameLst>
                                      </p:cBhvr>
                                      <p:rCtr x="-11580" y="19352"/>
                                    </p:animMotion>
                                  </p:childTnLst>
                                </p:cTn>
                              </p:par>
                              <p:par>
                                <p:cTn id="30" presetID="35" presetClass="path" presetSubtype="0" accel="50000" decel="50000" fill="hold" grpId="1" nodeType="withEffect">
                                  <p:stCondLst>
                                    <p:cond delay="0"/>
                                  </p:stCondLst>
                                  <p:childTnLst>
                                    <p:animMotion origin="layout" path="M -2.5E-6 2.96296E-6 L -0.30868 0.2074 " pathEditMode="relative" rAng="0" ptsTypes="AA">
                                      <p:cBhvr>
                                        <p:cTn id="31" dur="500" spd="-99800" fill="hold"/>
                                        <p:tgtEl>
                                          <p:spTgt spid="10"/>
                                        </p:tgtEl>
                                        <p:attrNameLst>
                                          <p:attrName>ppt_x</p:attrName>
                                          <p:attrName>ppt_y</p:attrName>
                                        </p:attrNameLst>
                                      </p:cBhvr>
                                      <p:rCtr x="-15434" y="10370"/>
                                    </p:animMotion>
                                  </p:childTnLst>
                                </p:cTn>
                              </p:par>
                              <p:par>
                                <p:cTn id="32" presetID="35" presetClass="path" presetSubtype="0" accel="50000" decel="50000" fill="hold" grpId="1" nodeType="withEffect">
                                  <p:stCondLst>
                                    <p:cond delay="0"/>
                                  </p:stCondLst>
                                  <p:childTnLst>
                                    <p:animMotion origin="layout" path="M 1.11111E-6 -2.59259E-6 L -0.33351 -2.59259E-6 " pathEditMode="relative" rAng="0" ptsTypes="AA">
                                      <p:cBhvr>
                                        <p:cTn id="33" dur="500" spd="-99800" fill="hold"/>
                                        <p:tgtEl>
                                          <p:spTgt spid="11"/>
                                        </p:tgtEl>
                                        <p:attrNameLst>
                                          <p:attrName>ppt_x</p:attrName>
                                          <p:attrName>ppt_y</p:attrName>
                                        </p:attrNameLst>
                                      </p:cBhvr>
                                      <p:rCtr x="-16684" y="0"/>
                                    </p:animMotion>
                                  </p:childTnLst>
                                </p:cTn>
                              </p:par>
                              <p:par>
                                <p:cTn id="34" presetID="35" presetClass="path" presetSubtype="0" accel="50000" decel="50000" fill="hold" grpId="1" nodeType="withEffect">
                                  <p:stCondLst>
                                    <p:cond delay="0"/>
                                  </p:stCondLst>
                                  <p:childTnLst>
                                    <p:animMotion origin="layout" path="M -2.5E-6 4.93827E-7 L -0.30868 -0.20741 " pathEditMode="relative" rAng="0" ptsTypes="AA">
                                      <p:cBhvr>
                                        <p:cTn id="35" dur="500" spd="-99800" fill="hold"/>
                                        <p:tgtEl>
                                          <p:spTgt spid="9"/>
                                        </p:tgtEl>
                                        <p:attrNameLst>
                                          <p:attrName>ppt_x</p:attrName>
                                          <p:attrName>ppt_y</p:attrName>
                                        </p:attrNameLst>
                                      </p:cBhvr>
                                      <p:rCtr x="-15434" y="-10370"/>
                                    </p:animMotion>
                                  </p:childTnLst>
                                </p:cTn>
                              </p:par>
                              <p:par>
                                <p:cTn id="36" presetID="35" presetClass="path" presetSubtype="0" accel="50000" decel="50000" fill="hold" grpId="1" nodeType="withEffect">
                                  <p:stCondLst>
                                    <p:cond delay="0"/>
                                  </p:stCondLst>
                                  <p:childTnLst>
                                    <p:animMotion origin="layout" path="M 0 -4.69136E-6 L -0.23142 -0.38734 " pathEditMode="relative" rAng="0" ptsTypes="AA">
                                      <p:cBhvr>
                                        <p:cTn id="37" dur="500" spd="-99800" fill="hold"/>
                                        <p:tgtEl>
                                          <p:spTgt spid="8"/>
                                        </p:tgtEl>
                                        <p:attrNameLst>
                                          <p:attrName>ppt_x</p:attrName>
                                          <p:attrName>ppt_y</p:attrName>
                                        </p:attrNameLst>
                                      </p:cBhvr>
                                      <p:rCtr x="-11580" y="-19383"/>
                                    </p:animMotion>
                                  </p:childTnLst>
                                </p:cTn>
                              </p:par>
                            </p:childTnLst>
                          </p:cTn>
                        </p:par>
                        <p:par>
                          <p:cTn id="38" fill="hold">
                            <p:stCondLst>
                              <p:cond delay="2500"/>
                            </p:stCondLst>
                            <p:childTnLst>
                              <p:par>
                                <p:cTn id="39" presetID="5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Scale>
                                      <p:cBhvr>
                                        <p:cTn id="4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5"/>
                                        </p:tgtEl>
                                        <p:attrNameLst>
                                          <p:attrName>ppt_x</p:attrName>
                                          <p:attrName>ppt_y</p:attrName>
                                        </p:attrNameLst>
                                      </p:cBhvr>
                                      <p:rCtr x="0" y="0"/>
                                    </p:animMotion>
                                    <p:animEffect transition="in" filter="fade">
                                      <p:cBhvr>
                                        <p:cTn id="43" dur="1000"/>
                                        <p:tgtEl>
                                          <p:spTgt spid="15"/>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Scale>
                                      <p:cBhvr>
                                        <p:cTn id="4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16"/>
                                        </p:tgtEl>
                                        <p:attrNameLst>
                                          <p:attrName>ppt_x</p:attrName>
                                          <p:attrName>ppt_y</p:attrName>
                                        </p:attrNameLst>
                                      </p:cBhvr>
                                      <p:rCtr x="0" y="0"/>
                                    </p:animMotion>
                                    <p:animEffect transition="in" filter="fade">
                                      <p:cBhvr>
                                        <p:cTn id="48" dur="1000"/>
                                        <p:tgtEl>
                                          <p:spTgt spid="16"/>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7" grpId="1" animBg="1" autoUpdateAnimBg="0"/>
      <p:bldP spid="8" grpId="0" animBg="1" autoUpdateAnimBg="0"/>
      <p:bldP spid="8" grpId="1" animBg="1" autoUpdateAnimBg="0"/>
      <p:bldP spid="9" grpId="0" animBg="1" autoUpdateAnimBg="0"/>
      <p:bldP spid="9" grpId="1" animBg="1" autoUpdateAnimBg="0"/>
      <p:bldP spid="10" grpId="0" animBg="1" autoUpdateAnimBg="0"/>
      <p:bldP spid="10" grpId="1" animBg="1" autoUpdateAnimBg="0"/>
      <p:bldP spid="11" grpId="0" animBg="1" autoUpdateAnimBg="0"/>
      <p:bldP spid="11" grpId="1" animBg="1" autoUpdateAnimBg="0"/>
      <p:bldP spid="12" grpId="0" autoUpdateAnimBg="0"/>
      <p:bldP spid="13" grpId="0" animBg="1"/>
      <p:bldP spid="14" grpId="0" animBg="1"/>
      <p:bldP spid="15" grpId="0" animBg="1" autoUpdateAnimBg="0"/>
      <p:bldP spid="16" grpId="0" autoUpdateAnimBg="0"/>
      <p:bldP spid="17" grpId="0" autoUpdateAnimBg="0"/>
      <p:bldP spid="18" grpId="0" autoUpdateAnimBg="0"/>
      <p:bldP spid="19" grpId="0" autoUpdateAnimBg="0"/>
      <p:bldP spid="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5117982" y="2003381"/>
            <a:ext cx="1103278" cy="2302960"/>
          </a:xfrm>
          <a:custGeom>
            <a:avLst/>
            <a:gdLst>
              <a:gd name="T0" fmla="*/ 1853 w 1853"/>
              <a:gd name="T1" fmla="*/ 3865 h 3865"/>
              <a:gd name="T2" fmla="*/ 0 w 1853"/>
              <a:gd name="T3" fmla="*/ 1933 h 3865"/>
              <a:gd name="T4" fmla="*/ 1853 w 1853"/>
              <a:gd name="T5" fmla="*/ 0 h 3865"/>
              <a:gd name="T6" fmla="*/ 1853 w 1853"/>
              <a:gd name="T7" fmla="*/ 469 h 3865"/>
              <a:gd name="T8" fmla="*/ 469 w 1853"/>
              <a:gd name="T9" fmla="*/ 1933 h 3865"/>
              <a:gd name="T10" fmla="*/ 1853 w 1853"/>
              <a:gd name="T11" fmla="*/ 3396 h 3865"/>
              <a:gd name="T12" fmla="*/ 1853 w 1853"/>
              <a:gd name="T13" fmla="*/ 3865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bg1"/>
          </a:solidFill>
          <a:ln w="10" cap="flat" cmpd="sng">
            <a:noFill/>
            <a:round/>
          </a:ln>
          <a:effectLst>
            <a:outerShdw blurRad="50800" dist="38100" dir="2700000" algn="tl" rotWithShape="0">
              <a:prstClr val="black">
                <a:alpha val="40000"/>
              </a:prstClr>
            </a:outerShdw>
          </a:effectLst>
        </p:spPr>
        <p:txBody>
          <a:bodyPr/>
          <a:lstStyle/>
          <a:p>
            <a:endParaRPr lang="zh-CN" altLang="en-US"/>
          </a:p>
        </p:txBody>
      </p:sp>
      <p:sp>
        <p:nvSpPr>
          <p:cNvPr id="7" name="Freeform 7"/>
          <p:cNvSpPr/>
          <p:nvPr/>
        </p:nvSpPr>
        <p:spPr bwMode="auto">
          <a:xfrm>
            <a:off x="6317665" y="2003381"/>
            <a:ext cx="1104469" cy="2302960"/>
          </a:xfrm>
          <a:custGeom>
            <a:avLst/>
            <a:gdLst>
              <a:gd name="T0" fmla="*/ 0 w 1853"/>
              <a:gd name="T1" fmla="*/ 0 h 3865"/>
              <a:gd name="T2" fmla="*/ 1853 w 1853"/>
              <a:gd name="T3" fmla="*/ 1933 h 3865"/>
              <a:gd name="T4" fmla="*/ 0 w 1853"/>
              <a:gd name="T5" fmla="*/ 3865 h 3865"/>
              <a:gd name="T6" fmla="*/ 0 w 1853"/>
              <a:gd name="T7" fmla="*/ 3396 h 3865"/>
              <a:gd name="T8" fmla="*/ 1384 w 1853"/>
              <a:gd name="T9" fmla="*/ 1933 h 3865"/>
              <a:gd name="T10" fmla="*/ 0 w 1853"/>
              <a:gd name="T11" fmla="*/ 469 h 3865"/>
              <a:gd name="T12" fmla="*/ 0 w 1853"/>
              <a:gd name="T13" fmla="*/ 0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bg1"/>
          </a:solidFill>
          <a:ln w="10" cap="flat" cmpd="sng">
            <a:noFill/>
            <a:round/>
          </a:ln>
          <a:effectLst>
            <a:outerShdw blurRad="50800" dist="38100" dir="2700000" algn="tl" rotWithShape="0">
              <a:prstClr val="black">
                <a:alpha val="40000"/>
              </a:prstClr>
            </a:outerShdw>
          </a:effectLst>
        </p:spPr>
        <p:txBody>
          <a:bodyPr/>
          <a:lstStyle/>
          <a:p>
            <a:endParaRPr lang="zh-CN" altLang="en-US"/>
          </a:p>
        </p:txBody>
      </p:sp>
      <p:grpSp>
        <p:nvGrpSpPr>
          <p:cNvPr id="8" name="组合 27"/>
          <p:cNvGrpSpPr/>
          <p:nvPr/>
        </p:nvGrpSpPr>
        <p:grpSpPr bwMode="auto">
          <a:xfrm>
            <a:off x="4195608" y="2579418"/>
            <a:ext cx="922374" cy="981882"/>
            <a:chOff x="0" y="0"/>
            <a:chExt cx="1230312" cy="1309688"/>
          </a:xfrm>
        </p:grpSpPr>
        <p:sp>
          <p:nvSpPr>
            <p:cNvPr id="9" name="Line 8"/>
            <p:cNvSpPr>
              <a:spLocks noChangeShapeType="1"/>
            </p:cNvSpPr>
            <p:nvPr/>
          </p:nvSpPr>
          <p:spPr bwMode="auto">
            <a:xfrm flipH="1">
              <a:off x="0" y="654050"/>
              <a:ext cx="1230312" cy="0"/>
            </a:xfrm>
            <a:prstGeom prst="line">
              <a:avLst/>
            </a:prstGeom>
            <a:noFill/>
            <a:ln w="10" cmpd="sng">
              <a:solidFill>
                <a:schemeClr val="bg1"/>
              </a:solidFill>
              <a:prstDash val="dash"/>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 name="Line 9"/>
            <p:cNvSpPr>
              <a:spLocks noChangeShapeType="1"/>
            </p:cNvSpPr>
            <p:nvPr/>
          </p:nvSpPr>
          <p:spPr bwMode="auto">
            <a:xfrm>
              <a:off x="0" y="0"/>
              <a:ext cx="0" cy="1309688"/>
            </a:xfrm>
            <a:prstGeom prst="line">
              <a:avLst/>
            </a:prstGeom>
            <a:noFill/>
            <a:ln w="12700" cmpd="sng">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1" name="组合 30"/>
          <p:cNvGrpSpPr/>
          <p:nvPr/>
        </p:nvGrpSpPr>
        <p:grpSpPr bwMode="auto">
          <a:xfrm>
            <a:off x="7430463" y="2579418"/>
            <a:ext cx="922374" cy="981882"/>
            <a:chOff x="0" y="0"/>
            <a:chExt cx="1230312" cy="1309688"/>
          </a:xfrm>
        </p:grpSpPr>
        <p:sp>
          <p:nvSpPr>
            <p:cNvPr id="12" name="Line 10"/>
            <p:cNvSpPr>
              <a:spLocks noChangeShapeType="1"/>
            </p:cNvSpPr>
            <p:nvPr/>
          </p:nvSpPr>
          <p:spPr bwMode="auto">
            <a:xfrm>
              <a:off x="0" y="654050"/>
              <a:ext cx="1230312" cy="0"/>
            </a:xfrm>
            <a:prstGeom prst="line">
              <a:avLst/>
            </a:prstGeom>
            <a:noFill/>
            <a:ln w="10" cmpd="sng">
              <a:solidFill>
                <a:schemeClr val="bg1"/>
              </a:solidFill>
              <a:prstDash val="dash"/>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 name="Line 11"/>
            <p:cNvSpPr>
              <a:spLocks noChangeShapeType="1"/>
            </p:cNvSpPr>
            <p:nvPr/>
          </p:nvSpPr>
          <p:spPr bwMode="auto">
            <a:xfrm>
              <a:off x="1230312" y="0"/>
              <a:ext cx="0" cy="1309688"/>
            </a:xfrm>
            <a:prstGeom prst="line">
              <a:avLst/>
            </a:prstGeom>
            <a:noFill/>
            <a:ln w="12700" cmpd="sng">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4" name="TextBox 34"/>
          <p:cNvSpPr txBox="1">
            <a:spLocks noChangeArrowheads="1"/>
          </p:cNvSpPr>
          <p:nvPr/>
        </p:nvSpPr>
        <p:spPr bwMode="auto">
          <a:xfrm>
            <a:off x="2529384" y="2516339"/>
            <a:ext cx="1593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这里可以添加主要内容这里可以添加主要内容这里可以添加这里可以添加主要内容这里可以添加主要内容这里可以添加</a:t>
            </a:r>
            <a:endParaRPr lang="zh-CN" altLang="en-US" sz="1000" dirty="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5" name="TextBox 37"/>
          <p:cNvSpPr txBox="1">
            <a:spLocks noChangeArrowheads="1"/>
          </p:cNvSpPr>
          <p:nvPr/>
        </p:nvSpPr>
        <p:spPr bwMode="auto">
          <a:xfrm>
            <a:off x="8414727" y="2516339"/>
            <a:ext cx="15948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这里可以添加主要内容这里可以添加主要内容这里可以添加这里可以添加主要内容这里可以添加主要内容这里可以添加</a:t>
            </a:r>
            <a:endParaRPr lang="zh-CN" altLang="en-US" sz="1000" dirty="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6" name="椭圆 38"/>
          <p:cNvSpPr>
            <a:spLocks noChangeArrowheads="1"/>
          </p:cNvSpPr>
          <p:nvPr/>
        </p:nvSpPr>
        <p:spPr bwMode="auto">
          <a:xfrm>
            <a:off x="5447658" y="2333056"/>
            <a:ext cx="1644801" cy="1644801"/>
          </a:xfrm>
          <a:prstGeom prst="ellipse">
            <a:avLst/>
          </a:prstGeom>
          <a:blipFill dpi="0" rotWithShape="1">
            <a:blip r:embed="rId1" cstate="print"/>
            <a:srcRect/>
            <a:stretch>
              <a:fillRect t="-5000" r="-5000"/>
            </a:stretch>
          </a:blip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TextBox 692"/>
          <p:cNvSpPr>
            <a:spLocks noChangeArrowheads="1"/>
          </p:cNvSpPr>
          <p:nvPr/>
        </p:nvSpPr>
        <p:spPr bwMode="auto">
          <a:xfrm>
            <a:off x="5333368" y="4430865"/>
            <a:ext cx="192873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7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点击此处添加标题</a:t>
            </a:r>
            <a:endParaRPr lang="zh-CN" altLang="en-US" sz="17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
          <p:cNvSpPr>
            <a:spLocks noChangeArrowheads="1"/>
          </p:cNvSpPr>
          <p:nvPr/>
        </p:nvSpPr>
        <p:spPr bwMode="auto">
          <a:xfrm>
            <a:off x="2878964" y="4765972"/>
            <a:ext cx="6759575" cy="4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9"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20" name="组合 19"/>
          <p:cNvGrpSpPr/>
          <p:nvPr/>
        </p:nvGrpSpPr>
        <p:grpSpPr>
          <a:xfrm>
            <a:off x="179512" y="239963"/>
            <a:ext cx="610338" cy="425123"/>
            <a:chOff x="1311557" y="1084208"/>
            <a:chExt cx="363995" cy="250835"/>
          </a:xfrm>
          <a:solidFill>
            <a:schemeClr val="bg1"/>
          </a:solidFill>
        </p:grpSpPr>
        <p:sp>
          <p:nvSpPr>
            <p:cNvPr id="21" name="任意多边形: 形状 20"/>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utoUpdateAnimBg="0"/>
      <p:bldP spid="15" grpId="0" autoUpdateAnimBg="0"/>
      <p:bldP spid="16" grpId="0" animBg="1"/>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987040" y="1475740"/>
            <a:ext cx="5282565" cy="2214880"/>
          </a:xfrm>
          <a:prstGeom prst="rect">
            <a:avLst/>
          </a:prstGeom>
          <a:noFill/>
        </p:spPr>
        <p:txBody>
          <a:bodyPr wrap="square" rtlCol="0">
            <a:spAutoFit/>
          </a:bodyPr>
          <a:lstStyle/>
          <a:p>
            <a:pPr algn="ctr"/>
            <a:r>
              <a:rPr lang="en-US" altLang="zh-CN" sz="13800" spc="600" dirty="0" smtClean="0">
                <a:solidFill>
                  <a:schemeClr val="bg1"/>
                </a:solidFill>
                <a:latin typeface="Swis721 BlkCn BT" panose="020B0806030502040204" pitchFamily="34" charset="0"/>
                <a:ea typeface="汉仪菱心体简" panose="02010609000101010101" pitchFamily="49" charset="-122"/>
              </a:rPr>
              <a:t>2028</a:t>
            </a:r>
            <a:endParaRPr lang="zh-CN" altLang="en-US" sz="13800" spc="600" dirty="0">
              <a:solidFill>
                <a:schemeClr val="bg1"/>
              </a:solidFill>
              <a:latin typeface="Swis721 BlkCn BT" panose="020B0806030502040204" pitchFamily="34" charset="0"/>
              <a:ea typeface="汉仪菱心体简" panose="02010609000101010101" pitchFamily="49" charset="-122"/>
            </a:endParaRPr>
          </a:p>
        </p:txBody>
      </p:sp>
      <p:sp>
        <p:nvSpPr>
          <p:cNvPr id="7" name="文本框 6"/>
          <p:cNvSpPr txBox="1"/>
          <p:nvPr/>
        </p:nvSpPr>
        <p:spPr>
          <a:xfrm>
            <a:off x="2987039" y="3674971"/>
            <a:ext cx="6217919" cy="769441"/>
          </a:xfrm>
          <a:prstGeom prst="rect">
            <a:avLst/>
          </a:prstGeom>
          <a:noFill/>
        </p:spPr>
        <p:txBody>
          <a:bodyPr wrap="square" rtlCol="0">
            <a:spAutoFit/>
          </a:bodyPr>
          <a:lstStyle/>
          <a:p>
            <a:pPr algn="dist"/>
            <a:r>
              <a:rPr lang="zh-CN" altLang="en-US" sz="4400" spc="300" dirty="0">
                <a:solidFill>
                  <a:schemeClr val="bg1"/>
                </a:solidFill>
                <a:latin typeface="造字工房言宋（非商用）常规体" pitchFamily="50" charset="-122"/>
                <a:ea typeface="造字工房言宋（非商用）常规体" pitchFamily="50" charset="-122"/>
              </a:rPr>
              <a:t>感谢您的聆听</a:t>
            </a:r>
            <a:endParaRPr lang="zh-CN" altLang="en-US" sz="4400" spc="300" dirty="0">
              <a:solidFill>
                <a:schemeClr val="bg1"/>
              </a:solidFill>
              <a:latin typeface="造字工房言宋（非商用）常规体" pitchFamily="50" charset="-122"/>
              <a:ea typeface="造字工房言宋（非商用）常规体" pitchFamily="50" charset="-122"/>
            </a:endParaRPr>
          </a:p>
        </p:txBody>
      </p:sp>
      <p:sp>
        <p:nvSpPr>
          <p:cNvPr id="8" name="矩形 7"/>
          <p:cNvSpPr/>
          <p:nvPr/>
        </p:nvSpPr>
        <p:spPr>
          <a:xfrm>
            <a:off x="2987039" y="4429366"/>
            <a:ext cx="6030351" cy="854080"/>
          </a:xfrm>
          <a:prstGeom prst="rect">
            <a:avLst/>
          </a:prstGeom>
        </p:spPr>
        <p:txBody>
          <a:bodyPr wrap="square">
            <a:spAutoFit/>
          </a:bodyPr>
          <a:lstStyle/>
          <a:p>
            <a:pPr algn="ctr">
              <a:lnSpc>
                <a:spcPct val="150000"/>
              </a:lnSpc>
            </a:pPr>
            <a:r>
              <a:rPr lang="en-US" altLang="zh-CN" sz="1100" dirty="0">
                <a:solidFill>
                  <a:schemeClr val="bg1"/>
                </a:solidFill>
                <a:latin typeface="微软雅黑 Light" panose="020B0502040204020203" pitchFamily="34" charset="-122"/>
                <a:ea typeface="微软雅黑 Light" panose="020B0502040204020203" pitchFamily="34" charset="-122"/>
              </a:rPr>
              <a:t>You can click here to add your title </a:t>
            </a:r>
            <a:r>
              <a:rPr lang="en-US" altLang="zh-CN" sz="1100" dirty="0" smtClean="0">
                <a:solidFill>
                  <a:schemeClr val="bg1"/>
                </a:solidFill>
                <a:latin typeface="微软雅黑 Light" panose="020B0502040204020203" pitchFamily="34" charset="-122"/>
                <a:ea typeface="微软雅黑 Light" panose="020B0502040204020203" pitchFamily="34" charset="-122"/>
              </a:rPr>
              <a:t>. </a:t>
            </a:r>
            <a:r>
              <a:rPr lang="en-US" altLang="zh-CN" sz="1100" dirty="0">
                <a:solidFill>
                  <a:schemeClr val="bg1"/>
                </a:solidFill>
                <a:latin typeface="微软雅黑 Light" panose="020B0502040204020203" pitchFamily="34" charset="-122"/>
                <a:ea typeface="微软雅黑 Light" panose="020B0502040204020203" pitchFamily="34" charset="-122"/>
              </a:rPr>
              <a:t>You can click here to add your title </a:t>
            </a:r>
            <a:r>
              <a:rPr lang="en-US" altLang="zh-CN" sz="1100" dirty="0" smtClean="0">
                <a:solidFill>
                  <a:schemeClr val="bg1"/>
                </a:solidFill>
                <a:latin typeface="微软雅黑 Light" panose="020B0502040204020203" pitchFamily="34" charset="-122"/>
                <a:ea typeface="微软雅黑 Light" panose="020B0502040204020203" pitchFamily="34" charset="-122"/>
              </a:rPr>
              <a:t>. </a:t>
            </a:r>
            <a:endParaRPr lang="zh-CN" altLang="en-US" sz="1100" dirty="0">
              <a:solidFill>
                <a:schemeClr val="bg1"/>
              </a:solidFill>
              <a:latin typeface="微软雅黑 Light" panose="020B0502040204020203" pitchFamily="34" charset="-122"/>
              <a:ea typeface="微软雅黑 Light" panose="020B0502040204020203" pitchFamily="34" charset="-122"/>
            </a:endParaRPr>
          </a:p>
          <a:p>
            <a:pPr algn="ctr">
              <a:lnSpc>
                <a:spcPct val="150000"/>
              </a:lnSpc>
            </a:pPr>
            <a:r>
              <a:rPr lang="en-US" altLang="zh-CN" sz="1100" dirty="0">
                <a:solidFill>
                  <a:schemeClr val="bg1"/>
                </a:solidFill>
                <a:latin typeface="微软雅黑 Light" panose="020B0502040204020203" pitchFamily="34" charset="-122"/>
                <a:ea typeface="微软雅黑 Light" panose="020B0502040204020203" pitchFamily="34" charset="-122"/>
              </a:rPr>
              <a:t>You can click here to add your title </a:t>
            </a:r>
            <a:r>
              <a:rPr lang="en-US" altLang="zh-CN" sz="1100" dirty="0" smtClean="0">
                <a:solidFill>
                  <a:schemeClr val="bg1"/>
                </a:solidFill>
                <a:latin typeface="微软雅黑 Light" panose="020B0502040204020203" pitchFamily="34" charset="-122"/>
                <a:ea typeface="微软雅黑 Light" panose="020B0502040204020203" pitchFamily="34" charset="-122"/>
              </a:rPr>
              <a:t>. </a:t>
            </a:r>
            <a:endParaRPr lang="zh-CN" altLang="en-US" sz="1100" dirty="0">
              <a:solidFill>
                <a:schemeClr val="bg1"/>
              </a:solidFill>
              <a:latin typeface="微软雅黑 Light" panose="020B0502040204020203" pitchFamily="34" charset="-122"/>
              <a:ea typeface="微软雅黑 Light" panose="020B0502040204020203" pitchFamily="34" charset="-122"/>
            </a:endParaRPr>
          </a:p>
          <a:p>
            <a:pPr algn="ctr">
              <a:lnSpc>
                <a:spcPct val="150000"/>
              </a:lnSpc>
            </a:pPr>
            <a:endParaRPr lang="zh-CN" altLang="en-US" sz="1100" dirty="0">
              <a:solidFill>
                <a:schemeClr val="bg1"/>
              </a:solidFill>
              <a:latin typeface="微软雅黑 Light" panose="020B0502040204020203" pitchFamily="34" charset="-122"/>
              <a:ea typeface="微软雅黑 Light" panose="020B0502040204020203" pitchFamily="34" charset="-122"/>
            </a:endParaRPr>
          </a:p>
        </p:txBody>
      </p:sp>
      <p:cxnSp>
        <p:nvCxnSpPr>
          <p:cNvPr id="19" name="直接连接符 18"/>
          <p:cNvCxnSpPr/>
          <p:nvPr/>
        </p:nvCxnSpPr>
        <p:spPr>
          <a:xfrm>
            <a:off x="2333625" y="3409950"/>
            <a:ext cx="7524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16" presetClass="entr" presetSubtype="37"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84012" y="1932208"/>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sp>
        <p:nvSpPr>
          <p:cNvPr id="12"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01</a:t>
            </a:r>
            <a:endParaRPr lang="zh-CN" altLang="en-US" sz="1600" dirty="0">
              <a:solidFill>
                <a:srgbClr val="395E9D"/>
              </a:solidFill>
            </a:endParaRPr>
          </a:p>
        </p:txBody>
      </p:sp>
      <p:sp>
        <p:nvSpPr>
          <p:cNvPr id="13"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6"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7"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4"/>
          <p:cNvSpPr/>
          <p:nvPr/>
        </p:nvSpPr>
        <p:spPr bwMode="auto">
          <a:xfrm rot="10800000">
            <a:off x="5255245" y="290024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7" name="任意多边形 5"/>
          <p:cNvSpPr/>
          <p:nvPr/>
        </p:nvSpPr>
        <p:spPr bwMode="auto">
          <a:xfrm rot="14400000">
            <a:off x="6163951" y="313195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 name="任意多边形 6"/>
          <p:cNvSpPr/>
          <p:nvPr/>
        </p:nvSpPr>
        <p:spPr bwMode="auto">
          <a:xfrm rot="18000000">
            <a:off x="6437518" y="403091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9" name="任意多边形 7"/>
          <p:cNvSpPr/>
          <p:nvPr/>
        </p:nvSpPr>
        <p:spPr bwMode="auto">
          <a:xfrm rot="10800000" flipH="1" flipV="1">
            <a:off x="5800910" y="470581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dirty="0">
              <a:solidFill>
                <a:prstClr val="black"/>
              </a:solidFill>
            </a:endParaRPr>
          </a:p>
        </p:txBody>
      </p:sp>
      <p:sp>
        <p:nvSpPr>
          <p:cNvPr id="10" name="任意多边形 8"/>
          <p:cNvSpPr/>
          <p:nvPr/>
        </p:nvSpPr>
        <p:spPr bwMode="auto">
          <a:xfrm rot="14400000" flipH="1" flipV="1">
            <a:off x="4892204" y="447410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11" name="任意多边形 9"/>
          <p:cNvSpPr/>
          <p:nvPr/>
        </p:nvSpPr>
        <p:spPr bwMode="auto">
          <a:xfrm rot="18000000" flipH="1" flipV="1">
            <a:off x="4604350" y="357514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12" name="任意多边形 10"/>
          <p:cNvSpPr/>
          <p:nvPr/>
        </p:nvSpPr>
        <p:spPr>
          <a:xfrm flipH="1" flipV="1">
            <a:off x="2912790" y="2977962"/>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1"/>
          <p:cNvSpPr/>
          <p:nvPr/>
        </p:nvSpPr>
        <p:spPr>
          <a:xfrm flipH="1">
            <a:off x="2906708" y="4593829"/>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2"/>
          <p:cNvSpPr/>
          <p:nvPr/>
        </p:nvSpPr>
        <p:spPr>
          <a:xfrm flipV="1">
            <a:off x="7188396" y="2994633"/>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sp>
        <p:nvSpPr>
          <p:cNvPr id="15" name="任意多边形 13"/>
          <p:cNvSpPr/>
          <p:nvPr/>
        </p:nvSpPr>
        <p:spPr>
          <a:xfrm>
            <a:off x="7190753" y="4583995"/>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endParaRPr>
          </a:p>
        </p:txBody>
      </p:sp>
      <p:grpSp>
        <p:nvGrpSpPr>
          <p:cNvPr id="16" name="组合 15"/>
          <p:cNvGrpSpPr/>
          <p:nvPr/>
        </p:nvGrpSpPr>
        <p:grpSpPr>
          <a:xfrm>
            <a:off x="5641474" y="3506449"/>
            <a:ext cx="1028283" cy="1028283"/>
            <a:chOff x="4982373" y="2208496"/>
            <a:chExt cx="2227648" cy="2227648"/>
          </a:xfrm>
          <a:solidFill>
            <a:schemeClr val="bg1"/>
          </a:solidFill>
          <a:effectLst>
            <a:outerShdw blurRad="50800" dist="38100" dir="2700000" algn="tl" rotWithShape="0">
              <a:prstClr val="black">
                <a:alpha val="40000"/>
              </a:prstClr>
            </a:outerShdw>
          </a:effectLst>
        </p:grpSpPr>
        <p:sp>
          <p:nvSpPr>
            <p:cNvPr id="17" name="椭圆 16"/>
            <p:cNvSpPr/>
            <p:nvPr/>
          </p:nvSpPr>
          <p:spPr>
            <a:xfrm>
              <a:off x="4982373" y="2208496"/>
              <a:ext cx="2227648" cy="2227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endParaRPr>
            </a:p>
          </p:txBody>
        </p:sp>
        <p:grpSp>
          <p:nvGrpSpPr>
            <p:cNvPr id="18" name="Group 35"/>
            <p:cNvGrpSpPr>
              <a:grpSpLocks noChangeAspect="1"/>
            </p:cNvGrpSpPr>
            <p:nvPr/>
          </p:nvGrpSpPr>
          <p:grpSpPr bwMode="auto">
            <a:xfrm>
              <a:off x="7021143" y="3577005"/>
              <a:ext cx="86125" cy="161136"/>
              <a:chOff x="4164" y="2298"/>
              <a:chExt cx="31" cy="58"/>
            </a:xfrm>
            <a:grpFill/>
          </p:grpSpPr>
          <p:sp>
            <p:nvSpPr>
              <p:cNvPr id="19"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sp>
            <p:nvSpPr>
              <p:cNvPr id="20"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grpSp>
      </p:grpSp>
      <p:grpSp>
        <p:nvGrpSpPr>
          <p:cNvPr id="21" name="组合 1"/>
          <p:cNvGrpSpPr/>
          <p:nvPr/>
        </p:nvGrpSpPr>
        <p:grpSpPr>
          <a:xfrm>
            <a:off x="2840782" y="2230476"/>
            <a:ext cx="1764007" cy="669759"/>
            <a:chOff x="6382171" y="2195545"/>
            <a:chExt cx="1764007" cy="669759"/>
          </a:xfrm>
        </p:grpSpPr>
        <p:sp>
          <p:nvSpPr>
            <p:cNvPr id="22"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23"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4" name="组合 1"/>
          <p:cNvGrpSpPr/>
          <p:nvPr/>
        </p:nvGrpSpPr>
        <p:grpSpPr>
          <a:xfrm>
            <a:off x="2840782" y="4270608"/>
            <a:ext cx="1764007" cy="669759"/>
            <a:chOff x="6382171" y="2195545"/>
            <a:chExt cx="1764007" cy="669759"/>
          </a:xfrm>
        </p:grpSpPr>
        <p:sp>
          <p:nvSpPr>
            <p:cNvPr id="25"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26"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7" name="组合 1"/>
          <p:cNvGrpSpPr/>
          <p:nvPr/>
        </p:nvGrpSpPr>
        <p:grpSpPr>
          <a:xfrm>
            <a:off x="7701511" y="2230476"/>
            <a:ext cx="1764007" cy="669759"/>
            <a:chOff x="6382171" y="2195545"/>
            <a:chExt cx="1764007" cy="669759"/>
          </a:xfrm>
        </p:grpSpPr>
        <p:sp>
          <p:nvSpPr>
            <p:cNvPr id="28"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29"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0" name="组合 1"/>
          <p:cNvGrpSpPr/>
          <p:nvPr/>
        </p:nvGrpSpPr>
        <p:grpSpPr>
          <a:xfrm>
            <a:off x="7701511" y="4270608"/>
            <a:ext cx="1764007" cy="669759"/>
            <a:chOff x="6382171" y="2195545"/>
            <a:chExt cx="1764007" cy="669759"/>
          </a:xfrm>
        </p:grpSpPr>
        <p:sp>
          <p:nvSpPr>
            <p:cNvPr id="31"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32"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3" name="TextBox 19"/>
          <p:cNvSpPr txBox="1">
            <a:spLocks noChangeArrowheads="1"/>
          </p:cNvSpPr>
          <p:nvPr/>
        </p:nvSpPr>
        <p:spPr bwMode="auto">
          <a:xfrm>
            <a:off x="5694814" y="3732058"/>
            <a:ext cx="926862" cy="5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4"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5" name="组合 34"/>
          <p:cNvGrpSpPr/>
          <p:nvPr/>
        </p:nvGrpSpPr>
        <p:grpSpPr>
          <a:xfrm>
            <a:off x="179512" y="239963"/>
            <a:ext cx="610338" cy="425123"/>
            <a:chOff x="1311557" y="1084208"/>
            <a:chExt cx="363995" cy="250835"/>
          </a:xfrm>
          <a:solidFill>
            <a:schemeClr val="bg1"/>
          </a:solidFill>
        </p:grpSpPr>
        <p:sp>
          <p:nvSpPr>
            <p:cNvPr id="36" name="任意多边形: 形状 35"/>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strVal val="#ppt_x"/>
                                          </p:val>
                                        </p:tav>
                                        <p:tav tm="100000">
                                          <p:val>
                                            <p:strVal val="#ppt_x"/>
                                          </p:val>
                                        </p:tav>
                                      </p:tavLst>
                                    </p:anim>
                                    <p:anim calcmode="lin" valueType="num">
                                      <p:cBhvr>
                                        <p:cTn id="55" dur="500" fill="hold"/>
                                        <p:tgtEl>
                                          <p:spTgt spid="2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anim calcmode="lin" valueType="num">
                                      <p:cBhvr>
                                        <p:cTn id="59" dur="500" fill="hold"/>
                                        <p:tgtEl>
                                          <p:spTgt spid="27"/>
                                        </p:tgtEl>
                                        <p:attrNameLst>
                                          <p:attrName>ppt_x</p:attrName>
                                        </p:attrNameLst>
                                      </p:cBhvr>
                                      <p:tavLst>
                                        <p:tav tm="0">
                                          <p:val>
                                            <p:strVal val="#ppt_x"/>
                                          </p:val>
                                        </p:tav>
                                        <p:tav tm="100000">
                                          <p:val>
                                            <p:strVal val="#ppt_x"/>
                                          </p:val>
                                        </p:tav>
                                      </p:tavLst>
                                    </p:anim>
                                    <p:anim calcmode="lin" valueType="num">
                                      <p:cBhvr>
                                        <p:cTn id="60" dur="5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anim calcmode="lin" valueType="num">
                                      <p:cBhvr>
                                        <p:cTn id="64" dur="500" fill="hold"/>
                                        <p:tgtEl>
                                          <p:spTgt spid="30"/>
                                        </p:tgtEl>
                                        <p:attrNameLst>
                                          <p:attrName>ppt_x</p:attrName>
                                        </p:attrNameLst>
                                      </p:cBhvr>
                                      <p:tavLst>
                                        <p:tav tm="0">
                                          <p:val>
                                            <p:strVal val="#ppt_x"/>
                                          </p:val>
                                        </p:tav>
                                        <p:tav tm="100000">
                                          <p:val>
                                            <p:strVal val="#ppt_x"/>
                                          </p:val>
                                        </p:tav>
                                      </p:tavLst>
                                    </p:anim>
                                    <p:anim calcmode="lin" valueType="num">
                                      <p:cBhvr>
                                        <p:cTn id="65" dur="5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anim calcmode="lin" valueType="num">
                                      <p:cBhvr>
                                        <p:cTn id="69" dur="500" fill="hold"/>
                                        <p:tgtEl>
                                          <p:spTgt spid="14"/>
                                        </p:tgtEl>
                                        <p:attrNameLst>
                                          <p:attrName>ppt_x</p:attrName>
                                        </p:attrNameLst>
                                      </p:cBhvr>
                                      <p:tavLst>
                                        <p:tav tm="0">
                                          <p:val>
                                            <p:strVal val="#ppt_x"/>
                                          </p:val>
                                        </p:tav>
                                        <p:tav tm="100000">
                                          <p:val>
                                            <p:strVal val="#ppt_x"/>
                                          </p:val>
                                        </p:tav>
                                      </p:tavLst>
                                    </p:anim>
                                    <p:anim calcmode="lin" valueType="num">
                                      <p:cBhvr>
                                        <p:cTn id="70" dur="500" fill="hold"/>
                                        <p:tgtEl>
                                          <p:spTgt spid="1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anim calcmode="lin" valueType="num">
                                      <p:cBhvr>
                                        <p:cTn id="74" dur="500" fill="hold"/>
                                        <p:tgtEl>
                                          <p:spTgt spid="15"/>
                                        </p:tgtEl>
                                        <p:attrNameLst>
                                          <p:attrName>ppt_x</p:attrName>
                                        </p:attrNameLst>
                                      </p:cBhvr>
                                      <p:tavLst>
                                        <p:tav tm="0">
                                          <p:val>
                                            <p:strVal val="#ppt_x"/>
                                          </p:val>
                                        </p:tav>
                                        <p:tav tm="100000">
                                          <p:val>
                                            <p:strVal val="#ppt_x"/>
                                          </p:val>
                                        </p:tav>
                                      </p:tavLst>
                                    </p:anim>
                                    <p:anim calcmode="lin" valueType="num">
                                      <p:cBhvr>
                                        <p:cTn id="75" dur="500" fill="hold"/>
                                        <p:tgtEl>
                                          <p:spTgt spid="1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strVal val="#ppt_x"/>
                                          </p:val>
                                        </p:tav>
                                        <p:tav tm="100000">
                                          <p:val>
                                            <p:strVal val="#ppt_x"/>
                                          </p:val>
                                        </p:tav>
                                      </p:tavLst>
                                    </p:anim>
                                    <p:anim calcmode="lin" valueType="num">
                                      <p:cBhvr>
                                        <p:cTn id="80" dur="500" fill="hold"/>
                                        <p:tgtEl>
                                          <p:spTgt spid="1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anim calcmode="lin" valueType="num">
                                      <p:cBhvr>
                                        <p:cTn id="84" dur="500" fill="hold"/>
                                        <p:tgtEl>
                                          <p:spTgt spid="13"/>
                                        </p:tgtEl>
                                        <p:attrNameLst>
                                          <p:attrName>ppt_x</p:attrName>
                                        </p:attrNameLst>
                                      </p:cBhvr>
                                      <p:tavLst>
                                        <p:tav tm="0">
                                          <p:val>
                                            <p:strVal val="#ppt_x"/>
                                          </p:val>
                                        </p:tav>
                                        <p:tav tm="100000">
                                          <p:val>
                                            <p:strVal val="#ppt_x"/>
                                          </p:val>
                                        </p:tav>
                                      </p:tavLst>
                                    </p:anim>
                                    <p:anim calcmode="lin" valueType="num">
                                      <p:cBhvr>
                                        <p:cTn id="8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703117" y="2210189"/>
            <a:ext cx="3662363" cy="1750219"/>
          </a:xfrm>
          <a:prstGeom prst="rect">
            <a:avLst/>
          </a:prstGeom>
          <a:blipFill dpi="0" rotWithShape="1">
            <a:blip r:embed="rId1"/>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8575">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7" name="Rectangle 3"/>
          <p:cNvSpPr>
            <a:spLocks noChangeArrowheads="1"/>
          </p:cNvSpPr>
          <p:nvPr/>
        </p:nvSpPr>
        <p:spPr bwMode="auto">
          <a:xfrm>
            <a:off x="2045517" y="2210188"/>
            <a:ext cx="3657600" cy="1752600"/>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sz="1500">
              <a:solidFill>
                <a:schemeClr val="accent2"/>
              </a:solidFill>
              <a:latin typeface="微软雅黑" panose="020B0503020204020204" pitchFamily="34" charset="-122"/>
              <a:ea typeface="微软雅黑" panose="020B0503020204020204" pitchFamily="34" charset="-122"/>
            </a:endParaRPr>
          </a:p>
        </p:txBody>
      </p:sp>
      <p:sp>
        <p:nvSpPr>
          <p:cNvPr id="8" name="Oval 4"/>
          <p:cNvSpPr>
            <a:spLocks noChangeArrowheads="1"/>
          </p:cNvSpPr>
          <p:nvPr/>
        </p:nvSpPr>
        <p:spPr bwMode="auto">
          <a:xfrm>
            <a:off x="2416926" y="4136159"/>
            <a:ext cx="716756"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9" name="Oval 12"/>
          <p:cNvSpPr>
            <a:spLocks noChangeArrowheads="1"/>
          </p:cNvSpPr>
          <p:nvPr/>
        </p:nvSpPr>
        <p:spPr bwMode="auto">
          <a:xfrm>
            <a:off x="4396935" y="4136159"/>
            <a:ext cx="717947"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10" name="Oval 14"/>
          <p:cNvSpPr>
            <a:spLocks noChangeArrowheads="1"/>
          </p:cNvSpPr>
          <p:nvPr/>
        </p:nvSpPr>
        <p:spPr bwMode="auto">
          <a:xfrm>
            <a:off x="6376945" y="4136159"/>
            <a:ext cx="716756"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11" name="Oval 16"/>
          <p:cNvSpPr>
            <a:spLocks noChangeArrowheads="1"/>
          </p:cNvSpPr>
          <p:nvPr/>
        </p:nvSpPr>
        <p:spPr bwMode="auto">
          <a:xfrm>
            <a:off x="8355763" y="4136159"/>
            <a:ext cx="715566"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nvGrpSpPr>
          <p:cNvPr id="12" name="Group 20"/>
          <p:cNvGrpSpPr/>
          <p:nvPr/>
        </p:nvGrpSpPr>
        <p:grpSpPr bwMode="auto">
          <a:xfrm>
            <a:off x="2574684" y="4293917"/>
            <a:ext cx="401240" cy="404813"/>
            <a:chOff x="0" y="0"/>
            <a:chExt cx="401822" cy="404317"/>
          </a:xfrm>
          <a:solidFill>
            <a:srgbClr val="F8F8F8"/>
          </a:solidFill>
          <a:effectLst>
            <a:outerShdw blurRad="50800" dist="38100" dir="2700000" algn="tl" rotWithShape="0">
              <a:prstClr val="black">
                <a:alpha val="40000"/>
              </a:prstClr>
            </a:outerShdw>
          </a:effectLst>
        </p:grpSpPr>
        <p:sp>
          <p:nvSpPr>
            <p:cNvPr id="13"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微软雅黑" panose="020B0503020204020204" pitchFamily="34" charset="-122"/>
                <a:ea typeface="微软雅黑" panose="020B0503020204020204" pitchFamily="34" charset="-122"/>
              </a:endParaRPr>
            </a:p>
          </p:txBody>
        </p:sp>
        <p:sp>
          <p:nvSpPr>
            <p:cNvPr id="14"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微软雅黑" panose="020B0503020204020204" pitchFamily="34" charset="-122"/>
                <a:ea typeface="微软雅黑" panose="020B0503020204020204" pitchFamily="34" charset="-122"/>
              </a:endParaRPr>
            </a:p>
          </p:txBody>
        </p:sp>
      </p:grpSp>
      <p:grpSp>
        <p:nvGrpSpPr>
          <p:cNvPr id="15" name="Group 23"/>
          <p:cNvGrpSpPr/>
          <p:nvPr/>
        </p:nvGrpSpPr>
        <p:grpSpPr bwMode="auto">
          <a:xfrm>
            <a:off x="4561241" y="4326659"/>
            <a:ext cx="389334" cy="339329"/>
            <a:chOff x="0" y="0"/>
            <a:chExt cx="389342" cy="339426"/>
          </a:xfrm>
          <a:solidFill>
            <a:srgbClr val="F8F8F8"/>
          </a:solidFill>
          <a:effectLst>
            <a:outerShdw blurRad="50800" dist="38100" dir="2700000" algn="tl" rotWithShape="0">
              <a:prstClr val="black">
                <a:alpha val="40000"/>
              </a:prstClr>
            </a:outerShdw>
          </a:effectLst>
        </p:grpSpPr>
        <p:sp>
          <p:nvSpPr>
            <p:cNvPr id="16"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7"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8"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9"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0"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1"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2"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3" name="Rectangle 117"/>
            <p:cNvSpPr>
              <a:spLocks noChangeArrowheads="1"/>
            </p:cNvSpPr>
            <p:nvPr/>
          </p:nvSpPr>
          <p:spPr bwMode="auto">
            <a:xfrm>
              <a:off x="49916" y="114806"/>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24" name="Rectangle 118"/>
            <p:cNvSpPr>
              <a:spLocks noChangeArrowheads="1"/>
            </p:cNvSpPr>
            <p:nvPr/>
          </p:nvSpPr>
          <p:spPr bwMode="auto">
            <a:xfrm>
              <a:off x="49916" y="154738"/>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25" name="Rectangle 119"/>
            <p:cNvSpPr>
              <a:spLocks noChangeArrowheads="1"/>
            </p:cNvSpPr>
            <p:nvPr/>
          </p:nvSpPr>
          <p:spPr bwMode="auto">
            <a:xfrm>
              <a:off x="49916" y="199662"/>
              <a:ext cx="109814" cy="14975"/>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26" name="Rectangle 120"/>
            <p:cNvSpPr>
              <a:spLocks noChangeArrowheads="1"/>
            </p:cNvSpPr>
            <p:nvPr/>
          </p:nvSpPr>
          <p:spPr bwMode="auto">
            <a:xfrm>
              <a:off x="49916" y="242091"/>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grpSp>
      <p:grpSp>
        <p:nvGrpSpPr>
          <p:cNvPr id="27" name="Group 35"/>
          <p:cNvGrpSpPr/>
          <p:nvPr/>
        </p:nvGrpSpPr>
        <p:grpSpPr bwMode="auto">
          <a:xfrm>
            <a:off x="8523642" y="4308204"/>
            <a:ext cx="379809" cy="376238"/>
            <a:chOff x="0" y="0"/>
            <a:chExt cx="379359" cy="376864"/>
          </a:xfrm>
          <a:solidFill>
            <a:srgbClr val="F8F8F8"/>
          </a:solidFill>
          <a:effectLst>
            <a:outerShdw blurRad="50800" dist="38100" dir="2700000" algn="tl" rotWithShape="0">
              <a:prstClr val="black">
                <a:alpha val="40000"/>
              </a:prstClr>
            </a:outerShdw>
          </a:effectLst>
        </p:grpSpPr>
        <p:sp>
          <p:nvSpPr>
            <p:cNvPr id="28"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9"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0"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1"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2"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4"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5"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6"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7"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8"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9"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0"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1"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2"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3"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4"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45"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grpSp>
      <p:grpSp>
        <p:nvGrpSpPr>
          <p:cNvPr id="46" name="Group 54"/>
          <p:cNvGrpSpPr/>
          <p:nvPr/>
        </p:nvGrpSpPr>
        <p:grpSpPr bwMode="auto">
          <a:xfrm>
            <a:off x="6585304" y="4301656"/>
            <a:ext cx="300038" cy="389334"/>
            <a:chOff x="0" y="0"/>
            <a:chExt cx="299494" cy="389342"/>
          </a:xfrm>
          <a:solidFill>
            <a:srgbClr val="F8F8F8"/>
          </a:solidFill>
          <a:effectLst>
            <a:outerShdw blurRad="50800" dist="38100" dir="2700000" algn="tl" rotWithShape="0">
              <a:prstClr val="black">
                <a:alpha val="40000"/>
              </a:prstClr>
            </a:outerShdw>
          </a:effectLst>
        </p:grpSpPr>
        <p:sp>
          <p:nvSpPr>
            <p:cNvPr id="47"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49" name="矩形 104"/>
          <p:cNvSpPr>
            <a:spLocks noChangeArrowheads="1"/>
          </p:cNvSpPr>
          <p:nvPr/>
        </p:nvSpPr>
        <p:spPr bwMode="auto">
          <a:xfrm>
            <a:off x="2305074" y="2497129"/>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0" name="矩形 47"/>
          <p:cNvSpPr>
            <a:spLocks noChangeArrowheads="1"/>
          </p:cNvSpPr>
          <p:nvPr/>
        </p:nvSpPr>
        <p:spPr bwMode="auto">
          <a:xfrm>
            <a:off x="2305074" y="2836458"/>
            <a:ext cx="3146822"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1" name="矩形 106"/>
          <p:cNvSpPr>
            <a:spLocks noChangeArrowheads="1"/>
          </p:cNvSpPr>
          <p:nvPr/>
        </p:nvSpPr>
        <p:spPr bwMode="auto">
          <a:xfrm>
            <a:off x="2193088" y="4847756"/>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2" name="矩形 47"/>
          <p:cNvSpPr>
            <a:spLocks noChangeArrowheads="1"/>
          </p:cNvSpPr>
          <p:nvPr/>
        </p:nvSpPr>
        <p:spPr bwMode="auto">
          <a:xfrm>
            <a:off x="2035926"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3" name="矩形 108"/>
          <p:cNvSpPr>
            <a:spLocks noChangeArrowheads="1"/>
          </p:cNvSpPr>
          <p:nvPr/>
        </p:nvSpPr>
        <p:spPr bwMode="auto">
          <a:xfrm>
            <a:off x="4173098" y="4847756"/>
            <a:ext cx="1163240"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4" name="矩形 47"/>
          <p:cNvSpPr>
            <a:spLocks noChangeArrowheads="1"/>
          </p:cNvSpPr>
          <p:nvPr/>
        </p:nvSpPr>
        <p:spPr bwMode="auto">
          <a:xfrm>
            <a:off x="4015936"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5" name="矩形 110"/>
          <p:cNvSpPr>
            <a:spLocks noChangeArrowheads="1"/>
          </p:cNvSpPr>
          <p:nvPr/>
        </p:nvSpPr>
        <p:spPr bwMode="auto">
          <a:xfrm>
            <a:off x="8131926" y="4847756"/>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6" name="矩形 47"/>
          <p:cNvSpPr>
            <a:spLocks noChangeArrowheads="1"/>
          </p:cNvSpPr>
          <p:nvPr/>
        </p:nvSpPr>
        <p:spPr bwMode="auto">
          <a:xfrm>
            <a:off x="7974763"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7" name="矩形 112"/>
          <p:cNvSpPr>
            <a:spLocks noChangeArrowheads="1"/>
          </p:cNvSpPr>
          <p:nvPr/>
        </p:nvSpPr>
        <p:spPr bwMode="auto">
          <a:xfrm>
            <a:off x="6153107" y="4847756"/>
            <a:ext cx="116324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8" name="矩形 47"/>
          <p:cNvSpPr>
            <a:spLocks noChangeArrowheads="1"/>
          </p:cNvSpPr>
          <p:nvPr/>
        </p:nvSpPr>
        <p:spPr bwMode="auto">
          <a:xfrm>
            <a:off x="5994754"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9"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60" name="组合 59"/>
          <p:cNvGrpSpPr/>
          <p:nvPr/>
        </p:nvGrpSpPr>
        <p:grpSpPr>
          <a:xfrm>
            <a:off x="179512" y="239963"/>
            <a:ext cx="610338" cy="425123"/>
            <a:chOff x="1311557" y="1084208"/>
            <a:chExt cx="363995" cy="250835"/>
          </a:xfrm>
          <a:solidFill>
            <a:schemeClr val="bg1"/>
          </a:solidFill>
        </p:grpSpPr>
        <p:sp>
          <p:nvSpPr>
            <p:cNvPr id="61" name="任意多边形: 形状 60"/>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0-#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p:cBhvr>
                                        <p:cTn id="12" dur="500"/>
                                        <p:tgtEl>
                                          <p:spTgt spid="7"/>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49"/>
                                        </p:tgtEl>
                                        <p:attrNameLst>
                                          <p:attrName>style.visibility</p:attrName>
                                        </p:attrNameLst>
                                      </p:cBhvr>
                                      <p:to>
                                        <p:strVal val="visible"/>
                                      </p:to>
                                    </p:set>
                                    <p:animEffect>
                                      <p:cBhvr>
                                        <p:cTn id="15" dur="500"/>
                                        <p:tgtEl>
                                          <p:spTgt spid="49"/>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50"/>
                                        </p:tgtEl>
                                        <p:attrNameLst>
                                          <p:attrName>style.visibility</p:attrName>
                                        </p:attrNameLst>
                                      </p:cBhvr>
                                      <p:to>
                                        <p:strVal val="visible"/>
                                      </p:to>
                                    </p:set>
                                    <p:animEffect>
                                      <p:cBhvr>
                                        <p:cTn id="18" dur="500"/>
                                        <p:tgtEl>
                                          <p:spTgt spid="50"/>
                                        </p:tgtEl>
                                      </p:cBhvr>
                                    </p:animEffect>
                                  </p:childTnLst>
                                </p:cTn>
                              </p:par>
                            </p:childTnLst>
                          </p:cTn>
                        </p:par>
                        <p:par>
                          <p:cTn id="19" fill="hold">
                            <p:stCondLst>
                              <p:cond delay="1000"/>
                            </p:stCondLst>
                            <p:childTnLst>
                              <p:par>
                                <p:cTn id="20" presetID="21" presetClass="entr" presetSubtype="1" fill="hold" grpId="0" nodeType="after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Effect>
                                      <p:cBhvr>
                                        <p:cTn id="22" dur="400"/>
                                        <p:tgtEl>
                                          <p:spTgt spid="8"/>
                                        </p:tgtEl>
                                      </p:cBhvr>
                                    </p:animEffect>
                                  </p:childTnLst>
                                </p:cTn>
                              </p:par>
                            </p:childTnLst>
                          </p:cTn>
                        </p:par>
                        <p:par>
                          <p:cTn id="23" fill="hold">
                            <p:stCondLst>
                              <p:cond delay="1500"/>
                            </p:stCondLst>
                            <p:childTnLst>
                              <p:par>
                                <p:cTn id="24" presetID="21" presetClass="entr" presetSubtype="1" fill="hold" grpId="0" nodeType="afterEffect" nodePh="1">
                                  <p:stCondLst>
                                    <p:cond delay="0"/>
                                  </p:stCondLst>
                                  <p:endCondLst>
                                    <p:cond evt="begin" delay="0">
                                      <p:tn val="24"/>
                                    </p:cond>
                                  </p:endCondLst>
                                  <p:childTnLst>
                                    <p:set>
                                      <p:cBhvr>
                                        <p:cTn id="25" dur="1" fill="hold">
                                          <p:stCondLst>
                                            <p:cond delay="0"/>
                                          </p:stCondLst>
                                        </p:cTn>
                                        <p:tgtEl>
                                          <p:spTgt spid="9"/>
                                        </p:tgtEl>
                                        <p:attrNameLst>
                                          <p:attrName>style.visibility</p:attrName>
                                        </p:attrNameLst>
                                      </p:cBhvr>
                                      <p:to>
                                        <p:strVal val="visible"/>
                                      </p:to>
                                    </p:set>
                                    <p:animEffect>
                                      <p:cBhvr>
                                        <p:cTn id="26" dur="400"/>
                                        <p:tgtEl>
                                          <p:spTgt spid="9"/>
                                        </p:tgtEl>
                                      </p:cBhvr>
                                    </p:animEffect>
                                  </p:childTnLst>
                                </p:cTn>
                              </p:par>
                            </p:childTnLst>
                          </p:cTn>
                        </p:par>
                        <p:par>
                          <p:cTn id="27" fill="hold">
                            <p:stCondLst>
                              <p:cond delay="2000"/>
                            </p:stCondLst>
                            <p:childTnLst>
                              <p:par>
                                <p:cTn id="28" presetID="21" presetClass="entr" presetSubtype="1" fill="hold" grpId="0" nodeType="afterEffect" nodePh="1">
                                  <p:stCondLst>
                                    <p:cond delay="0"/>
                                  </p:stCondLst>
                                  <p:endCondLst>
                                    <p:cond evt="begin" delay="0">
                                      <p:tn val="28"/>
                                    </p:cond>
                                  </p:endCondLst>
                                  <p:childTnLst>
                                    <p:set>
                                      <p:cBhvr>
                                        <p:cTn id="29" dur="1" fill="hold">
                                          <p:stCondLst>
                                            <p:cond delay="0"/>
                                          </p:stCondLst>
                                        </p:cTn>
                                        <p:tgtEl>
                                          <p:spTgt spid="10"/>
                                        </p:tgtEl>
                                        <p:attrNameLst>
                                          <p:attrName>style.visibility</p:attrName>
                                        </p:attrNameLst>
                                      </p:cBhvr>
                                      <p:to>
                                        <p:strVal val="visible"/>
                                      </p:to>
                                    </p:set>
                                    <p:animEffect>
                                      <p:cBhvr>
                                        <p:cTn id="30" dur="400"/>
                                        <p:tgtEl>
                                          <p:spTgt spid="10"/>
                                        </p:tgtEl>
                                      </p:cBhvr>
                                    </p:animEffect>
                                  </p:childTnLst>
                                </p:cTn>
                              </p:par>
                            </p:childTnLst>
                          </p:cTn>
                        </p:par>
                        <p:par>
                          <p:cTn id="31" fill="hold">
                            <p:stCondLst>
                              <p:cond delay="2500"/>
                            </p:stCondLst>
                            <p:childTnLst>
                              <p:par>
                                <p:cTn id="32" presetID="21" presetClass="entr" presetSubtype="1" fill="hold" grpId="0" nodeType="afterEffect" nodePh="1">
                                  <p:stCondLst>
                                    <p:cond delay="0"/>
                                  </p:stCondLst>
                                  <p:endCondLst>
                                    <p:cond evt="begin" delay="0">
                                      <p:tn val="32"/>
                                    </p:cond>
                                  </p:endCondLst>
                                  <p:childTnLst>
                                    <p:set>
                                      <p:cBhvr>
                                        <p:cTn id="33" dur="1" fill="hold">
                                          <p:stCondLst>
                                            <p:cond delay="0"/>
                                          </p:stCondLst>
                                        </p:cTn>
                                        <p:tgtEl>
                                          <p:spTgt spid="11"/>
                                        </p:tgtEl>
                                        <p:attrNameLst>
                                          <p:attrName>style.visibility</p:attrName>
                                        </p:attrNameLst>
                                      </p:cBhvr>
                                      <p:to>
                                        <p:strVal val="visible"/>
                                      </p:to>
                                    </p:set>
                                    <p:animEffect>
                                      <p:cBhvr>
                                        <p:cTn id="34" dur="400"/>
                                        <p:tgtEl>
                                          <p:spTgt spid="11"/>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p:cBhvr>
                                        <p:cTn id="38" dur="25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p:cBhvr>
                                        <p:cTn id="41" dur="25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p:cBhvr>
                                        <p:cTn id="44" dur="250"/>
                                        <p:tgtEl>
                                          <p:spTgt spid="46"/>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p:cBhvr>
                                        <p:cTn id="47" dur="250"/>
                                        <p:tgtEl>
                                          <p:spTgt spid="27"/>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additive="base">
                                        <p:cTn id="71" dur="500" fill="hold"/>
                                        <p:tgtEl>
                                          <p:spTgt spid="56"/>
                                        </p:tgtEl>
                                        <p:attrNameLst>
                                          <p:attrName>ppt_x</p:attrName>
                                        </p:attrNameLst>
                                      </p:cBhvr>
                                      <p:tavLst>
                                        <p:tav tm="0">
                                          <p:val>
                                            <p:strVal val="#ppt_x"/>
                                          </p:val>
                                        </p:tav>
                                        <p:tav tm="100000">
                                          <p:val>
                                            <p:strVal val="#ppt_x"/>
                                          </p:val>
                                        </p:tav>
                                      </p:tavLst>
                                    </p:anim>
                                    <p:anim calcmode="lin" valueType="num">
                                      <p:cBhvr additive="base">
                                        <p:cTn id="72" dur="500" fill="hold"/>
                                        <p:tgtEl>
                                          <p:spTgt spid="5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additive="base">
                                        <p:cTn id="75" dur="500" fill="hold"/>
                                        <p:tgtEl>
                                          <p:spTgt spid="57"/>
                                        </p:tgtEl>
                                        <p:attrNameLst>
                                          <p:attrName>ppt_x</p:attrName>
                                        </p:attrNameLst>
                                      </p:cBhvr>
                                      <p:tavLst>
                                        <p:tav tm="0">
                                          <p:val>
                                            <p:strVal val="#ppt_x"/>
                                          </p:val>
                                        </p:tav>
                                        <p:tav tm="100000">
                                          <p:val>
                                            <p:strVal val="#ppt_x"/>
                                          </p:val>
                                        </p:tav>
                                      </p:tavLst>
                                    </p:anim>
                                    <p:anim calcmode="lin" valueType="num">
                                      <p:cBhvr additive="base">
                                        <p:cTn id="76" dur="50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7" grpId="0" bldLvl="0" animBg="1" autoUpdateAnimBg="0"/>
      <p:bldP spid="8" grpId="0" bldLvl="0"/>
      <p:bldP spid="9" grpId="0" bldLvl="0"/>
      <p:bldP spid="10" grpId="0" bldLvl="0"/>
      <p:bldP spid="11" grpId="0" bldLvl="0"/>
      <p:bldP spid="49" grpId="0" bldLvl="0" autoUpdateAnimBg="0"/>
      <p:bldP spid="50" grpId="0" bldLvl="0" autoUpdateAnimBg="0"/>
      <p:bldP spid="51" grpId="0"/>
      <p:bldP spid="52" grpId="0"/>
      <p:bldP spid="53" grpId="0"/>
      <p:bldP spid="54" grpId="0"/>
      <p:bldP spid="55"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2089316" y="3314598"/>
            <a:ext cx="1962574" cy="1962574"/>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7"/>
          <p:cNvSpPr>
            <a:spLocks noChangeArrowheads="1"/>
          </p:cNvSpPr>
          <p:nvPr/>
        </p:nvSpPr>
        <p:spPr bwMode="auto">
          <a:xfrm>
            <a:off x="4686247" y="3587147"/>
            <a:ext cx="1611477" cy="1609096"/>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Oval 8"/>
          <p:cNvSpPr>
            <a:spLocks noChangeArrowheads="1"/>
          </p:cNvSpPr>
          <p:nvPr/>
        </p:nvSpPr>
        <p:spPr bwMode="auto">
          <a:xfrm>
            <a:off x="6933268" y="3835890"/>
            <a:ext cx="1303225" cy="1303226"/>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Oval 9"/>
          <p:cNvSpPr>
            <a:spLocks noChangeArrowheads="1"/>
          </p:cNvSpPr>
          <p:nvPr/>
        </p:nvSpPr>
        <p:spPr bwMode="auto">
          <a:xfrm>
            <a:off x="8872038" y="4009651"/>
            <a:ext cx="1146125" cy="1146125"/>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395E9D"/>
              </a:solidFill>
            </a:endParaRPr>
          </a:p>
        </p:txBody>
      </p:sp>
      <p:sp>
        <p:nvSpPr>
          <p:cNvPr id="10" name="Freeform 10"/>
          <p:cNvSpPr/>
          <p:nvPr/>
        </p:nvSpPr>
        <p:spPr bwMode="auto">
          <a:xfrm>
            <a:off x="3271147" y="2833773"/>
            <a:ext cx="2101823" cy="671250"/>
          </a:xfrm>
          <a:custGeom>
            <a:avLst/>
            <a:gdLst>
              <a:gd name="T0" fmla="*/ 0 w 3292"/>
              <a:gd name="T1" fmla="*/ 650 h 1052"/>
              <a:gd name="T2" fmla="*/ 1668 w 3292"/>
              <a:gd name="T3" fmla="*/ 55 h 1052"/>
              <a:gd name="T4" fmla="*/ 3292 w 3292"/>
              <a:gd name="T5" fmla="*/ 1052 h 1052"/>
            </a:gdLst>
            <a:ahLst/>
            <a:cxnLst>
              <a:cxn ang="0">
                <a:pos x="T0" y="T1"/>
              </a:cxn>
              <a:cxn ang="0">
                <a:pos x="T2" y="T3"/>
              </a:cxn>
              <a:cxn ang="0">
                <a:pos x="T4" y="T5"/>
              </a:cxn>
            </a:cxnLst>
            <a:rect l="0" t="0" r="r" b="b"/>
            <a:pathLst>
              <a:path w="3292" h="1052">
                <a:moveTo>
                  <a:pt x="0" y="650"/>
                </a:moveTo>
                <a:cubicBezTo>
                  <a:pt x="428" y="234"/>
                  <a:pt x="1027" y="0"/>
                  <a:pt x="1668" y="55"/>
                </a:cubicBezTo>
                <a:cubicBezTo>
                  <a:pt x="2362" y="115"/>
                  <a:pt x="2949" y="502"/>
                  <a:pt x="3292" y="1052"/>
                </a:cubicBezTo>
              </a:path>
            </a:pathLst>
          </a:custGeom>
          <a:noFill/>
          <a:ln w="11" cap="flat" cmpd="sng">
            <a:solidFill>
              <a:schemeClr val="bg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Freeform 11"/>
          <p:cNvSpPr/>
          <p:nvPr/>
        </p:nvSpPr>
        <p:spPr bwMode="auto">
          <a:xfrm>
            <a:off x="5759769" y="3203917"/>
            <a:ext cx="1866171" cy="573657"/>
          </a:xfrm>
          <a:custGeom>
            <a:avLst/>
            <a:gdLst>
              <a:gd name="T0" fmla="*/ 0 w 2923"/>
              <a:gd name="T1" fmla="*/ 592 h 899"/>
              <a:gd name="T2" fmla="*/ 1469 w 2923"/>
              <a:gd name="T3" fmla="*/ 40 h 899"/>
              <a:gd name="T4" fmla="*/ 2923 w 2923"/>
              <a:gd name="T5" fmla="*/ 899 h 899"/>
            </a:gdLst>
            <a:ahLst/>
            <a:cxnLst>
              <a:cxn ang="0">
                <a:pos x="T0" y="T1"/>
              </a:cxn>
              <a:cxn ang="0">
                <a:pos x="T2" y="T3"/>
              </a:cxn>
              <a:cxn ang="0">
                <a:pos x="T4" y="T5"/>
              </a:cxn>
            </a:cxnLst>
            <a:rect l="0" t="0" r="r" b="b"/>
            <a:pathLst>
              <a:path w="2923" h="899">
                <a:moveTo>
                  <a:pt x="0" y="592"/>
                </a:moveTo>
                <a:cubicBezTo>
                  <a:pt x="373" y="217"/>
                  <a:pt x="900" y="0"/>
                  <a:pt x="1469" y="40"/>
                </a:cubicBezTo>
                <a:cubicBezTo>
                  <a:pt x="2085" y="83"/>
                  <a:pt x="2611" y="417"/>
                  <a:pt x="2923" y="899"/>
                </a:cubicBezTo>
              </a:path>
            </a:pathLst>
          </a:custGeom>
          <a:noFill/>
          <a:ln w="11" cap="flat" cmpd="sng">
            <a:solidFill>
              <a:schemeClr val="bg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Freeform 12"/>
          <p:cNvSpPr/>
          <p:nvPr/>
        </p:nvSpPr>
        <p:spPr bwMode="auto">
          <a:xfrm>
            <a:off x="7949664" y="3501457"/>
            <a:ext cx="1619808" cy="454641"/>
          </a:xfrm>
          <a:custGeom>
            <a:avLst/>
            <a:gdLst>
              <a:gd name="T0" fmla="*/ 0 w 2537"/>
              <a:gd name="T1" fmla="*/ 540 h 712"/>
              <a:gd name="T2" fmla="*/ 1252 w 2537"/>
              <a:gd name="T3" fmla="*/ 16 h 712"/>
              <a:gd name="T4" fmla="*/ 2537 w 2537"/>
              <a:gd name="T5" fmla="*/ 712 h 712"/>
            </a:gdLst>
            <a:ahLst/>
            <a:cxnLst>
              <a:cxn ang="0">
                <a:pos x="T0" y="T1"/>
              </a:cxn>
              <a:cxn ang="0">
                <a:pos x="T2" y="T3"/>
              </a:cxn>
              <a:cxn ang="0">
                <a:pos x="T4" y="T5"/>
              </a:cxn>
            </a:cxnLst>
            <a:rect l="0" t="0" r="r" b="b"/>
            <a:pathLst>
              <a:path w="2537" h="712">
                <a:moveTo>
                  <a:pt x="0" y="540"/>
                </a:moveTo>
                <a:cubicBezTo>
                  <a:pt x="310" y="204"/>
                  <a:pt x="759" y="0"/>
                  <a:pt x="1252" y="16"/>
                </a:cubicBezTo>
                <a:cubicBezTo>
                  <a:pt x="1787" y="33"/>
                  <a:pt x="2253" y="306"/>
                  <a:pt x="2537" y="712"/>
                </a:cubicBezTo>
              </a:path>
            </a:pathLst>
          </a:custGeom>
          <a:noFill/>
          <a:ln w="11" cap="flat" cmpd="sng">
            <a:solidFill>
              <a:schemeClr val="bg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 name="TextBox 10"/>
          <p:cNvSpPr txBox="1">
            <a:spLocks noChangeArrowheads="1"/>
          </p:cNvSpPr>
          <p:nvPr/>
        </p:nvSpPr>
        <p:spPr bwMode="auto">
          <a:xfrm>
            <a:off x="4051889" y="2004234"/>
            <a:ext cx="4347655" cy="4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4" name="单圆角矩形 11"/>
          <p:cNvSpPr/>
          <p:nvPr/>
        </p:nvSpPr>
        <p:spPr bwMode="auto">
          <a:xfrm>
            <a:off x="3693555" y="2073201"/>
            <a:ext cx="285638" cy="383232"/>
          </a:xfrm>
          <a:custGeom>
            <a:avLst/>
            <a:gdLst>
              <a:gd name="T0" fmla="*/ 0 w 380640"/>
              <a:gd name="T1" fmla="*/ 0 h 510062"/>
              <a:gd name="T2" fmla="*/ 317199 w 380640"/>
              <a:gd name="T3" fmla="*/ 0 h 510062"/>
              <a:gd name="T4" fmla="*/ 380640 w 380640"/>
              <a:gd name="T5" fmla="*/ 63441 h 510062"/>
              <a:gd name="T6" fmla="*/ 380640 w 380640"/>
              <a:gd name="T7" fmla="*/ 510062 h 510062"/>
              <a:gd name="T8" fmla="*/ 0 w 380640"/>
              <a:gd name="T9" fmla="*/ 510062 h 510062"/>
              <a:gd name="T10" fmla="*/ 0 w 380640"/>
              <a:gd name="T11" fmla="*/ 0 h 510062"/>
            </a:gdLst>
            <a:ahLst/>
            <a:cxnLst>
              <a:cxn ang="0">
                <a:pos x="T0" y="T1"/>
              </a:cxn>
              <a:cxn ang="0">
                <a:pos x="T2" y="T3"/>
              </a:cxn>
              <a:cxn ang="0">
                <a:pos x="T4" y="T5"/>
              </a:cxn>
              <a:cxn ang="0">
                <a:pos x="T6" y="T7"/>
              </a:cxn>
              <a:cxn ang="0">
                <a:pos x="T8" y="T9"/>
              </a:cxn>
              <a:cxn ang="0">
                <a:pos x="T10" y="T11"/>
              </a:cxn>
            </a:cxnLst>
            <a:rect l="0" t="0" r="r" b="b"/>
            <a:pathLst>
              <a:path w="380640" h="510062">
                <a:moveTo>
                  <a:pt x="0" y="0"/>
                </a:moveTo>
                <a:lnTo>
                  <a:pt x="317199" y="0"/>
                </a:lnTo>
                <a:cubicBezTo>
                  <a:pt x="352236" y="0"/>
                  <a:pt x="380640" y="28404"/>
                  <a:pt x="380640" y="63441"/>
                </a:cubicBezTo>
                <a:lnTo>
                  <a:pt x="380640" y="510062"/>
                </a:lnTo>
                <a:lnTo>
                  <a:pt x="0" y="510062"/>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lstStyle/>
          <a:p>
            <a:endParaRPr lang="zh-CN" altLang="en-US"/>
          </a:p>
        </p:txBody>
      </p:sp>
      <p:sp>
        <p:nvSpPr>
          <p:cNvPr id="15" name="TextBox 12"/>
          <p:cNvSpPr txBox="1">
            <a:spLocks noChangeArrowheads="1"/>
          </p:cNvSpPr>
          <p:nvPr/>
        </p:nvSpPr>
        <p:spPr bwMode="auto">
          <a:xfrm>
            <a:off x="4900476" y="4171542"/>
            <a:ext cx="1224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395E9D"/>
                </a:solidFill>
                <a:latin typeface="微软雅黑" panose="020B0503020204020204" pitchFamily="34" charset="-122"/>
                <a:ea typeface="微软雅黑" panose="020B0503020204020204" pitchFamily="34" charset="-122"/>
              </a:rPr>
              <a:t>标题</a:t>
            </a:r>
            <a:endParaRPr lang="zh-CN" altLang="en-US" sz="2000" dirty="0">
              <a:solidFill>
                <a:srgbClr val="395E9D"/>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2410660" y="4016819"/>
            <a:ext cx="1319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500" dirty="0">
                <a:solidFill>
                  <a:srgbClr val="395E9D"/>
                </a:solidFill>
                <a:latin typeface="微软雅黑" panose="020B0503020204020204" pitchFamily="34" charset="-122"/>
                <a:ea typeface="微软雅黑" panose="020B0503020204020204" pitchFamily="34" charset="-122"/>
              </a:rPr>
              <a:t>标题</a:t>
            </a:r>
            <a:endParaRPr lang="zh-CN" altLang="en-US" sz="2500" dirty="0">
              <a:solidFill>
                <a:srgbClr val="395E9D"/>
              </a:solidFill>
              <a:latin typeface="微软雅黑" panose="020B0503020204020204" pitchFamily="34" charset="-122"/>
              <a:ea typeface="微软雅黑" panose="020B0503020204020204" pitchFamily="34" charset="-122"/>
            </a:endParaRPr>
          </a:p>
        </p:txBody>
      </p:sp>
      <p:sp>
        <p:nvSpPr>
          <p:cNvPr id="17" name="TextBox 15"/>
          <p:cNvSpPr txBox="1">
            <a:spLocks noChangeArrowheads="1"/>
          </p:cNvSpPr>
          <p:nvPr/>
        </p:nvSpPr>
        <p:spPr bwMode="auto">
          <a:xfrm>
            <a:off x="6972543" y="4301268"/>
            <a:ext cx="1224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标题</a:t>
            </a:r>
            <a:endParaRPr lang="zh-CN" altLang="en-US" sz="1500" dirty="0">
              <a:solidFill>
                <a:srgbClr val="395E9D"/>
              </a:solidFill>
              <a:latin typeface="微软雅黑" panose="020B0503020204020204" pitchFamily="34" charset="-122"/>
              <a:ea typeface="微软雅黑" panose="020B0503020204020204" pitchFamily="34" charset="-122"/>
            </a:endParaRPr>
          </a:p>
        </p:txBody>
      </p:sp>
      <p:sp>
        <p:nvSpPr>
          <p:cNvPr id="18" name="TextBox 16"/>
          <p:cNvSpPr txBox="1">
            <a:spLocks noChangeArrowheads="1"/>
          </p:cNvSpPr>
          <p:nvPr/>
        </p:nvSpPr>
        <p:spPr bwMode="auto">
          <a:xfrm>
            <a:off x="8832765" y="4414332"/>
            <a:ext cx="1224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395E9D"/>
                </a:solidFill>
                <a:latin typeface="微软雅黑" panose="020B0503020204020204" pitchFamily="34" charset="-122"/>
                <a:ea typeface="微软雅黑" panose="020B0503020204020204" pitchFamily="34" charset="-122"/>
              </a:rPr>
              <a:t>标题</a:t>
            </a:r>
            <a:endParaRPr lang="zh-CN" altLang="en-US" sz="1200" dirty="0">
              <a:solidFill>
                <a:srgbClr val="395E9D"/>
              </a:solidFill>
              <a:latin typeface="微软雅黑" panose="020B0503020204020204" pitchFamily="34" charset="-122"/>
              <a:ea typeface="微软雅黑" panose="020B0503020204020204" pitchFamily="34" charset="-122"/>
            </a:endParaRPr>
          </a:p>
        </p:txBody>
      </p:sp>
      <p:sp>
        <p:nvSpPr>
          <p:cNvPr id="19"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20" name="组合 19"/>
          <p:cNvGrpSpPr/>
          <p:nvPr/>
        </p:nvGrpSpPr>
        <p:grpSpPr>
          <a:xfrm>
            <a:off x="179512" y="239963"/>
            <a:ext cx="610338" cy="425123"/>
            <a:chOff x="1311557" y="1084208"/>
            <a:chExt cx="363995" cy="250835"/>
          </a:xfrm>
          <a:solidFill>
            <a:schemeClr val="bg1"/>
          </a:solidFill>
        </p:grpSpPr>
        <p:sp>
          <p:nvSpPr>
            <p:cNvPr id="21" name="任意多边形: 形状 20"/>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par>
                                <p:cTn id="21" presetID="26" presetClass="entr" presetSubtype="0" fill="hold" grpId="0" nodeType="withEffect">
                                  <p:stCondLst>
                                    <p:cond delay="2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90">
                                          <p:stCondLst>
                                            <p:cond delay="0"/>
                                          </p:stCondLst>
                                        </p:cTn>
                                        <p:tgtEl>
                                          <p:spTgt spid="7"/>
                                        </p:tgtEl>
                                      </p:cBhvr>
                                    </p:animEffect>
                                    <p:anim calcmode="lin" valueType="num">
                                      <p:cBhvr>
                                        <p:cTn id="24"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9" dur="13">
                                          <p:stCondLst>
                                            <p:cond delay="325"/>
                                          </p:stCondLst>
                                        </p:cTn>
                                        <p:tgtEl>
                                          <p:spTgt spid="7"/>
                                        </p:tgtEl>
                                      </p:cBhvr>
                                      <p:to x="100000" y="60000"/>
                                    </p:animScale>
                                    <p:animScale>
                                      <p:cBhvr>
                                        <p:cTn id="30" dur="83" decel="50000">
                                          <p:stCondLst>
                                            <p:cond delay="338"/>
                                          </p:stCondLst>
                                        </p:cTn>
                                        <p:tgtEl>
                                          <p:spTgt spid="7"/>
                                        </p:tgtEl>
                                      </p:cBhvr>
                                      <p:to x="100000" y="100000"/>
                                    </p:animScale>
                                    <p:animScale>
                                      <p:cBhvr>
                                        <p:cTn id="31" dur="13">
                                          <p:stCondLst>
                                            <p:cond delay="656"/>
                                          </p:stCondLst>
                                        </p:cTn>
                                        <p:tgtEl>
                                          <p:spTgt spid="7"/>
                                        </p:tgtEl>
                                      </p:cBhvr>
                                      <p:to x="100000" y="80000"/>
                                    </p:animScale>
                                    <p:animScale>
                                      <p:cBhvr>
                                        <p:cTn id="32" dur="83" decel="50000">
                                          <p:stCondLst>
                                            <p:cond delay="669"/>
                                          </p:stCondLst>
                                        </p:cTn>
                                        <p:tgtEl>
                                          <p:spTgt spid="7"/>
                                        </p:tgtEl>
                                      </p:cBhvr>
                                      <p:to x="100000" y="100000"/>
                                    </p:animScale>
                                    <p:animScale>
                                      <p:cBhvr>
                                        <p:cTn id="33" dur="13">
                                          <p:stCondLst>
                                            <p:cond delay="821"/>
                                          </p:stCondLst>
                                        </p:cTn>
                                        <p:tgtEl>
                                          <p:spTgt spid="7"/>
                                        </p:tgtEl>
                                      </p:cBhvr>
                                      <p:to x="100000" y="90000"/>
                                    </p:animScale>
                                    <p:animScale>
                                      <p:cBhvr>
                                        <p:cTn id="34" dur="83" decel="50000">
                                          <p:stCondLst>
                                            <p:cond delay="834"/>
                                          </p:stCondLst>
                                        </p:cTn>
                                        <p:tgtEl>
                                          <p:spTgt spid="7"/>
                                        </p:tgtEl>
                                      </p:cBhvr>
                                      <p:to x="100000" y="100000"/>
                                    </p:animScale>
                                    <p:animScale>
                                      <p:cBhvr>
                                        <p:cTn id="35" dur="13">
                                          <p:stCondLst>
                                            <p:cond delay="904"/>
                                          </p:stCondLst>
                                        </p:cTn>
                                        <p:tgtEl>
                                          <p:spTgt spid="7"/>
                                        </p:tgtEl>
                                      </p:cBhvr>
                                      <p:to x="100000" y="95000"/>
                                    </p:animScale>
                                    <p:animScale>
                                      <p:cBhvr>
                                        <p:cTn id="36" dur="83" decel="50000">
                                          <p:stCondLst>
                                            <p:cond delay="917"/>
                                          </p:stCondLst>
                                        </p:cTn>
                                        <p:tgtEl>
                                          <p:spTgt spid="7"/>
                                        </p:tgtEl>
                                      </p:cBhvr>
                                      <p:to x="100000" y="100000"/>
                                    </p:animScale>
                                  </p:childTnLst>
                                </p:cTn>
                              </p:par>
                              <p:par>
                                <p:cTn id="37" presetID="26" presetClass="entr" presetSubtype="0" fill="hold" grpId="0" nodeType="withEffect">
                                  <p:stCondLst>
                                    <p:cond delay="4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290">
                                          <p:stCondLst>
                                            <p:cond delay="0"/>
                                          </p:stCondLst>
                                        </p:cTn>
                                        <p:tgtEl>
                                          <p:spTgt spid="8"/>
                                        </p:tgtEl>
                                      </p:cBhvr>
                                    </p:animEffect>
                                    <p:anim calcmode="lin" valueType="num">
                                      <p:cBhvr>
                                        <p:cTn id="4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5" dur="13">
                                          <p:stCondLst>
                                            <p:cond delay="325"/>
                                          </p:stCondLst>
                                        </p:cTn>
                                        <p:tgtEl>
                                          <p:spTgt spid="8"/>
                                        </p:tgtEl>
                                      </p:cBhvr>
                                      <p:to x="100000" y="60000"/>
                                    </p:animScale>
                                    <p:animScale>
                                      <p:cBhvr>
                                        <p:cTn id="46" dur="83" decel="50000">
                                          <p:stCondLst>
                                            <p:cond delay="338"/>
                                          </p:stCondLst>
                                        </p:cTn>
                                        <p:tgtEl>
                                          <p:spTgt spid="8"/>
                                        </p:tgtEl>
                                      </p:cBhvr>
                                      <p:to x="100000" y="100000"/>
                                    </p:animScale>
                                    <p:animScale>
                                      <p:cBhvr>
                                        <p:cTn id="47" dur="13">
                                          <p:stCondLst>
                                            <p:cond delay="656"/>
                                          </p:stCondLst>
                                        </p:cTn>
                                        <p:tgtEl>
                                          <p:spTgt spid="8"/>
                                        </p:tgtEl>
                                      </p:cBhvr>
                                      <p:to x="100000" y="80000"/>
                                    </p:animScale>
                                    <p:animScale>
                                      <p:cBhvr>
                                        <p:cTn id="48" dur="83" decel="50000">
                                          <p:stCondLst>
                                            <p:cond delay="669"/>
                                          </p:stCondLst>
                                        </p:cTn>
                                        <p:tgtEl>
                                          <p:spTgt spid="8"/>
                                        </p:tgtEl>
                                      </p:cBhvr>
                                      <p:to x="100000" y="100000"/>
                                    </p:animScale>
                                    <p:animScale>
                                      <p:cBhvr>
                                        <p:cTn id="49" dur="13">
                                          <p:stCondLst>
                                            <p:cond delay="821"/>
                                          </p:stCondLst>
                                        </p:cTn>
                                        <p:tgtEl>
                                          <p:spTgt spid="8"/>
                                        </p:tgtEl>
                                      </p:cBhvr>
                                      <p:to x="100000" y="90000"/>
                                    </p:animScale>
                                    <p:animScale>
                                      <p:cBhvr>
                                        <p:cTn id="50" dur="83" decel="50000">
                                          <p:stCondLst>
                                            <p:cond delay="834"/>
                                          </p:stCondLst>
                                        </p:cTn>
                                        <p:tgtEl>
                                          <p:spTgt spid="8"/>
                                        </p:tgtEl>
                                      </p:cBhvr>
                                      <p:to x="100000" y="100000"/>
                                    </p:animScale>
                                    <p:animScale>
                                      <p:cBhvr>
                                        <p:cTn id="51" dur="13">
                                          <p:stCondLst>
                                            <p:cond delay="904"/>
                                          </p:stCondLst>
                                        </p:cTn>
                                        <p:tgtEl>
                                          <p:spTgt spid="8"/>
                                        </p:tgtEl>
                                      </p:cBhvr>
                                      <p:to x="100000" y="95000"/>
                                    </p:animScale>
                                    <p:animScale>
                                      <p:cBhvr>
                                        <p:cTn id="52" dur="83" decel="50000">
                                          <p:stCondLst>
                                            <p:cond delay="917"/>
                                          </p:stCondLst>
                                        </p:cTn>
                                        <p:tgtEl>
                                          <p:spTgt spid="8"/>
                                        </p:tgtEl>
                                      </p:cBhvr>
                                      <p:to x="100000" y="100000"/>
                                    </p:animScale>
                                  </p:childTnLst>
                                </p:cTn>
                              </p:par>
                              <p:par>
                                <p:cTn id="53" presetID="26" presetClass="entr" presetSubtype="0" fill="hold" grpId="0" nodeType="withEffect">
                                  <p:stCondLst>
                                    <p:cond delay="60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290">
                                          <p:stCondLst>
                                            <p:cond delay="0"/>
                                          </p:stCondLst>
                                        </p:cTn>
                                        <p:tgtEl>
                                          <p:spTgt spid="9"/>
                                        </p:tgtEl>
                                      </p:cBhvr>
                                    </p:animEffect>
                                    <p:anim calcmode="lin" valueType="num">
                                      <p:cBhvr>
                                        <p:cTn id="56"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61" dur="13">
                                          <p:stCondLst>
                                            <p:cond delay="325"/>
                                          </p:stCondLst>
                                        </p:cTn>
                                        <p:tgtEl>
                                          <p:spTgt spid="9"/>
                                        </p:tgtEl>
                                      </p:cBhvr>
                                      <p:to x="100000" y="60000"/>
                                    </p:animScale>
                                    <p:animScale>
                                      <p:cBhvr>
                                        <p:cTn id="62" dur="83" decel="50000">
                                          <p:stCondLst>
                                            <p:cond delay="338"/>
                                          </p:stCondLst>
                                        </p:cTn>
                                        <p:tgtEl>
                                          <p:spTgt spid="9"/>
                                        </p:tgtEl>
                                      </p:cBhvr>
                                      <p:to x="100000" y="100000"/>
                                    </p:animScale>
                                    <p:animScale>
                                      <p:cBhvr>
                                        <p:cTn id="63" dur="13">
                                          <p:stCondLst>
                                            <p:cond delay="656"/>
                                          </p:stCondLst>
                                        </p:cTn>
                                        <p:tgtEl>
                                          <p:spTgt spid="9"/>
                                        </p:tgtEl>
                                      </p:cBhvr>
                                      <p:to x="100000" y="80000"/>
                                    </p:animScale>
                                    <p:animScale>
                                      <p:cBhvr>
                                        <p:cTn id="64" dur="83" decel="50000">
                                          <p:stCondLst>
                                            <p:cond delay="669"/>
                                          </p:stCondLst>
                                        </p:cTn>
                                        <p:tgtEl>
                                          <p:spTgt spid="9"/>
                                        </p:tgtEl>
                                      </p:cBhvr>
                                      <p:to x="100000" y="100000"/>
                                    </p:animScale>
                                    <p:animScale>
                                      <p:cBhvr>
                                        <p:cTn id="65" dur="13">
                                          <p:stCondLst>
                                            <p:cond delay="821"/>
                                          </p:stCondLst>
                                        </p:cTn>
                                        <p:tgtEl>
                                          <p:spTgt spid="9"/>
                                        </p:tgtEl>
                                      </p:cBhvr>
                                      <p:to x="100000" y="90000"/>
                                    </p:animScale>
                                    <p:animScale>
                                      <p:cBhvr>
                                        <p:cTn id="66" dur="83" decel="50000">
                                          <p:stCondLst>
                                            <p:cond delay="834"/>
                                          </p:stCondLst>
                                        </p:cTn>
                                        <p:tgtEl>
                                          <p:spTgt spid="9"/>
                                        </p:tgtEl>
                                      </p:cBhvr>
                                      <p:to x="100000" y="100000"/>
                                    </p:animScale>
                                    <p:animScale>
                                      <p:cBhvr>
                                        <p:cTn id="67" dur="13">
                                          <p:stCondLst>
                                            <p:cond delay="904"/>
                                          </p:stCondLst>
                                        </p:cTn>
                                        <p:tgtEl>
                                          <p:spTgt spid="9"/>
                                        </p:tgtEl>
                                      </p:cBhvr>
                                      <p:to x="100000" y="95000"/>
                                    </p:animScale>
                                    <p:animScale>
                                      <p:cBhvr>
                                        <p:cTn id="68" dur="83" decel="50000">
                                          <p:stCondLst>
                                            <p:cond delay="917"/>
                                          </p:stCondLst>
                                        </p:cTn>
                                        <p:tgtEl>
                                          <p:spTgt spid="9"/>
                                        </p:tgtEl>
                                      </p:cBhvr>
                                      <p:to x="100000" y="100000"/>
                                    </p:animScale>
                                  </p:childTnLst>
                                </p:cTn>
                              </p:par>
                            </p:childTnLst>
                          </p:cTn>
                        </p:par>
                        <p:par>
                          <p:cTn id="69" fill="hold">
                            <p:stCondLst>
                              <p:cond delay="1000"/>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by="(-#ppt_w*2)" calcmode="lin" valueType="num">
                                      <p:cBhvr rctx="PPT">
                                        <p:cTn id="72" dur="250" autoRev="1" fill="hold">
                                          <p:stCondLst>
                                            <p:cond delay="0"/>
                                          </p:stCondLst>
                                        </p:cTn>
                                        <p:tgtEl>
                                          <p:spTgt spid="16"/>
                                        </p:tgtEl>
                                        <p:attrNameLst>
                                          <p:attrName>ppt_w</p:attrName>
                                        </p:attrNameLst>
                                      </p:cBhvr>
                                    </p:anim>
                                    <p:anim by="(#ppt_w*0.50)" calcmode="lin" valueType="num">
                                      <p:cBhvr>
                                        <p:cTn id="73" dur="250" decel="50000" autoRev="1" fill="hold">
                                          <p:stCondLst>
                                            <p:cond delay="0"/>
                                          </p:stCondLst>
                                        </p:cTn>
                                        <p:tgtEl>
                                          <p:spTgt spid="16"/>
                                        </p:tgtEl>
                                        <p:attrNameLst>
                                          <p:attrName>ppt_x</p:attrName>
                                        </p:attrNameLst>
                                      </p:cBhvr>
                                    </p:anim>
                                    <p:anim from="(-#ppt_h/2)" to="(#ppt_y)" calcmode="lin" valueType="num">
                                      <p:cBhvr>
                                        <p:cTn id="74" dur="500" fill="hold">
                                          <p:stCondLst>
                                            <p:cond delay="0"/>
                                          </p:stCondLst>
                                        </p:cTn>
                                        <p:tgtEl>
                                          <p:spTgt spid="16"/>
                                        </p:tgtEl>
                                        <p:attrNameLst>
                                          <p:attrName>ppt_y</p:attrName>
                                        </p:attrNameLst>
                                      </p:cBhvr>
                                    </p:anim>
                                    <p:animRot by="21600000">
                                      <p:cBhvr>
                                        <p:cTn id="75" dur="500" fill="hold">
                                          <p:stCondLst>
                                            <p:cond delay="0"/>
                                          </p:stCondLst>
                                        </p:cTn>
                                        <p:tgtEl>
                                          <p:spTgt spid="16"/>
                                        </p:tgtEl>
                                        <p:attrNameLst>
                                          <p:attrName>r</p:attrName>
                                        </p:attrNameLst>
                                      </p:cBhvr>
                                    </p:animRot>
                                  </p:childTnLst>
                                </p:cTn>
                              </p:par>
                            </p:childTnLst>
                          </p:cTn>
                        </p:par>
                        <p:par>
                          <p:cTn id="76" fill="hold">
                            <p:stCondLst>
                              <p:cond delay="2150"/>
                            </p:stCondLst>
                            <p:childTnLst>
                              <p:par>
                                <p:cTn id="77" presetID="22" presetClass="entr" presetSubtype="8"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par>
                          <p:cTn id="80" fill="hold">
                            <p:stCondLst>
                              <p:cond delay="2650"/>
                            </p:stCondLst>
                            <p:childTnLst>
                              <p:par>
                                <p:cTn id="81" presetID="56" presetClass="entr" presetSubtype="0" fill="hold" grpId="0" nodeType="afterEffect">
                                  <p:stCondLst>
                                    <p:cond delay="0"/>
                                  </p:stCondLst>
                                  <p:iterate type="lt">
                                    <p:tmPct val="10000"/>
                                  </p:iterate>
                                  <p:childTnLst>
                                    <p:set>
                                      <p:cBhvr>
                                        <p:cTn id="82" dur="1" fill="hold">
                                          <p:stCondLst>
                                            <p:cond delay="0"/>
                                          </p:stCondLst>
                                        </p:cTn>
                                        <p:tgtEl>
                                          <p:spTgt spid="15"/>
                                        </p:tgtEl>
                                        <p:attrNameLst>
                                          <p:attrName>style.visibility</p:attrName>
                                        </p:attrNameLst>
                                      </p:cBhvr>
                                      <p:to>
                                        <p:strVal val="visible"/>
                                      </p:to>
                                    </p:set>
                                    <p:anim by="(-#ppt_w*2)" calcmode="lin" valueType="num">
                                      <p:cBhvr rctx="PPT">
                                        <p:cTn id="83" dur="250" autoRev="1" fill="hold">
                                          <p:stCondLst>
                                            <p:cond delay="0"/>
                                          </p:stCondLst>
                                        </p:cTn>
                                        <p:tgtEl>
                                          <p:spTgt spid="15"/>
                                        </p:tgtEl>
                                        <p:attrNameLst>
                                          <p:attrName>ppt_w</p:attrName>
                                        </p:attrNameLst>
                                      </p:cBhvr>
                                    </p:anim>
                                    <p:anim by="(#ppt_w*0.50)" calcmode="lin" valueType="num">
                                      <p:cBhvr>
                                        <p:cTn id="84" dur="250" decel="50000" autoRev="1" fill="hold">
                                          <p:stCondLst>
                                            <p:cond delay="0"/>
                                          </p:stCondLst>
                                        </p:cTn>
                                        <p:tgtEl>
                                          <p:spTgt spid="15"/>
                                        </p:tgtEl>
                                        <p:attrNameLst>
                                          <p:attrName>ppt_x</p:attrName>
                                        </p:attrNameLst>
                                      </p:cBhvr>
                                    </p:anim>
                                    <p:anim from="(-#ppt_h/2)" to="(#ppt_y)" calcmode="lin" valueType="num">
                                      <p:cBhvr>
                                        <p:cTn id="85" dur="500" fill="hold">
                                          <p:stCondLst>
                                            <p:cond delay="0"/>
                                          </p:stCondLst>
                                        </p:cTn>
                                        <p:tgtEl>
                                          <p:spTgt spid="15"/>
                                        </p:tgtEl>
                                        <p:attrNameLst>
                                          <p:attrName>ppt_y</p:attrName>
                                        </p:attrNameLst>
                                      </p:cBhvr>
                                    </p:anim>
                                    <p:animRot by="21600000">
                                      <p:cBhvr>
                                        <p:cTn id="86" dur="500" fill="hold">
                                          <p:stCondLst>
                                            <p:cond delay="0"/>
                                          </p:stCondLst>
                                        </p:cTn>
                                        <p:tgtEl>
                                          <p:spTgt spid="15"/>
                                        </p:tgtEl>
                                        <p:attrNameLst>
                                          <p:attrName>r</p:attrName>
                                        </p:attrNameLst>
                                      </p:cBhvr>
                                    </p:animRot>
                                  </p:childTnLst>
                                </p:cTn>
                              </p:par>
                            </p:childTnLst>
                          </p:cTn>
                        </p:par>
                        <p:par>
                          <p:cTn id="87" fill="hold">
                            <p:stCondLst>
                              <p:cond delay="3199"/>
                            </p:stCondLst>
                            <p:childTnLst>
                              <p:par>
                                <p:cTn id="88" presetID="22" presetClass="entr" presetSubtype="8"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left)">
                                      <p:cBhvr>
                                        <p:cTn id="90" dur="500"/>
                                        <p:tgtEl>
                                          <p:spTgt spid="11"/>
                                        </p:tgtEl>
                                      </p:cBhvr>
                                    </p:animEffect>
                                  </p:childTnLst>
                                </p:cTn>
                              </p:par>
                            </p:childTnLst>
                          </p:cTn>
                        </p:par>
                        <p:par>
                          <p:cTn id="91" fill="hold">
                            <p:stCondLst>
                              <p:cond delay="3699"/>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17"/>
                                        </p:tgtEl>
                                        <p:attrNameLst>
                                          <p:attrName>style.visibility</p:attrName>
                                        </p:attrNameLst>
                                      </p:cBhvr>
                                      <p:to>
                                        <p:strVal val="visible"/>
                                      </p:to>
                                    </p:set>
                                    <p:anim by="(-#ppt_w*2)" calcmode="lin" valueType="num">
                                      <p:cBhvr rctx="PPT">
                                        <p:cTn id="94" dur="250" autoRev="1" fill="hold">
                                          <p:stCondLst>
                                            <p:cond delay="0"/>
                                          </p:stCondLst>
                                        </p:cTn>
                                        <p:tgtEl>
                                          <p:spTgt spid="17"/>
                                        </p:tgtEl>
                                        <p:attrNameLst>
                                          <p:attrName>ppt_w</p:attrName>
                                        </p:attrNameLst>
                                      </p:cBhvr>
                                    </p:anim>
                                    <p:anim by="(#ppt_w*0.50)" calcmode="lin" valueType="num">
                                      <p:cBhvr>
                                        <p:cTn id="95" dur="250" decel="50000" autoRev="1" fill="hold">
                                          <p:stCondLst>
                                            <p:cond delay="0"/>
                                          </p:stCondLst>
                                        </p:cTn>
                                        <p:tgtEl>
                                          <p:spTgt spid="17"/>
                                        </p:tgtEl>
                                        <p:attrNameLst>
                                          <p:attrName>ppt_x</p:attrName>
                                        </p:attrNameLst>
                                      </p:cBhvr>
                                    </p:anim>
                                    <p:anim from="(-#ppt_h/2)" to="(#ppt_y)" calcmode="lin" valueType="num">
                                      <p:cBhvr>
                                        <p:cTn id="96" dur="500" fill="hold">
                                          <p:stCondLst>
                                            <p:cond delay="0"/>
                                          </p:stCondLst>
                                        </p:cTn>
                                        <p:tgtEl>
                                          <p:spTgt spid="17"/>
                                        </p:tgtEl>
                                        <p:attrNameLst>
                                          <p:attrName>ppt_y</p:attrName>
                                        </p:attrNameLst>
                                      </p:cBhvr>
                                    </p:anim>
                                    <p:animRot by="21600000">
                                      <p:cBhvr>
                                        <p:cTn id="97" dur="500" fill="hold">
                                          <p:stCondLst>
                                            <p:cond delay="0"/>
                                          </p:stCondLst>
                                        </p:cTn>
                                        <p:tgtEl>
                                          <p:spTgt spid="17"/>
                                        </p:tgtEl>
                                        <p:attrNameLst>
                                          <p:attrName>r</p:attrName>
                                        </p:attrNameLst>
                                      </p:cBhvr>
                                    </p:animRot>
                                  </p:childTnLst>
                                </p:cTn>
                              </p:par>
                            </p:childTnLst>
                          </p:cTn>
                        </p:par>
                        <p:par>
                          <p:cTn id="98" fill="hold">
                            <p:stCondLst>
                              <p:cond delay="4250"/>
                            </p:stCondLst>
                            <p:childTnLst>
                              <p:par>
                                <p:cTn id="99" presetID="22" presetClass="entr" presetSubtype="8"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par>
                          <p:cTn id="102" fill="hold">
                            <p:stCondLst>
                              <p:cond delay="4750"/>
                            </p:stCondLst>
                            <p:childTnLst>
                              <p:par>
                                <p:cTn id="103" presetID="56" presetClass="entr" presetSubtype="0" fill="hold" grpId="0" nodeType="afterEffect">
                                  <p:stCondLst>
                                    <p:cond delay="0"/>
                                  </p:stCondLst>
                                  <p:iterate type="lt">
                                    <p:tmPct val="10000"/>
                                  </p:iterate>
                                  <p:childTnLst>
                                    <p:set>
                                      <p:cBhvr>
                                        <p:cTn id="104" dur="1" fill="hold">
                                          <p:stCondLst>
                                            <p:cond delay="0"/>
                                          </p:stCondLst>
                                        </p:cTn>
                                        <p:tgtEl>
                                          <p:spTgt spid="18"/>
                                        </p:tgtEl>
                                        <p:attrNameLst>
                                          <p:attrName>style.visibility</p:attrName>
                                        </p:attrNameLst>
                                      </p:cBhvr>
                                      <p:to>
                                        <p:strVal val="visible"/>
                                      </p:to>
                                    </p:set>
                                    <p:anim by="(-#ppt_w*2)" calcmode="lin" valueType="num">
                                      <p:cBhvr rctx="PPT">
                                        <p:cTn id="105" dur="250" autoRev="1" fill="hold">
                                          <p:stCondLst>
                                            <p:cond delay="0"/>
                                          </p:stCondLst>
                                        </p:cTn>
                                        <p:tgtEl>
                                          <p:spTgt spid="18"/>
                                        </p:tgtEl>
                                        <p:attrNameLst>
                                          <p:attrName>ppt_w</p:attrName>
                                        </p:attrNameLst>
                                      </p:cBhvr>
                                    </p:anim>
                                    <p:anim by="(#ppt_w*0.50)" calcmode="lin" valueType="num">
                                      <p:cBhvr>
                                        <p:cTn id="106" dur="250" decel="50000" autoRev="1" fill="hold">
                                          <p:stCondLst>
                                            <p:cond delay="0"/>
                                          </p:stCondLst>
                                        </p:cTn>
                                        <p:tgtEl>
                                          <p:spTgt spid="18"/>
                                        </p:tgtEl>
                                        <p:attrNameLst>
                                          <p:attrName>ppt_x</p:attrName>
                                        </p:attrNameLst>
                                      </p:cBhvr>
                                    </p:anim>
                                    <p:anim from="(-#ppt_h/2)" to="(#ppt_y)" calcmode="lin" valueType="num">
                                      <p:cBhvr>
                                        <p:cTn id="107" dur="500" fill="hold">
                                          <p:stCondLst>
                                            <p:cond delay="0"/>
                                          </p:stCondLst>
                                        </p:cTn>
                                        <p:tgtEl>
                                          <p:spTgt spid="18"/>
                                        </p:tgtEl>
                                        <p:attrNameLst>
                                          <p:attrName>ppt_y</p:attrName>
                                        </p:attrNameLst>
                                      </p:cBhvr>
                                    </p:anim>
                                    <p:animRot by="21600000">
                                      <p:cBhvr>
                                        <p:cTn id="108" dur="500" fill="hold">
                                          <p:stCondLst>
                                            <p:cond delay="0"/>
                                          </p:stCondLst>
                                        </p:cTn>
                                        <p:tgtEl>
                                          <p:spTgt spid="18"/>
                                        </p:tgtEl>
                                        <p:attrNameLst>
                                          <p:attrName>r</p:attrName>
                                        </p:attrNameLst>
                                      </p:cBhvr>
                                    </p:animRot>
                                  </p:childTnLst>
                                </p:cTn>
                              </p:par>
                            </p:childTnLst>
                          </p:cTn>
                        </p:par>
                        <p:par>
                          <p:cTn id="109" fill="hold">
                            <p:stCondLst>
                              <p:cond delay="5299"/>
                            </p:stCondLst>
                            <p:childTnLst>
                              <p:par>
                                <p:cTn id="110" presetID="31" presetClass="entr" presetSubtype="0" fill="hold" grpId="0" nodeType="after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1000" fill="hold"/>
                                        <p:tgtEl>
                                          <p:spTgt spid="14"/>
                                        </p:tgtEl>
                                        <p:attrNameLst>
                                          <p:attrName>ppt_w</p:attrName>
                                        </p:attrNameLst>
                                      </p:cBhvr>
                                      <p:tavLst>
                                        <p:tav tm="0">
                                          <p:val>
                                            <p:fltVal val="0"/>
                                          </p:val>
                                        </p:tav>
                                        <p:tav tm="100000">
                                          <p:val>
                                            <p:strVal val="#ppt_w"/>
                                          </p:val>
                                        </p:tav>
                                      </p:tavLst>
                                    </p:anim>
                                    <p:anim calcmode="lin" valueType="num">
                                      <p:cBhvr>
                                        <p:cTn id="113" dur="1000" fill="hold"/>
                                        <p:tgtEl>
                                          <p:spTgt spid="14"/>
                                        </p:tgtEl>
                                        <p:attrNameLst>
                                          <p:attrName>ppt_h</p:attrName>
                                        </p:attrNameLst>
                                      </p:cBhvr>
                                      <p:tavLst>
                                        <p:tav tm="0">
                                          <p:val>
                                            <p:fltVal val="0"/>
                                          </p:val>
                                        </p:tav>
                                        <p:tav tm="100000">
                                          <p:val>
                                            <p:strVal val="#ppt_h"/>
                                          </p:val>
                                        </p:tav>
                                      </p:tavLst>
                                    </p:anim>
                                    <p:anim calcmode="lin" valueType="num">
                                      <p:cBhvr>
                                        <p:cTn id="114" dur="1000" fill="hold"/>
                                        <p:tgtEl>
                                          <p:spTgt spid="14"/>
                                        </p:tgtEl>
                                        <p:attrNameLst>
                                          <p:attrName>style.rotation</p:attrName>
                                        </p:attrNameLst>
                                      </p:cBhvr>
                                      <p:tavLst>
                                        <p:tav tm="0">
                                          <p:val>
                                            <p:fltVal val="90"/>
                                          </p:val>
                                        </p:tav>
                                        <p:tav tm="100000">
                                          <p:val>
                                            <p:fltVal val="0"/>
                                          </p:val>
                                        </p:tav>
                                      </p:tavLst>
                                    </p:anim>
                                    <p:animEffect transition="in" filter="fade">
                                      <p:cBhvr>
                                        <p:cTn id="115" dur="1000"/>
                                        <p:tgtEl>
                                          <p:spTgt spid="14"/>
                                        </p:tgtEl>
                                      </p:cBhvr>
                                    </p:animEffect>
                                  </p:childTnLst>
                                </p:cTn>
                              </p:par>
                            </p:childTnLst>
                          </p:cTn>
                        </p:par>
                        <p:par>
                          <p:cTn id="116" fill="hold">
                            <p:stCondLst>
                              <p:cond delay="6299"/>
                            </p:stCondLst>
                            <p:childTnLst>
                              <p:par>
                                <p:cTn id="117" presetID="22" presetClass="entr" presetSubtype="8"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left)">
                                      <p:cBhvr>
                                        <p:cTn id="1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p:bldP spid="11" grpId="0" animBg="1"/>
      <p:bldP spid="12" grpId="0" animBg="1"/>
      <p:bldP spid="13" grpId="0" autoUpdateAnimBg="0"/>
      <p:bldP spid="14" grpId="0" animBg="1"/>
      <p:bldP spid="15" grpId="0" autoUpdateAnimBg="0"/>
      <p:bldP spid="16" grpId="0" autoUpdateAnimBg="0"/>
      <p:bldP spid="17" grpId="0" autoUpdateAnimBg="0"/>
      <p:bldP spid="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1"/>
          <p:cNvSpPr>
            <a:spLocks noChangeArrowheads="1"/>
          </p:cNvSpPr>
          <p:nvPr/>
        </p:nvSpPr>
        <p:spPr bwMode="auto">
          <a:xfrm>
            <a:off x="0" y="4230401"/>
            <a:ext cx="12191999" cy="511969"/>
          </a:xfrm>
          <a:prstGeom prst="rect">
            <a:avLst/>
          </a:prstGeom>
          <a:solidFill>
            <a:schemeClr val="bg1"/>
          </a:solidFill>
          <a:ln>
            <a:noFill/>
          </a:ln>
          <a:effectLst>
            <a:outerShdw blurRad="50800" dist="38100" dir="2700000" algn="tl" rotWithShape="0">
              <a:prstClr val="black">
                <a:alpha val="40000"/>
              </a:prst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395E9D"/>
              </a:solidFill>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5197816" y="2797149"/>
            <a:ext cx="1838171" cy="1147500"/>
          </a:xfrm>
          <a:prstGeom prst="rect">
            <a:avLst/>
          </a:prstGeom>
          <a:blipFill dpi="0" rotWithShape="1">
            <a:blip r:embed="rId1" cstate="print"/>
            <a:srcRect/>
            <a:stretch>
              <a:fillRect/>
            </a:stretch>
          </a:blipFill>
          <a:ln w="12700">
            <a:solidFill>
              <a:srgbClr val="42719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2610428" y="2797149"/>
            <a:ext cx="1838170" cy="1147500"/>
          </a:xfrm>
          <a:prstGeom prst="rect">
            <a:avLst/>
          </a:prstGeom>
          <a:blipFill dpi="0" rotWithShape="1">
            <a:blip r:embed="rId2"/>
            <a:srcRect/>
            <a:stretch>
              <a:fillRect/>
            </a:stretch>
          </a:blipFill>
          <a:ln w="12700">
            <a:solidFill>
              <a:srgbClr val="42719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7785204" y="2797149"/>
            <a:ext cx="1837345" cy="1147500"/>
          </a:xfrm>
          <a:prstGeom prst="rect">
            <a:avLst/>
          </a:prstGeom>
          <a:blipFill dpi="0" rotWithShape="1">
            <a:blip r:embed="rId3"/>
            <a:srcRect/>
            <a:stretch>
              <a:fillRect/>
            </a:stretch>
          </a:blipFill>
          <a:ln w="12700">
            <a:solidFill>
              <a:srgbClr val="42719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23" name="矩形 37"/>
          <p:cNvSpPr>
            <a:spLocks noChangeArrowheads="1"/>
          </p:cNvSpPr>
          <p:nvPr/>
        </p:nvSpPr>
        <p:spPr bwMode="auto">
          <a:xfrm>
            <a:off x="2549128" y="2118422"/>
            <a:ext cx="71949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4" name="矩形 38"/>
          <p:cNvSpPr>
            <a:spLocks noChangeArrowheads="1"/>
          </p:cNvSpPr>
          <p:nvPr/>
        </p:nvSpPr>
        <p:spPr bwMode="auto">
          <a:xfrm>
            <a:off x="2825481" y="4324806"/>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5" name="矩形 47"/>
          <p:cNvSpPr>
            <a:spLocks noChangeArrowheads="1"/>
          </p:cNvSpPr>
          <p:nvPr/>
        </p:nvSpPr>
        <p:spPr bwMode="auto">
          <a:xfrm>
            <a:off x="2656190" y="4874522"/>
            <a:ext cx="17466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6" name="矩形 51"/>
          <p:cNvSpPr>
            <a:spLocks noChangeArrowheads="1"/>
          </p:cNvSpPr>
          <p:nvPr/>
        </p:nvSpPr>
        <p:spPr bwMode="auto">
          <a:xfrm>
            <a:off x="5412869" y="4324806"/>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7" name="矩形 47"/>
          <p:cNvSpPr>
            <a:spLocks noChangeArrowheads="1"/>
          </p:cNvSpPr>
          <p:nvPr/>
        </p:nvSpPr>
        <p:spPr bwMode="auto">
          <a:xfrm>
            <a:off x="5243578" y="4874522"/>
            <a:ext cx="17466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8" name="矩形 53"/>
          <p:cNvSpPr>
            <a:spLocks noChangeArrowheads="1"/>
          </p:cNvSpPr>
          <p:nvPr/>
        </p:nvSpPr>
        <p:spPr bwMode="auto">
          <a:xfrm>
            <a:off x="7999844" y="4324806"/>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9" name="矩形 47"/>
          <p:cNvSpPr>
            <a:spLocks noChangeArrowheads="1"/>
          </p:cNvSpPr>
          <p:nvPr/>
        </p:nvSpPr>
        <p:spPr bwMode="auto">
          <a:xfrm>
            <a:off x="7830553" y="4874522"/>
            <a:ext cx="17466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38"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9" name="组合 38"/>
          <p:cNvGrpSpPr/>
          <p:nvPr/>
        </p:nvGrpSpPr>
        <p:grpSpPr>
          <a:xfrm>
            <a:off x="179512" y="239963"/>
            <a:ext cx="610338" cy="425123"/>
            <a:chOff x="1311557" y="1084208"/>
            <a:chExt cx="363995" cy="250835"/>
          </a:xfrm>
          <a:solidFill>
            <a:schemeClr val="bg1"/>
          </a:solidFill>
        </p:grpSpPr>
        <p:sp>
          <p:nvSpPr>
            <p:cNvPr id="40" name="任意多边形: 形状 39"/>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p:cBhvr>
                                        <p:cTn id="28" dur="1000"/>
                                        <p:tgtEl>
                                          <p:spTgt spid="19"/>
                                        </p:tgtEl>
                                      </p:cBhvr>
                                    </p:animEffect>
                                  </p:childTnLst>
                                </p:cTn>
                              </p:par>
                            </p:childTnLst>
                          </p:cTn>
                        </p:par>
                        <p:par>
                          <p:cTn id="29" fill="hold">
                            <p:stCondLst>
                              <p:cond delay="3500"/>
                            </p:stCondLst>
                            <p:childTnLst>
                              <p:par>
                                <p:cTn id="30" presetID="23"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p:cBhvr>
                                        <p:cTn id="45" dur="750"/>
                                        <p:tgtEl>
                                          <p:spTgt spid="27"/>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p:cBhvr>
                                        <p:cTn id="48" dur="750"/>
                                        <p:tgtEl>
                                          <p:spTgt spid="25"/>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p:cBhvr>
                                        <p:cTn id="5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autoUpdateAnimBg="0"/>
      <p:bldP spid="20" grpId="0" animBg="1"/>
      <p:bldP spid="21" grpId="0" animBg="1"/>
      <p:bldP spid="22" grpId="0" animBg="1"/>
      <p:bldP spid="23" grpId="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ChangeArrowheads="1"/>
          </p:cNvSpPr>
          <p:nvPr/>
        </p:nvSpPr>
        <p:spPr bwMode="auto">
          <a:xfrm>
            <a:off x="2277120" y="2810684"/>
            <a:ext cx="960437" cy="768350"/>
          </a:xfrm>
          <a:custGeom>
            <a:avLst/>
            <a:gdLst>
              <a:gd name="T0" fmla="*/ 397681 w 256"/>
              <a:gd name="T1" fmla="*/ 644664 h 205"/>
              <a:gd name="T2" fmla="*/ 874148 w 256"/>
              <a:gd name="T3" fmla="*/ 453514 h 205"/>
              <a:gd name="T4" fmla="*/ 960437 w 256"/>
              <a:gd name="T5" fmla="*/ 104945 h 205"/>
              <a:gd name="T6" fmla="*/ 0 w 256"/>
              <a:gd name="T7" fmla="*/ 682145 h 205"/>
              <a:gd name="T8" fmla="*/ 345157 w 256"/>
              <a:gd name="T9" fmla="*/ 768350 h 205"/>
              <a:gd name="T10" fmla="*/ 397681 w 256"/>
              <a:gd name="T11" fmla="*/ 644664 h 205"/>
              <a:gd name="T12" fmla="*/ 0 60000 65536"/>
              <a:gd name="T13" fmla="*/ 0 60000 65536"/>
              <a:gd name="T14" fmla="*/ 0 60000 65536"/>
              <a:gd name="T15" fmla="*/ 0 60000 65536"/>
              <a:gd name="T16" fmla="*/ 0 60000 65536"/>
              <a:gd name="T17" fmla="*/ 0 60000 65536"/>
              <a:gd name="T18" fmla="*/ 0 w 256"/>
              <a:gd name="T19" fmla="*/ 0 h 205"/>
              <a:gd name="T20" fmla="*/ 256 w 256"/>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56" h="205">
                <a:moveTo>
                  <a:pt x="106" y="172"/>
                </a:moveTo>
                <a:cubicBezTo>
                  <a:pt x="134" y="128"/>
                  <a:pt x="186" y="109"/>
                  <a:pt x="233" y="121"/>
                </a:cubicBezTo>
                <a:cubicBezTo>
                  <a:pt x="256" y="28"/>
                  <a:pt x="256" y="28"/>
                  <a:pt x="256" y="28"/>
                </a:cubicBezTo>
                <a:cubicBezTo>
                  <a:pt x="143" y="0"/>
                  <a:pt x="28" y="69"/>
                  <a:pt x="0" y="182"/>
                </a:cubicBezTo>
                <a:cubicBezTo>
                  <a:pt x="92" y="205"/>
                  <a:pt x="92" y="205"/>
                  <a:pt x="92" y="205"/>
                </a:cubicBezTo>
                <a:cubicBezTo>
                  <a:pt x="95" y="194"/>
                  <a:pt x="100" y="182"/>
                  <a:pt x="106" y="172"/>
                </a:cubicBezTo>
                <a:close/>
              </a:path>
            </a:pathLst>
          </a:custGeom>
          <a:solidFill>
            <a:schemeClr val="bg1">
              <a:lumMod val="95000"/>
            </a:schemeClr>
          </a:solidFill>
          <a:ln>
            <a:noFill/>
          </a:ln>
        </p:spPr>
        <p:txBody>
          <a:bodyPr/>
          <a:lstStyle/>
          <a:p>
            <a:endParaRPr lang="zh-CN" altLang="en-US">
              <a:solidFill>
                <a:schemeClr val="accent2"/>
              </a:solidFill>
            </a:endParaRPr>
          </a:p>
        </p:txBody>
      </p:sp>
      <p:sp>
        <p:nvSpPr>
          <p:cNvPr id="7" name="Freeform 6"/>
          <p:cNvSpPr>
            <a:spLocks noChangeArrowheads="1"/>
          </p:cNvSpPr>
          <p:nvPr/>
        </p:nvSpPr>
        <p:spPr bwMode="auto">
          <a:xfrm>
            <a:off x="3151832" y="2915459"/>
            <a:ext cx="658813" cy="658812"/>
          </a:xfrm>
          <a:custGeom>
            <a:avLst/>
            <a:gdLst>
              <a:gd name="T0" fmla="*/ 127271 w 176"/>
              <a:gd name="T1" fmla="*/ 400528 h 176"/>
              <a:gd name="T2" fmla="*/ 314433 w 176"/>
              <a:gd name="T3" fmla="*/ 658812 h 176"/>
              <a:gd name="T4" fmla="*/ 658813 w 176"/>
              <a:gd name="T5" fmla="*/ 565231 h 176"/>
              <a:gd name="T6" fmla="*/ 86095 w 176"/>
              <a:gd name="T7" fmla="*/ 0 h 176"/>
              <a:gd name="T8" fmla="*/ 0 w 176"/>
              <a:gd name="T9" fmla="*/ 348122 h 176"/>
              <a:gd name="T10" fmla="*/ 127271 w 176"/>
              <a:gd name="T11" fmla="*/ 400528 h 176"/>
              <a:gd name="T12" fmla="*/ 0 60000 65536"/>
              <a:gd name="T13" fmla="*/ 0 60000 65536"/>
              <a:gd name="T14" fmla="*/ 0 60000 65536"/>
              <a:gd name="T15" fmla="*/ 0 60000 65536"/>
              <a:gd name="T16" fmla="*/ 0 60000 65536"/>
              <a:gd name="T17" fmla="*/ 0 60000 65536"/>
              <a:gd name="T18" fmla="*/ 0 w 176"/>
              <a:gd name="T19" fmla="*/ 0 h 176"/>
              <a:gd name="T20" fmla="*/ 176 w 176"/>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176" h="176">
                <a:moveTo>
                  <a:pt x="34" y="107"/>
                </a:moveTo>
                <a:cubicBezTo>
                  <a:pt x="60" y="123"/>
                  <a:pt x="77" y="148"/>
                  <a:pt x="84" y="176"/>
                </a:cubicBezTo>
                <a:cubicBezTo>
                  <a:pt x="176" y="151"/>
                  <a:pt x="176" y="151"/>
                  <a:pt x="176" y="151"/>
                </a:cubicBezTo>
                <a:cubicBezTo>
                  <a:pt x="156" y="74"/>
                  <a:pt x="100" y="20"/>
                  <a:pt x="23" y="0"/>
                </a:cubicBezTo>
                <a:cubicBezTo>
                  <a:pt x="0" y="93"/>
                  <a:pt x="0" y="93"/>
                  <a:pt x="0" y="93"/>
                </a:cubicBezTo>
                <a:cubicBezTo>
                  <a:pt x="12" y="96"/>
                  <a:pt x="23" y="100"/>
                  <a:pt x="34" y="107"/>
                </a:cubicBezTo>
                <a:close/>
              </a:path>
            </a:pathLst>
          </a:custGeom>
          <a:solidFill>
            <a:schemeClr val="bg1">
              <a:lumMod val="65000"/>
            </a:schemeClr>
          </a:solidFill>
          <a:ln>
            <a:noFill/>
          </a:ln>
        </p:spPr>
        <p:txBody>
          <a:bodyPr/>
          <a:lstStyle/>
          <a:p>
            <a:endParaRPr lang="zh-CN" altLang="en-US">
              <a:solidFill>
                <a:srgbClr val="395E9D"/>
              </a:solidFill>
            </a:endParaRPr>
          </a:p>
        </p:txBody>
      </p:sp>
      <p:sp>
        <p:nvSpPr>
          <p:cNvPr id="8" name="Freeform 7"/>
          <p:cNvSpPr>
            <a:spLocks noChangeArrowheads="1"/>
          </p:cNvSpPr>
          <p:nvPr/>
        </p:nvSpPr>
        <p:spPr bwMode="auto">
          <a:xfrm>
            <a:off x="3466157" y="3480609"/>
            <a:ext cx="382588" cy="398462"/>
          </a:xfrm>
          <a:custGeom>
            <a:avLst/>
            <a:gdLst>
              <a:gd name="T0" fmla="*/ 3751 w 102"/>
              <a:gd name="T1" fmla="*/ 312003 h 106"/>
              <a:gd name="T2" fmla="*/ 348830 w 102"/>
              <a:gd name="T3" fmla="*/ 398462 h 106"/>
              <a:gd name="T4" fmla="*/ 345079 w 102"/>
              <a:gd name="T5" fmla="*/ 0 h 106"/>
              <a:gd name="T6" fmla="*/ 0 w 102"/>
              <a:gd name="T7" fmla="*/ 93977 h 106"/>
              <a:gd name="T8" fmla="*/ 3751 w 102"/>
              <a:gd name="T9" fmla="*/ 312003 h 106"/>
              <a:gd name="T10" fmla="*/ 0 60000 65536"/>
              <a:gd name="T11" fmla="*/ 0 60000 65536"/>
              <a:gd name="T12" fmla="*/ 0 60000 65536"/>
              <a:gd name="T13" fmla="*/ 0 60000 65536"/>
              <a:gd name="T14" fmla="*/ 0 60000 65536"/>
              <a:gd name="T15" fmla="*/ 0 w 102"/>
              <a:gd name="T16" fmla="*/ 0 h 106"/>
              <a:gd name="T17" fmla="*/ 102 w 102"/>
              <a:gd name="T18" fmla="*/ 106 h 106"/>
            </a:gdLst>
            <a:ahLst/>
            <a:cxnLst>
              <a:cxn ang="T10">
                <a:pos x="T0" y="T1"/>
              </a:cxn>
              <a:cxn ang="T11">
                <a:pos x="T2" y="T3"/>
              </a:cxn>
              <a:cxn ang="T12">
                <a:pos x="T4" y="T5"/>
              </a:cxn>
              <a:cxn ang="T13">
                <a:pos x="T6" y="T7"/>
              </a:cxn>
              <a:cxn ang="T14">
                <a:pos x="T8" y="T9"/>
              </a:cxn>
            </a:cxnLst>
            <a:rect l="T15" t="T16" r="T17" b="T18"/>
            <a:pathLst>
              <a:path w="102" h="106">
                <a:moveTo>
                  <a:pt x="1" y="83"/>
                </a:moveTo>
                <a:cubicBezTo>
                  <a:pt x="93" y="106"/>
                  <a:pt x="93" y="106"/>
                  <a:pt x="93" y="106"/>
                </a:cubicBezTo>
                <a:cubicBezTo>
                  <a:pt x="102" y="70"/>
                  <a:pt x="102" y="36"/>
                  <a:pt x="92" y="0"/>
                </a:cubicBezTo>
                <a:cubicBezTo>
                  <a:pt x="0" y="25"/>
                  <a:pt x="0" y="25"/>
                  <a:pt x="0" y="25"/>
                </a:cubicBezTo>
                <a:cubicBezTo>
                  <a:pt x="5" y="44"/>
                  <a:pt x="6" y="64"/>
                  <a:pt x="1" y="83"/>
                </a:cubicBezTo>
                <a:close/>
              </a:path>
            </a:pathLst>
          </a:custGeom>
          <a:solidFill>
            <a:schemeClr val="bg1">
              <a:lumMod val="85000"/>
            </a:schemeClr>
          </a:solidFill>
          <a:ln>
            <a:noFill/>
          </a:ln>
        </p:spPr>
        <p:txBody>
          <a:bodyPr/>
          <a:lstStyle/>
          <a:p>
            <a:endParaRPr lang="zh-CN" altLang="en-US" dirty="0">
              <a:solidFill>
                <a:schemeClr val="accent2"/>
              </a:solidFill>
            </a:endParaRPr>
          </a:p>
        </p:txBody>
      </p:sp>
      <p:sp>
        <p:nvSpPr>
          <p:cNvPr id="9" name="Freeform 8"/>
          <p:cNvSpPr>
            <a:spLocks noChangeArrowheads="1"/>
          </p:cNvSpPr>
          <p:nvPr/>
        </p:nvSpPr>
        <p:spPr bwMode="auto">
          <a:xfrm>
            <a:off x="3413770" y="3791759"/>
            <a:ext cx="401637" cy="315912"/>
          </a:xfrm>
          <a:custGeom>
            <a:avLst/>
            <a:gdLst>
              <a:gd name="T0" fmla="*/ 0 w 107"/>
              <a:gd name="T1" fmla="*/ 127869 h 84"/>
              <a:gd name="T2" fmla="*/ 304043 w 107"/>
              <a:gd name="T3" fmla="*/ 315912 h 84"/>
              <a:gd name="T4" fmla="*/ 401637 w 107"/>
              <a:gd name="T5" fmla="*/ 86500 h 84"/>
              <a:gd name="T6" fmla="*/ 56304 w 107"/>
              <a:gd name="T7" fmla="*/ 0 h 84"/>
              <a:gd name="T8" fmla="*/ 0 w 107"/>
              <a:gd name="T9" fmla="*/ 127869 h 84"/>
              <a:gd name="T10" fmla="*/ 0 60000 65536"/>
              <a:gd name="T11" fmla="*/ 0 60000 65536"/>
              <a:gd name="T12" fmla="*/ 0 60000 65536"/>
              <a:gd name="T13" fmla="*/ 0 60000 65536"/>
              <a:gd name="T14" fmla="*/ 0 60000 65536"/>
              <a:gd name="T15" fmla="*/ 0 w 107"/>
              <a:gd name="T16" fmla="*/ 0 h 84"/>
              <a:gd name="T17" fmla="*/ 107 w 107"/>
              <a:gd name="T18" fmla="*/ 84 h 84"/>
            </a:gdLst>
            <a:ahLst/>
            <a:cxnLst>
              <a:cxn ang="T10">
                <a:pos x="T0" y="T1"/>
              </a:cxn>
              <a:cxn ang="T11">
                <a:pos x="T2" y="T3"/>
              </a:cxn>
              <a:cxn ang="T12">
                <a:pos x="T4" y="T5"/>
              </a:cxn>
              <a:cxn ang="T13">
                <a:pos x="T6" y="T7"/>
              </a:cxn>
              <a:cxn ang="T14">
                <a:pos x="T8" y="T9"/>
              </a:cxn>
            </a:cxnLst>
            <a:rect l="T15" t="T16" r="T17" b="T18"/>
            <a:pathLst>
              <a:path w="107" h="84">
                <a:moveTo>
                  <a:pt x="0" y="34"/>
                </a:moveTo>
                <a:cubicBezTo>
                  <a:pt x="81" y="84"/>
                  <a:pt x="81" y="84"/>
                  <a:pt x="81" y="84"/>
                </a:cubicBezTo>
                <a:cubicBezTo>
                  <a:pt x="94" y="64"/>
                  <a:pt x="101" y="46"/>
                  <a:pt x="107" y="23"/>
                </a:cubicBezTo>
                <a:cubicBezTo>
                  <a:pt x="15" y="0"/>
                  <a:pt x="15" y="0"/>
                  <a:pt x="15" y="0"/>
                </a:cubicBezTo>
                <a:cubicBezTo>
                  <a:pt x="12" y="12"/>
                  <a:pt x="7" y="23"/>
                  <a:pt x="0" y="34"/>
                </a:cubicBezTo>
                <a:close/>
              </a:path>
            </a:pathLst>
          </a:custGeom>
          <a:solidFill>
            <a:schemeClr val="bg1"/>
          </a:solidFill>
          <a:ln>
            <a:noFill/>
          </a:ln>
        </p:spPr>
        <p:txBody>
          <a:bodyPr/>
          <a:lstStyle/>
          <a:p>
            <a:endParaRPr lang="zh-CN" altLang="en-US">
              <a:solidFill>
                <a:schemeClr val="accent2"/>
              </a:solidFill>
            </a:endParaRPr>
          </a:p>
        </p:txBody>
      </p:sp>
      <p:sp>
        <p:nvSpPr>
          <p:cNvPr id="10" name="Freeform 9"/>
          <p:cNvSpPr>
            <a:spLocks noChangeArrowheads="1"/>
          </p:cNvSpPr>
          <p:nvPr/>
        </p:nvSpPr>
        <p:spPr bwMode="auto">
          <a:xfrm>
            <a:off x="2191395" y="3491721"/>
            <a:ext cx="1525587" cy="1098550"/>
          </a:xfrm>
          <a:custGeom>
            <a:avLst/>
            <a:gdLst>
              <a:gd name="T0" fmla="*/ 1525587 w 407"/>
              <a:gd name="T1" fmla="*/ 614888 h 293"/>
              <a:gd name="T2" fmla="*/ 1221969 w 407"/>
              <a:gd name="T3" fmla="*/ 427422 h 293"/>
              <a:gd name="T4" fmla="*/ 622230 w 407"/>
              <a:gd name="T5" fmla="*/ 562398 h 293"/>
              <a:gd name="T6" fmla="*/ 431063 w 407"/>
              <a:gd name="T7" fmla="*/ 86234 h 293"/>
              <a:gd name="T8" fmla="*/ 86213 w 407"/>
              <a:gd name="T9" fmla="*/ 0 h 293"/>
              <a:gd name="T10" fmla="*/ 431063 w 407"/>
              <a:gd name="T11" fmla="*/ 866092 h 293"/>
              <a:gd name="T12" fmla="*/ 1525587 w 407"/>
              <a:gd name="T13" fmla="*/ 614888 h 293"/>
              <a:gd name="T14" fmla="*/ 0 60000 65536"/>
              <a:gd name="T15" fmla="*/ 0 60000 65536"/>
              <a:gd name="T16" fmla="*/ 0 60000 65536"/>
              <a:gd name="T17" fmla="*/ 0 60000 65536"/>
              <a:gd name="T18" fmla="*/ 0 60000 65536"/>
              <a:gd name="T19" fmla="*/ 0 60000 65536"/>
              <a:gd name="T20" fmla="*/ 0 60000 65536"/>
              <a:gd name="T21" fmla="*/ 0 w 407"/>
              <a:gd name="T22" fmla="*/ 0 h 293"/>
              <a:gd name="T23" fmla="*/ 407 w 407"/>
              <a:gd name="T24" fmla="*/ 293 h 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293">
                <a:moveTo>
                  <a:pt x="407" y="164"/>
                </a:moveTo>
                <a:cubicBezTo>
                  <a:pt x="326" y="114"/>
                  <a:pt x="326" y="114"/>
                  <a:pt x="326" y="114"/>
                </a:cubicBezTo>
                <a:cubicBezTo>
                  <a:pt x="292" y="168"/>
                  <a:pt x="220" y="185"/>
                  <a:pt x="166" y="150"/>
                </a:cubicBezTo>
                <a:cubicBezTo>
                  <a:pt x="122" y="123"/>
                  <a:pt x="103" y="71"/>
                  <a:pt x="115" y="23"/>
                </a:cubicBezTo>
                <a:cubicBezTo>
                  <a:pt x="23" y="0"/>
                  <a:pt x="23" y="0"/>
                  <a:pt x="23" y="0"/>
                </a:cubicBezTo>
                <a:cubicBezTo>
                  <a:pt x="0" y="91"/>
                  <a:pt x="36" y="181"/>
                  <a:pt x="115" y="231"/>
                </a:cubicBezTo>
                <a:cubicBezTo>
                  <a:pt x="214" y="293"/>
                  <a:pt x="345" y="263"/>
                  <a:pt x="407" y="164"/>
                </a:cubicBezTo>
                <a:close/>
              </a:path>
            </a:pathLst>
          </a:custGeom>
          <a:solidFill>
            <a:schemeClr val="bg1">
              <a:lumMod val="85000"/>
            </a:schemeClr>
          </a:solidFill>
          <a:ln>
            <a:noFill/>
          </a:ln>
        </p:spPr>
        <p:txBody>
          <a:bodyPr/>
          <a:lstStyle/>
          <a:p>
            <a:endParaRPr lang="zh-CN" altLang="en-US">
              <a:solidFill>
                <a:schemeClr val="accent2"/>
              </a:solidFill>
            </a:endParaRPr>
          </a:p>
        </p:txBody>
      </p:sp>
      <p:sp>
        <p:nvSpPr>
          <p:cNvPr id="11" name="Freeform 12"/>
          <p:cNvSpPr>
            <a:spLocks noChangeArrowheads="1"/>
          </p:cNvSpPr>
          <p:nvPr/>
        </p:nvSpPr>
        <p:spPr bwMode="auto">
          <a:xfrm>
            <a:off x="3810645" y="2574146"/>
            <a:ext cx="3556000" cy="917575"/>
          </a:xfrm>
          <a:custGeom>
            <a:avLst/>
            <a:gdLst>
              <a:gd name="T0" fmla="*/ 4763 w 2240"/>
              <a:gd name="T1" fmla="*/ 917575 h 578"/>
              <a:gd name="T2" fmla="*/ 0 w 2240"/>
              <a:gd name="T3" fmla="*/ 903288 h 578"/>
              <a:gd name="T4" fmla="*/ 3551238 w 2240"/>
              <a:gd name="T5" fmla="*/ 0 h 578"/>
              <a:gd name="T6" fmla="*/ 3556000 w 2240"/>
              <a:gd name="T7" fmla="*/ 11113 h 578"/>
              <a:gd name="T8" fmla="*/ 4763 w 2240"/>
              <a:gd name="T9" fmla="*/ 917575 h 578"/>
              <a:gd name="T10" fmla="*/ 0 60000 65536"/>
              <a:gd name="T11" fmla="*/ 0 60000 65536"/>
              <a:gd name="T12" fmla="*/ 0 60000 65536"/>
              <a:gd name="T13" fmla="*/ 0 60000 65536"/>
              <a:gd name="T14" fmla="*/ 0 60000 65536"/>
              <a:gd name="T15" fmla="*/ 0 w 2240"/>
              <a:gd name="T16" fmla="*/ 0 h 578"/>
              <a:gd name="T17" fmla="*/ 2240 w 2240"/>
              <a:gd name="T18" fmla="*/ 578 h 578"/>
            </a:gdLst>
            <a:ahLst/>
            <a:cxnLst>
              <a:cxn ang="T10">
                <a:pos x="T0" y="T1"/>
              </a:cxn>
              <a:cxn ang="T11">
                <a:pos x="T2" y="T3"/>
              </a:cxn>
              <a:cxn ang="T12">
                <a:pos x="T4" y="T5"/>
              </a:cxn>
              <a:cxn ang="T13">
                <a:pos x="T6" y="T7"/>
              </a:cxn>
              <a:cxn ang="T14">
                <a:pos x="T8" y="T9"/>
              </a:cxn>
            </a:cxnLst>
            <a:rect l="T15" t="T16" r="T17" b="T18"/>
            <a:pathLst>
              <a:path w="2240" h="578">
                <a:moveTo>
                  <a:pt x="3" y="578"/>
                </a:moveTo>
                <a:lnTo>
                  <a:pt x="0" y="569"/>
                </a:lnTo>
                <a:lnTo>
                  <a:pt x="2237" y="0"/>
                </a:lnTo>
                <a:lnTo>
                  <a:pt x="2240" y="7"/>
                </a:lnTo>
                <a:lnTo>
                  <a:pt x="3" y="578"/>
                </a:lnTo>
                <a:close/>
              </a:path>
            </a:pathLst>
          </a:custGeom>
          <a:solidFill>
            <a:schemeClr val="bg1"/>
          </a:solidFill>
          <a:ln>
            <a:noFill/>
          </a:ln>
        </p:spPr>
        <p:txBody>
          <a:bodyPr/>
          <a:lstStyle/>
          <a:p>
            <a:endParaRPr lang="zh-CN" altLang="en-US"/>
          </a:p>
        </p:txBody>
      </p:sp>
      <p:sp>
        <p:nvSpPr>
          <p:cNvPr id="12" name="Freeform 15"/>
          <p:cNvSpPr>
            <a:spLocks noChangeArrowheads="1"/>
          </p:cNvSpPr>
          <p:nvPr/>
        </p:nvSpPr>
        <p:spPr bwMode="auto">
          <a:xfrm>
            <a:off x="3810645" y="3874309"/>
            <a:ext cx="3575050" cy="952500"/>
          </a:xfrm>
          <a:custGeom>
            <a:avLst/>
            <a:gdLst>
              <a:gd name="T0" fmla="*/ 3570288 w 2252"/>
              <a:gd name="T1" fmla="*/ 952500 h 600"/>
              <a:gd name="T2" fmla="*/ 0 w 2252"/>
              <a:gd name="T3" fmla="*/ 11113 h 600"/>
              <a:gd name="T4" fmla="*/ 4763 w 2252"/>
              <a:gd name="T5" fmla="*/ 0 h 600"/>
              <a:gd name="T6" fmla="*/ 3575050 w 2252"/>
              <a:gd name="T7" fmla="*/ 938213 h 600"/>
              <a:gd name="T8" fmla="*/ 3570288 w 2252"/>
              <a:gd name="T9" fmla="*/ 952500 h 600"/>
              <a:gd name="T10" fmla="*/ 0 60000 65536"/>
              <a:gd name="T11" fmla="*/ 0 60000 65536"/>
              <a:gd name="T12" fmla="*/ 0 60000 65536"/>
              <a:gd name="T13" fmla="*/ 0 60000 65536"/>
              <a:gd name="T14" fmla="*/ 0 60000 65536"/>
              <a:gd name="T15" fmla="*/ 0 w 2252"/>
              <a:gd name="T16" fmla="*/ 0 h 600"/>
              <a:gd name="T17" fmla="*/ 2252 w 2252"/>
              <a:gd name="T18" fmla="*/ 600 h 600"/>
            </a:gdLst>
            <a:ahLst/>
            <a:cxnLst>
              <a:cxn ang="T10">
                <a:pos x="T0" y="T1"/>
              </a:cxn>
              <a:cxn ang="T11">
                <a:pos x="T2" y="T3"/>
              </a:cxn>
              <a:cxn ang="T12">
                <a:pos x="T4" y="T5"/>
              </a:cxn>
              <a:cxn ang="T13">
                <a:pos x="T6" y="T7"/>
              </a:cxn>
              <a:cxn ang="T14">
                <a:pos x="T8" y="T9"/>
              </a:cxn>
            </a:cxnLst>
            <a:rect l="T15" t="T16" r="T17" b="T18"/>
            <a:pathLst>
              <a:path w="2252" h="600">
                <a:moveTo>
                  <a:pt x="2249" y="600"/>
                </a:moveTo>
                <a:lnTo>
                  <a:pt x="0" y="7"/>
                </a:lnTo>
                <a:lnTo>
                  <a:pt x="3" y="0"/>
                </a:lnTo>
                <a:lnTo>
                  <a:pt x="2252" y="591"/>
                </a:lnTo>
                <a:lnTo>
                  <a:pt x="2249" y="600"/>
                </a:lnTo>
                <a:close/>
              </a:path>
            </a:pathLst>
          </a:custGeom>
          <a:solidFill>
            <a:schemeClr val="bg1"/>
          </a:solidFill>
          <a:ln>
            <a:noFill/>
          </a:ln>
        </p:spPr>
        <p:txBody>
          <a:bodyPr/>
          <a:lstStyle/>
          <a:p>
            <a:endParaRPr lang="zh-CN" altLang="en-US"/>
          </a:p>
        </p:txBody>
      </p:sp>
      <p:sp>
        <p:nvSpPr>
          <p:cNvPr id="13" name="Freeform 16"/>
          <p:cNvSpPr>
            <a:spLocks noChangeArrowheads="1"/>
          </p:cNvSpPr>
          <p:nvPr/>
        </p:nvSpPr>
        <p:spPr bwMode="auto">
          <a:xfrm>
            <a:off x="7573020" y="2528109"/>
            <a:ext cx="1200150" cy="2235200"/>
          </a:xfrm>
          <a:custGeom>
            <a:avLst/>
            <a:gdLst>
              <a:gd name="T0" fmla="*/ 0 w 320"/>
              <a:gd name="T1" fmla="*/ 26252 h 596"/>
              <a:gd name="T2" fmla="*/ 7501 w 320"/>
              <a:gd name="T3" fmla="*/ 198768 h 596"/>
              <a:gd name="T4" fmla="*/ 18752 w 320"/>
              <a:gd name="T5" fmla="*/ 198768 h 596"/>
              <a:gd name="T6" fmla="*/ 1008876 w 320"/>
              <a:gd name="T7" fmla="*/ 1121350 h 596"/>
              <a:gd name="T8" fmla="*/ 371296 w 320"/>
              <a:gd name="T9" fmla="*/ 2058934 h 596"/>
              <a:gd name="T10" fmla="*/ 435054 w 320"/>
              <a:gd name="T11" fmla="*/ 2235200 h 596"/>
              <a:gd name="T12" fmla="*/ 1181398 w 320"/>
              <a:gd name="T13" fmla="*/ 1121350 h 596"/>
              <a:gd name="T14" fmla="*/ 0 w 320"/>
              <a:gd name="T15" fmla="*/ 26252 h 596"/>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596"/>
              <a:gd name="T26" fmla="*/ 320 w 320"/>
              <a:gd name="T27" fmla="*/ 596 h 5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596">
                <a:moveTo>
                  <a:pt x="0" y="7"/>
                </a:moveTo>
                <a:cubicBezTo>
                  <a:pt x="2" y="53"/>
                  <a:pt x="2" y="53"/>
                  <a:pt x="2" y="53"/>
                </a:cubicBezTo>
                <a:cubicBezTo>
                  <a:pt x="3" y="53"/>
                  <a:pt x="4" y="53"/>
                  <a:pt x="5" y="53"/>
                </a:cubicBezTo>
                <a:cubicBezTo>
                  <a:pt x="146" y="48"/>
                  <a:pt x="264" y="158"/>
                  <a:pt x="269" y="299"/>
                </a:cubicBezTo>
                <a:cubicBezTo>
                  <a:pt x="274" y="413"/>
                  <a:pt x="202" y="513"/>
                  <a:pt x="99" y="549"/>
                </a:cubicBezTo>
                <a:cubicBezTo>
                  <a:pt x="116" y="596"/>
                  <a:pt x="116" y="596"/>
                  <a:pt x="116" y="596"/>
                </a:cubicBezTo>
                <a:cubicBezTo>
                  <a:pt x="242" y="550"/>
                  <a:pt x="320" y="434"/>
                  <a:pt x="315" y="299"/>
                </a:cubicBezTo>
                <a:cubicBezTo>
                  <a:pt x="309" y="132"/>
                  <a:pt x="168" y="0"/>
                  <a:pt x="0" y="7"/>
                </a:cubicBezTo>
                <a:close/>
              </a:path>
            </a:pathLst>
          </a:custGeom>
          <a:solidFill>
            <a:schemeClr val="bg1"/>
          </a:solidFill>
          <a:ln>
            <a:noFill/>
          </a:ln>
        </p:spPr>
        <p:txBody>
          <a:bodyPr/>
          <a:lstStyle/>
          <a:p>
            <a:endParaRPr lang="zh-CN" altLang="en-US"/>
          </a:p>
        </p:txBody>
      </p:sp>
      <p:sp>
        <p:nvSpPr>
          <p:cNvPr id="14" name="Freeform 17"/>
          <p:cNvSpPr>
            <a:spLocks noChangeArrowheads="1"/>
          </p:cNvSpPr>
          <p:nvPr/>
        </p:nvSpPr>
        <p:spPr bwMode="auto">
          <a:xfrm>
            <a:off x="7223770" y="2555096"/>
            <a:ext cx="355600" cy="231775"/>
          </a:xfrm>
          <a:custGeom>
            <a:avLst/>
            <a:gdLst>
              <a:gd name="T0" fmla="*/ 355600 w 95"/>
              <a:gd name="T1" fmla="*/ 171962 h 62"/>
              <a:gd name="T2" fmla="*/ 348114 w 95"/>
              <a:gd name="T3" fmla="*/ 0 h 62"/>
              <a:gd name="T4" fmla="*/ 0 w 95"/>
              <a:gd name="T5" fmla="*/ 67290 h 62"/>
              <a:gd name="T6" fmla="*/ 59891 w 95"/>
              <a:gd name="T7" fmla="*/ 231775 h 62"/>
              <a:gd name="T8" fmla="*/ 355600 w 95"/>
              <a:gd name="T9" fmla="*/ 171962 h 62"/>
              <a:gd name="T10" fmla="*/ 0 60000 65536"/>
              <a:gd name="T11" fmla="*/ 0 60000 65536"/>
              <a:gd name="T12" fmla="*/ 0 60000 65536"/>
              <a:gd name="T13" fmla="*/ 0 60000 65536"/>
              <a:gd name="T14" fmla="*/ 0 60000 65536"/>
              <a:gd name="T15" fmla="*/ 0 w 95"/>
              <a:gd name="T16" fmla="*/ 0 h 62"/>
              <a:gd name="T17" fmla="*/ 95 w 95"/>
              <a:gd name="T18" fmla="*/ 62 h 62"/>
            </a:gdLst>
            <a:ahLst/>
            <a:cxnLst>
              <a:cxn ang="T10">
                <a:pos x="T0" y="T1"/>
              </a:cxn>
              <a:cxn ang="T11">
                <a:pos x="T2" y="T3"/>
              </a:cxn>
              <a:cxn ang="T12">
                <a:pos x="T4" y="T5"/>
              </a:cxn>
              <a:cxn ang="T13">
                <a:pos x="T6" y="T7"/>
              </a:cxn>
              <a:cxn ang="T14">
                <a:pos x="T8" y="T9"/>
              </a:cxn>
            </a:cxnLst>
            <a:rect l="T15" t="T16" r="T17" b="T18"/>
            <a:pathLst>
              <a:path w="95" h="62">
                <a:moveTo>
                  <a:pt x="95" y="46"/>
                </a:moveTo>
                <a:cubicBezTo>
                  <a:pt x="93" y="0"/>
                  <a:pt x="93" y="0"/>
                  <a:pt x="93" y="0"/>
                </a:cubicBezTo>
                <a:cubicBezTo>
                  <a:pt x="60" y="1"/>
                  <a:pt x="32" y="6"/>
                  <a:pt x="0" y="18"/>
                </a:cubicBezTo>
                <a:cubicBezTo>
                  <a:pt x="16" y="62"/>
                  <a:pt x="16" y="62"/>
                  <a:pt x="16" y="62"/>
                </a:cubicBezTo>
                <a:cubicBezTo>
                  <a:pt x="41" y="53"/>
                  <a:pt x="67" y="47"/>
                  <a:pt x="95" y="46"/>
                </a:cubicBezTo>
                <a:close/>
              </a:path>
            </a:pathLst>
          </a:custGeom>
          <a:solidFill>
            <a:schemeClr val="bg1">
              <a:lumMod val="75000"/>
            </a:schemeClr>
          </a:solidFill>
          <a:ln>
            <a:noFill/>
          </a:ln>
        </p:spPr>
        <p:txBody>
          <a:bodyPr/>
          <a:lstStyle/>
          <a:p>
            <a:endParaRPr lang="zh-CN" altLang="en-US"/>
          </a:p>
        </p:txBody>
      </p:sp>
      <p:sp>
        <p:nvSpPr>
          <p:cNvPr id="15" name="Freeform 18"/>
          <p:cNvSpPr>
            <a:spLocks noChangeArrowheads="1"/>
          </p:cNvSpPr>
          <p:nvPr/>
        </p:nvSpPr>
        <p:spPr bwMode="auto">
          <a:xfrm>
            <a:off x="6755457" y="2621771"/>
            <a:ext cx="528638" cy="442913"/>
          </a:xfrm>
          <a:custGeom>
            <a:avLst/>
            <a:gdLst>
              <a:gd name="T0" fmla="*/ 528638 w 141"/>
              <a:gd name="T1" fmla="*/ 165154 h 118"/>
              <a:gd name="T2" fmla="*/ 468651 w 141"/>
              <a:gd name="T3" fmla="*/ 0 h 118"/>
              <a:gd name="T4" fmla="*/ 0 w 141"/>
              <a:gd name="T5" fmla="*/ 322801 h 118"/>
              <a:gd name="T6" fmla="*/ 138721 w 141"/>
              <a:gd name="T7" fmla="*/ 442913 h 118"/>
              <a:gd name="T8" fmla="*/ 528638 w 141"/>
              <a:gd name="T9" fmla="*/ 165154 h 118"/>
              <a:gd name="T10" fmla="*/ 0 60000 65536"/>
              <a:gd name="T11" fmla="*/ 0 60000 65536"/>
              <a:gd name="T12" fmla="*/ 0 60000 65536"/>
              <a:gd name="T13" fmla="*/ 0 60000 65536"/>
              <a:gd name="T14" fmla="*/ 0 60000 65536"/>
              <a:gd name="T15" fmla="*/ 0 w 141"/>
              <a:gd name="T16" fmla="*/ 0 h 118"/>
              <a:gd name="T17" fmla="*/ 141 w 141"/>
              <a:gd name="T18" fmla="*/ 118 h 118"/>
            </a:gdLst>
            <a:ahLst/>
            <a:cxnLst>
              <a:cxn ang="T10">
                <a:pos x="T0" y="T1"/>
              </a:cxn>
              <a:cxn ang="T11">
                <a:pos x="T2" y="T3"/>
              </a:cxn>
              <a:cxn ang="T12">
                <a:pos x="T4" y="T5"/>
              </a:cxn>
              <a:cxn ang="T13">
                <a:pos x="T6" y="T7"/>
              </a:cxn>
              <a:cxn ang="T14">
                <a:pos x="T8" y="T9"/>
              </a:cxn>
            </a:cxnLst>
            <a:rect l="T15" t="T16" r="T17" b="T18"/>
            <a:pathLst>
              <a:path w="141" h="118">
                <a:moveTo>
                  <a:pt x="141" y="44"/>
                </a:moveTo>
                <a:cubicBezTo>
                  <a:pt x="125" y="0"/>
                  <a:pt x="125" y="0"/>
                  <a:pt x="125" y="0"/>
                </a:cubicBezTo>
                <a:cubicBezTo>
                  <a:pt x="75" y="18"/>
                  <a:pt x="35" y="46"/>
                  <a:pt x="0" y="86"/>
                </a:cubicBezTo>
                <a:cubicBezTo>
                  <a:pt x="37" y="118"/>
                  <a:pt x="37" y="118"/>
                  <a:pt x="37" y="118"/>
                </a:cubicBezTo>
                <a:cubicBezTo>
                  <a:pt x="64" y="85"/>
                  <a:pt x="100" y="60"/>
                  <a:pt x="141" y="44"/>
                </a:cubicBezTo>
                <a:close/>
              </a:path>
            </a:pathLst>
          </a:custGeom>
          <a:solidFill>
            <a:schemeClr val="bg1">
              <a:lumMod val="75000"/>
            </a:schemeClr>
          </a:solidFill>
          <a:ln>
            <a:noFill/>
          </a:ln>
        </p:spPr>
        <p:txBody>
          <a:bodyPr/>
          <a:lstStyle/>
          <a:p>
            <a:endParaRPr lang="zh-CN" altLang="en-US"/>
          </a:p>
        </p:txBody>
      </p:sp>
      <p:sp>
        <p:nvSpPr>
          <p:cNvPr id="16" name="Freeform 19"/>
          <p:cNvSpPr>
            <a:spLocks noChangeArrowheads="1"/>
          </p:cNvSpPr>
          <p:nvPr/>
        </p:nvSpPr>
        <p:spPr bwMode="auto">
          <a:xfrm>
            <a:off x="6398270" y="2945621"/>
            <a:ext cx="495300" cy="1139825"/>
          </a:xfrm>
          <a:custGeom>
            <a:avLst/>
            <a:gdLst>
              <a:gd name="T0" fmla="*/ 270164 w 132"/>
              <a:gd name="T1" fmla="*/ 772381 h 304"/>
              <a:gd name="T2" fmla="*/ 495300 w 132"/>
              <a:gd name="T3" fmla="*/ 119982 h 304"/>
              <a:gd name="T4" fmla="*/ 356466 w 132"/>
              <a:gd name="T5" fmla="*/ 0 h 304"/>
              <a:gd name="T6" fmla="*/ 146339 w 132"/>
              <a:gd name="T7" fmla="*/ 1139825 h 304"/>
              <a:gd name="T8" fmla="*/ 330200 w 132"/>
              <a:gd name="T9" fmla="*/ 1072335 h 304"/>
              <a:gd name="T10" fmla="*/ 270164 w 132"/>
              <a:gd name="T11" fmla="*/ 772381 h 304"/>
              <a:gd name="T12" fmla="*/ 0 60000 65536"/>
              <a:gd name="T13" fmla="*/ 0 60000 65536"/>
              <a:gd name="T14" fmla="*/ 0 60000 65536"/>
              <a:gd name="T15" fmla="*/ 0 60000 65536"/>
              <a:gd name="T16" fmla="*/ 0 60000 65536"/>
              <a:gd name="T17" fmla="*/ 0 60000 65536"/>
              <a:gd name="T18" fmla="*/ 0 w 132"/>
              <a:gd name="T19" fmla="*/ 0 h 304"/>
              <a:gd name="T20" fmla="*/ 132 w 132"/>
              <a:gd name="T21" fmla="*/ 304 h 304"/>
            </a:gdLst>
            <a:ahLst/>
            <a:cxnLst>
              <a:cxn ang="T12">
                <a:pos x="T0" y="T1"/>
              </a:cxn>
              <a:cxn ang="T13">
                <a:pos x="T2" y="T3"/>
              </a:cxn>
              <a:cxn ang="T14">
                <a:pos x="T4" y="T5"/>
              </a:cxn>
              <a:cxn ang="T15">
                <a:pos x="T6" y="T7"/>
              </a:cxn>
              <a:cxn ang="T16">
                <a:pos x="T8" y="T9"/>
              </a:cxn>
              <a:cxn ang="T17">
                <a:pos x="T10" y="T11"/>
              </a:cxn>
            </a:cxnLst>
            <a:rect l="T18" t="T19" r="T20" b="T21"/>
            <a:pathLst>
              <a:path w="132" h="304">
                <a:moveTo>
                  <a:pt x="72" y="206"/>
                </a:moveTo>
                <a:cubicBezTo>
                  <a:pt x="69" y="140"/>
                  <a:pt x="92" y="79"/>
                  <a:pt x="132" y="32"/>
                </a:cubicBezTo>
                <a:cubicBezTo>
                  <a:pt x="95" y="0"/>
                  <a:pt x="95" y="0"/>
                  <a:pt x="95" y="0"/>
                </a:cubicBezTo>
                <a:cubicBezTo>
                  <a:pt x="20" y="87"/>
                  <a:pt x="0" y="196"/>
                  <a:pt x="39" y="304"/>
                </a:cubicBezTo>
                <a:cubicBezTo>
                  <a:pt x="88" y="286"/>
                  <a:pt x="88" y="286"/>
                  <a:pt x="88" y="286"/>
                </a:cubicBezTo>
                <a:cubicBezTo>
                  <a:pt x="78" y="261"/>
                  <a:pt x="73" y="234"/>
                  <a:pt x="72" y="206"/>
                </a:cubicBezTo>
                <a:close/>
              </a:path>
            </a:pathLst>
          </a:custGeom>
          <a:solidFill>
            <a:schemeClr val="bg1"/>
          </a:solidFill>
          <a:ln>
            <a:noFill/>
          </a:ln>
        </p:spPr>
        <p:txBody>
          <a:bodyPr/>
          <a:lstStyle/>
          <a:p>
            <a:endParaRPr lang="zh-CN" altLang="en-US"/>
          </a:p>
        </p:txBody>
      </p:sp>
      <p:sp>
        <p:nvSpPr>
          <p:cNvPr id="17" name="Freeform 20"/>
          <p:cNvSpPr>
            <a:spLocks noChangeArrowheads="1"/>
          </p:cNvSpPr>
          <p:nvPr/>
        </p:nvSpPr>
        <p:spPr bwMode="auto">
          <a:xfrm>
            <a:off x="6544320" y="4017184"/>
            <a:ext cx="1463675" cy="963612"/>
          </a:xfrm>
          <a:custGeom>
            <a:avLst/>
            <a:gdLst>
              <a:gd name="T0" fmla="*/ 1114645 w 390"/>
              <a:gd name="T1" fmla="*/ 622411 h 257"/>
              <a:gd name="T2" fmla="*/ 183898 w 390"/>
              <a:gd name="T3" fmla="*/ 0 h 257"/>
              <a:gd name="T4" fmla="*/ 0 w 390"/>
              <a:gd name="T5" fmla="*/ 67490 h 257"/>
              <a:gd name="T6" fmla="*/ 1463675 w 390"/>
              <a:gd name="T7" fmla="*/ 746143 h 257"/>
              <a:gd name="T8" fmla="*/ 1399874 w 390"/>
              <a:gd name="T9" fmla="*/ 569918 h 257"/>
              <a:gd name="T10" fmla="*/ 1114645 w 390"/>
              <a:gd name="T11" fmla="*/ 622411 h 257"/>
              <a:gd name="T12" fmla="*/ 0 60000 65536"/>
              <a:gd name="T13" fmla="*/ 0 60000 65536"/>
              <a:gd name="T14" fmla="*/ 0 60000 65536"/>
              <a:gd name="T15" fmla="*/ 0 60000 65536"/>
              <a:gd name="T16" fmla="*/ 0 60000 65536"/>
              <a:gd name="T17" fmla="*/ 0 60000 65536"/>
              <a:gd name="T18" fmla="*/ 0 w 390"/>
              <a:gd name="T19" fmla="*/ 0 h 257"/>
              <a:gd name="T20" fmla="*/ 390 w 390"/>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390" h="257">
                <a:moveTo>
                  <a:pt x="297" y="166"/>
                </a:moveTo>
                <a:cubicBezTo>
                  <a:pt x="184" y="170"/>
                  <a:pt x="86" y="100"/>
                  <a:pt x="49" y="0"/>
                </a:cubicBezTo>
                <a:cubicBezTo>
                  <a:pt x="0" y="18"/>
                  <a:pt x="0" y="18"/>
                  <a:pt x="0" y="18"/>
                </a:cubicBezTo>
                <a:cubicBezTo>
                  <a:pt x="58" y="175"/>
                  <a:pt x="232" y="257"/>
                  <a:pt x="390" y="199"/>
                </a:cubicBezTo>
                <a:cubicBezTo>
                  <a:pt x="373" y="152"/>
                  <a:pt x="373" y="152"/>
                  <a:pt x="373" y="152"/>
                </a:cubicBezTo>
                <a:cubicBezTo>
                  <a:pt x="349" y="160"/>
                  <a:pt x="324" y="165"/>
                  <a:pt x="297" y="166"/>
                </a:cubicBezTo>
                <a:close/>
              </a:path>
            </a:pathLst>
          </a:custGeom>
          <a:solidFill>
            <a:schemeClr val="bg1">
              <a:lumMod val="75000"/>
            </a:schemeClr>
          </a:solidFill>
          <a:ln>
            <a:noFill/>
          </a:ln>
        </p:spPr>
        <p:txBody>
          <a:bodyPr/>
          <a:lstStyle/>
          <a:p>
            <a:endParaRPr lang="zh-CN" altLang="en-US"/>
          </a:p>
        </p:txBody>
      </p:sp>
      <p:sp>
        <p:nvSpPr>
          <p:cNvPr id="18" name="Freeform 34"/>
          <p:cNvSpPr>
            <a:spLocks noEditPoints="1" noChangeArrowheads="1"/>
          </p:cNvSpPr>
          <p:nvPr/>
        </p:nvSpPr>
        <p:spPr bwMode="auto">
          <a:xfrm>
            <a:off x="5891857" y="3426634"/>
            <a:ext cx="349250" cy="266700"/>
          </a:xfrm>
          <a:custGeom>
            <a:avLst/>
            <a:gdLst>
              <a:gd name="T0" fmla="*/ 334228 w 93"/>
              <a:gd name="T1" fmla="*/ 0 h 71"/>
              <a:gd name="T2" fmla="*/ 15022 w 93"/>
              <a:gd name="T3" fmla="*/ 3756 h 71"/>
              <a:gd name="T4" fmla="*/ 0 w 93"/>
              <a:gd name="T5" fmla="*/ 18782 h 71"/>
              <a:gd name="T6" fmla="*/ 3755 w 93"/>
              <a:gd name="T7" fmla="*/ 206599 h 71"/>
              <a:gd name="T8" fmla="*/ 18777 w 93"/>
              <a:gd name="T9" fmla="*/ 221624 h 71"/>
              <a:gd name="T10" fmla="*/ 120172 w 93"/>
              <a:gd name="T11" fmla="*/ 221624 h 71"/>
              <a:gd name="T12" fmla="*/ 120172 w 93"/>
              <a:gd name="T13" fmla="*/ 255431 h 71"/>
              <a:gd name="T14" fmla="*/ 82618 w 93"/>
              <a:gd name="T15" fmla="*/ 259187 h 71"/>
              <a:gd name="T16" fmla="*/ 78863 w 93"/>
              <a:gd name="T17" fmla="*/ 262944 h 71"/>
              <a:gd name="T18" fmla="*/ 82618 w 93"/>
              <a:gd name="T19" fmla="*/ 266700 h 71"/>
              <a:gd name="T20" fmla="*/ 270387 w 93"/>
              <a:gd name="T21" fmla="*/ 266700 h 71"/>
              <a:gd name="T22" fmla="*/ 277898 w 93"/>
              <a:gd name="T23" fmla="*/ 259187 h 71"/>
              <a:gd name="T24" fmla="*/ 270387 w 93"/>
              <a:gd name="T25" fmla="*/ 255431 h 71"/>
              <a:gd name="T26" fmla="*/ 236589 w 93"/>
              <a:gd name="T27" fmla="*/ 255431 h 71"/>
              <a:gd name="T28" fmla="*/ 232833 w 93"/>
              <a:gd name="T29" fmla="*/ 221624 h 71"/>
              <a:gd name="T30" fmla="*/ 334228 w 93"/>
              <a:gd name="T31" fmla="*/ 217868 h 71"/>
              <a:gd name="T32" fmla="*/ 349250 w 93"/>
              <a:gd name="T33" fmla="*/ 202842 h 71"/>
              <a:gd name="T34" fmla="*/ 349250 w 93"/>
              <a:gd name="T35" fmla="*/ 15025 h 71"/>
              <a:gd name="T36" fmla="*/ 334228 w 93"/>
              <a:gd name="T37" fmla="*/ 0 h 71"/>
              <a:gd name="T38" fmla="*/ 289164 w 93"/>
              <a:gd name="T39" fmla="*/ 202842 h 71"/>
              <a:gd name="T40" fmla="*/ 285409 w 93"/>
              <a:gd name="T41" fmla="*/ 199086 h 71"/>
              <a:gd name="T42" fmla="*/ 289164 w 93"/>
              <a:gd name="T43" fmla="*/ 195330 h 71"/>
              <a:gd name="T44" fmla="*/ 292919 w 93"/>
              <a:gd name="T45" fmla="*/ 199086 h 71"/>
              <a:gd name="T46" fmla="*/ 289164 w 93"/>
              <a:gd name="T47" fmla="*/ 202842 h 71"/>
              <a:gd name="T48" fmla="*/ 334228 w 93"/>
              <a:gd name="T49" fmla="*/ 180304 h 71"/>
              <a:gd name="T50" fmla="*/ 18777 w 93"/>
              <a:gd name="T51" fmla="*/ 184061 h 71"/>
              <a:gd name="T52" fmla="*/ 18777 w 93"/>
              <a:gd name="T53" fmla="*/ 18782 h 71"/>
              <a:gd name="T54" fmla="*/ 334228 w 93"/>
              <a:gd name="T55" fmla="*/ 15025 h 71"/>
              <a:gd name="T56" fmla="*/ 334228 w 93"/>
              <a:gd name="T57" fmla="*/ 180304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71"/>
              <a:gd name="T89" fmla="*/ 93 w 93"/>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71">
                <a:moveTo>
                  <a:pt x="89" y="0"/>
                </a:moveTo>
                <a:cubicBezTo>
                  <a:pt x="4" y="1"/>
                  <a:pt x="4" y="1"/>
                  <a:pt x="4" y="1"/>
                </a:cubicBezTo>
                <a:cubicBezTo>
                  <a:pt x="2" y="1"/>
                  <a:pt x="0" y="3"/>
                  <a:pt x="0" y="5"/>
                </a:cubicBezTo>
                <a:cubicBezTo>
                  <a:pt x="1" y="55"/>
                  <a:pt x="1" y="55"/>
                  <a:pt x="1" y="55"/>
                </a:cubicBezTo>
                <a:cubicBezTo>
                  <a:pt x="1" y="57"/>
                  <a:pt x="3" y="59"/>
                  <a:pt x="5" y="59"/>
                </a:cubicBezTo>
                <a:cubicBezTo>
                  <a:pt x="32" y="59"/>
                  <a:pt x="32" y="59"/>
                  <a:pt x="32" y="59"/>
                </a:cubicBezTo>
                <a:cubicBezTo>
                  <a:pt x="32" y="68"/>
                  <a:pt x="32" y="68"/>
                  <a:pt x="32" y="68"/>
                </a:cubicBezTo>
                <a:cubicBezTo>
                  <a:pt x="22" y="69"/>
                  <a:pt x="22" y="69"/>
                  <a:pt x="22" y="69"/>
                </a:cubicBezTo>
                <a:cubicBezTo>
                  <a:pt x="21" y="69"/>
                  <a:pt x="21" y="69"/>
                  <a:pt x="21" y="70"/>
                </a:cubicBezTo>
                <a:cubicBezTo>
                  <a:pt x="21" y="70"/>
                  <a:pt x="21" y="71"/>
                  <a:pt x="22" y="71"/>
                </a:cubicBezTo>
                <a:cubicBezTo>
                  <a:pt x="72" y="71"/>
                  <a:pt x="72" y="71"/>
                  <a:pt x="72" y="71"/>
                </a:cubicBezTo>
                <a:cubicBezTo>
                  <a:pt x="73" y="71"/>
                  <a:pt x="74" y="70"/>
                  <a:pt x="74" y="69"/>
                </a:cubicBezTo>
                <a:cubicBezTo>
                  <a:pt x="74" y="69"/>
                  <a:pt x="73" y="68"/>
                  <a:pt x="72" y="68"/>
                </a:cubicBezTo>
                <a:cubicBezTo>
                  <a:pt x="63" y="68"/>
                  <a:pt x="63" y="68"/>
                  <a:pt x="63" y="68"/>
                </a:cubicBezTo>
                <a:cubicBezTo>
                  <a:pt x="62" y="59"/>
                  <a:pt x="62" y="59"/>
                  <a:pt x="62" y="59"/>
                </a:cubicBezTo>
                <a:cubicBezTo>
                  <a:pt x="89" y="58"/>
                  <a:pt x="89" y="58"/>
                  <a:pt x="89" y="58"/>
                </a:cubicBezTo>
                <a:cubicBezTo>
                  <a:pt x="92" y="58"/>
                  <a:pt x="93" y="56"/>
                  <a:pt x="93" y="54"/>
                </a:cubicBezTo>
                <a:cubicBezTo>
                  <a:pt x="93" y="4"/>
                  <a:pt x="93" y="4"/>
                  <a:pt x="93" y="4"/>
                </a:cubicBezTo>
                <a:cubicBezTo>
                  <a:pt x="93" y="2"/>
                  <a:pt x="91" y="0"/>
                  <a:pt x="89" y="0"/>
                </a:cubicBezTo>
                <a:close/>
                <a:moveTo>
                  <a:pt x="77" y="54"/>
                </a:moveTo>
                <a:cubicBezTo>
                  <a:pt x="76" y="54"/>
                  <a:pt x="76" y="54"/>
                  <a:pt x="76" y="53"/>
                </a:cubicBezTo>
                <a:cubicBezTo>
                  <a:pt x="76" y="52"/>
                  <a:pt x="76" y="52"/>
                  <a:pt x="77" y="52"/>
                </a:cubicBezTo>
                <a:cubicBezTo>
                  <a:pt x="78" y="52"/>
                  <a:pt x="78" y="52"/>
                  <a:pt x="78" y="53"/>
                </a:cubicBezTo>
                <a:cubicBezTo>
                  <a:pt x="78" y="54"/>
                  <a:pt x="78" y="54"/>
                  <a:pt x="77" y="54"/>
                </a:cubicBezTo>
                <a:close/>
                <a:moveTo>
                  <a:pt x="89" y="48"/>
                </a:moveTo>
                <a:cubicBezTo>
                  <a:pt x="5" y="49"/>
                  <a:pt x="5" y="49"/>
                  <a:pt x="5" y="49"/>
                </a:cubicBezTo>
                <a:cubicBezTo>
                  <a:pt x="5" y="5"/>
                  <a:pt x="5" y="5"/>
                  <a:pt x="5" y="5"/>
                </a:cubicBezTo>
                <a:cubicBezTo>
                  <a:pt x="89" y="4"/>
                  <a:pt x="89" y="4"/>
                  <a:pt x="89" y="4"/>
                </a:cubicBezTo>
                <a:lnTo>
                  <a:pt x="89" y="48"/>
                </a:lnTo>
                <a:close/>
              </a:path>
            </a:pathLst>
          </a:custGeom>
          <a:solidFill>
            <a:schemeClr val="bg1"/>
          </a:solidFill>
          <a:ln>
            <a:noFill/>
          </a:ln>
        </p:spPr>
        <p:txBody>
          <a:bodyPr/>
          <a:lstStyle/>
          <a:p>
            <a:endParaRPr lang="zh-CN" altLang="en-US"/>
          </a:p>
        </p:txBody>
      </p:sp>
      <p:sp>
        <p:nvSpPr>
          <p:cNvPr id="19" name="Freeform 35"/>
          <p:cNvSpPr>
            <a:spLocks noEditPoints="1" noChangeArrowheads="1"/>
          </p:cNvSpPr>
          <p:nvPr/>
        </p:nvSpPr>
        <p:spPr bwMode="auto">
          <a:xfrm>
            <a:off x="5695007" y="3602846"/>
            <a:ext cx="171450" cy="101600"/>
          </a:xfrm>
          <a:custGeom>
            <a:avLst/>
            <a:gdLst>
              <a:gd name="T0" fmla="*/ 0 w 46"/>
              <a:gd name="T1" fmla="*/ 71496 h 27"/>
              <a:gd name="T2" fmla="*/ 29817 w 46"/>
              <a:gd name="T3" fmla="*/ 101600 h 27"/>
              <a:gd name="T4" fmla="*/ 137905 w 46"/>
              <a:gd name="T5" fmla="*/ 101600 h 27"/>
              <a:gd name="T6" fmla="*/ 167723 w 46"/>
              <a:gd name="T7" fmla="*/ 67733 h 27"/>
              <a:gd name="T8" fmla="*/ 167723 w 46"/>
              <a:gd name="T9" fmla="*/ 0 h 27"/>
              <a:gd name="T10" fmla="*/ 0 w 46"/>
              <a:gd name="T11" fmla="*/ 0 h 27"/>
              <a:gd name="T12" fmla="*/ 0 w 46"/>
              <a:gd name="T13" fmla="*/ 71496 h 27"/>
              <a:gd name="T14" fmla="*/ 85725 w 46"/>
              <a:gd name="T15" fmla="*/ 45156 h 27"/>
              <a:gd name="T16" fmla="*/ 96907 w 46"/>
              <a:gd name="T17" fmla="*/ 60207 h 27"/>
              <a:gd name="T18" fmla="*/ 85725 w 46"/>
              <a:gd name="T19" fmla="*/ 71496 h 27"/>
              <a:gd name="T20" fmla="*/ 70816 w 46"/>
              <a:gd name="T21" fmla="*/ 60207 h 27"/>
              <a:gd name="T22" fmla="*/ 85725 w 46"/>
              <a:gd name="T23" fmla="*/ 4515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27"/>
              <a:gd name="T38" fmla="*/ 46 w 46"/>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27">
                <a:moveTo>
                  <a:pt x="0" y="19"/>
                </a:moveTo>
                <a:cubicBezTo>
                  <a:pt x="0" y="23"/>
                  <a:pt x="4" y="27"/>
                  <a:pt x="8" y="27"/>
                </a:cubicBezTo>
                <a:cubicBezTo>
                  <a:pt x="37" y="27"/>
                  <a:pt x="37" y="27"/>
                  <a:pt x="37" y="27"/>
                </a:cubicBezTo>
                <a:cubicBezTo>
                  <a:pt x="42" y="27"/>
                  <a:pt x="46" y="23"/>
                  <a:pt x="45" y="18"/>
                </a:cubicBezTo>
                <a:cubicBezTo>
                  <a:pt x="45" y="0"/>
                  <a:pt x="45" y="0"/>
                  <a:pt x="45" y="0"/>
                </a:cubicBezTo>
                <a:cubicBezTo>
                  <a:pt x="0" y="0"/>
                  <a:pt x="0" y="0"/>
                  <a:pt x="0" y="0"/>
                </a:cubicBezTo>
                <a:lnTo>
                  <a:pt x="0" y="19"/>
                </a:lnTo>
                <a:close/>
                <a:moveTo>
                  <a:pt x="23" y="12"/>
                </a:moveTo>
                <a:cubicBezTo>
                  <a:pt x="25" y="12"/>
                  <a:pt x="26" y="14"/>
                  <a:pt x="26" y="16"/>
                </a:cubicBezTo>
                <a:cubicBezTo>
                  <a:pt x="26" y="18"/>
                  <a:pt x="25" y="19"/>
                  <a:pt x="23" y="19"/>
                </a:cubicBezTo>
                <a:cubicBezTo>
                  <a:pt x="21" y="19"/>
                  <a:pt x="19" y="18"/>
                  <a:pt x="19" y="16"/>
                </a:cubicBezTo>
                <a:cubicBezTo>
                  <a:pt x="19" y="14"/>
                  <a:pt x="21" y="12"/>
                  <a:pt x="23" y="12"/>
                </a:cubicBezTo>
                <a:close/>
              </a:path>
            </a:pathLst>
          </a:custGeom>
          <a:solidFill>
            <a:schemeClr val="bg1"/>
          </a:solidFill>
          <a:ln>
            <a:noFill/>
          </a:ln>
        </p:spPr>
        <p:txBody>
          <a:bodyPr/>
          <a:lstStyle/>
          <a:p>
            <a:endParaRPr lang="zh-CN" altLang="en-US"/>
          </a:p>
        </p:txBody>
      </p:sp>
      <p:sp>
        <p:nvSpPr>
          <p:cNvPr id="20" name="Freeform 36"/>
          <p:cNvSpPr>
            <a:spLocks noEditPoints="1" noChangeArrowheads="1"/>
          </p:cNvSpPr>
          <p:nvPr/>
        </p:nvSpPr>
        <p:spPr bwMode="auto">
          <a:xfrm>
            <a:off x="5688657" y="3340909"/>
            <a:ext cx="173038" cy="254000"/>
          </a:xfrm>
          <a:custGeom>
            <a:avLst/>
            <a:gdLst>
              <a:gd name="T0" fmla="*/ 139183 w 46"/>
              <a:gd name="T1" fmla="*/ 0 h 68"/>
              <a:gd name="T2" fmla="*/ 33855 w 46"/>
              <a:gd name="T3" fmla="*/ 0 h 68"/>
              <a:gd name="T4" fmla="*/ 0 w 46"/>
              <a:gd name="T5" fmla="*/ 33618 h 68"/>
              <a:gd name="T6" fmla="*/ 3762 w 46"/>
              <a:gd name="T7" fmla="*/ 254000 h 68"/>
              <a:gd name="T8" fmla="*/ 173038 w 46"/>
              <a:gd name="T9" fmla="*/ 250265 h 68"/>
              <a:gd name="T10" fmla="*/ 173038 w 46"/>
              <a:gd name="T11" fmla="*/ 29882 h 68"/>
              <a:gd name="T12" fmla="*/ 139183 w 46"/>
              <a:gd name="T13" fmla="*/ 0 h 68"/>
              <a:gd name="T14" fmla="*/ 146706 w 46"/>
              <a:gd name="T15" fmla="*/ 104588 h 68"/>
              <a:gd name="T16" fmla="*/ 22570 w 46"/>
              <a:gd name="T17" fmla="*/ 108324 h 68"/>
              <a:gd name="T18" fmla="*/ 22570 w 46"/>
              <a:gd name="T19" fmla="*/ 78441 h 68"/>
              <a:gd name="T20" fmla="*/ 146706 w 46"/>
              <a:gd name="T21" fmla="*/ 78441 h 68"/>
              <a:gd name="T22" fmla="*/ 146706 w 46"/>
              <a:gd name="T23" fmla="*/ 104588 h 68"/>
              <a:gd name="T24" fmla="*/ 146706 w 46"/>
              <a:gd name="T25" fmla="*/ 52294 h 68"/>
              <a:gd name="T26" fmla="*/ 22570 w 46"/>
              <a:gd name="T27" fmla="*/ 52294 h 68"/>
              <a:gd name="T28" fmla="*/ 22570 w 46"/>
              <a:gd name="T29" fmla="*/ 26147 h 68"/>
              <a:gd name="T30" fmla="*/ 146706 w 46"/>
              <a:gd name="T31" fmla="*/ 26147 h 68"/>
              <a:gd name="T32" fmla="*/ 146706 w 46"/>
              <a:gd name="T33" fmla="*/ 5229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8"/>
              <a:gd name="T53" fmla="*/ 46 w 46"/>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8">
                <a:moveTo>
                  <a:pt x="37" y="0"/>
                </a:moveTo>
                <a:cubicBezTo>
                  <a:pt x="9" y="0"/>
                  <a:pt x="9" y="0"/>
                  <a:pt x="9" y="0"/>
                </a:cubicBezTo>
                <a:cubicBezTo>
                  <a:pt x="4" y="0"/>
                  <a:pt x="0" y="4"/>
                  <a:pt x="0" y="9"/>
                </a:cubicBezTo>
                <a:cubicBezTo>
                  <a:pt x="1" y="68"/>
                  <a:pt x="1" y="68"/>
                  <a:pt x="1" y="68"/>
                </a:cubicBezTo>
                <a:cubicBezTo>
                  <a:pt x="46" y="67"/>
                  <a:pt x="46" y="67"/>
                  <a:pt x="46" y="67"/>
                </a:cubicBezTo>
                <a:cubicBezTo>
                  <a:pt x="46" y="8"/>
                  <a:pt x="46" y="8"/>
                  <a:pt x="46" y="8"/>
                </a:cubicBezTo>
                <a:cubicBezTo>
                  <a:pt x="46" y="4"/>
                  <a:pt x="42" y="0"/>
                  <a:pt x="37" y="0"/>
                </a:cubicBezTo>
                <a:close/>
                <a:moveTo>
                  <a:pt x="39" y="28"/>
                </a:moveTo>
                <a:cubicBezTo>
                  <a:pt x="6" y="29"/>
                  <a:pt x="6" y="29"/>
                  <a:pt x="6" y="29"/>
                </a:cubicBezTo>
                <a:cubicBezTo>
                  <a:pt x="6" y="21"/>
                  <a:pt x="6" y="21"/>
                  <a:pt x="6" y="21"/>
                </a:cubicBezTo>
                <a:cubicBezTo>
                  <a:pt x="39" y="21"/>
                  <a:pt x="39" y="21"/>
                  <a:pt x="39" y="21"/>
                </a:cubicBezTo>
                <a:lnTo>
                  <a:pt x="39" y="28"/>
                </a:lnTo>
                <a:close/>
                <a:moveTo>
                  <a:pt x="39" y="14"/>
                </a:moveTo>
                <a:cubicBezTo>
                  <a:pt x="6" y="14"/>
                  <a:pt x="6" y="14"/>
                  <a:pt x="6" y="14"/>
                </a:cubicBezTo>
                <a:cubicBezTo>
                  <a:pt x="6" y="7"/>
                  <a:pt x="6" y="7"/>
                  <a:pt x="6" y="7"/>
                </a:cubicBezTo>
                <a:cubicBezTo>
                  <a:pt x="39" y="7"/>
                  <a:pt x="39" y="7"/>
                  <a:pt x="39" y="7"/>
                </a:cubicBezTo>
                <a:lnTo>
                  <a:pt x="39" y="14"/>
                </a:lnTo>
                <a:close/>
              </a:path>
            </a:pathLst>
          </a:custGeom>
          <a:solidFill>
            <a:schemeClr val="bg1"/>
          </a:solidFill>
          <a:ln>
            <a:noFill/>
          </a:ln>
        </p:spPr>
        <p:txBody>
          <a:bodyPr/>
          <a:lstStyle/>
          <a:p>
            <a:endParaRPr lang="zh-CN" altLang="en-US"/>
          </a:p>
        </p:txBody>
      </p:sp>
      <p:sp>
        <p:nvSpPr>
          <p:cNvPr id="21" name="Freeform 37"/>
          <p:cNvSpPr>
            <a:spLocks noChangeArrowheads="1"/>
          </p:cNvSpPr>
          <p:nvPr/>
        </p:nvSpPr>
        <p:spPr bwMode="auto">
          <a:xfrm>
            <a:off x="7080895" y="5220509"/>
            <a:ext cx="635000" cy="41275"/>
          </a:xfrm>
          <a:custGeom>
            <a:avLst/>
            <a:gdLst>
              <a:gd name="T0" fmla="*/ 635000 w 169"/>
              <a:gd name="T1" fmla="*/ 26266 h 11"/>
              <a:gd name="T2" fmla="*/ 623728 w 169"/>
              <a:gd name="T3" fmla="*/ 33770 h 11"/>
              <a:gd name="T4" fmla="*/ 7515 w 169"/>
              <a:gd name="T5" fmla="*/ 41275 h 11"/>
              <a:gd name="T6" fmla="*/ 0 w 169"/>
              <a:gd name="T7" fmla="*/ 33770 h 11"/>
              <a:gd name="T8" fmla="*/ 0 w 169"/>
              <a:gd name="T9" fmla="*/ 15009 h 11"/>
              <a:gd name="T10" fmla="*/ 7515 w 169"/>
              <a:gd name="T11" fmla="*/ 3752 h 11"/>
              <a:gd name="T12" fmla="*/ 623728 w 169"/>
              <a:gd name="T13" fmla="*/ 0 h 11"/>
              <a:gd name="T14" fmla="*/ 635000 w 169"/>
              <a:gd name="T15" fmla="*/ 7505 h 11"/>
              <a:gd name="T16" fmla="*/ 635000 w 169"/>
              <a:gd name="T17" fmla="*/ 2626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1"/>
              <a:gd name="T29" fmla="*/ 169 w 16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1">
                <a:moveTo>
                  <a:pt x="169" y="7"/>
                </a:moveTo>
                <a:cubicBezTo>
                  <a:pt x="169" y="8"/>
                  <a:pt x="168" y="9"/>
                  <a:pt x="166" y="9"/>
                </a:cubicBezTo>
                <a:cubicBezTo>
                  <a:pt x="2" y="11"/>
                  <a:pt x="2" y="11"/>
                  <a:pt x="2" y="11"/>
                </a:cubicBezTo>
                <a:cubicBezTo>
                  <a:pt x="1" y="11"/>
                  <a:pt x="0" y="10"/>
                  <a:pt x="0" y="9"/>
                </a:cubicBezTo>
                <a:cubicBezTo>
                  <a:pt x="0" y="4"/>
                  <a:pt x="0" y="4"/>
                  <a:pt x="0" y="4"/>
                </a:cubicBezTo>
                <a:cubicBezTo>
                  <a:pt x="0" y="2"/>
                  <a:pt x="1" y="1"/>
                  <a:pt x="2" y="1"/>
                </a:cubicBezTo>
                <a:cubicBezTo>
                  <a:pt x="166" y="0"/>
                  <a:pt x="166" y="0"/>
                  <a:pt x="166" y="0"/>
                </a:cubicBezTo>
                <a:cubicBezTo>
                  <a:pt x="168" y="0"/>
                  <a:pt x="169" y="1"/>
                  <a:pt x="169" y="2"/>
                </a:cubicBezTo>
                <a:lnTo>
                  <a:pt x="169" y="7"/>
                </a:lnTo>
                <a:close/>
              </a:path>
            </a:pathLst>
          </a:custGeom>
          <a:solidFill>
            <a:schemeClr val="bg1"/>
          </a:solidFill>
          <a:ln>
            <a:noFill/>
          </a:ln>
        </p:spPr>
        <p:txBody>
          <a:bodyPr/>
          <a:lstStyle/>
          <a:p>
            <a:endParaRPr lang="zh-CN" altLang="en-US">
              <a:solidFill>
                <a:schemeClr val="accent6"/>
              </a:solidFill>
            </a:endParaRPr>
          </a:p>
        </p:txBody>
      </p:sp>
      <p:sp>
        <p:nvSpPr>
          <p:cNvPr id="22" name="Freeform 38"/>
          <p:cNvSpPr>
            <a:spLocks noEditPoints="1" noChangeArrowheads="1"/>
          </p:cNvSpPr>
          <p:nvPr/>
        </p:nvSpPr>
        <p:spPr bwMode="auto">
          <a:xfrm>
            <a:off x="7115820" y="4887134"/>
            <a:ext cx="561975" cy="327025"/>
          </a:xfrm>
          <a:custGeom>
            <a:avLst/>
            <a:gdLst>
              <a:gd name="T0" fmla="*/ 532003 w 150"/>
              <a:gd name="T1" fmla="*/ 0 h 87"/>
              <a:gd name="T2" fmla="*/ 22479 w 150"/>
              <a:gd name="T3" fmla="*/ 3759 h 87"/>
              <a:gd name="T4" fmla="*/ 0 w 150"/>
              <a:gd name="T5" fmla="*/ 30071 h 87"/>
              <a:gd name="T6" fmla="*/ 0 w 150"/>
              <a:gd name="T7" fmla="*/ 300713 h 87"/>
              <a:gd name="T8" fmla="*/ 26226 w 150"/>
              <a:gd name="T9" fmla="*/ 327025 h 87"/>
              <a:gd name="T10" fmla="*/ 535750 w 150"/>
              <a:gd name="T11" fmla="*/ 319507 h 87"/>
              <a:gd name="T12" fmla="*/ 561975 w 150"/>
              <a:gd name="T13" fmla="*/ 293195 h 87"/>
              <a:gd name="T14" fmla="*/ 558229 w 150"/>
              <a:gd name="T15" fmla="*/ 26312 h 87"/>
              <a:gd name="T16" fmla="*/ 532003 w 150"/>
              <a:gd name="T17" fmla="*/ 0 h 87"/>
              <a:gd name="T18" fmla="*/ 535750 w 150"/>
              <a:gd name="T19" fmla="*/ 296954 h 87"/>
              <a:gd name="T20" fmla="*/ 26226 w 150"/>
              <a:gd name="T21" fmla="*/ 300713 h 87"/>
              <a:gd name="T22" fmla="*/ 22479 w 150"/>
              <a:gd name="T23" fmla="*/ 37589 h 87"/>
              <a:gd name="T24" fmla="*/ 535750 w 150"/>
              <a:gd name="T25" fmla="*/ 33830 h 87"/>
              <a:gd name="T26" fmla="*/ 535750 w 150"/>
              <a:gd name="T27" fmla="*/ 296954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0"/>
              <a:gd name="T43" fmla="*/ 0 h 87"/>
              <a:gd name="T44" fmla="*/ 150 w 150"/>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0" h="87">
                <a:moveTo>
                  <a:pt x="142" y="0"/>
                </a:moveTo>
                <a:cubicBezTo>
                  <a:pt x="6" y="1"/>
                  <a:pt x="6" y="1"/>
                  <a:pt x="6" y="1"/>
                </a:cubicBezTo>
                <a:cubicBezTo>
                  <a:pt x="3" y="1"/>
                  <a:pt x="0" y="4"/>
                  <a:pt x="0" y="8"/>
                </a:cubicBezTo>
                <a:cubicBezTo>
                  <a:pt x="0" y="80"/>
                  <a:pt x="0" y="80"/>
                  <a:pt x="0" y="80"/>
                </a:cubicBezTo>
                <a:cubicBezTo>
                  <a:pt x="0" y="84"/>
                  <a:pt x="3" y="87"/>
                  <a:pt x="7" y="87"/>
                </a:cubicBezTo>
                <a:cubicBezTo>
                  <a:pt x="143" y="85"/>
                  <a:pt x="143" y="85"/>
                  <a:pt x="143" y="85"/>
                </a:cubicBezTo>
                <a:cubicBezTo>
                  <a:pt x="147" y="85"/>
                  <a:pt x="150" y="82"/>
                  <a:pt x="150" y="78"/>
                </a:cubicBezTo>
                <a:cubicBezTo>
                  <a:pt x="149" y="7"/>
                  <a:pt x="149" y="7"/>
                  <a:pt x="149" y="7"/>
                </a:cubicBezTo>
                <a:cubicBezTo>
                  <a:pt x="149" y="3"/>
                  <a:pt x="146" y="0"/>
                  <a:pt x="142" y="0"/>
                </a:cubicBezTo>
                <a:close/>
                <a:moveTo>
                  <a:pt x="143" y="79"/>
                </a:moveTo>
                <a:cubicBezTo>
                  <a:pt x="7" y="80"/>
                  <a:pt x="7" y="80"/>
                  <a:pt x="7" y="80"/>
                </a:cubicBezTo>
                <a:cubicBezTo>
                  <a:pt x="6" y="10"/>
                  <a:pt x="6" y="10"/>
                  <a:pt x="6" y="10"/>
                </a:cubicBezTo>
                <a:cubicBezTo>
                  <a:pt x="143" y="9"/>
                  <a:pt x="143" y="9"/>
                  <a:pt x="143" y="9"/>
                </a:cubicBezTo>
                <a:lnTo>
                  <a:pt x="143" y="79"/>
                </a:lnTo>
                <a:close/>
              </a:path>
            </a:pathLst>
          </a:custGeom>
          <a:solidFill>
            <a:schemeClr val="bg1"/>
          </a:solidFill>
          <a:ln>
            <a:noFill/>
          </a:ln>
        </p:spPr>
        <p:txBody>
          <a:bodyPr/>
          <a:lstStyle/>
          <a:p>
            <a:endParaRPr lang="zh-CN" altLang="en-US"/>
          </a:p>
        </p:txBody>
      </p:sp>
      <p:sp>
        <p:nvSpPr>
          <p:cNvPr id="23" name="Freeform 39"/>
          <p:cNvSpPr>
            <a:spLocks noEditPoints="1" noChangeArrowheads="1"/>
          </p:cNvSpPr>
          <p:nvPr/>
        </p:nvSpPr>
        <p:spPr bwMode="auto">
          <a:xfrm>
            <a:off x="7168207" y="2004234"/>
            <a:ext cx="355600" cy="468312"/>
          </a:xfrm>
          <a:custGeom>
            <a:avLst/>
            <a:gdLst>
              <a:gd name="T0" fmla="*/ 329398 w 95"/>
              <a:gd name="T1" fmla="*/ 3746 h 125"/>
              <a:gd name="T2" fmla="*/ 22459 w 95"/>
              <a:gd name="T3" fmla="*/ 3746 h 125"/>
              <a:gd name="T4" fmla="*/ 0 w 95"/>
              <a:gd name="T5" fmla="*/ 29972 h 125"/>
              <a:gd name="T6" fmla="*/ 3743 w 95"/>
              <a:gd name="T7" fmla="*/ 445833 h 125"/>
              <a:gd name="T8" fmla="*/ 29945 w 95"/>
              <a:gd name="T9" fmla="*/ 468312 h 125"/>
              <a:gd name="T10" fmla="*/ 333141 w 95"/>
              <a:gd name="T11" fmla="*/ 464566 h 125"/>
              <a:gd name="T12" fmla="*/ 355600 w 95"/>
              <a:gd name="T13" fmla="*/ 442087 h 125"/>
              <a:gd name="T14" fmla="*/ 351857 w 95"/>
              <a:gd name="T15" fmla="*/ 26225 h 125"/>
              <a:gd name="T16" fmla="*/ 329398 w 95"/>
              <a:gd name="T17" fmla="*/ 3746 h 125"/>
              <a:gd name="T18" fmla="*/ 179672 w 95"/>
              <a:gd name="T19" fmla="*/ 460819 h 125"/>
              <a:gd name="T20" fmla="*/ 168442 w 95"/>
              <a:gd name="T21" fmla="*/ 445833 h 125"/>
              <a:gd name="T22" fmla="*/ 179672 w 95"/>
              <a:gd name="T23" fmla="*/ 434594 h 125"/>
              <a:gd name="T24" fmla="*/ 190901 w 95"/>
              <a:gd name="T25" fmla="*/ 445833 h 125"/>
              <a:gd name="T26" fmla="*/ 179672 w 95"/>
              <a:gd name="T27" fmla="*/ 460819 h 125"/>
              <a:gd name="T28" fmla="*/ 321912 w 95"/>
              <a:gd name="T29" fmla="*/ 427101 h 125"/>
              <a:gd name="T30" fmla="*/ 41175 w 95"/>
              <a:gd name="T31" fmla="*/ 430847 h 125"/>
              <a:gd name="T32" fmla="*/ 37432 w 95"/>
              <a:gd name="T33" fmla="*/ 44958 h 125"/>
              <a:gd name="T34" fmla="*/ 318168 w 95"/>
              <a:gd name="T35" fmla="*/ 44958 h 125"/>
              <a:gd name="T36" fmla="*/ 321912 w 95"/>
              <a:gd name="T37" fmla="*/ 427101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125"/>
              <a:gd name="T59" fmla="*/ 95 w 95"/>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125">
                <a:moveTo>
                  <a:pt x="88" y="1"/>
                </a:moveTo>
                <a:cubicBezTo>
                  <a:pt x="6" y="1"/>
                  <a:pt x="6" y="1"/>
                  <a:pt x="6" y="1"/>
                </a:cubicBezTo>
                <a:cubicBezTo>
                  <a:pt x="3" y="1"/>
                  <a:pt x="0" y="4"/>
                  <a:pt x="0" y="8"/>
                </a:cubicBezTo>
                <a:cubicBezTo>
                  <a:pt x="1" y="119"/>
                  <a:pt x="1" y="119"/>
                  <a:pt x="1" y="119"/>
                </a:cubicBezTo>
                <a:cubicBezTo>
                  <a:pt x="1" y="122"/>
                  <a:pt x="4" y="125"/>
                  <a:pt x="8" y="125"/>
                </a:cubicBezTo>
                <a:cubicBezTo>
                  <a:pt x="89" y="124"/>
                  <a:pt x="89" y="124"/>
                  <a:pt x="89" y="124"/>
                </a:cubicBezTo>
                <a:cubicBezTo>
                  <a:pt x="92" y="124"/>
                  <a:pt x="95" y="121"/>
                  <a:pt x="95" y="118"/>
                </a:cubicBezTo>
                <a:cubicBezTo>
                  <a:pt x="94" y="7"/>
                  <a:pt x="94" y="7"/>
                  <a:pt x="94" y="7"/>
                </a:cubicBezTo>
                <a:cubicBezTo>
                  <a:pt x="94" y="3"/>
                  <a:pt x="91" y="0"/>
                  <a:pt x="88" y="1"/>
                </a:cubicBezTo>
                <a:close/>
                <a:moveTo>
                  <a:pt x="48" y="123"/>
                </a:moveTo>
                <a:cubicBezTo>
                  <a:pt x="46" y="123"/>
                  <a:pt x="45" y="121"/>
                  <a:pt x="45" y="119"/>
                </a:cubicBezTo>
                <a:cubicBezTo>
                  <a:pt x="45" y="118"/>
                  <a:pt x="46" y="116"/>
                  <a:pt x="48" y="116"/>
                </a:cubicBezTo>
                <a:cubicBezTo>
                  <a:pt x="50" y="116"/>
                  <a:pt x="51" y="118"/>
                  <a:pt x="51" y="119"/>
                </a:cubicBezTo>
                <a:cubicBezTo>
                  <a:pt x="51" y="121"/>
                  <a:pt x="50" y="123"/>
                  <a:pt x="48" y="123"/>
                </a:cubicBezTo>
                <a:close/>
                <a:moveTo>
                  <a:pt x="86" y="114"/>
                </a:moveTo>
                <a:cubicBezTo>
                  <a:pt x="11" y="115"/>
                  <a:pt x="11" y="115"/>
                  <a:pt x="11" y="115"/>
                </a:cubicBezTo>
                <a:cubicBezTo>
                  <a:pt x="10" y="12"/>
                  <a:pt x="10" y="12"/>
                  <a:pt x="10" y="12"/>
                </a:cubicBezTo>
                <a:cubicBezTo>
                  <a:pt x="85" y="12"/>
                  <a:pt x="85" y="12"/>
                  <a:pt x="85" y="12"/>
                </a:cubicBezTo>
                <a:lnTo>
                  <a:pt x="86" y="114"/>
                </a:lnTo>
                <a:close/>
              </a:path>
            </a:pathLst>
          </a:custGeom>
          <a:solidFill>
            <a:schemeClr val="bg1"/>
          </a:solidFill>
          <a:ln>
            <a:noFill/>
          </a:ln>
        </p:spPr>
        <p:txBody>
          <a:bodyPr/>
          <a:lstStyle/>
          <a:p>
            <a:endParaRPr lang="zh-CN" altLang="en-US"/>
          </a:p>
        </p:txBody>
      </p:sp>
      <p:sp>
        <p:nvSpPr>
          <p:cNvPr id="24" name="Freeform 40"/>
          <p:cNvSpPr>
            <a:spLocks noEditPoints="1" noChangeArrowheads="1"/>
          </p:cNvSpPr>
          <p:nvPr/>
        </p:nvSpPr>
        <p:spPr bwMode="auto">
          <a:xfrm>
            <a:off x="9097020" y="3202796"/>
            <a:ext cx="284162" cy="498475"/>
          </a:xfrm>
          <a:custGeom>
            <a:avLst/>
            <a:gdLst>
              <a:gd name="T0" fmla="*/ 250511 w 76"/>
              <a:gd name="T1" fmla="*/ 0 h 133"/>
              <a:gd name="T2" fmla="*/ 29912 w 76"/>
              <a:gd name="T3" fmla="*/ 3748 h 133"/>
              <a:gd name="T4" fmla="*/ 0 w 76"/>
              <a:gd name="T5" fmla="*/ 33731 h 133"/>
              <a:gd name="T6" fmla="*/ 3739 w 76"/>
              <a:gd name="T7" fmla="*/ 468492 h 133"/>
              <a:gd name="T8" fmla="*/ 33651 w 76"/>
              <a:gd name="T9" fmla="*/ 498475 h 133"/>
              <a:gd name="T10" fmla="*/ 254250 w 76"/>
              <a:gd name="T11" fmla="*/ 494727 h 133"/>
              <a:gd name="T12" fmla="*/ 284162 w 76"/>
              <a:gd name="T13" fmla="*/ 464744 h 133"/>
              <a:gd name="T14" fmla="*/ 280423 w 76"/>
              <a:gd name="T15" fmla="*/ 33731 h 133"/>
              <a:gd name="T16" fmla="*/ 250511 w 76"/>
              <a:gd name="T17" fmla="*/ 0 h 133"/>
              <a:gd name="T18" fmla="*/ 93474 w 76"/>
              <a:gd name="T19" fmla="*/ 37479 h 133"/>
              <a:gd name="T20" fmla="*/ 186949 w 76"/>
              <a:gd name="T21" fmla="*/ 37479 h 133"/>
              <a:gd name="T22" fmla="*/ 186949 w 76"/>
              <a:gd name="T23" fmla="*/ 48723 h 133"/>
              <a:gd name="T24" fmla="*/ 93474 w 76"/>
              <a:gd name="T25" fmla="*/ 48723 h 133"/>
              <a:gd name="T26" fmla="*/ 93474 w 76"/>
              <a:gd name="T27" fmla="*/ 37479 h 133"/>
              <a:gd name="T28" fmla="*/ 145820 w 76"/>
              <a:gd name="T29" fmla="*/ 475987 h 133"/>
              <a:gd name="T30" fmla="*/ 127125 w 76"/>
              <a:gd name="T31" fmla="*/ 460996 h 133"/>
              <a:gd name="T32" fmla="*/ 145820 w 76"/>
              <a:gd name="T33" fmla="*/ 442256 h 133"/>
              <a:gd name="T34" fmla="*/ 160776 w 76"/>
              <a:gd name="T35" fmla="*/ 460996 h 133"/>
              <a:gd name="T36" fmla="*/ 145820 w 76"/>
              <a:gd name="T37" fmla="*/ 475987 h 133"/>
              <a:gd name="T38" fmla="*/ 261728 w 76"/>
              <a:gd name="T39" fmla="*/ 416020 h 133"/>
              <a:gd name="T40" fmla="*/ 26173 w 76"/>
              <a:gd name="T41" fmla="*/ 416020 h 133"/>
              <a:gd name="T42" fmla="*/ 22434 w 76"/>
              <a:gd name="T43" fmla="*/ 82455 h 133"/>
              <a:gd name="T44" fmla="*/ 257989 w 76"/>
              <a:gd name="T45" fmla="*/ 78707 h 133"/>
              <a:gd name="T46" fmla="*/ 261728 w 76"/>
              <a:gd name="T47" fmla="*/ 416020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133"/>
              <a:gd name="T74" fmla="*/ 76 w 76"/>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133">
                <a:moveTo>
                  <a:pt x="67" y="0"/>
                </a:moveTo>
                <a:cubicBezTo>
                  <a:pt x="8" y="1"/>
                  <a:pt x="8" y="1"/>
                  <a:pt x="8" y="1"/>
                </a:cubicBezTo>
                <a:cubicBezTo>
                  <a:pt x="3" y="1"/>
                  <a:pt x="0" y="5"/>
                  <a:pt x="0" y="9"/>
                </a:cubicBezTo>
                <a:cubicBezTo>
                  <a:pt x="1" y="125"/>
                  <a:pt x="1" y="125"/>
                  <a:pt x="1" y="125"/>
                </a:cubicBezTo>
                <a:cubicBezTo>
                  <a:pt x="1" y="129"/>
                  <a:pt x="5" y="133"/>
                  <a:pt x="9" y="133"/>
                </a:cubicBezTo>
                <a:cubicBezTo>
                  <a:pt x="68" y="132"/>
                  <a:pt x="68" y="132"/>
                  <a:pt x="68" y="132"/>
                </a:cubicBezTo>
                <a:cubicBezTo>
                  <a:pt x="73" y="132"/>
                  <a:pt x="76" y="129"/>
                  <a:pt x="76" y="124"/>
                </a:cubicBezTo>
                <a:cubicBezTo>
                  <a:pt x="75" y="9"/>
                  <a:pt x="75" y="9"/>
                  <a:pt x="75" y="9"/>
                </a:cubicBezTo>
                <a:cubicBezTo>
                  <a:pt x="75" y="4"/>
                  <a:pt x="71" y="0"/>
                  <a:pt x="67" y="0"/>
                </a:cubicBezTo>
                <a:close/>
                <a:moveTo>
                  <a:pt x="25" y="10"/>
                </a:moveTo>
                <a:cubicBezTo>
                  <a:pt x="50" y="10"/>
                  <a:pt x="50" y="10"/>
                  <a:pt x="50" y="10"/>
                </a:cubicBezTo>
                <a:cubicBezTo>
                  <a:pt x="50" y="13"/>
                  <a:pt x="50" y="13"/>
                  <a:pt x="50" y="13"/>
                </a:cubicBezTo>
                <a:cubicBezTo>
                  <a:pt x="25" y="13"/>
                  <a:pt x="25" y="13"/>
                  <a:pt x="25" y="13"/>
                </a:cubicBezTo>
                <a:lnTo>
                  <a:pt x="25" y="10"/>
                </a:lnTo>
                <a:close/>
                <a:moveTo>
                  <a:pt x="39" y="127"/>
                </a:moveTo>
                <a:cubicBezTo>
                  <a:pt x="36" y="128"/>
                  <a:pt x="34" y="125"/>
                  <a:pt x="34" y="123"/>
                </a:cubicBezTo>
                <a:cubicBezTo>
                  <a:pt x="34" y="120"/>
                  <a:pt x="36" y="118"/>
                  <a:pt x="39" y="118"/>
                </a:cubicBezTo>
                <a:cubicBezTo>
                  <a:pt x="41" y="118"/>
                  <a:pt x="43" y="120"/>
                  <a:pt x="43" y="123"/>
                </a:cubicBezTo>
                <a:cubicBezTo>
                  <a:pt x="43" y="125"/>
                  <a:pt x="41" y="127"/>
                  <a:pt x="39" y="127"/>
                </a:cubicBezTo>
                <a:close/>
                <a:moveTo>
                  <a:pt x="70" y="111"/>
                </a:moveTo>
                <a:cubicBezTo>
                  <a:pt x="7" y="111"/>
                  <a:pt x="7" y="111"/>
                  <a:pt x="7" y="111"/>
                </a:cubicBezTo>
                <a:cubicBezTo>
                  <a:pt x="6" y="22"/>
                  <a:pt x="6" y="22"/>
                  <a:pt x="6" y="22"/>
                </a:cubicBezTo>
                <a:cubicBezTo>
                  <a:pt x="69" y="21"/>
                  <a:pt x="69" y="21"/>
                  <a:pt x="69" y="21"/>
                </a:cubicBezTo>
                <a:lnTo>
                  <a:pt x="70" y="111"/>
                </a:lnTo>
                <a:close/>
              </a:path>
            </a:pathLst>
          </a:custGeom>
          <a:solidFill>
            <a:schemeClr val="bg1"/>
          </a:solidFill>
          <a:ln>
            <a:noFill/>
          </a:ln>
        </p:spPr>
        <p:txBody>
          <a:bodyPr/>
          <a:lstStyle/>
          <a:p>
            <a:endParaRPr lang="zh-CN" altLang="en-US"/>
          </a:p>
        </p:txBody>
      </p:sp>
      <p:sp>
        <p:nvSpPr>
          <p:cNvPr id="25" name="Freeform 41"/>
          <p:cNvSpPr>
            <a:spLocks noChangeArrowheads="1"/>
          </p:cNvSpPr>
          <p:nvPr/>
        </p:nvSpPr>
        <p:spPr bwMode="auto">
          <a:xfrm>
            <a:off x="7449195" y="3444096"/>
            <a:ext cx="322262" cy="674688"/>
          </a:xfrm>
          <a:custGeom>
            <a:avLst/>
            <a:gdLst>
              <a:gd name="T0" fmla="*/ 243570 w 86"/>
              <a:gd name="T1" fmla="*/ 0 h 180"/>
              <a:gd name="T2" fmla="*/ 82439 w 86"/>
              <a:gd name="T3" fmla="*/ 0 h 180"/>
              <a:gd name="T4" fmla="*/ 0 w 86"/>
              <a:gd name="T5" fmla="*/ 67469 h 180"/>
              <a:gd name="T6" fmla="*/ 0 w 86"/>
              <a:gd name="T7" fmla="*/ 67469 h 180"/>
              <a:gd name="T8" fmla="*/ 0 w 86"/>
              <a:gd name="T9" fmla="*/ 78714 h 180"/>
              <a:gd name="T10" fmla="*/ 3747 w 86"/>
              <a:gd name="T11" fmla="*/ 303610 h 180"/>
              <a:gd name="T12" fmla="*/ 29978 w 86"/>
              <a:gd name="T13" fmla="*/ 329847 h 180"/>
              <a:gd name="T14" fmla="*/ 56208 w 86"/>
              <a:gd name="T15" fmla="*/ 303610 h 180"/>
              <a:gd name="T16" fmla="*/ 52461 w 86"/>
              <a:gd name="T17" fmla="*/ 108700 h 180"/>
              <a:gd name="T18" fmla="*/ 78692 w 86"/>
              <a:gd name="T19" fmla="*/ 108700 h 180"/>
              <a:gd name="T20" fmla="*/ 78692 w 86"/>
              <a:gd name="T21" fmla="*/ 296113 h 180"/>
              <a:gd name="T22" fmla="*/ 78692 w 86"/>
              <a:gd name="T23" fmla="*/ 303610 h 180"/>
              <a:gd name="T24" fmla="*/ 82439 w 86"/>
              <a:gd name="T25" fmla="*/ 637205 h 180"/>
              <a:gd name="T26" fmla="*/ 119911 w 86"/>
              <a:gd name="T27" fmla="*/ 674688 h 180"/>
              <a:gd name="T28" fmla="*/ 157384 w 86"/>
              <a:gd name="T29" fmla="*/ 637205 h 180"/>
              <a:gd name="T30" fmla="*/ 153637 w 86"/>
              <a:gd name="T31" fmla="*/ 341092 h 180"/>
              <a:gd name="T32" fmla="*/ 172373 w 86"/>
              <a:gd name="T33" fmla="*/ 341092 h 180"/>
              <a:gd name="T34" fmla="*/ 176120 w 86"/>
              <a:gd name="T35" fmla="*/ 637205 h 180"/>
              <a:gd name="T36" fmla="*/ 213592 w 86"/>
              <a:gd name="T37" fmla="*/ 674688 h 180"/>
              <a:gd name="T38" fmla="*/ 247317 w 86"/>
              <a:gd name="T39" fmla="*/ 633457 h 180"/>
              <a:gd name="T40" fmla="*/ 247317 w 86"/>
              <a:gd name="T41" fmla="*/ 292365 h 180"/>
              <a:gd name="T42" fmla="*/ 247317 w 86"/>
              <a:gd name="T43" fmla="*/ 292365 h 180"/>
              <a:gd name="T44" fmla="*/ 243570 w 86"/>
              <a:gd name="T45" fmla="*/ 108700 h 180"/>
              <a:gd name="T46" fmla="*/ 262306 w 86"/>
              <a:gd name="T47" fmla="*/ 108700 h 180"/>
              <a:gd name="T48" fmla="*/ 266054 w 86"/>
              <a:gd name="T49" fmla="*/ 303610 h 180"/>
              <a:gd name="T50" fmla="*/ 296031 w 86"/>
              <a:gd name="T51" fmla="*/ 329847 h 180"/>
              <a:gd name="T52" fmla="*/ 322262 w 86"/>
              <a:gd name="T53" fmla="*/ 299861 h 180"/>
              <a:gd name="T54" fmla="*/ 322262 w 86"/>
              <a:gd name="T55" fmla="*/ 74965 h 180"/>
              <a:gd name="T56" fmla="*/ 322262 w 86"/>
              <a:gd name="T57" fmla="*/ 67469 h 180"/>
              <a:gd name="T58" fmla="*/ 322262 w 86"/>
              <a:gd name="T59" fmla="*/ 59972 h 180"/>
              <a:gd name="T60" fmla="*/ 243570 w 86"/>
              <a:gd name="T61" fmla="*/ 0 h 1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
              <a:gd name="T94" fmla="*/ 0 h 180"/>
              <a:gd name="T95" fmla="*/ 86 w 86"/>
              <a:gd name="T96" fmla="*/ 180 h 1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 h="180">
                <a:moveTo>
                  <a:pt x="65" y="0"/>
                </a:moveTo>
                <a:cubicBezTo>
                  <a:pt x="22" y="0"/>
                  <a:pt x="22" y="0"/>
                  <a:pt x="22" y="0"/>
                </a:cubicBezTo>
                <a:cubicBezTo>
                  <a:pt x="6" y="0"/>
                  <a:pt x="0" y="13"/>
                  <a:pt x="0" y="18"/>
                </a:cubicBezTo>
                <a:cubicBezTo>
                  <a:pt x="0" y="18"/>
                  <a:pt x="0" y="18"/>
                  <a:pt x="0" y="18"/>
                </a:cubicBezTo>
                <a:cubicBezTo>
                  <a:pt x="0" y="21"/>
                  <a:pt x="0" y="21"/>
                  <a:pt x="0" y="21"/>
                </a:cubicBezTo>
                <a:cubicBezTo>
                  <a:pt x="1" y="81"/>
                  <a:pt x="1" y="81"/>
                  <a:pt x="1" y="81"/>
                </a:cubicBezTo>
                <a:cubicBezTo>
                  <a:pt x="1" y="85"/>
                  <a:pt x="4" y="88"/>
                  <a:pt x="8" y="88"/>
                </a:cubicBezTo>
                <a:cubicBezTo>
                  <a:pt x="12" y="88"/>
                  <a:pt x="15" y="85"/>
                  <a:pt x="15" y="81"/>
                </a:cubicBezTo>
                <a:cubicBezTo>
                  <a:pt x="14" y="29"/>
                  <a:pt x="14" y="29"/>
                  <a:pt x="14" y="29"/>
                </a:cubicBezTo>
                <a:cubicBezTo>
                  <a:pt x="21" y="29"/>
                  <a:pt x="21" y="29"/>
                  <a:pt x="21" y="29"/>
                </a:cubicBezTo>
                <a:cubicBezTo>
                  <a:pt x="21" y="79"/>
                  <a:pt x="21" y="79"/>
                  <a:pt x="21" y="79"/>
                </a:cubicBezTo>
                <a:cubicBezTo>
                  <a:pt x="21" y="80"/>
                  <a:pt x="21" y="80"/>
                  <a:pt x="21" y="81"/>
                </a:cubicBezTo>
                <a:cubicBezTo>
                  <a:pt x="22" y="170"/>
                  <a:pt x="22" y="170"/>
                  <a:pt x="22" y="170"/>
                </a:cubicBezTo>
                <a:cubicBezTo>
                  <a:pt x="22" y="176"/>
                  <a:pt x="27" y="180"/>
                  <a:pt x="32" y="180"/>
                </a:cubicBezTo>
                <a:cubicBezTo>
                  <a:pt x="37" y="180"/>
                  <a:pt x="42" y="175"/>
                  <a:pt x="42" y="170"/>
                </a:cubicBezTo>
                <a:cubicBezTo>
                  <a:pt x="41" y="91"/>
                  <a:pt x="41" y="91"/>
                  <a:pt x="41" y="91"/>
                </a:cubicBezTo>
                <a:cubicBezTo>
                  <a:pt x="46" y="91"/>
                  <a:pt x="46" y="91"/>
                  <a:pt x="46" y="91"/>
                </a:cubicBezTo>
                <a:cubicBezTo>
                  <a:pt x="47" y="170"/>
                  <a:pt x="47" y="170"/>
                  <a:pt x="47" y="170"/>
                </a:cubicBezTo>
                <a:cubicBezTo>
                  <a:pt x="47" y="175"/>
                  <a:pt x="51" y="180"/>
                  <a:pt x="57" y="180"/>
                </a:cubicBezTo>
                <a:cubicBezTo>
                  <a:pt x="62" y="180"/>
                  <a:pt x="67" y="175"/>
                  <a:pt x="66" y="169"/>
                </a:cubicBezTo>
                <a:cubicBezTo>
                  <a:pt x="66" y="78"/>
                  <a:pt x="66" y="78"/>
                  <a:pt x="66" y="78"/>
                </a:cubicBezTo>
                <a:cubicBezTo>
                  <a:pt x="66" y="78"/>
                  <a:pt x="66" y="78"/>
                  <a:pt x="66" y="78"/>
                </a:cubicBezTo>
                <a:cubicBezTo>
                  <a:pt x="65" y="29"/>
                  <a:pt x="65" y="29"/>
                  <a:pt x="65" y="29"/>
                </a:cubicBezTo>
                <a:cubicBezTo>
                  <a:pt x="70" y="29"/>
                  <a:pt x="70" y="29"/>
                  <a:pt x="70" y="29"/>
                </a:cubicBezTo>
                <a:cubicBezTo>
                  <a:pt x="71" y="81"/>
                  <a:pt x="71" y="81"/>
                  <a:pt x="71" y="81"/>
                </a:cubicBezTo>
                <a:cubicBezTo>
                  <a:pt x="71" y="84"/>
                  <a:pt x="74" y="88"/>
                  <a:pt x="79" y="88"/>
                </a:cubicBezTo>
                <a:cubicBezTo>
                  <a:pt x="83" y="88"/>
                  <a:pt x="86" y="84"/>
                  <a:pt x="86" y="80"/>
                </a:cubicBezTo>
                <a:cubicBezTo>
                  <a:pt x="86" y="20"/>
                  <a:pt x="86" y="20"/>
                  <a:pt x="86" y="20"/>
                </a:cubicBezTo>
                <a:cubicBezTo>
                  <a:pt x="86" y="18"/>
                  <a:pt x="86" y="18"/>
                  <a:pt x="86" y="18"/>
                </a:cubicBezTo>
                <a:cubicBezTo>
                  <a:pt x="86" y="16"/>
                  <a:pt x="86" y="16"/>
                  <a:pt x="86" y="16"/>
                </a:cubicBezTo>
                <a:cubicBezTo>
                  <a:pt x="86" y="11"/>
                  <a:pt x="78" y="0"/>
                  <a:pt x="65" y="0"/>
                </a:cubicBezTo>
                <a:close/>
              </a:path>
            </a:pathLst>
          </a:custGeom>
          <a:solidFill>
            <a:schemeClr val="bg1"/>
          </a:solidFill>
          <a:ln>
            <a:noFill/>
          </a:ln>
        </p:spPr>
        <p:txBody>
          <a:bodyPr/>
          <a:lstStyle/>
          <a:p>
            <a:endParaRPr lang="zh-CN" altLang="en-US"/>
          </a:p>
        </p:txBody>
      </p:sp>
      <p:sp>
        <p:nvSpPr>
          <p:cNvPr id="26" name="Freeform 42"/>
          <p:cNvSpPr>
            <a:spLocks noChangeArrowheads="1"/>
          </p:cNvSpPr>
          <p:nvPr/>
        </p:nvSpPr>
        <p:spPr bwMode="auto">
          <a:xfrm>
            <a:off x="7542857" y="3301221"/>
            <a:ext cx="131763" cy="131763"/>
          </a:xfrm>
          <a:custGeom>
            <a:avLst/>
            <a:gdLst>
              <a:gd name="T0" fmla="*/ 67764 w 35"/>
              <a:gd name="T1" fmla="*/ 131763 h 35"/>
              <a:gd name="T2" fmla="*/ 131763 w 35"/>
              <a:gd name="T3" fmla="*/ 63999 h 35"/>
              <a:gd name="T4" fmla="*/ 63999 w 35"/>
              <a:gd name="T5" fmla="*/ 0 h 35"/>
              <a:gd name="T6" fmla="*/ 0 w 35"/>
              <a:gd name="T7" fmla="*/ 67764 h 35"/>
              <a:gd name="T8" fmla="*/ 67764 w 35"/>
              <a:gd name="T9" fmla="*/ 131763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8" y="35"/>
                </a:moveTo>
                <a:cubicBezTo>
                  <a:pt x="27" y="34"/>
                  <a:pt x="35" y="27"/>
                  <a:pt x="35" y="17"/>
                </a:cubicBezTo>
                <a:cubicBezTo>
                  <a:pt x="35" y="8"/>
                  <a:pt x="27" y="0"/>
                  <a:pt x="17" y="0"/>
                </a:cubicBezTo>
                <a:cubicBezTo>
                  <a:pt x="8" y="1"/>
                  <a:pt x="0" y="8"/>
                  <a:pt x="0" y="18"/>
                </a:cubicBezTo>
                <a:cubicBezTo>
                  <a:pt x="1" y="27"/>
                  <a:pt x="8" y="35"/>
                  <a:pt x="18" y="35"/>
                </a:cubicBezTo>
                <a:close/>
              </a:path>
            </a:pathLst>
          </a:custGeom>
          <a:solidFill>
            <a:schemeClr val="bg1"/>
          </a:solidFill>
          <a:ln>
            <a:noFill/>
          </a:ln>
        </p:spPr>
        <p:txBody>
          <a:bodyPr/>
          <a:lstStyle/>
          <a:p>
            <a:endParaRPr lang="zh-CN" altLang="en-US"/>
          </a:p>
        </p:txBody>
      </p:sp>
      <p:sp>
        <p:nvSpPr>
          <p:cNvPr id="27" name="TextBox 682"/>
          <p:cNvSpPr>
            <a:spLocks noChangeArrowheads="1"/>
          </p:cNvSpPr>
          <p:nvPr/>
        </p:nvSpPr>
        <p:spPr bwMode="auto">
          <a:xfrm>
            <a:off x="2453409" y="2980546"/>
            <a:ext cx="6078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rgbClr val="395E9D"/>
                </a:solidFill>
                <a:latin typeface="方正中等线简体" panose="03000509000000000000" pitchFamily="65" charset="-122"/>
                <a:ea typeface="方正中等线简体" panose="03000509000000000000" pitchFamily="65" charset="-122"/>
              </a:rPr>
              <a:t>27%</a:t>
            </a:r>
            <a:endParaRPr lang="zh-CN" altLang="en-US" sz="1600" dirty="0">
              <a:solidFill>
                <a:srgbClr val="395E9D"/>
              </a:solidFill>
              <a:latin typeface="方正中等线简体" panose="03000509000000000000" pitchFamily="65" charset="-122"/>
              <a:ea typeface="方正中等线简体" panose="03000509000000000000" pitchFamily="65" charset="-122"/>
            </a:endParaRPr>
          </a:p>
        </p:txBody>
      </p:sp>
      <p:sp>
        <p:nvSpPr>
          <p:cNvPr id="28" name="TextBox 682"/>
          <p:cNvSpPr>
            <a:spLocks noChangeArrowheads="1"/>
          </p:cNvSpPr>
          <p:nvPr/>
        </p:nvSpPr>
        <p:spPr bwMode="auto">
          <a:xfrm>
            <a:off x="3169372" y="3088496"/>
            <a:ext cx="607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rgbClr val="395E9D"/>
                </a:solidFill>
                <a:latin typeface="方正中等线简体" panose="03000509000000000000" pitchFamily="65" charset="-122"/>
                <a:ea typeface="方正中等线简体" panose="03000509000000000000" pitchFamily="65" charset="-122"/>
              </a:rPr>
              <a:t>16%</a:t>
            </a:r>
            <a:endParaRPr lang="zh-CN" altLang="en-US" sz="1600" dirty="0">
              <a:solidFill>
                <a:srgbClr val="395E9D"/>
              </a:solidFill>
              <a:latin typeface="方正中等线简体" panose="03000509000000000000" pitchFamily="65" charset="-122"/>
              <a:ea typeface="方正中等线简体" panose="03000509000000000000" pitchFamily="65" charset="-122"/>
            </a:endParaRPr>
          </a:p>
        </p:txBody>
      </p:sp>
      <p:sp>
        <p:nvSpPr>
          <p:cNvPr id="29" name="TextBox 682"/>
          <p:cNvSpPr>
            <a:spLocks noChangeArrowheads="1"/>
          </p:cNvSpPr>
          <p:nvPr/>
        </p:nvSpPr>
        <p:spPr bwMode="auto">
          <a:xfrm>
            <a:off x="3449640" y="3529821"/>
            <a:ext cx="450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rgbClr val="395E9D"/>
                </a:solidFill>
                <a:latin typeface="方正中等线简体" panose="03000509000000000000" pitchFamily="65" charset="-122"/>
                <a:ea typeface="方正中等线简体" panose="03000509000000000000" pitchFamily="65" charset="-122"/>
              </a:rPr>
              <a:t>6%</a:t>
            </a:r>
            <a:endParaRPr lang="zh-CN" altLang="en-US" sz="1400" dirty="0">
              <a:solidFill>
                <a:srgbClr val="395E9D"/>
              </a:solidFill>
              <a:latin typeface="方正中等线简体" panose="03000509000000000000" pitchFamily="65" charset="-122"/>
              <a:ea typeface="方正中等线简体" panose="03000509000000000000" pitchFamily="65" charset="-122"/>
            </a:endParaRPr>
          </a:p>
        </p:txBody>
      </p:sp>
      <p:sp>
        <p:nvSpPr>
          <p:cNvPr id="30" name="TextBox 682"/>
          <p:cNvSpPr>
            <a:spLocks noChangeArrowheads="1"/>
          </p:cNvSpPr>
          <p:nvPr/>
        </p:nvSpPr>
        <p:spPr bwMode="auto">
          <a:xfrm>
            <a:off x="3406762" y="3745721"/>
            <a:ext cx="450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rgbClr val="395E9D"/>
                </a:solidFill>
                <a:latin typeface="方正中等线简体" panose="03000509000000000000" pitchFamily="65" charset="-122"/>
                <a:ea typeface="方正中等线简体" panose="03000509000000000000" pitchFamily="65" charset="-122"/>
              </a:rPr>
              <a:t>3%</a:t>
            </a:r>
            <a:endParaRPr lang="zh-CN" altLang="en-US" sz="1400" dirty="0">
              <a:solidFill>
                <a:srgbClr val="395E9D"/>
              </a:solidFill>
              <a:latin typeface="方正中等线简体" panose="03000509000000000000" pitchFamily="65" charset="-122"/>
              <a:ea typeface="方正中等线简体" panose="03000509000000000000" pitchFamily="65" charset="-122"/>
            </a:endParaRPr>
          </a:p>
        </p:txBody>
      </p:sp>
      <p:sp>
        <p:nvSpPr>
          <p:cNvPr id="31" name="TextBox 682"/>
          <p:cNvSpPr>
            <a:spLocks noChangeArrowheads="1"/>
          </p:cNvSpPr>
          <p:nvPr/>
        </p:nvSpPr>
        <p:spPr bwMode="auto">
          <a:xfrm>
            <a:off x="2580409" y="4091796"/>
            <a:ext cx="607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rgbClr val="395E9D"/>
                </a:solidFill>
                <a:latin typeface="方正中等线简体" panose="03000509000000000000" pitchFamily="65" charset="-122"/>
                <a:ea typeface="方正中等线简体" panose="03000509000000000000" pitchFamily="65" charset="-122"/>
              </a:rPr>
              <a:t>48%</a:t>
            </a:r>
            <a:endParaRPr lang="zh-CN" altLang="en-US" sz="1600" dirty="0">
              <a:solidFill>
                <a:srgbClr val="395E9D"/>
              </a:solidFill>
              <a:latin typeface="方正中等线简体" panose="03000509000000000000" pitchFamily="65" charset="-122"/>
              <a:ea typeface="方正中等线简体" panose="03000509000000000000" pitchFamily="65" charset="-122"/>
            </a:endParaRPr>
          </a:p>
        </p:txBody>
      </p:sp>
      <p:sp>
        <p:nvSpPr>
          <p:cNvPr id="32" name="TextBox 115"/>
          <p:cNvSpPr>
            <a:spLocks noChangeArrowheads="1"/>
          </p:cNvSpPr>
          <p:nvPr/>
        </p:nvSpPr>
        <p:spPr bwMode="auto">
          <a:xfrm>
            <a:off x="7587843" y="205662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3" name="TextBox 116"/>
          <p:cNvSpPr>
            <a:spLocks noChangeArrowheads="1"/>
          </p:cNvSpPr>
          <p:nvPr/>
        </p:nvSpPr>
        <p:spPr bwMode="auto">
          <a:xfrm>
            <a:off x="8762593" y="372984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4" name="TextBox 117"/>
          <p:cNvSpPr>
            <a:spLocks noChangeArrowheads="1"/>
          </p:cNvSpPr>
          <p:nvPr/>
        </p:nvSpPr>
        <p:spPr bwMode="auto">
          <a:xfrm>
            <a:off x="5471706" y="372984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5" name="TextBox 118"/>
          <p:cNvSpPr>
            <a:spLocks noChangeArrowheads="1"/>
          </p:cNvSpPr>
          <p:nvPr/>
        </p:nvSpPr>
        <p:spPr bwMode="auto">
          <a:xfrm>
            <a:off x="7810093" y="487284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6" name="TextBox 119"/>
          <p:cNvSpPr>
            <a:spLocks noChangeArrowheads="1"/>
          </p:cNvSpPr>
          <p:nvPr/>
        </p:nvSpPr>
        <p:spPr bwMode="auto">
          <a:xfrm>
            <a:off x="2497782" y="461725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7"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8" name="组合 37"/>
          <p:cNvGrpSpPr/>
          <p:nvPr/>
        </p:nvGrpSpPr>
        <p:grpSpPr>
          <a:xfrm>
            <a:off x="179512" y="239963"/>
            <a:ext cx="610338" cy="425123"/>
            <a:chOff x="1311557" y="1084208"/>
            <a:chExt cx="363995" cy="250835"/>
          </a:xfrm>
          <a:solidFill>
            <a:schemeClr val="bg1"/>
          </a:solidFill>
        </p:grpSpPr>
        <p:sp>
          <p:nvSpPr>
            <p:cNvPr id="39" name="任意多边形: 形状 38"/>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anim calcmode="lin" valueType="num">
                                      <p:cBhvr>
                                        <p:cTn id="60" dur="500" fill="hold"/>
                                        <p:tgtEl>
                                          <p:spTgt spid="36"/>
                                        </p:tgtEl>
                                        <p:attrNameLst>
                                          <p:attrName>ppt_x</p:attrName>
                                        </p:attrNameLst>
                                      </p:cBhvr>
                                      <p:tavLst>
                                        <p:tav tm="0">
                                          <p:val>
                                            <p:strVal val="#ppt_x"/>
                                          </p:val>
                                        </p:tav>
                                        <p:tav tm="100000">
                                          <p:val>
                                            <p:strVal val="#ppt_x"/>
                                          </p:val>
                                        </p:tav>
                                      </p:tavLst>
                                    </p:anim>
                                    <p:anim calcmode="lin" valueType="num">
                                      <p:cBhvr>
                                        <p:cTn id="61"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left)">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p:cTn id="104" dur="500" fill="hold"/>
                                        <p:tgtEl>
                                          <p:spTgt spid="17"/>
                                        </p:tgtEl>
                                        <p:attrNameLst>
                                          <p:attrName>ppt_w</p:attrName>
                                        </p:attrNameLst>
                                      </p:cBhvr>
                                      <p:tavLst>
                                        <p:tav tm="0">
                                          <p:val>
                                            <p:fltVal val="0"/>
                                          </p:val>
                                        </p:tav>
                                        <p:tav tm="100000">
                                          <p:val>
                                            <p:strVal val="#ppt_w"/>
                                          </p:val>
                                        </p:tav>
                                      </p:tavLst>
                                    </p:anim>
                                    <p:anim calcmode="lin" valueType="num">
                                      <p:cBhvr>
                                        <p:cTn id="105" dur="500" fill="hold"/>
                                        <p:tgtEl>
                                          <p:spTgt spid="17"/>
                                        </p:tgtEl>
                                        <p:attrNameLst>
                                          <p:attrName>ppt_h</p:attrName>
                                        </p:attrNameLst>
                                      </p:cBhvr>
                                      <p:tavLst>
                                        <p:tav tm="0">
                                          <p:val>
                                            <p:fltVal val="0"/>
                                          </p:val>
                                        </p:tav>
                                        <p:tav tm="100000">
                                          <p:val>
                                            <p:strVal val="#ppt_h"/>
                                          </p:val>
                                        </p:tav>
                                      </p:tavLst>
                                    </p:anim>
                                    <p:animEffect transition="in" filter="fade">
                                      <p:cBhvr>
                                        <p:cTn id="106" dur="500"/>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additive="base">
                                        <p:cTn id="111" dur="500" fill="hold"/>
                                        <p:tgtEl>
                                          <p:spTgt spid="23"/>
                                        </p:tgtEl>
                                        <p:attrNameLst>
                                          <p:attrName>ppt_x</p:attrName>
                                        </p:attrNameLst>
                                      </p:cBhvr>
                                      <p:tavLst>
                                        <p:tav tm="0">
                                          <p:val>
                                            <p:strVal val="#ppt_x"/>
                                          </p:val>
                                        </p:tav>
                                        <p:tav tm="100000">
                                          <p:val>
                                            <p:strVal val="#ppt_x"/>
                                          </p:val>
                                        </p:tav>
                                      </p:tavLst>
                                    </p:anim>
                                    <p:anim calcmode="lin" valueType="num">
                                      <p:cBhvr additive="base">
                                        <p:cTn id="112" dur="500" fill="hold"/>
                                        <p:tgtEl>
                                          <p:spTgt spid="2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additive="base">
                                        <p:cTn id="121" dur="500" fill="hold"/>
                                        <p:tgtEl>
                                          <p:spTgt spid="24"/>
                                        </p:tgtEl>
                                        <p:attrNameLst>
                                          <p:attrName>ppt_x</p:attrName>
                                        </p:attrNameLst>
                                      </p:cBhvr>
                                      <p:tavLst>
                                        <p:tav tm="0">
                                          <p:val>
                                            <p:strVal val="1+#ppt_w/2"/>
                                          </p:val>
                                        </p:tav>
                                        <p:tav tm="100000">
                                          <p:val>
                                            <p:strVal val="#ppt_x"/>
                                          </p:val>
                                        </p:tav>
                                      </p:tavLst>
                                    </p:anim>
                                    <p:anim calcmode="lin" valueType="num">
                                      <p:cBhvr additive="base">
                                        <p:cTn id="122" dur="500" fill="hold"/>
                                        <p:tgtEl>
                                          <p:spTgt spid="24"/>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anim calcmode="lin" valueType="num">
                                      <p:cBhvr additive="base">
                                        <p:cTn id="125" dur="500" fill="hold"/>
                                        <p:tgtEl>
                                          <p:spTgt spid="33"/>
                                        </p:tgtEl>
                                        <p:attrNameLst>
                                          <p:attrName>ppt_x</p:attrName>
                                        </p:attrNameLst>
                                      </p:cBhvr>
                                      <p:tavLst>
                                        <p:tav tm="0">
                                          <p:val>
                                            <p:strVal val="1+#ppt_w/2"/>
                                          </p:val>
                                        </p:tav>
                                        <p:tav tm="100000">
                                          <p:val>
                                            <p:strVal val="#ppt_x"/>
                                          </p:val>
                                        </p:tav>
                                      </p:tavLst>
                                    </p:anim>
                                    <p:anim calcmode="lin" valueType="num">
                                      <p:cBhvr additive="base">
                                        <p:cTn id="12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additive="base">
                                        <p:cTn id="131" dur="500" fill="hold"/>
                                        <p:tgtEl>
                                          <p:spTgt spid="21"/>
                                        </p:tgtEl>
                                        <p:attrNameLst>
                                          <p:attrName>ppt_x</p:attrName>
                                        </p:attrNameLst>
                                      </p:cBhvr>
                                      <p:tavLst>
                                        <p:tav tm="0">
                                          <p:val>
                                            <p:strVal val="#ppt_x"/>
                                          </p:val>
                                        </p:tav>
                                        <p:tav tm="100000">
                                          <p:val>
                                            <p:strVal val="#ppt_x"/>
                                          </p:val>
                                        </p:tav>
                                      </p:tavLst>
                                    </p:anim>
                                    <p:anim calcmode="lin" valueType="num">
                                      <p:cBhvr additive="base">
                                        <p:cTn id="132" dur="500" fill="hold"/>
                                        <p:tgtEl>
                                          <p:spTgt spid="2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 calcmode="lin" valueType="num">
                                      <p:cBhvr additive="base">
                                        <p:cTn id="139" dur="500" fill="hold"/>
                                        <p:tgtEl>
                                          <p:spTgt spid="35"/>
                                        </p:tgtEl>
                                        <p:attrNameLst>
                                          <p:attrName>ppt_x</p:attrName>
                                        </p:attrNameLst>
                                      </p:cBhvr>
                                      <p:tavLst>
                                        <p:tav tm="0">
                                          <p:val>
                                            <p:strVal val="#ppt_x"/>
                                          </p:val>
                                        </p:tav>
                                        <p:tav tm="100000">
                                          <p:val>
                                            <p:strVal val="#ppt_x"/>
                                          </p:val>
                                        </p:tav>
                                      </p:tavLst>
                                    </p:anim>
                                    <p:anim calcmode="lin" valueType="num">
                                      <p:cBhvr additive="base">
                                        <p:cTn id="1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additive="base">
                                        <p:cTn id="145" dur="500" fill="hold"/>
                                        <p:tgtEl>
                                          <p:spTgt spid="18"/>
                                        </p:tgtEl>
                                        <p:attrNameLst>
                                          <p:attrName>ppt_x</p:attrName>
                                        </p:attrNameLst>
                                      </p:cBhvr>
                                      <p:tavLst>
                                        <p:tav tm="0">
                                          <p:val>
                                            <p:strVal val="#ppt_x"/>
                                          </p:val>
                                        </p:tav>
                                        <p:tav tm="100000">
                                          <p:val>
                                            <p:strVal val="#ppt_x"/>
                                          </p:val>
                                        </p:tav>
                                      </p:tavLst>
                                    </p:anim>
                                    <p:anim calcmode="lin" valueType="num">
                                      <p:cBhvr additive="base">
                                        <p:cTn id="146" dur="500" fill="hold"/>
                                        <p:tgtEl>
                                          <p:spTgt spid="18"/>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additive="base">
                                        <p:cTn id="149" dur="500" fill="hold"/>
                                        <p:tgtEl>
                                          <p:spTgt spid="19"/>
                                        </p:tgtEl>
                                        <p:attrNameLst>
                                          <p:attrName>ppt_x</p:attrName>
                                        </p:attrNameLst>
                                      </p:cBhvr>
                                      <p:tavLst>
                                        <p:tav tm="0">
                                          <p:val>
                                            <p:strVal val="#ppt_x"/>
                                          </p:val>
                                        </p:tav>
                                        <p:tav tm="100000">
                                          <p:val>
                                            <p:strVal val="#ppt_x"/>
                                          </p:val>
                                        </p:tav>
                                      </p:tavLst>
                                    </p:anim>
                                    <p:anim calcmode="lin" valueType="num">
                                      <p:cBhvr additive="base">
                                        <p:cTn id="150" dur="500" fill="hold"/>
                                        <p:tgtEl>
                                          <p:spTgt spid="19"/>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20"/>
                                        </p:tgtEl>
                                        <p:attrNameLst>
                                          <p:attrName>style.visibility</p:attrName>
                                        </p:attrNameLst>
                                      </p:cBhvr>
                                      <p:to>
                                        <p:strVal val="visible"/>
                                      </p:to>
                                    </p:set>
                                    <p:anim calcmode="lin" valueType="num">
                                      <p:cBhvr additive="base">
                                        <p:cTn id="153" dur="500" fill="hold"/>
                                        <p:tgtEl>
                                          <p:spTgt spid="20"/>
                                        </p:tgtEl>
                                        <p:attrNameLst>
                                          <p:attrName>ppt_x</p:attrName>
                                        </p:attrNameLst>
                                      </p:cBhvr>
                                      <p:tavLst>
                                        <p:tav tm="0">
                                          <p:val>
                                            <p:strVal val="#ppt_x"/>
                                          </p:val>
                                        </p:tav>
                                        <p:tav tm="100000">
                                          <p:val>
                                            <p:strVal val="#ppt_x"/>
                                          </p:val>
                                        </p:tav>
                                      </p:tavLst>
                                    </p:anim>
                                    <p:anim calcmode="lin" valueType="num">
                                      <p:cBhvr additive="base">
                                        <p:cTn id="154" dur="500" fill="hold"/>
                                        <p:tgtEl>
                                          <p:spTgt spid="20"/>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500" fill="hold"/>
                                        <p:tgtEl>
                                          <p:spTgt spid="34"/>
                                        </p:tgtEl>
                                        <p:attrNameLst>
                                          <p:attrName>ppt_x</p:attrName>
                                        </p:attrNameLst>
                                      </p:cBhvr>
                                      <p:tavLst>
                                        <p:tav tm="0">
                                          <p:val>
                                            <p:strVal val="#ppt_x"/>
                                          </p:val>
                                        </p:tav>
                                        <p:tav tm="100000">
                                          <p:val>
                                            <p:strVal val="#ppt_x"/>
                                          </p:val>
                                        </p:tav>
                                      </p:tavLst>
                                    </p:anim>
                                    <p:anim calcmode="lin" valueType="num">
                                      <p:cBhvr additive="base">
                                        <p:cTn id="1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84012" y="1932208"/>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sp>
        <p:nvSpPr>
          <p:cNvPr id="12"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02</a:t>
            </a:r>
            <a:endParaRPr lang="zh-CN" altLang="en-US" sz="1600" dirty="0">
              <a:solidFill>
                <a:srgbClr val="395E9D"/>
              </a:solidFill>
            </a:endParaRPr>
          </a:p>
        </p:txBody>
      </p:sp>
      <p:sp>
        <p:nvSpPr>
          <p:cNvPr id="13"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6"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7"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Lst>
  </p:timing>
</p:sld>
</file>

<file path=ppt/tags/tag1.xml><?xml version="1.0" encoding="utf-8"?>
<p:tagLst xmlns:p="http://schemas.openxmlformats.org/presentationml/2006/main">
  <p:tag name="TIMING" val="|0.6|1.7"/>
</p:tagLst>
</file>

<file path=ppt/tags/tag10.xml><?xml version="1.0" encoding="utf-8"?>
<p:tagLst xmlns:p="http://schemas.openxmlformats.org/presentationml/2006/main">
  <p:tag name="TIMING" val="|0.8|0.8|1|1.5|1.1"/>
</p:tagLst>
</file>

<file path=ppt/tags/tag11.xml><?xml version="1.0" encoding="utf-8"?>
<p:tagLst xmlns:p="http://schemas.openxmlformats.org/presentationml/2006/main">
  <p:tag name="TIMING" val="|0.7"/>
</p:tagLst>
</file>

<file path=ppt/tags/tag12.xml><?xml version="1.0" encoding="utf-8"?>
<p:tagLst xmlns:p="http://schemas.openxmlformats.org/presentationml/2006/main">
  <p:tag name="TIMING" val="|0.6|1.7"/>
</p:tagLst>
</file>

<file path=ppt/tags/tag13.xml><?xml version="1.0" encoding="utf-8"?>
<p:tagLst xmlns:p="http://schemas.openxmlformats.org/presentationml/2006/main">
  <p:tag name="TIMING" val="|0.6|0.7|1.2|0.9|0.8|0.6|0.6|0.5|0.5|0.8"/>
</p:tagLst>
</file>

<file path=ppt/tags/tag14.xml><?xml version="1.0" encoding="utf-8"?>
<p:tagLst xmlns:p="http://schemas.openxmlformats.org/presentationml/2006/main">
  <p:tag name="TIMING" val="|0.5"/>
</p:tagLst>
</file>

<file path=ppt/tags/tag15.xml><?xml version="1.0" encoding="utf-8"?>
<p:tagLst xmlns:p="http://schemas.openxmlformats.org/presentationml/2006/main">
  <p:tag name="TIMING" val="|0.6|1.4"/>
</p:tagLst>
</file>

<file path=ppt/tags/tag16.xml><?xml version="1.0" encoding="utf-8"?>
<p:tagLst xmlns:p="http://schemas.openxmlformats.org/presentationml/2006/main">
  <p:tag name="TIMING" val="|0.6"/>
</p:tagLst>
</file>

<file path=ppt/tags/tag17.xml><?xml version="1.0" encoding="utf-8"?>
<p:tagLst xmlns:p="http://schemas.openxmlformats.org/presentationml/2006/main">
  <p:tag name="TIMING" val="|0.6|1.7"/>
</p:tagLst>
</file>

<file path=ppt/tags/tag18.xml><?xml version="1.0" encoding="utf-8"?>
<p:tagLst xmlns:p="http://schemas.openxmlformats.org/presentationml/2006/main">
  <p:tag name="TIMING" val="|2.5"/>
</p:tagLst>
</file>

<file path=ppt/tags/tag19.xml><?xml version="1.0" encoding="utf-8"?>
<p:tagLst xmlns:p="http://schemas.openxmlformats.org/presentationml/2006/main">
  <p:tag name="TIMING" val="|0.5|0.8"/>
</p:tagLst>
</file>

<file path=ppt/tags/tag2.xml><?xml version="1.0" encoding="utf-8"?>
<p:tagLst xmlns:p="http://schemas.openxmlformats.org/presentationml/2006/main">
  <p:tag name="TIMING" val="|0.6|0.7|0.8"/>
</p:tagLst>
</file>

<file path=ppt/tags/tag20.xml><?xml version="1.0" encoding="utf-8"?>
<p:tagLst xmlns:p="http://schemas.openxmlformats.org/presentationml/2006/main">
  <p:tag name="TIMING" val="|0.5|0.9|2.6"/>
</p:tagLst>
</file>

<file path=ppt/tags/tag21.xml><?xml version="1.0" encoding="utf-8"?>
<p:tagLst xmlns:p="http://schemas.openxmlformats.org/presentationml/2006/main">
  <p:tag name="MH_CONTENTSID" val="258"/>
  <p:tag name="MH_SECTIONID" val="259,260,"/>
  <p:tag name="ISPRING_PRESENTATION_TITLE" val="PowerPoint 演示文稿"/>
  <p:tag name="commondata" val="eyJoZGlkIjoiYTQ3YTc2YjBlNWRhYjQ0NTA0MDBkN2E0YWM4YTZjZGMifQ=="/>
</p:tagLst>
</file>

<file path=ppt/tags/tag3.xml><?xml version="1.0" encoding="utf-8"?>
<p:tagLst xmlns:p="http://schemas.openxmlformats.org/presentationml/2006/main">
  <p:tag name="TIMING" val="|0.7|1.9"/>
</p:tagLst>
</file>

<file path=ppt/tags/tag4.xml><?xml version="1.0" encoding="utf-8"?>
<p:tagLst xmlns:p="http://schemas.openxmlformats.org/presentationml/2006/main">
  <p:tag name="TIMING" val="|0.6"/>
</p:tagLst>
</file>

<file path=ppt/tags/tag5.xml><?xml version="1.0" encoding="utf-8"?>
<p:tagLst xmlns:p="http://schemas.openxmlformats.org/presentationml/2006/main">
  <p:tag name="TIMING" val="|0.8|1|1.3|0.8|0.9"/>
</p:tagLst>
</file>

<file path=ppt/tags/tag6.xml><?xml version="1.0" encoding="utf-8"?>
<p:tagLst xmlns:p="http://schemas.openxmlformats.org/presentationml/2006/main">
  <p:tag name="TIMING" val="|0.6|1.4|1.1|1|0.7|0.8|0.7|0.6|0.7"/>
</p:tagLst>
</file>

<file path=ppt/tags/tag7.xml><?xml version="1.0" encoding="utf-8"?>
<p:tagLst xmlns:p="http://schemas.openxmlformats.org/presentationml/2006/main">
  <p:tag name="TIMING" val="|0.6|1.7"/>
</p:tagLst>
</file>

<file path=ppt/tags/tag8.xml><?xml version="1.0" encoding="utf-8"?>
<p:tagLst xmlns:p="http://schemas.openxmlformats.org/presentationml/2006/main">
  <p:tag name="TIMING" val="|1.7"/>
</p:tagLst>
</file>

<file path=ppt/tags/tag9.xml><?xml version="1.0" encoding="utf-8"?>
<p:tagLst xmlns:p="http://schemas.openxmlformats.org/presentationml/2006/main">
  <p:tag name="TIMING" val="|0.8|1.3|1.6|1|0.8|0.7|0.8|0.7|0.5|0.5|0.5|0.5|0.6|0.6|0.5|0.6|0.5|0.7|0.7"/>
</p:tagLst>
</file>

<file path=ppt/theme/theme1.xml><?xml version="1.0" encoding="utf-8"?>
<a:theme xmlns:a="http://schemas.openxmlformats.org/drawingml/2006/main" name="www.pptying.com">
  <a:themeElements>
    <a:clrScheme name="自定义 52">
      <a:dk1>
        <a:srgbClr val="FFFFFF"/>
      </a:dk1>
      <a:lt1>
        <a:srgbClr val="FFFFFF"/>
      </a:lt1>
      <a:dk2>
        <a:srgbClr val="FFFFFF"/>
      </a:dk2>
      <a:lt2>
        <a:srgbClr val="FFFFFF"/>
      </a:lt2>
      <a:accent1>
        <a:srgbClr val="FFFFFF"/>
      </a:accent1>
      <a:accent2>
        <a:srgbClr val="0070C0"/>
      </a:accent2>
      <a:accent3>
        <a:srgbClr val="FFFFFF"/>
      </a:accent3>
      <a:accent4>
        <a:srgbClr val="0070C0"/>
      </a:accent4>
      <a:accent5>
        <a:srgbClr val="FFFFFF"/>
      </a:accent5>
      <a:accent6>
        <a:srgbClr val="0070C0"/>
      </a:accent6>
      <a:hlink>
        <a:srgbClr val="FFFFFF"/>
      </a:hlink>
      <a:folHlink>
        <a:srgbClr val="FFFFF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3127</Words>
  <Application>WPS 演示</Application>
  <PresentationFormat>自定义</PresentationFormat>
  <Paragraphs>452</Paragraphs>
  <Slides>24</Slides>
  <Notes>21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24</vt:i4>
      </vt:variant>
    </vt:vector>
  </HeadingPairs>
  <TitlesOfParts>
    <vt:vector size="49" baseType="lpstr">
      <vt:lpstr>Arial</vt:lpstr>
      <vt:lpstr>宋体</vt:lpstr>
      <vt:lpstr>Wingdings</vt:lpstr>
      <vt:lpstr>Swis721 BlkCn BT</vt:lpstr>
      <vt:lpstr>Yu Gothic UI Semibold</vt:lpstr>
      <vt:lpstr>汉仪菱心体简</vt:lpstr>
      <vt:lpstr>造字工房言宋（非商用）常规体</vt:lpstr>
      <vt:lpstr>微软雅黑 Light</vt:lpstr>
      <vt:lpstr>造字工房悦黑（非商用）常规体</vt:lpstr>
      <vt:lpstr>黑体</vt:lpstr>
      <vt:lpstr>微软雅黑</vt:lpstr>
      <vt:lpstr>U.S. 101</vt:lpstr>
      <vt:lpstr>Segoe Print</vt:lpstr>
      <vt:lpstr>Roboto</vt:lpstr>
      <vt:lpstr>Times New Roman</vt:lpstr>
      <vt:lpstr>Open Sans Light</vt:lpstr>
      <vt:lpstr>方正兰亭黑_GBK</vt:lpstr>
      <vt:lpstr>Calibri</vt:lpstr>
      <vt:lpstr>方正中等线简体</vt:lpstr>
      <vt:lpstr>Arial Unicode MS</vt:lpstr>
      <vt:lpstr>等线 Light</vt:lpstr>
      <vt:lpstr>等线</vt:lpstr>
      <vt:lpstr>Calibri</vt:lpstr>
      <vt:lpstr>Arial</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大气极简深蓝通用PPT模板.pptx</dc:title>
  <dc:creator>第一PPT模板网-WWW.1PPT.COM</dc:creator>
  <cp:keywords>第一PPT模板网-WWW.1PPT.COM</cp:keywords>
  <dc:description>www.1ppt.com</dc:description>
  <cp:lastModifiedBy>Years later</cp:lastModifiedBy>
  <cp:revision>53</cp:revision>
  <dcterms:created xsi:type="dcterms:W3CDTF">2017-02-19T05:52:00Z</dcterms:created>
  <dcterms:modified xsi:type="dcterms:W3CDTF">2024-03-19T17:09:16Z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7C73DB42CBB3443C95618AEF95481F55_13</vt:lpwstr>
  </property>
  <property fmtid="{D5CDD505-2E9C-101B-9397-08002B2CF9AE}" pid="3" name="KSOProductBuildVer">
    <vt:lpwstr>2052-12.1.0.16388</vt:lpwstr>
  </property>
</Properties>
</file>