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3" r:id="rId13"/>
  </p:sldIdLst>
  <p:sldSz cx="9144000" cy="5143500" type="screen16x9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2074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pos="4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99"/>
    <a:srgbClr val="FF99FF"/>
    <a:srgbClr val="FF2FFF"/>
    <a:srgbClr val="808080"/>
    <a:srgbClr val="FFFF65"/>
    <a:srgbClr val="FFF0C1"/>
    <a:srgbClr val="FFEDB3"/>
    <a:srgbClr val="FFD24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11" d="100"/>
          <a:sy n="111" d="100"/>
        </p:scale>
        <p:origin x="402" y="102"/>
      </p:cViewPr>
      <p:guideLst>
        <p:guide orient="horz" pos="1620"/>
        <p:guide orient="horz" pos="2074"/>
        <p:guide pos="2880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6FBAD-7A31-46CF-94A3-0ABDBCC39C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4FFB-CC12-4CCB-9182-28F52B85277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背景.jpg"/>
          <p:cNvPicPr>
            <a:picLocks noChangeAspect="1"/>
          </p:cNvPicPr>
          <p:nvPr userDrawn="1"/>
        </p:nvPicPr>
        <p:blipFill>
          <a:blip r:embed="rId2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8" name="图片 7" descr="黑板-空.png"/>
          <p:cNvPicPr>
            <a:picLocks noChangeAspect="1"/>
          </p:cNvPicPr>
          <p:nvPr userDrawn="1"/>
        </p:nvPicPr>
        <p:blipFill>
          <a:blip r:embed="rId3" cstate="print"/>
          <a:srcRect l="19395" t="4956" b="17785"/>
          <a:stretch>
            <a:fillRect/>
          </a:stretch>
        </p:blipFill>
        <p:spPr>
          <a:xfrm>
            <a:off x="269776" y="23895"/>
            <a:ext cx="8604449" cy="4580157"/>
          </a:xfrm>
          <a:prstGeom prst="rect">
            <a:avLst/>
          </a:prstGeom>
        </p:spPr>
      </p:pic>
      <p:pic>
        <p:nvPicPr>
          <p:cNvPr id="9" name="图片 8" descr="叶子.png"/>
          <p:cNvPicPr>
            <a:picLocks noChangeAspect="1"/>
          </p:cNvPicPr>
          <p:nvPr userDrawn="1"/>
        </p:nvPicPr>
        <p:blipFill>
          <a:blip r:embed="rId4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pic>
        <p:nvPicPr>
          <p:cNvPr id="10" name="图片 9" descr="桌子.png"/>
          <p:cNvPicPr>
            <a:picLocks noChangeAspect="1"/>
          </p:cNvPicPr>
          <p:nvPr userDrawn="1"/>
        </p:nvPicPr>
        <p:blipFill>
          <a:blip r:embed="rId5" cstate="print"/>
          <a:srcRect t="80530" r="40938"/>
          <a:stretch>
            <a:fillRect/>
          </a:stretch>
        </p:blipFill>
        <p:spPr>
          <a:xfrm>
            <a:off x="-36512" y="4294870"/>
            <a:ext cx="3960440" cy="848630"/>
          </a:xfrm>
          <a:prstGeom prst="rect">
            <a:avLst/>
          </a:prstGeom>
        </p:spPr>
      </p:pic>
      <p:pic>
        <p:nvPicPr>
          <p:cNvPr id="11" name="图片 10" descr="粉笔画.png"/>
          <p:cNvPicPr>
            <a:picLocks noChangeAspect="1"/>
          </p:cNvPicPr>
          <p:nvPr userDrawn="1"/>
        </p:nvPicPr>
        <p:blipFill>
          <a:blip r:embed="rId6" cstate="print"/>
          <a:srcRect l="49934" t="39179" b="17915"/>
          <a:stretch>
            <a:fillRect/>
          </a:stretch>
        </p:blipFill>
        <p:spPr>
          <a:xfrm>
            <a:off x="5184068" y="2537826"/>
            <a:ext cx="3357242" cy="1870128"/>
          </a:xfrm>
          <a:prstGeom prst="rect">
            <a:avLst/>
          </a:prstGeom>
        </p:spPr>
      </p:pic>
      <p:pic>
        <p:nvPicPr>
          <p:cNvPr id="12" name="图片 11" descr="书本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1540" y="4011910"/>
            <a:ext cx="1053034" cy="900000"/>
          </a:xfrm>
          <a:prstGeom prst="rect">
            <a:avLst/>
          </a:prstGeom>
        </p:spPr>
      </p:pic>
      <p:pic>
        <p:nvPicPr>
          <p:cNvPr id="13" name="图片 12" descr="钟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1862386" y="4272318"/>
            <a:ext cx="536449" cy="512065"/>
          </a:xfrm>
          <a:prstGeom prst="rect">
            <a:avLst/>
          </a:prstGeom>
        </p:spPr>
      </p:pic>
      <p:pic>
        <p:nvPicPr>
          <p:cNvPr id="14" name="图片 13" descr="铅笔筒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1420426" y="4031525"/>
            <a:ext cx="710185" cy="768098"/>
          </a:xfrm>
          <a:prstGeom prst="rect">
            <a:avLst/>
          </a:prstGeom>
        </p:spPr>
      </p:pic>
      <p:pic>
        <p:nvPicPr>
          <p:cNvPr id="15" name="图片 14" descr="眼镜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2598136" y="4658383"/>
            <a:ext cx="546415" cy="252000"/>
          </a:xfrm>
          <a:prstGeom prst="rect">
            <a:avLst/>
          </a:prstGeom>
        </p:spPr>
      </p:pic>
      <p:pic>
        <p:nvPicPr>
          <p:cNvPr id="19" name="图片 18" descr="贴贴子4张（空）.png"/>
          <p:cNvPicPr>
            <a:picLocks noChangeAspect="1"/>
          </p:cNvPicPr>
          <p:nvPr/>
        </p:nvPicPr>
        <p:blipFill>
          <a:blip r:embed="rId11" cstate="print"/>
          <a:srcRect t="33018" r="77449" b="52860"/>
          <a:stretch>
            <a:fillRect/>
          </a:stretch>
        </p:blipFill>
        <p:spPr>
          <a:xfrm>
            <a:off x="728490" y="483518"/>
            <a:ext cx="1512168" cy="615496"/>
          </a:xfrm>
          <a:prstGeom prst="rect">
            <a:avLst/>
          </a:prstGeom>
        </p:spPr>
      </p:pic>
      <p:pic>
        <p:nvPicPr>
          <p:cNvPr id="21" name="图片 20" descr="贴贴子4张（空）.png"/>
          <p:cNvPicPr/>
          <p:nvPr/>
        </p:nvPicPr>
        <p:blipFill>
          <a:blip r:embed="rId11" cstate="print"/>
          <a:srcRect l="6702" t="47905" r="86794" b="38897"/>
          <a:stretch>
            <a:fillRect/>
          </a:stretch>
        </p:blipFill>
        <p:spPr>
          <a:xfrm rot="21420000">
            <a:off x="2000565" y="731480"/>
            <a:ext cx="432000" cy="592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背景.jpg"/>
          <p:cNvPicPr>
            <a:picLocks noChangeAspect="1"/>
          </p:cNvPicPr>
          <p:nvPr userDrawn="1"/>
        </p:nvPicPr>
        <p:blipFill>
          <a:blip r:embed="rId2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8" name="图片 7" descr="黑板-空.png"/>
          <p:cNvPicPr/>
          <p:nvPr userDrawn="1"/>
        </p:nvPicPr>
        <p:blipFill>
          <a:blip r:embed="rId3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10" name="图片 9" descr="照片夹.png"/>
          <p:cNvPicPr>
            <a:picLocks noChangeAspect="1"/>
          </p:cNvPicPr>
          <p:nvPr userDrawn="1"/>
        </p:nvPicPr>
        <p:blipFill>
          <a:blip r:embed="rId4" cstate="print"/>
          <a:srcRect r="66645" b="79232"/>
          <a:stretch>
            <a:fillRect/>
          </a:stretch>
        </p:blipFill>
        <p:spPr>
          <a:xfrm flipH="1">
            <a:off x="4860032" y="-372337"/>
            <a:ext cx="4664304" cy="18876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背景.jpg"/>
          <p:cNvPicPr>
            <a:picLocks noChangeAspect="1"/>
          </p:cNvPicPr>
          <p:nvPr userDrawn="1"/>
        </p:nvPicPr>
        <p:blipFill>
          <a:blip r:embed="rId2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8" name="图片 7" descr="黑板-空.png"/>
          <p:cNvPicPr/>
          <p:nvPr userDrawn="1"/>
        </p:nvPicPr>
        <p:blipFill>
          <a:blip r:embed="rId3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9" name="图片 8" descr="叶子.png"/>
          <p:cNvPicPr>
            <a:picLocks noChangeAspect="1"/>
          </p:cNvPicPr>
          <p:nvPr userDrawn="1"/>
        </p:nvPicPr>
        <p:blipFill>
          <a:blip r:embed="rId4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A453-1E8F-4D06-9CF2-B832E33BC1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310C-15A3-48E8-8852-003B1EFFFCBE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 descr="黑板-空.png"/>
          <p:cNvPicPr/>
          <p:nvPr userDrawn="1"/>
        </p:nvPicPr>
        <p:blipFill>
          <a:blip r:embed="rId2" cstate="print"/>
          <a:srcRect l="27894" t="16016" r="10599" b="29537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图片 6" descr="叶子.png"/>
          <p:cNvPicPr>
            <a:picLocks noChangeAspect="1"/>
          </p:cNvPicPr>
          <p:nvPr userDrawn="1"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A453-1E8F-4D06-9CF2-B832E33BC1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310C-15A3-48E8-8852-003B1EFFFC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A453-1E8F-4D06-9CF2-B832E33BC1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310C-15A3-48E8-8852-003B1EFFFCBE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背景.jpg"/>
          <p:cNvPicPr>
            <a:picLocks noChangeAspect="1"/>
          </p:cNvPicPr>
          <p:nvPr userDrawn="1"/>
        </p:nvPicPr>
        <p:blipFill>
          <a:blip r:embed="rId2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6" name="图片 5" descr="黑板-空.png"/>
          <p:cNvPicPr/>
          <p:nvPr userDrawn="1"/>
        </p:nvPicPr>
        <p:blipFill>
          <a:blip r:embed="rId3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8" name="图片 7" descr="照片夹.png"/>
          <p:cNvPicPr>
            <a:picLocks noChangeAspect="1"/>
          </p:cNvPicPr>
          <p:nvPr userDrawn="1"/>
        </p:nvPicPr>
        <p:blipFill>
          <a:blip r:embed="rId4" cstate="print"/>
          <a:srcRect r="66645" b="79232"/>
          <a:stretch>
            <a:fillRect/>
          </a:stretch>
        </p:blipFill>
        <p:spPr>
          <a:xfrm flipH="1">
            <a:off x="4860032" y="-372337"/>
            <a:ext cx="4664304" cy="188767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A453-1E8F-4D06-9CF2-B832E33BC1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310C-15A3-48E8-8852-003B1EFFFC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2" Type="http://schemas.openxmlformats.org/officeDocument/2006/relationships/slideLayout" Target="../slideLayouts/slideLayout6.xml"/><Relationship Id="rId11" Type="http://schemas.openxmlformats.org/officeDocument/2006/relationships/image" Target="../media/image10.png"/><Relationship Id="rId10" Type="http://schemas.openxmlformats.org/officeDocument/2006/relationships/image" Target="../media/image1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6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10.png"/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2" Type="http://schemas.openxmlformats.org/officeDocument/2006/relationships/slideLayout" Target="../slideLayouts/slideLayout6.xml"/><Relationship Id="rId11" Type="http://schemas.openxmlformats.org/officeDocument/2006/relationships/image" Target="../media/image15.png"/><Relationship Id="rId10" Type="http://schemas.openxmlformats.org/officeDocument/2006/relationships/image" Target="../media/image10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6" name="图片 5" descr="黑板-空.png"/>
          <p:cNvPicPr>
            <a:picLocks noChangeAspect="1"/>
          </p:cNvPicPr>
          <p:nvPr/>
        </p:nvPicPr>
        <p:blipFill>
          <a:blip r:embed="rId2" cstate="print"/>
          <a:srcRect l="19395" t="4956" b="17785"/>
          <a:stretch>
            <a:fillRect/>
          </a:stretch>
        </p:blipFill>
        <p:spPr>
          <a:xfrm>
            <a:off x="269776" y="23895"/>
            <a:ext cx="8604449" cy="4580157"/>
          </a:xfrm>
          <a:prstGeom prst="rect">
            <a:avLst/>
          </a:prstGeom>
        </p:spPr>
      </p:pic>
      <p:pic>
        <p:nvPicPr>
          <p:cNvPr id="8" name="图片 7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pic>
        <p:nvPicPr>
          <p:cNvPr id="16" name="图片 15" descr="桌子.png"/>
          <p:cNvPicPr>
            <a:picLocks noChangeAspect="1"/>
          </p:cNvPicPr>
          <p:nvPr/>
        </p:nvPicPr>
        <p:blipFill>
          <a:blip r:embed="rId4" cstate="print"/>
          <a:srcRect t="80530" r="40938"/>
          <a:stretch>
            <a:fillRect/>
          </a:stretch>
        </p:blipFill>
        <p:spPr>
          <a:xfrm>
            <a:off x="-36512" y="4294870"/>
            <a:ext cx="3960440" cy="848630"/>
          </a:xfrm>
          <a:prstGeom prst="rect">
            <a:avLst/>
          </a:prstGeom>
        </p:spPr>
      </p:pic>
      <p:pic>
        <p:nvPicPr>
          <p:cNvPr id="17" name="图片 16" descr="粉笔画.png"/>
          <p:cNvPicPr>
            <a:picLocks noChangeAspect="1"/>
          </p:cNvPicPr>
          <p:nvPr/>
        </p:nvPicPr>
        <p:blipFill>
          <a:blip r:embed="rId5" cstate="print"/>
          <a:srcRect l="49934" t="39179" b="17915"/>
          <a:stretch>
            <a:fillRect/>
          </a:stretch>
        </p:blipFill>
        <p:spPr>
          <a:xfrm>
            <a:off x="5184068" y="2537826"/>
            <a:ext cx="3357242" cy="1870128"/>
          </a:xfrm>
          <a:prstGeom prst="rect">
            <a:avLst/>
          </a:prstGeom>
        </p:spPr>
      </p:pic>
      <p:pic>
        <p:nvPicPr>
          <p:cNvPr id="12" name="图片 11" descr="书本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1540" y="4011910"/>
            <a:ext cx="1053034" cy="900000"/>
          </a:xfrm>
          <a:prstGeom prst="rect">
            <a:avLst/>
          </a:prstGeom>
        </p:spPr>
      </p:pic>
      <p:pic>
        <p:nvPicPr>
          <p:cNvPr id="15" name="图片 14" descr="钟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62386" y="4272318"/>
            <a:ext cx="536449" cy="512065"/>
          </a:xfrm>
          <a:prstGeom prst="rect">
            <a:avLst/>
          </a:prstGeom>
        </p:spPr>
      </p:pic>
      <p:pic>
        <p:nvPicPr>
          <p:cNvPr id="11" name="图片 10" descr="铅笔筒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20426" y="4031525"/>
            <a:ext cx="710185" cy="768098"/>
          </a:xfrm>
          <a:prstGeom prst="rect">
            <a:avLst/>
          </a:prstGeom>
        </p:spPr>
      </p:pic>
      <p:pic>
        <p:nvPicPr>
          <p:cNvPr id="14" name="图片 13" descr="眼镜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98136" y="4658383"/>
            <a:ext cx="546415" cy="252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 rot="21265650">
            <a:off x="2424467" y="1356499"/>
            <a:ext cx="43749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dirty="0">
                <a:blipFill dpi="0" rotWithShape="1">
                  <a:blip r:embed="rId10">
                    <a:alphaModFix amt="80000"/>
                  </a:blip>
                  <a:srcRect/>
                  <a:tile tx="0" ty="0" sx="100000" sy="100000" flip="none" algn="tl"/>
                </a:blipFill>
                <a:latin typeface="方正毡笔黑简体" pitchFamily="65" charset="-122"/>
                <a:ea typeface="方正毡笔黑简体" pitchFamily="65" charset="-122"/>
              </a:rPr>
              <a:t>木</a:t>
            </a:r>
            <a:r>
              <a:rPr lang="zh-CN" altLang="en-US" sz="4400" dirty="0" smtClean="0">
                <a:blipFill dpi="0" rotWithShape="1">
                  <a:blip r:embed="rId10">
                    <a:alphaModFix amt="80000"/>
                  </a:blip>
                  <a:srcRect/>
                  <a:tile tx="0" ty="0" sx="100000" sy="100000" flip="none" algn="tl"/>
                </a:blipFill>
                <a:latin typeface="方正毡笔黑简体" pitchFamily="65" charset="-122"/>
                <a:ea typeface="方正毡笔黑简体" pitchFamily="65" charset="-122"/>
              </a:rPr>
              <a:t>板黑板</a:t>
            </a:r>
            <a:r>
              <a:rPr lang="en-US" altLang="zh-CN" sz="4400" dirty="0" smtClean="0">
                <a:blipFill dpi="0" rotWithShape="1">
                  <a:blip r:embed="rId10">
                    <a:alphaModFix amt="80000"/>
                  </a:blip>
                  <a:srcRect/>
                  <a:tile tx="0" ty="0" sx="100000" sy="100000" flip="none" algn="tl"/>
                </a:blipFill>
                <a:latin typeface="方正毡笔黑简体" pitchFamily="65" charset="-122"/>
                <a:ea typeface="方正毡笔黑简体" pitchFamily="65" charset="-122"/>
              </a:rPr>
              <a:t>PPT</a:t>
            </a:r>
            <a:r>
              <a:rPr lang="zh-CN" altLang="en-US" sz="4400" dirty="0" smtClean="0">
                <a:blipFill dpi="0" rotWithShape="1">
                  <a:blip r:embed="rId10">
                    <a:alphaModFix amt="80000"/>
                  </a:blip>
                  <a:srcRect/>
                  <a:tile tx="0" ty="0" sx="100000" sy="100000" flip="none" algn="tl"/>
                </a:blipFill>
                <a:latin typeface="方正毡笔黑简体" pitchFamily="65" charset="-122"/>
                <a:ea typeface="方正毡笔黑简体" pitchFamily="65" charset="-122"/>
              </a:rPr>
              <a:t>模板</a:t>
            </a:r>
            <a:endParaRPr lang="zh-CN" altLang="en-US" sz="4400" b="0" cap="none" spc="0" dirty="0">
              <a:ln w="18415" cmpd="sng">
                <a:solidFill>
                  <a:srgbClr val="FFFFFF"/>
                </a:solidFill>
                <a:prstDash val="solid"/>
              </a:ln>
              <a:blipFill dpi="0" rotWithShape="1">
                <a:blip r:embed="rId10">
                  <a:alphaModFix amt="80000"/>
                </a:blip>
                <a:srcRect/>
                <a:tile tx="0" ty="0" sx="100000" sy="100000" flip="none" algn="tl"/>
              </a:blip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毡笔黑简体" pitchFamily="65" charset="-122"/>
              <a:ea typeface="方正毡笔黑简体" pitchFamily="65" charset="-122"/>
            </a:endParaRPr>
          </a:p>
        </p:txBody>
      </p:sp>
      <p:sp>
        <p:nvSpPr>
          <p:cNvPr id="21" name="矩形 20"/>
          <p:cNvSpPr/>
          <p:nvPr/>
        </p:nvSpPr>
        <p:spPr>
          <a:xfrm rot="21300000">
            <a:off x="2670929" y="2241409"/>
            <a:ext cx="4001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  <a:latin typeface="Indeal Pro 1.23" pitchFamily="34" charset="0"/>
                <a:cs typeface="Arial" panose="020B0604020202020204" pitchFamily="34" charset="0"/>
              </a:rPr>
              <a:t>To produce their own personalized template</a:t>
            </a:r>
            <a:endParaRPr lang="zh-CN" altLang="en-US" sz="1600" dirty="0">
              <a:solidFill>
                <a:schemeClr val="bg1">
                  <a:lumMod val="75000"/>
                </a:schemeClr>
              </a:solidFill>
              <a:latin typeface="Indeal Pro 1.23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2823778"/>
            <a:ext cx="213042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 smtClean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主讲：</a:t>
            </a: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PPTying</a:t>
            </a:r>
            <a:endParaRPr lang="en-US" altLang="zh-CN" dirty="0" smtClean="0">
              <a:solidFill>
                <a:schemeClr val="bg1">
                  <a:lumMod val="75000"/>
                </a:schemeClr>
              </a:solidFill>
              <a:latin typeface="方正毡笔黑简体" pitchFamily="65" charset="-122"/>
              <a:ea typeface="方正毡笔黑简体" pitchFamily="65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28490" y="483518"/>
            <a:ext cx="1704075" cy="840074"/>
            <a:chOff x="728490" y="483518"/>
            <a:chExt cx="1704075" cy="840074"/>
          </a:xfrm>
        </p:grpSpPr>
        <p:pic>
          <p:nvPicPr>
            <p:cNvPr id="13" name="图片 12" descr="贴贴子4张（空）.png"/>
            <p:cNvPicPr>
              <a:picLocks noChangeAspect="1"/>
            </p:cNvPicPr>
            <p:nvPr/>
          </p:nvPicPr>
          <p:blipFill>
            <a:blip r:embed="rId11" cstate="print"/>
            <a:srcRect t="33018" r="77449" b="52860"/>
            <a:stretch>
              <a:fillRect/>
            </a:stretch>
          </p:blipFill>
          <p:spPr>
            <a:xfrm>
              <a:off x="728490" y="483518"/>
              <a:ext cx="1512168" cy="61549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187624" y="731480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25" name="图片 24" descr="贴贴子4张（空）.png"/>
            <p:cNvPicPr/>
            <p:nvPr/>
          </p:nvPicPr>
          <p:blipFill>
            <a:blip r:embed="rId11" cstate="print"/>
            <a:srcRect l="6702" t="47905" r="86794" b="38897"/>
            <a:stretch>
              <a:fillRect/>
            </a:stretch>
          </p:blipFill>
          <p:spPr>
            <a:xfrm rot="-180000">
              <a:off x="2000565" y="731480"/>
              <a:ext cx="432000" cy="59211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 rot="599039">
              <a:off x="1667522" y="739984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20890714">
              <a:off x="2046655" y="735652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Y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3" name="图片 2" descr="黑板-空.png"/>
          <p:cNvPicPr/>
          <p:nvPr/>
        </p:nvPicPr>
        <p:blipFill>
          <a:blip r:embed="rId2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62079" y="125219"/>
            <a:ext cx="1569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引言页</a:t>
            </a:r>
            <a:endParaRPr lang="zh-CN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 descr="照片夹.png"/>
          <p:cNvPicPr>
            <a:picLocks noChangeAspect="1"/>
          </p:cNvPicPr>
          <p:nvPr/>
        </p:nvPicPr>
        <p:blipFill>
          <a:blip r:embed="rId3" cstate="print"/>
          <a:srcRect r="66645" b="79232"/>
          <a:stretch>
            <a:fillRect/>
          </a:stretch>
        </p:blipFill>
        <p:spPr>
          <a:xfrm flipH="1">
            <a:off x="4860032" y="-372337"/>
            <a:ext cx="4664304" cy="188767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223628" y="2705338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满搦宫腰纤细，年纪方当笄岁。刚被风流沾惹，与合垂杨双髻。初学严妆，如描似削身材，怯雨羞云情意。举措多娇媚。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争奈心性，未会先怜佳婿。长是夜深，不肯便入鸳被。与解罗裳，盈盈背立银釭，却道你但先睡。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808788" y="1419622"/>
            <a:ext cx="5619227" cy="1296000"/>
            <a:chOff x="-3111" y="1419622"/>
            <a:chExt cx="5619227" cy="1296000"/>
          </a:xfrm>
        </p:grpSpPr>
        <p:sp>
          <p:nvSpPr>
            <p:cNvPr id="10" name="矩形 9"/>
            <p:cNvSpPr/>
            <p:nvPr/>
          </p:nvSpPr>
          <p:spPr>
            <a:xfrm>
              <a:off x="-3111" y="1707654"/>
              <a:ext cx="14670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zh-CN" altLang="en-US" sz="20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自制</a:t>
              </a:r>
              <a:endParaRPr lang="en-US" altLang="zh-CN" sz="20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20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个性化模板</a:t>
              </a:r>
              <a:endParaRPr lang="zh-CN" altLang="en-US" sz="2000" dirty="0"/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396474" y="1643194"/>
              <a:ext cx="2219642" cy="892552"/>
              <a:chOff x="4751064" y="1697101"/>
              <a:chExt cx="2219642" cy="892552"/>
            </a:xfrm>
          </p:grpSpPr>
          <p:sp>
            <p:nvSpPr>
              <p:cNvPr id="12" name="矩形 11"/>
              <p:cNvSpPr/>
              <p:nvPr/>
            </p:nvSpPr>
            <p:spPr>
              <a:xfrm rot="20916548">
                <a:off x="4948197" y="1697101"/>
                <a:ext cx="15013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 It Yourself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 rot="922853">
                <a:off x="4957976" y="2220321"/>
                <a:ext cx="20127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esign It Yourself </a:t>
                </a:r>
                <a:endPara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4751064" y="1923678"/>
                <a:ext cx="38023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D</a:t>
                </a:r>
                <a:endParaRPr lang="zh-CN" altLang="en-US" sz="2000" dirty="0"/>
              </a:p>
            </p:txBody>
          </p:sp>
        </p:grpSp>
        <p:grpSp>
          <p:nvGrpSpPr>
            <p:cNvPr id="14" name="组合 13"/>
            <p:cNvGrpSpPr>
              <a:grpSpLocks noChangeAspect="1"/>
            </p:cNvGrpSpPr>
            <p:nvPr/>
          </p:nvGrpSpPr>
          <p:grpSpPr>
            <a:xfrm>
              <a:off x="826425" y="1419622"/>
              <a:ext cx="2628908" cy="1296000"/>
              <a:chOff x="728490" y="483518"/>
              <a:chExt cx="1704075" cy="840074"/>
            </a:xfrm>
          </p:grpSpPr>
          <p:pic>
            <p:nvPicPr>
              <p:cNvPr id="18" name="图片 17" descr="贴贴子4张（空）.png"/>
              <p:cNvPicPr>
                <a:picLocks noChangeAspect="1"/>
              </p:cNvPicPr>
              <p:nvPr/>
            </p:nvPicPr>
            <p:blipFill>
              <a:blip r:embed="rId4" cstate="print"/>
              <a:srcRect t="33018" r="77449" b="52860"/>
              <a:stretch>
                <a:fillRect/>
              </a:stretch>
            </p:blipFill>
            <p:spPr>
              <a:xfrm>
                <a:off x="728490" y="483518"/>
                <a:ext cx="1512168" cy="615496"/>
              </a:xfrm>
              <a:prstGeom prst="rect">
                <a:avLst/>
              </a:prstGeom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1187624" y="731480"/>
                <a:ext cx="352180" cy="379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D</a:t>
                </a:r>
                <a:endParaRPr lang="zh-CN" altLang="en-US" sz="32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20" name="图片 19" descr="贴贴子4张（空）.png"/>
              <p:cNvPicPr/>
              <p:nvPr/>
            </p:nvPicPr>
            <p:blipFill>
              <a:blip r:embed="rId4" cstate="print"/>
              <a:srcRect l="6702" t="47905" r="86794" b="38897"/>
              <a:stretch>
                <a:fillRect/>
              </a:stretch>
            </p:blipFill>
            <p:spPr>
              <a:xfrm rot="-180000">
                <a:off x="2000565" y="731480"/>
                <a:ext cx="432000" cy="592112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 rot="599039">
                <a:off x="1667522" y="750512"/>
                <a:ext cx="352180" cy="379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endParaRPr lang="zh-CN" altLang="en-US" sz="32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20890714">
                <a:off x="2046655" y="746179"/>
                <a:ext cx="352180" cy="379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Y</a:t>
                </a:r>
                <a:endParaRPr lang="zh-CN" altLang="en-US" sz="32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3" name="图片 2" descr="黑板-空.png"/>
          <p:cNvPicPr/>
          <p:nvPr/>
        </p:nvPicPr>
        <p:blipFill>
          <a:blip r:embed="rId2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4" name="图片 3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3704" y="125219"/>
            <a:ext cx="1569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目录页</a:t>
            </a:r>
            <a:endParaRPr lang="zh-CN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任意多边形 17"/>
          <p:cNvSpPr/>
          <p:nvPr/>
        </p:nvSpPr>
        <p:spPr>
          <a:xfrm>
            <a:off x="575556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封面页</a:t>
            </a:r>
            <a:endParaRPr lang="zh-CN" altLang="en-US" sz="2600" kern="1200" dirty="0"/>
          </a:p>
        </p:txBody>
      </p:sp>
      <p:sp>
        <p:nvSpPr>
          <p:cNvPr id="20" name="任意多边形 19"/>
          <p:cNvSpPr/>
          <p:nvPr/>
        </p:nvSpPr>
        <p:spPr>
          <a:xfrm>
            <a:off x="1691680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引言页</a:t>
            </a:r>
            <a:endParaRPr lang="zh-CN" altLang="en-US" sz="2600" kern="1200" dirty="0"/>
          </a:p>
        </p:txBody>
      </p:sp>
      <p:sp>
        <p:nvSpPr>
          <p:cNvPr id="22" name="任意多边形 21"/>
          <p:cNvSpPr/>
          <p:nvPr/>
        </p:nvSpPr>
        <p:spPr>
          <a:xfrm>
            <a:off x="2771800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目录页</a:t>
            </a:r>
            <a:endParaRPr lang="zh-CN" altLang="en-US" sz="2600" kern="1200" dirty="0"/>
          </a:p>
        </p:txBody>
      </p:sp>
      <p:sp>
        <p:nvSpPr>
          <p:cNvPr id="24" name="任意多边形 23"/>
          <p:cNvSpPr/>
          <p:nvPr/>
        </p:nvSpPr>
        <p:spPr>
          <a:xfrm>
            <a:off x="3851920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转场页</a:t>
            </a:r>
            <a:endParaRPr lang="zh-CN" altLang="en-US" sz="2600" kern="1200" dirty="0"/>
          </a:p>
        </p:txBody>
      </p:sp>
      <p:sp>
        <p:nvSpPr>
          <p:cNvPr id="26" name="任意多边形 25"/>
          <p:cNvSpPr/>
          <p:nvPr/>
        </p:nvSpPr>
        <p:spPr>
          <a:xfrm>
            <a:off x="4932040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内容页</a:t>
            </a:r>
            <a:endParaRPr lang="zh-CN" altLang="en-US" sz="2600" kern="1200" dirty="0"/>
          </a:p>
        </p:txBody>
      </p:sp>
      <p:sp>
        <p:nvSpPr>
          <p:cNvPr id="28" name="任意多边形 27"/>
          <p:cNvSpPr/>
          <p:nvPr/>
        </p:nvSpPr>
        <p:spPr>
          <a:xfrm>
            <a:off x="5976156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结束页</a:t>
            </a:r>
            <a:endParaRPr lang="zh-CN" altLang="en-US" sz="2600" kern="12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918000" y="2067209"/>
            <a:ext cx="7308000" cy="1625600"/>
            <a:chOff x="1007604" y="2067209"/>
            <a:chExt cx="7308000" cy="1625600"/>
          </a:xfrm>
        </p:grpSpPr>
        <p:sp>
          <p:nvSpPr>
            <p:cNvPr id="17" name="右箭头 16"/>
            <p:cNvSpPr/>
            <p:nvPr/>
          </p:nvSpPr>
          <p:spPr>
            <a:xfrm>
              <a:off x="1007604" y="2067209"/>
              <a:ext cx="7308000" cy="1625600"/>
            </a:xfrm>
            <a:prstGeom prst="rightArrow">
              <a:avLst>
                <a:gd name="adj1" fmla="val 40625"/>
                <a:gd name="adj2" fmla="val 47656"/>
              </a:avLst>
            </a:prstGeom>
            <a:noFill/>
            <a:ln w="15875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椭圆 18"/>
            <p:cNvSpPr>
              <a:spLocks noChangeAspect="1"/>
            </p:cNvSpPr>
            <p:nvPr/>
          </p:nvSpPr>
          <p:spPr>
            <a:xfrm flipH="1" flipV="1">
              <a:off x="1403648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椭圆 20"/>
            <p:cNvSpPr>
              <a:spLocks noChangeAspect="1"/>
            </p:cNvSpPr>
            <p:nvPr/>
          </p:nvSpPr>
          <p:spPr>
            <a:xfrm flipH="1" flipV="1">
              <a:off x="2485857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椭圆 22"/>
            <p:cNvSpPr>
              <a:spLocks noChangeAspect="1"/>
            </p:cNvSpPr>
            <p:nvPr/>
          </p:nvSpPr>
          <p:spPr>
            <a:xfrm flipH="1" flipV="1">
              <a:off x="3568067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椭圆 24"/>
            <p:cNvSpPr>
              <a:spLocks noChangeAspect="1"/>
            </p:cNvSpPr>
            <p:nvPr/>
          </p:nvSpPr>
          <p:spPr>
            <a:xfrm flipH="1" flipV="1">
              <a:off x="4650277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椭圆 26"/>
            <p:cNvSpPr>
              <a:spLocks noChangeAspect="1"/>
            </p:cNvSpPr>
            <p:nvPr/>
          </p:nvSpPr>
          <p:spPr>
            <a:xfrm flipH="1" flipV="1">
              <a:off x="5732486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椭圆 28"/>
            <p:cNvSpPr>
              <a:spLocks noChangeAspect="1"/>
            </p:cNvSpPr>
            <p:nvPr/>
          </p:nvSpPr>
          <p:spPr>
            <a:xfrm flipH="1" flipV="1">
              <a:off x="6814696" y="2736009"/>
              <a:ext cx="288000" cy="28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3" name="图片 2" descr="黑板-空.png"/>
          <p:cNvPicPr/>
          <p:nvPr/>
        </p:nvPicPr>
        <p:blipFill>
          <a:blip r:embed="rId2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4" name="图片 3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3704" y="125219"/>
            <a:ext cx="1569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转场页</a:t>
            </a:r>
            <a:endParaRPr lang="zh-CN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右箭头 16"/>
          <p:cNvSpPr/>
          <p:nvPr/>
        </p:nvSpPr>
        <p:spPr>
          <a:xfrm>
            <a:off x="1007604" y="2067209"/>
            <a:ext cx="7236000" cy="1625600"/>
          </a:xfrm>
          <a:prstGeom prst="rightArrow">
            <a:avLst>
              <a:gd name="adj1" fmla="val 40625"/>
              <a:gd name="adj2" fmla="val 47656"/>
            </a:avLst>
          </a:prstGeom>
          <a:noFill/>
          <a:ln w="15875">
            <a:solidFill>
              <a:schemeClr val="bg1">
                <a:lumMod val="95000"/>
              </a:schemeClr>
            </a:solidFill>
            <a:prstDash val="dash"/>
          </a:ln>
        </p:spPr>
        <p:style>
          <a:lnRef idx="0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任意多边形 17"/>
          <p:cNvSpPr/>
          <p:nvPr/>
        </p:nvSpPr>
        <p:spPr>
          <a:xfrm>
            <a:off x="688729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600" b="1" kern="1200" dirty="0" smtClean="0">
                <a:solidFill>
                  <a:srgbClr val="FF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封面页</a:t>
            </a:r>
            <a:endParaRPr lang="zh-CN" altLang="en-US" sz="2600" b="1" kern="1200" dirty="0">
              <a:solidFill>
                <a:srgbClr val="FF99FF"/>
              </a:solidFill>
            </a:endParaRPr>
          </a:p>
        </p:txBody>
      </p:sp>
      <p:sp>
        <p:nvSpPr>
          <p:cNvPr id="19" name="椭圆 18"/>
          <p:cNvSpPr>
            <a:spLocks noChangeAspect="1"/>
          </p:cNvSpPr>
          <p:nvPr/>
        </p:nvSpPr>
        <p:spPr>
          <a:xfrm flipH="1" flipV="1">
            <a:off x="1403648" y="2736009"/>
            <a:ext cx="288000" cy="288000"/>
          </a:xfrm>
          <a:prstGeom prst="ellipse">
            <a:avLst/>
          </a:prstGeom>
          <a:solidFill>
            <a:srgbClr val="FF99FF"/>
          </a:solidFill>
          <a:ln>
            <a:solidFill>
              <a:srgbClr val="FF75F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任意多边形 19"/>
          <p:cNvSpPr/>
          <p:nvPr/>
        </p:nvSpPr>
        <p:spPr>
          <a:xfrm>
            <a:off x="1691680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引言页</a:t>
            </a:r>
            <a:endParaRPr lang="zh-CN" altLang="en-US" sz="2000" kern="1200" dirty="0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 flipH="1" flipV="1">
            <a:off x="2485857" y="2790009"/>
            <a:ext cx="180000" cy="180000"/>
          </a:xfrm>
          <a:prstGeom prst="ellipse">
            <a:avLst/>
          </a:prstGeom>
          <a:solidFill>
            <a:srgbClr val="FFFFC9"/>
          </a:solidFill>
          <a:ln>
            <a:solidFill>
              <a:srgbClr val="FFFFA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任意多边形 21"/>
          <p:cNvSpPr/>
          <p:nvPr/>
        </p:nvSpPr>
        <p:spPr>
          <a:xfrm>
            <a:off x="2773890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目录页</a:t>
            </a:r>
            <a:endParaRPr lang="zh-CN" altLang="en-US" sz="2000" kern="1200" dirty="0"/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 flipH="1" flipV="1">
            <a:off x="3568067" y="2790009"/>
            <a:ext cx="180000" cy="180000"/>
          </a:xfrm>
          <a:prstGeom prst="ellipse">
            <a:avLst/>
          </a:prstGeom>
          <a:solidFill>
            <a:srgbClr val="FFFFC9"/>
          </a:solidFill>
          <a:ln>
            <a:solidFill>
              <a:srgbClr val="FFFFA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任意多边形 23"/>
          <p:cNvSpPr/>
          <p:nvPr/>
        </p:nvSpPr>
        <p:spPr>
          <a:xfrm>
            <a:off x="3856100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转场页</a:t>
            </a:r>
            <a:endParaRPr lang="zh-CN" altLang="en-US" sz="2000" kern="1200" dirty="0"/>
          </a:p>
        </p:txBody>
      </p:sp>
      <p:sp>
        <p:nvSpPr>
          <p:cNvPr id="25" name="椭圆 24"/>
          <p:cNvSpPr>
            <a:spLocks noChangeAspect="1"/>
          </p:cNvSpPr>
          <p:nvPr/>
        </p:nvSpPr>
        <p:spPr>
          <a:xfrm flipH="1" flipV="1">
            <a:off x="4650277" y="2790009"/>
            <a:ext cx="180000" cy="180000"/>
          </a:xfrm>
          <a:prstGeom prst="ellipse">
            <a:avLst/>
          </a:prstGeom>
          <a:solidFill>
            <a:srgbClr val="FFFFC9"/>
          </a:solidFill>
          <a:ln>
            <a:solidFill>
              <a:srgbClr val="FFFFA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任意多边形 25"/>
          <p:cNvSpPr/>
          <p:nvPr/>
        </p:nvSpPr>
        <p:spPr>
          <a:xfrm>
            <a:off x="4938309" y="1018158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b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kern="1200" dirty="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内容页</a:t>
            </a:r>
            <a:endParaRPr lang="zh-CN" altLang="en-US" sz="2000" kern="1200" dirty="0"/>
          </a:p>
        </p:txBody>
      </p:sp>
      <p:sp>
        <p:nvSpPr>
          <p:cNvPr id="27" name="椭圆 26"/>
          <p:cNvSpPr>
            <a:spLocks noChangeAspect="1"/>
          </p:cNvSpPr>
          <p:nvPr/>
        </p:nvSpPr>
        <p:spPr>
          <a:xfrm flipH="1" flipV="1">
            <a:off x="5732486" y="2790009"/>
            <a:ext cx="180000" cy="180000"/>
          </a:xfrm>
          <a:prstGeom prst="ellipse">
            <a:avLst/>
          </a:prstGeom>
          <a:solidFill>
            <a:srgbClr val="FFFFC9"/>
          </a:solidFill>
          <a:ln>
            <a:solidFill>
              <a:srgbClr val="FFFFA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任意多边形 27"/>
          <p:cNvSpPr/>
          <p:nvPr/>
        </p:nvSpPr>
        <p:spPr>
          <a:xfrm>
            <a:off x="6020519" y="3219822"/>
            <a:ext cx="1748587" cy="1625600"/>
          </a:xfrm>
          <a:custGeom>
            <a:avLst/>
            <a:gdLst>
              <a:gd name="connsiteX0" fmla="*/ 0 w 1030675"/>
              <a:gd name="connsiteY0" fmla="*/ 0 h 1625600"/>
              <a:gd name="connsiteX1" fmla="*/ 1030675 w 1030675"/>
              <a:gd name="connsiteY1" fmla="*/ 0 h 1625600"/>
              <a:gd name="connsiteX2" fmla="*/ 1030675 w 1030675"/>
              <a:gd name="connsiteY2" fmla="*/ 1625600 h 1625600"/>
              <a:gd name="connsiteX3" fmla="*/ 0 w 1030675"/>
              <a:gd name="connsiteY3" fmla="*/ 1625600 h 1625600"/>
              <a:gd name="connsiteX4" fmla="*/ 0 w 1030675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675" h="1625600">
                <a:moveTo>
                  <a:pt x="0" y="0"/>
                </a:moveTo>
                <a:lnTo>
                  <a:pt x="1030675" y="0"/>
                </a:lnTo>
                <a:lnTo>
                  <a:pt x="1030675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4912" tIns="184912" rIns="184912" bIns="184912" numCol="1" spcCol="1270" anchor="t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kern="1200" smtClean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结束页</a:t>
            </a:r>
            <a:endParaRPr lang="zh-CN" altLang="en-US" sz="2000" kern="1200" dirty="0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 flipH="1" flipV="1">
            <a:off x="6814696" y="2790009"/>
            <a:ext cx="180000" cy="180000"/>
          </a:xfrm>
          <a:prstGeom prst="ellipse">
            <a:avLst/>
          </a:prstGeom>
          <a:solidFill>
            <a:srgbClr val="FFFFC9"/>
          </a:solidFill>
          <a:ln>
            <a:solidFill>
              <a:srgbClr val="FFFFAF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3" name="图片 2" descr="黑板-空.png"/>
          <p:cNvPicPr/>
          <p:nvPr/>
        </p:nvPicPr>
        <p:blipFill>
          <a:blip r:embed="rId2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4" name="图片 3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3704" y="125219"/>
            <a:ext cx="1569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内容页</a:t>
            </a:r>
            <a:endParaRPr lang="zh-CN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 rot="21182165">
            <a:off x="1272751" y="1707653"/>
            <a:ext cx="2664297" cy="2160240"/>
            <a:chOff x="1619671" y="1707654"/>
            <a:chExt cx="2664297" cy="2160240"/>
          </a:xfrm>
        </p:grpSpPr>
        <p:sp>
          <p:nvSpPr>
            <p:cNvPr id="34" name="矩形 33"/>
            <p:cNvSpPr/>
            <p:nvPr/>
          </p:nvSpPr>
          <p:spPr>
            <a:xfrm>
              <a:off x="1619671" y="1707654"/>
              <a:ext cx="2664297" cy="2160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perspectiveRelaxed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3" name="图片 32" descr="全图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33357" y="1822867"/>
              <a:ext cx="2436924" cy="1584000"/>
            </a:xfrm>
            <a:prstGeom prst="rect">
              <a:avLst/>
            </a:prstGeom>
            <a:effectLst/>
          </p:spPr>
        </p:pic>
      </p:grpSp>
      <p:grpSp>
        <p:nvGrpSpPr>
          <p:cNvPr id="37" name="组合 36"/>
          <p:cNvGrpSpPr/>
          <p:nvPr/>
        </p:nvGrpSpPr>
        <p:grpSpPr>
          <a:xfrm rot="347681">
            <a:off x="4795140" y="1712594"/>
            <a:ext cx="3060000" cy="2160240"/>
            <a:chOff x="4752019" y="1779630"/>
            <a:chExt cx="3060000" cy="2160240"/>
          </a:xfrm>
        </p:grpSpPr>
        <p:sp>
          <p:nvSpPr>
            <p:cNvPr id="36" name="矩形 35"/>
            <p:cNvSpPr/>
            <p:nvPr/>
          </p:nvSpPr>
          <p:spPr>
            <a:xfrm>
              <a:off x="4752019" y="1779630"/>
              <a:ext cx="3060000" cy="2160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4874019" y="1923854"/>
              <a:ext cx="2816000" cy="158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右箭头 37"/>
          <p:cNvSpPr/>
          <p:nvPr/>
        </p:nvSpPr>
        <p:spPr>
          <a:xfrm>
            <a:off x="4058179" y="2031690"/>
            <a:ext cx="635725" cy="395334"/>
          </a:xfrm>
          <a:prstGeom prst="rightArrow">
            <a:avLst/>
          </a:prstGeom>
          <a:noFill/>
          <a:ln w="15875">
            <a:solidFill>
              <a:schemeClr val="bg1">
                <a:alpha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>
          <a:xfrm rot="21177184">
            <a:off x="1556932" y="1556252"/>
            <a:ext cx="1552865" cy="252000"/>
          </a:xfrm>
          <a:custGeom>
            <a:avLst/>
            <a:gdLst>
              <a:gd name="connsiteX0" fmla="*/ 33337 w 2171700"/>
              <a:gd name="connsiteY0" fmla="*/ 0 h 352425"/>
              <a:gd name="connsiteX1" fmla="*/ 2128837 w 2171700"/>
              <a:gd name="connsiteY1" fmla="*/ 0 h 352425"/>
              <a:gd name="connsiteX2" fmla="*/ 2009775 w 2171700"/>
              <a:gd name="connsiteY2" fmla="*/ 61913 h 352425"/>
              <a:gd name="connsiteX3" fmla="*/ 2133600 w 2171700"/>
              <a:gd name="connsiteY3" fmla="*/ 128588 h 352425"/>
              <a:gd name="connsiteX4" fmla="*/ 1985962 w 2171700"/>
              <a:gd name="connsiteY4" fmla="*/ 185738 h 352425"/>
              <a:gd name="connsiteX5" fmla="*/ 2171700 w 2171700"/>
              <a:gd name="connsiteY5" fmla="*/ 261938 h 352425"/>
              <a:gd name="connsiteX6" fmla="*/ 2085975 w 2171700"/>
              <a:gd name="connsiteY6" fmla="*/ 309563 h 352425"/>
              <a:gd name="connsiteX7" fmla="*/ 2162175 w 2171700"/>
              <a:gd name="connsiteY7" fmla="*/ 352425 h 352425"/>
              <a:gd name="connsiteX8" fmla="*/ 38100 w 2171700"/>
              <a:gd name="connsiteY8" fmla="*/ 352425 h 352425"/>
              <a:gd name="connsiteX9" fmla="*/ 171450 w 2171700"/>
              <a:gd name="connsiteY9" fmla="*/ 309563 h 352425"/>
              <a:gd name="connsiteX10" fmla="*/ 80962 w 2171700"/>
              <a:gd name="connsiteY10" fmla="*/ 285750 h 352425"/>
              <a:gd name="connsiteX11" fmla="*/ 214312 w 2171700"/>
              <a:gd name="connsiteY11" fmla="*/ 233363 h 352425"/>
              <a:gd name="connsiteX12" fmla="*/ 57150 w 2171700"/>
              <a:gd name="connsiteY12" fmla="*/ 195263 h 352425"/>
              <a:gd name="connsiteX13" fmla="*/ 123825 w 2171700"/>
              <a:gd name="connsiteY13" fmla="*/ 147638 h 352425"/>
              <a:gd name="connsiteX14" fmla="*/ 0 w 2171700"/>
              <a:gd name="connsiteY14" fmla="*/ 104775 h 352425"/>
              <a:gd name="connsiteX15" fmla="*/ 104775 w 2171700"/>
              <a:gd name="connsiteY15" fmla="*/ 66675 h 352425"/>
              <a:gd name="connsiteX16" fmla="*/ 33337 w 2171700"/>
              <a:gd name="connsiteY16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700" h="352425">
                <a:moveTo>
                  <a:pt x="33337" y="0"/>
                </a:moveTo>
                <a:lnTo>
                  <a:pt x="2128837" y="0"/>
                </a:lnTo>
                <a:lnTo>
                  <a:pt x="2009775" y="61913"/>
                </a:lnTo>
                <a:lnTo>
                  <a:pt x="2133600" y="128588"/>
                </a:lnTo>
                <a:lnTo>
                  <a:pt x="1985962" y="185738"/>
                </a:lnTo>
                <a:lnTo>
                  <a:pt x="2171700" y="261938"/>
                </a:lnTo>
                <a:lnTo>
                  <a:pt x="2085975" y="309563"/>
                </a:lnTo>
                <a:lnTo>
                  <a:pt x="2162175" y="352425"/>
                </a:lnTo>
                <a:lnTo>
                  <a:pt x="38100" y="352425"/>
                </a:lnTo>
                <a:lnTo>
                  <a:pt x="171450" y="309563"/>
                </a:lnTo>
                <a:lnTo>
                  <a:pt x="80962" y="285750"/>
                </a:lnTo>
                <a:lnTo>
                  <a:pt x="214312" y="233363"/>
                </a:lnTo>
                <a:lnTo>
                  <a:pt x="57150" y="195263"/>
                </a:lnTo>
                <a:lnTo>
                  <a:pt x="123825" y="147638"/>
                </a:lnTo>
                <a:lnTo>
                  <a:pt x="0" y="104775"/>
                </a:lnTo>
                <a:lnTo>
                  <a:pt x="104775" y="66675"/>
                </a:lnTo>
                <a:lnTo>
                  <a:pt x="33337" y="0"/>
                </a:lnTo>
                <a:close/>
              </a:path>
            </a:pathLst>
          </a:custGeom>
          <a:solidFill>
            <a:srgbClr val="FFFF65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任意多边形 40"/>
          <p:cNvSpPr>
            <a:spLocks noChangeAspect="1"/>
          </p:cNvSpPr>
          <p:nvPr/>
        </p:nvSpPr>
        <p:spPr>
          <a:xfrm rot="377638">
            <a:off x="5733721" y="1581654"/>
            <a:ext cx="1552865" cy="252000"/>
          </a:xfrm>
          <a:custGeom>
            <a:avLst/>
            <a:gdLst>
              <a:gd name="connsiteX0" fmla="*/ 33337 w 2171700"/>
              <a:gd name="connsiteY0" fmla="*/ 0 h 352425"/>
              <a:gd name="connsiteX1" fmla="*/ 2128837 w 2171700"/>
              <a:gd name="connsiteY1" fmla="*/ 0 h 352425"/>
              <a:gd name="connsiteX2" fmla="*/ 2009775 w 2171700"/>
              <a:gd name="connsiteY2" fmla="*/ 61913 h 352425"/>
              <a:gd name="connsiteX3" fmla="*/ 2133600 w 2171700"/>
              <a:gd name="connsiteY3" fmla="*/ 128588 h 352425"/>
              <a:gd name="connsiteX4" fmla="*/ 1985962 w 2171700"/>
              <a:gd name="connsiteY4" fmla="*/ 185738 h 352425"/>
              <a:gd name="connsiteX5" fmla="*/ 2171700 w 2171700"/>
              <a:gd name="connsiteY5" fmla="*/ 261938 h 352425"/>
              <a:gd name="connsiteX6" fmla="*/ 2085975 w 2171700"/>
              <a:gd name="connsiteY6" fmla="*/ 309563 h 352425"/>
              <a:gd name="connsiteX7" fmla="*/ 2162175 w 2171700"/>
              <a:gd name="connsiteY7" fmla="*/ 352425 h 352425"/>
              <a:gd name="connsiteX8" fmla="*/ 38100 w 2171700"/>
              <a:gd name="connsiteY8" fmla="*/ 352425 h 352425"/>
              <a:gd name="connsiteX9" fmla="*/ 171450 w 2171700"/>
              <a:gd name="connsiteY9" fmla="*/ 309563 h 352425"/>
              <a:gd name="connsiteX10" fmla="*/ 80962 w 2171700"/>
              <a:gd name="connsiteY10" fmla="*/ 285750 h 352425"/>
              <a:gd name="connsiteX11" fmla="*/ 214312 w 2171700"/>
              <a:gd name="connsiteY11" fmla="*/ 233363 h 352425"/>
              <a:gd name="connsiteX12" fmla="*/ 57150 w 2171700"/>
              <a:gd name="connsiteY12" fmla="*/ 195263 h 352425"/>
              <a:gd name="connsiteX13" fmla="*/ 123825 w 2171700"/>
              <a:gd name="connsiteY13" fmla="*/ 147638 h 352425"/>
              <a:gd name="connsiteX14" fmla="*/ 0 w 2171700"/>
              <a:gd name="connsiteY14" fmla="*/ 104775 h 352425"/>
              <a:gd name="connsiteX15" fmla="*/ 104775 w 2171700"/>
              <a:gd name="connsiteY15" fmla="*/ 66675 h 352425"/>
              <a:gd name="connsiteX16" fmla="*/ 33337 w 2171700"/>
              <a:gd name="connsiteY16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700" h="352425">
                <a:moveTo>
                  <a:pt x="33337" y="0"/>
                </a:moveTo>
                <a:lnTo>
                  <a:pt x="2128837" y="0"/>
                </a:lnTo>
                <a:lnTo>
                  <a:pt x="2009775" y="61913"/>
                </a:lnTo>
                <a:lnTo>
                  <a:pt x="2133600" y="128588"/>
                </a:lnTo>
                <a:lnTo>
                  <a:pt x="1985962" y="185738"/>
                </a:lnTo>
                <a:lnTo>
                  <a:pt x="2171700" y="261938"/>
                </a:lnTo>
                <a:lnTo>
                  <a:pt x="2085975" y="309563"/>
                </a:lnTo>
                <a:lnTo>
                  <a:pt x="2162175" y="352425"/>
                </a:lnTo>
                <a:lnTo>
                  <a:pt x="38100" y="352425"/>
                </a:lnTo>
                <a:lnTo>
                  <a:pt x="171450" y="309563"/>
                </a:lnTo>
                <a:lnTo>
                  <a:pt x="80962" y="285750"/>
                </a:lnTo>
                <a:lnTo>
                  <a:pt x="214312" y="233363"/>
                </a:lnTo>
                <a:lnTo>
                  <a:pt x="57150" y="195263"/>
                </a:lnTo>
                <a:lnTo>
                  <a:pt x="123825" y="147638"/>
                </a:lnTo>
                <a:lnTo>
                  <a:pt x="0" y="104775"/>
                </a:lnTo>
                <a:lnTo>
                  <a:pt x="104775" y="66675"/>
                </a:lnTo>
                <a:lnTo>
                  <a:pt x="33337" y="0"/>
                </a:lnTo>
                <a:close/>
              </a:path>
            </a:pathLst>
          </a:custGeom>
          <a:solidFill>
            <a:srgbClr val="FFFF65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3" name="图片 2" descr="黑板-空.png"/>
          <p:cNvPicPr/>
          <p:nvPr/>
        </p:nvPicPr>
        <p:blipFill>
          <a:blip r:embed="rId2" cstate="print"/>
          <a:srcRect l="23089" t="4956" r="4833" b="20641"/>
          <a:stretch>
            <a:fillRect/>
          </a:stretch>
        </p:blipFill>
        <p:spPr>
          <a:xfrm>
            <a:off x="458595" y="571500"/>
            <a:ext cx="8226810" cy="4572000"/>
          </a:xfrm>
          <a:prstGeom prst="rect">
            <a:avLst/>
          </a:prstGeom>
        </p:spPr>
      </p:pic>
      <p:pic>
        <p:nvPicPr>
          <p:cNvPr id="4" name="图片 3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3704" y="125219"/>
            <a:ext cx="1569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内容页</a:t>
            </a:r>
            <a:endParaRPr lang="zh-CN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1619672" y="1822053"/>
            <a:ext cx="5832648" cy="461665"/>
            <a:chOff x="1619672" y="1822053"/>
            <a:chExt cx="5832648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1871700" y="1822053"/>
              <a:ext cx="5580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99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内容内容内容内容内容内容内容内容</a:t>
              </a:r>
              <a:endParaRPr lang="zh-CN" altLang="en-US" sz="2400" dirty="0" smtClean="0">
                <a:solidFill>
                  <a:srgbClr val="FF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>
              <a:spLocks noChangeAspect="1"/>
            </p:cNvSpPr>
            <p:nvPr/>
          </p:nvSpPr>
          <p:spPr>
            <a:xfrm>
              <a:off x="1619672" y="1959710"/>
              <a:ext cx="252000" cy="252000"/>
            </a:xfrm>
            <a:prstGeom prst="ellipse">
              <a:avLst/>
            </a:prstGeom>
            <a:solidFill>
              <a:srgbClr val="FF99FF"/>
            </a:solidFill>
            <a:ln>
              <a:noFill/>
            </a:ln>
            <a:effectLst>
              <a:outerShdw blurRad="50800" dist="508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 extrusionH="76200">
              <a:bevelT w="228600"/>
              <a:extrusionClr>
                <a:srgbClr val="808080"/>
              </a:extrusionClr>
              <a:contourClr>
                <a:srgbClr val="FF2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619672" y="2571750"/>
            <a:ext cx="5832648" cy="461665"/>
            <a:chOff x="1619672" y="1822053"/>
            <a:chExt cx="5832648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1871700" y="1822053"/>
              <a:ext cx="5580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FF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内容内容内容内容内容内容内容内容</a:t>
              </a:r>
              <a:endParaRPr lang="zh-CN" altLang="en-US" sz="2400" dirty="0" smtClean="0">
                <a:solidFill>
                  <a:srgbClr val="FFFF9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椭圆 36"/>
            <p:cNvSpPr>
              <a:spLocks noChangeAspect="1"/>
            </p:cNvSpPr>
            <p:nvPr/>
          </p:nvSpPr>
          <p:spPr>
            <a:xfrm>
              <a:off x="1619672" y="1972121"/>
              <a:ext cx="252000" cy="252000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508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 extrusionH="76200">
              <a:bevelT w="228600"/>
              <a:extrusionClr>
                <a:srgbClr val="808080"/>
              </a:extrusionClr>
              <a:contourClr>
                <a:srgbClr val="FF2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619672" y="3292475"/>
            <a:ext cx="5832648" cy="461665"/>
            <a:chOff x="1619672" y="1822053"/>
            <a:chExt cx="5832648" cy="461665"/>
          </a:xfrm>
        </p:grpSpPr>
        <p:sp>
          <p:nvSpPr>
            <p:cNvPr id="39" name="TextBox 38"/>
            <p:cNvSpPr txBox="1"/>
            <p:nvPr/>
          </p:nvSpPr>
          <p:spPr>
            <a:xfrm>
              <a:off x="1871700" y="1822053"/>
              <a:ext cx="5580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66CC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内容内容内容内容内容内容内容内容</a:t>
              </a:r>
              <a:endParaRPr lang="zh-CN" altLang="en-US" sz="2400" dirty="0" smtClean="0">
                <a:solidFill>
                  <a:srgbClr val="66CC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椭圆 39"/>
            <p:cNvSpPr>
              <a:spLocks noChangeAspect="1"/>
            </p:cNvSpPr>
            <p:nvPr/>
          </p:nvSpPr>
          <p:spPr>
            <a:xfrm>
              <a:off x="1619672" y="1971476"/>
              <a:ext cx="252000" cy="252000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ffectLst>
              <a:outerShdw blurRad="50800" dist="50800" dir="2700000" algn="tl" rotWithShape="0">
                <a:schemeClr val="tx1"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 extrusionH="76200">
              <a:bevelT w="228600"/>
              <a:extrusionClr>
                <a:srgbClr val="808080"/>
              </a:extrusionClr>
              <a:contourClr>
                <a:srgbClr val="FF2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背景.jpg"/>
          <p:cNvPicPr>
            <a:picLocks noChangeAspect="1"/>
          </p:cNvPicPr>
          <p:nvPr/>
        </p:nvPicPr>
        <p:blipFill>
          <a:blip r:embed="rId1" cstate="print"/>
          <a:srcRect r="2304" b="7492"/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pic>
        <p:nvPicPr>
          <p:cNvPr id="6" name="图片 5" descr="黑板-空.png"/>
          <p:cNvPicPr>
            <a:picLocks noChangeAspect="1"/>
          </p:cNvPicPr>
          <p:nvPr/>
        </p:nvPicPr>
        <p:blipFill>
          <a:blip r:embed="rId2" cstate="print"/>
          <a:srcRect l="19395" t="4956" b="17785"/>
          <a:stretch>
            <a:fillRect/>
          </a:stretch>
        </p:blipFill>
        <p:spPr>
          <a:xfrm>
            <a:off x="269776" y="23895"/>
            <a:ext cx="8604449" cy="4580157"/>
          </a:xfrm>
          <a:prstGeom prst="rect">
            <a:avLst/>
          </a:prstGeom>
        </p:spPr>
      </p:pic>
      <p:pic>
        <p:nvPicPr>
          <p:cNvPr id="8" name="图片 7" descr="叶子.png"/>
          <p:cNvPicPr>
            <a:picLocks noChangeAspect="1"/>
          </p:cNvPicPr>
          <p:nvPr/>
        </p:nvPicPr>
        <p:blipFill>
          <a:blip r:embed="rId3" cstate="print"/>
          <a:srcRect l="54369" b="60821"/>
          <a:stretch>
            <a:fillRect/>
          </a:stretch>
        </p:blipFill>
        <p:spPr>
          <a:xfrm>
            <a:off x="6084168" y="0"/>
            <a:ext cx="3059832" cy="1707654"/>
          </a:xfrm>
          <a:prstGeom prst="rect">
            <a:avLst/>
          </a:prstGeom>
        </p:spPr>
      </p:pic>
      <p:pic>
        <p:nvPicPr>
          <p:cNvPr id="16" name="图片 15" descr="桌子.png"/>
          <p:cNvPicPr>
            <a:picLocks noChangeAspect="1"/>
          </p:cNvPicPr>
          <p:nvPr/>
        </p:nvPicPr>
        <p:blipFill>
          <a:blip r:embed="rId4" cstate="print"/>
          <a:srcRect t="80530" r="40938"/>
          <a:stretch>
            <a:fillRect/>
          </a:stretch>
        </p:blipFill>
        <p:spPr>
          <a:xfrm>
            <a:off x="-36512" y="4294870"/>
            <a:ext cx="3960440" cy="848630"/>
          </a:xfrm>
          <a:prstGeom prst="rect">
            <a:avLst/>
          </a:prstGeom>
        </p:spPr>
      </p:pic>
      <p:pic>
        <p:nvPicPr>
          <p:cNvPr id="17" name="图片 16" descr="粉笔画.png"/>
          <p:cNvPicPr>
            <a:picLocks noChangeAspect="1"/>
          </p:cNvPicPr>
          <p:nvPr/>
        </p:nvPicPr>
        <p:blipFill>
          <a:blip r:embed="rId5" cstate="print"/>
          <a:srcRect l="49934" t="39179" b="17915"/>
          <a:stretch>
            <a:fillRect/>
          </a:stretch>
        </p:blipFill>
        <p:spPr>
          <a:xfrm>
            <a:off x="5184068" y="2537826"/>
            <a:ext cx="3357242" cy="1870128"/>
          </a:xfrm>
          <a:prstGeom prst="rect">
            <a:avLst/>
          </a:prstGeom>
        </p:spPr>
      </p:pic>
      <p:pic>
        <p:nvPicPr>
          <p:cNvPr id="12" name="图片 11" descr="书本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1540" y="4011910"/>
            <a:ext cx="1053034" cy="900000"/>
          </a:xfrm>
          <a:prstGeom prst="rect">
            <a:avLst/>
          </a:prstGeom>
        </p:spPr>
      </p:pic>
      <p:pic>
        <p:nvPicPr>
          <p:cNvPr id="15" name="图片 14" descr="钟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62386" y="4272318"/>
            <a:ext cx="536449" cy="512065"/>
          </a:xfrm>
          <a:prstGeom prst="rect">
            <a:avLst/>
          </a:prstGeom>
        </p:spPr>
      </p:pic>
      <p:pic>
        <p:nvPicPr>
          <p:cNvPr id="11" name="图片 10" descr="铅笔筒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20426" y="4031525"/>
            <a:ext cx="710185" cy="768098"/>
          </a:xfrm>
          <a:prstGeom prst="rect">
            <a:avLst/>
          </a:prstGeom>
        </p:spPr>
      </p:pic>
      <p:pic>
        <p:nvPicPr>
          <p:cNvPr id="14" name="图片 13" descr="眼镜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98136" y="4658383"/>
            <a:ext cx="546415" cy="252000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 rot="20036968">
            <a:off x="5595393" y="1080768"/>
            <a:ext cx="14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YOU!</a:t>
            </a:r>
            <a:endParaRPr lang="zh-CN" altLang="en-US" sz="1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2823778"/>
            <a:ext cx="2130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 smtClean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主讲：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优</a:t>
            </a:r>
            <a:r>
              <a:rPr lang="zh-CN" altLang="en-US" dirty="0" smtClean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品</a:t>
            </a: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  <a:latin typeface="方正毡笔黑简体" pitchFamily="65" charset="-122"/>
                <a:ea typeface="方正毡笔黑简体" pitchFamily="65" charset="-122"/>
              </a:rPr>
              <a:t>PPT</a:t>
            </a:r>
            <a:endParaRPr lang="zh-CN" altLang="en-US" dirty="0">
              <a:solidFill>
                <a:schemeClr val="bg1">
                  <a:lumMod val="75000"/>
                </a:schemeClr>
              </a:solidFill>
              <a:latin typeface="方正毡笔黑简体" pitchFamily="65" charset="-122"/>
              <a:ea typeface="方正毡笔黑简体" pitchFamily="65" charset="-122"/>
            </a:endParaRPr>
          </a:p>
        </p:txBody>
      </p:sp>
      <p:grpSp>
        <p:nvGrpSpPr>
          <p:cNvPr id="2" name="组合 27"/>
          <p:cNvGrpSpPr/>
          <p:nvPr/>
        </p:nvGrpSpPr>
        <p:grpSpPr>
          <a:xfrm>
            <a:off x="728490" y="483518"/>
            <a:ext cx="1704075" cy="840074"/>
            <a:chOff x="728490" y="483518"/>
            <a:chExt cx="1704075" cy="840074"/>
          </a:xfrm>
        </p:grpSpPr>
        <p:pic>
          <p:nvPicPr>
            <p:cNvPr id="13" name="图片 12" descr="贴贴子4张（空）.png"/>
            <p:cNvPicPr>
              <a:picLocks noChangeAspect="1"/>
            </p:cNvPicPr>
            <p:nvPr/>
          </p:nvPicPr>
          <p:blipFill>
            <a:blip r:embed="rId10" cstate="print"/>
            <a:srcRect t="33018" r="77449" b="52860"/>
            <a:stretch>
              <a:fillRect/>
            </a:stretch>
          </p:blipFill>
          <p:spPr>
            <a:xfrm>
              <a:off x="728490" y="483518"/>
              <a:ext cx="1512168" cy="61549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187624" y="731480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25" name="图片 24" descr="贴贴子4张（空）.png"/>
            <p:cNvPicPr/>
            <p:nvPr/>
          </p:nvPicPr>
          <p:blipFill>
            <a:blip r:embed="rId10" cstate="print"/>
            <a:srcRect l="6702" t="47905" r="86794" b="38897"/>
            <a:stretch>
              <a:fillRect/>
            </a:stretch>
          </p:blipFill>
          <p:spPr>
            <a:xfrm rot="-180000">
              <a:off x="2000565" y="731480"/>
              <a:ext cx="432000" cy="59211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 rot="599039">
              <a:off x="1667522" y="739984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20890714">
              <a:off x="2046655" y="735652"/>
              <a:ext cx="352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Y</a:t>
              </a:r>
              <a:endPara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5F5F2">
                  <a:alpha val="80000"/>
                </a:srgbClr>
              </a:clrFrom>
              <a:clrTo>
                <a:srgbClr val="F5F5F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63559">
            <a:off x="2769985" y="1418251"/>
            <a:ext cx="349885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黑板组合">
      <a:majorFont>
        <a:latin typeface="Informal Roman"/>
        <a:ea typeface="方正毡笔黑简体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chemeClr val="bg1">
                <a:lumMod val="9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WPS 演示</Application>
  <PresentationFormat>全屏显示(16:9)</PresentationFormat>
  <Paragraphs>85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方正毡笔黑简体</vt:lpstr>
      <vt:lpstr>黑体</vt:lpstr>
      <vt:lpstr>Indeal Pro 1.23</vt:lpstr>
      <vt:lpstr>Meiryo</vt:lpstr>
      <vt:lpstr>Yu Gothic UI</vt:lpstr>
      <vt:lpstr>Arial Narrow</vt:lpstr>
      <vt:lpstr>Calibri</vt:lpstr>
      <vt:lpstr>Segoe Print</vt:lpstr>
      <vt:lpstr>Arial Unicode MS</vt:lpstr>
      <vt:lpstr>Informal Roman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22</cp:revision>
  <dcterms:created xsi:type="dcterms:W3CDTF">2012-11-27T00:59:00Z</dcterms:created>
  <dcterms:modified xsi:type="dcterms:W3CDTF">2024-03-19T17:15:08Z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0B9A3D5EC2C7428F9F478E7DE96DC3C6_13</vt:lpwstr>
  </property>
  <property fmtid="{D5CDD505-2E9C-101B-9397-08002B2CF9AE}" pid="3" name="KSOProductBuildVer">
    <vt:lpwstr>2052-12.1.0.16388</vt:lpwstr>
  </property>
</Properties>
</file>