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71" r:id="rId3"/>
    <p:sldId id="263" r:id="rId4"/>
    <p:sldId id="272" r:id="rId5"/>
    <p:sldId id="279" r:id="rId6"/>
    <p:sldId id="264" r:id="rId7"/>
    <p:sldId id="268" r:id="rId8"/>
    <p:sldId id="267" r:id="rId9"/>
    <p:sldId id="266" r:id="rId10"/>
    <p:sldId id="300" r:id="rId11"/>
    <p:sldId id="285" r:id="rId12"/>
    <p:sldId id="293" r:id="rId13"/>
    <p:sldId id="295" r:id="rId14"/>
    <p:sldId id="294" r:id="rId15"/>
    <p:sldId id="278" r:id="rId16"/>
    <p:sldId id="301" r:id="rId17"/>
    <p:sldId id="299" r:id="rId18"/>
    <p:sldId id="282" r:id="rId19"/>
    <p:sldId id="290" r:id="rId20"/>
    <p:sldId id="289" r:id="rId21"/>
    <p:sldId id="281" r:id="rId22"/>
    <p:sldId id="280" r:id="rId23"/>
    <p:sldId id="302" r:id="rId24"/>
    <p:sldId id="291" r:id="rId25"/>
    <p:sldId id="283" r:id="rId26"/>
    <p:sldId id="284" r:id="rId27"/>
    <p:sldId id="288" r:id="rId28"/>
    <p:sldId id="270" r:id="rId29"/>
    <p:sldId id="304" r:id="rId30"/>
    <p:sldId id="321"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67A2F"/>
    <a:srgbClr val="44546A"/>
    <a:srgbClr val="C00000"/>
    <a:srgbClr val="ED7B2E"/>
    <a:srgbClr val="FFECC6"/>
    <a:srgbClr val="D52C23"/>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3" autoAdjust="0"/>
    <p:restoredTop sz="94660"/>
  </p:normalViewPr>
  <p:slideViewPr>
    <p:cSldViewPr snapToGrid="0" showGuides="1">
      <p:cViewPr>
        <p:scale>
          <a:sx n="33" d="100"/>
          <a:sy n="33" d="100"/>
        </p:scale>
        <p:origin x="1392" y="552"/>
      </p:cViewPr>
      <p:guideLst>
        <p:guide orient="horz" pos="2409"/>
        <p:guide pos="3863"/>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285.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Economic</c:v>
                </c:pt>
              </c:strCache>
            </c:strRef>
          </c:tx>
          <c:spPr>
            <a:solidFill>
              <a:schemeClr val="accent1"/>
            </a:solidFill>
            <a:ln w="12700">
              <a:noFill/>
              <a:prstDash val="sysDash"/>
            </a:ln>
            <a:effectLst/>
          </c:spPr>
          <c:invertIfNegative val="0"/>
          <c:dLbls>
            <c:delete val="1"/>
          </c:dLbls>
          <c:cat>
            <c:strRef>
              <c:f>Sheet1!$A$2:$A$5</c:f>
              <c:strCache>
                <c:ptCount val="4"/>
                <c:pt idx="0">
                  <c:v>Mar</c:v>
                </c:pt>
                <c:pt idx="1">
                  <c:v>Jun</c:v>
                </c:pt>
                <c:pt idx="2">
                  <c:v>Sep</c:v>
                </c:pt>
                <c:pt idx="3">
                  <c:v>Dec</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Social</c:v>
                </c:pt>
              </c:strCache>
            </c:strRef>
          </c:tx>
          <c:spPr>
            <a:solidFill>
              <a:schemeClr val="accent2"/>
            </a:solidFill>
            <a:ln w="12700">
              <a:noFill/>
              <a:prstDash val="sysDash"/>
            </a:ln>
            <a:effectLst/>
          </c:spPr>
          <c:invertIfNegative val="0"/>
          <c:dLbls>
            <c:delete val="1"/>
          </c:dLbls>
          <c:cat>
            <c:strRef>
              <c:f>Sheet1!$A$2:$A$5</c:f>
              <c:strCache>
                <c:ptCount val="4"/>
                <c:pt idx="0">
                  <c:v>Mar</c:v>
                </c:pt>
                <c:pt idx="1">
                  <c:v>Jun</c:v>
                </c:pt>
                <c:pt idx="2">
                  <c:v>Sep</c:v>
                </c:pt>
                <c:pt idx="3">
                  <c:v>Dec</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Nature</c:v>
                </c:pt>
              </c:strCache>
            </c:strRef>
          </c:tx>
          <c:spPr>
            <a:solidFill>
              <a:srgbClr val="ED7B2E"/>
            </a:solidFill>
            <a:ln w="12700">
              <a:noFill/>
              <a:prstDash val="sysDash"/>
            </a:ln>
            <a:effectLst/>
          </c:spPr>
          <c:invertIfNegative val="0"/>
          <c:dLbls>
            <c:delete val="1"/>
          </c:dLbls>
          <c:cat>
            <c:strRef>
              <c:f>Sheet1!$A$2:$A$5</c:f>
              <c:strCache>
                <c:ptCount val="4"/>
                <c:pt idx="0">
                  <c:v>Mar</c:v>
                </c:pt>
                <c:pt idx="1">
                  <c:v>Jun</c:v>
                </c:pt>
                <c:pt idx="2">
                  <c:v>Sep</c:v>
                </c:pt>
                <c:pt idx="3">
                  <c:v>Dec</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Life</c:v>
                </c:pt>
              </c:strCache>
            </c:strRef>
          </c:tx>
          <c:spPr>
            <a:solidFill>
              <a:schemeClr val="tx2"/>
            </a:solidFill>
            <a:ln w="12700">
              <a:noFill/>
              <a:prstDash val="sysDash"/>
            </a:ln>
            <a:effectLst/>
          </c:spPr>
          <c:invertIfNegative val="0"/>
          <c:dLbls>
            <c:delete val="1"/>
          </c:dLbls>
          <c:cat>
            <c:strRef>
              <c:f>Sheet1!$A$2:$A$5</c:f>
              <c:strCache>
                <c:ptCount val="4"/>
                <c:pt idx="0">
                  <c:v>Mar</c:v>
                </c:pt>
                <c:pt idx="1">
                  <c:v>Jun</c:v>
                </c:pt>
                <c:pt idx="2">
                  <c:v>Sep</c:v>
                </c:pt>
                <c:pt idx="3">
                  <c:v>Dec</c:v>
                </c:pt>
              </c:strCache>
            </c:strRef>
          </c:cat>
          <c:val>
            <c:numRef>
              <c:f>Sheet1!$E$2:$E$5</c:f>
              <c:numCache>
                <c:formatCode>General</c:formatCode>
                <c:ptCount val="4"/>
                <c:pt idx="0">
                  <c:v>5</c:v>
                </c:pt>
                <c:pt idx="1">
                  <c:v>4</c:v>
                </c:pt>
                <c:pt idx="2">
                  <c:v>4.2</c:v>
                </c:pt>
                <c:pt idx="3">
                  <c:v>3</c:v>
                </c:pt>
              </c:numCache>
            </c:numRef>
          </c:val>
        </c:ser>
        <c:dLbls>
          <c:showLegendKey val="0"/>
          <c:showVal val="0"/>
          <c:showCatName val="0"/>
          <c:showSerName val="0"/>
          <c:showPercent val="0"/>
          <c:showBubbleSize val="0"/>
        </c:dLbls>
        <c:gapWidth val="150"/>
        <c:axId val="271218624"/>
        <c:axId val="271220800"/>
      </c:barChart>
      <c:catAx>
        <c:axId val="27121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71220800"/>
        <c:crosses val="autoZero"/>
        <c:auto val="1"/>
        <c:lblAlgn val="ctr"/>
        <c:lblOffset val="100"/>
        <c:noMultiLvlLbl val="0"/>
      </c:catAx>
      <c:valAx>
        <c:axId val="27122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71218624"/>
        <c:crosses val="autoZero"/>
        <c:crossBetween val="between"/>
      </c:valAx>
      <c:spPr>
        <a:noFill/>
        <a:ln>
          <a:noFill/>
        </a:ln>
        <a:effectLst/>
      </c:spPr>
    </c:plotArea>
    <c:legend>
      <c:legendPos val="b"/>
      <c:layout>
        <c:manualLayout>
          <c:xMode val="edge"/>
          <c:yMode val="edge"/>
          <c:x val="0.146059530786438"/>
          <c:y val="0.893998151598322"/>
          <c:w val="0.740340334825692"/>
          <c:h val="0.083039900149929"/>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latin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3" name="组合 2"/>
          <p:cNvGrpSpPr/>
          <p:nvPr userDrawn="1"/>
        </p:nvGrpSpPr>
        <p:grpSpPr>
          <a:xfrm>
            <a:off x="5997360" y="52920"/>
            <a:ext cx="197280" cy="647280"/>
            <a:chOff x="5949541" y="5581944"/>
            <a:chExt cx="197280" cy="647280"/>
          </a:xfrm>
        </p:grpSpPr>
        <p:sp>
          <p:nvSpPr>
            <p:cNvPr id="4" name="椭圆 3"/>
            <p:cNvSpPr/>
            <p:nvPr/>
          </p:nvSpPr>
          <p:spPr>
            <a:xfrm>
              <a:off x="5949541" y="603194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 name="直接连接符 4"/>
            <p:cNvCxnSpPr/>
            <p:nvPr/>
          </p:nvCxnSpPr>
          <p:spPr>
            <a:xfrm>
              <a:off x="6025321" y="5581944"/>
              <a:ext cx="0" cy="612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userDrawn="1"/>
        </p:nvGrpSpPr>
        <p:grpSpPr>
          <a:xfrm>
            <a:off x="5997360" y="6062424"/>
            <a:ext cx="197280" cy="795576"/>
            <a:chOff x="5997360" y="6062424"/>
            <a:chExt cx="197280" cy="795576"/>
          </a:xfrm>
        </p:grpSpPr>
        <p:sp>
          <p:nvSpPr>
            <p:cNvPr id="7" name="椭圆 6"/>
            <p:cNvSpPr/>
            <p:nvPr/>
          </p:nvSpPr>
          <p:spPr>
            <a:xfrm>
              <a:off x="5997360" y="606242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连接符 7"/>
            <p:cNvCxnSpPr/>
            <p:nvPr/>
          </p:nvCxnSpPr>
          <p:spPr>
            <a:xfrm>
              <a:off x="6096000" y="6161064"/>
              <a:ext cx="0" cy="696936"/>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9" Type="http://schemas.openxmlformats.org/officeDocument/2006/relationships/slideLayout" Target="../slideLayouts/slideLayout2.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1.jpeg"/><Relationship Id="rId19" Type="http://schemas.openxmlformats.org/officeDocument/2006/relationships/slideLayout" Target="../slideLayouts/slideLayout2.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6" Type="http://schemas.openxmlformats.org/officeDocument/2006/relationships/slideLayout" Target="../slideLayouts/slideLayout2.xml"/><Relationship Id="rId55" Type="http://schemas.openxmlformats.org/officeDocument/2006/relationships/tags" Target="../tags/tag167.xml"/><Relationship Id="rId54" Type="http://schemas.openxmlformats.org/officeDocument/2006/relationships/tags" Target="../tags/tag166.xml"/><Relationship Id="rId53" Type="http://schemas.openxmlformats.org/officeDocument/2006/relationships/tags" Target="../tags/tag165.xml"/><Relationship Id="rId52" Type="http://schemas.openxmlformats.org/officeDocument/2006/relationships/tags" Target="../tags/tag164.xml"/><Relationship Id="rId51" Type="http://schemas.openxmlformats.org/officeDocument/2006/relationships/tags" Target="../tags/tag163.xml"/><Relationship Id="rId50" Type="http://schemas.openxmlformats.org/officeDocument/2006/relationships/tags" Target="../tags/tag162.xml"/><Relationship Id="rId5" Type="http://schemas.openxmlformats.org/officeDocument/2006/relationships/tags" Target="../tags/tag121.xml"/><Relationship Id="rId49" Type="http://schemas.openxmlformats.org/officeDocument/2006/relationships/tags" Target="../tags/tag161.xml"/><Relationship Id="rId48" Type="http://schemas.openxmlformats.org/officeDocument/2006/relationships/tags" Target="../tags/tag160.xml"/><Relationship Id="rId47" Type="http://schemas.openxmlformats.org/officeDocument/2006/relationships/tags" Target="../tags/tag159.xml"/><Relationship Id="rId46" Type="http://schemas.openxmlformats.org/officeDocument/2006/relationships/tags" Target="../tags/tag158.xml"/><Relationship Id="rId45" Type="http://schemas.openxmlformats.org/officeDocument/2006/relationships/tags" Target="../tags/tag157.xml"/><Relationship Id="rId44" Type="http://schemas.openxmlformats.org/officeDocument/2006/relationships/tags" Target="../tags/tag156.xml"/><Relationship Id="rId43" Type="http://schemas.microsoft.com/office/2007/relationships/hdphoto" Target="../media/image12.wdp"/><Relationship Id="rId42" Type="http://schemas.openxmlformats.org/officeDocument/2006/relationships/image" Target="../media/image11.png"/><Relationship Id="rId41" Type="http://schemas.openxmlformats.org/officeDocument/2006/relationships/tags" Target="../tags/tag155.xml"/><Relationship Id="rId40" Type="http://schemas.openxmlformats.org/officeDocument/2006/relationships/tags" Target="../tags/tag154.xml"/><Relationship Id="rId4" Type="http://schemas.openxmlformats.org/officeDocument/2006/relationships/tags" Target="../tags/tag120.xml"/><Relationship Id="rId39" Type="http://schemas.openxmlformats.org/officeDocument/2006/relationships/tags" Target="../tags/tag153.xml"/><Relationship Id="rId38" Type="http://schemas.microsoft.com/office/2007/relationships/hdphoto" Target="../media/image10.wdp"/><Relationship Id="rId37" Type="http://schemas.openxmlformats.org/officeDocument/2006/relationships/image" Target="../media/image9.png"/><Relationship Id="rId36" Type="http://schemas.openxmlformats.org/officeDocument/2006/relationships/tags" Target="../tags/tag152.xml"/><Relationship Id="rId35" Type="http://schemas.openxmlformats.org/officeDocument/2006/relationships/tags" Target="../tags/tag151.xml"/><Relationship Id="rId34" Type="http://schemas.openxmlformats.org/officeDocument/2006/relationships/tags" Target="../tags/tag150.xml"/><Relationship Id="rId33" Type="http://schemas.openxmlformats.org/officeDocument/2006/relationships/tags" Target="../tags/tag149.xml"/><Relationship Id="rId32" Type="http://schemas.openxmlformats.org/officeDocument/2006/relationships/tags" Target="../tags/tag148.xml"/><Relationship Id="rId31" Type="http://schemas.openxmlformats.org/officeDocument/2006/relationships/tags" Target="../tags/tag147.xml"/><Relationship Id="rId30" Type="http://schemas.openxmlformats.org/officeDocument/2006/relationships/tags" Target="../tags/tag146.xml"/><Relationship Id="rId3" Type="http://schemas.openxmlformats.org/officeDocument/2006/relationships/tags" Target="../tags/tag119.xml"/><Relationship Id="rId29" Type="http://schemas.openxmlformats.org/officeDocument/2006/relationships/tags" Target="../tags/tag145.xml"/><Relationship Id="rId28" Type="http://schemas.openxmlformats.org/officeDocument/2006/relationships/tags" Target="../tags/tag144.xml"/><Relationship Id="rId27" Type="http://schemas.openxmlformats.org/officeDocument/2006/relationships/tags" Target="../tags/tag143.xml"/><Relationship Id="rId26" Type="http://schemas.openxmlformats.org/officeDocument/2006/relationships/tags" Target="../tags/tag142.xml"/><Relationship Id="rId25" Type="http://schemas.openxmlformats.org/officeDocument/2006/relationships/tags" Target="../tags/tag141.xml"/><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tags" Target="../tags/tag118.xml"/><Relationship Id="rId19" Type="http://schemas.openxmlformats.org/officeDocument/2006/relationships/tags" Target="../tags/tag135.xml"/><Relationship Id="rId18" Type="http://schemas.openxmlformats.org/officeDocument/2006/relationships/tags" Target="../tags/tag134.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18.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3" Type="http://schemas.openxmlformats.org/officeDocument/2006/relationships/slideLayout" Target="../slideLayouts/slideLayout2.xml"/><Relationship Id="rId52" Type="http://schemas.openxmlformats.org/officeDocument/2006/relationships/tags" Target="../tags/tag219.xml"/><Relationship Id="rId51" Type="http://schemas.openxmlformats.org/officeDocument/2006/relationships/tags" Target="../tags/tag218.xml"/><Relationship Id="rId50" Type="http://schemas.openxmlformats.org/officeDocument/2006/relationships/tags" Target="../tags/tag217.xml"/><Relationship Id="rId5" Type="http://schemas.openxmlformats.org/officeDocument/2006/relationships/tags" Target="../tags/tag172.xml"/><Relationship Id="rId49" Type="http://schemas.openxmlformats.org/officeDocument/2006/relationships/tags" Target="../tags/tag216.xml"/><Relationship Id="rId48" Type="http://schemas.openxmlformats.org/officeDocument/2006/relationships/tags" Target="../tags/tag215.xml"/><Relationship Id="rId47" Type="http://schemas.openxmlformats.org/officeDocument/2006/relationships/tags" Target="../tags/tag214.xml"/><Relationship Id="rId46" Type="http://schemas.openxmlformats.org/officeDocument/2006/relationships/tags" Target="../tags/tag213.xml"/><Relationship Id="rId45" Type="http://schemas.openxmlformats.org/officeDocument/2006/relationships/tags" Target="../tags/tag212.xml"/><Relationship Id="rId44" Type="http://schemas.openxmlformats.org/officeDocument/2006/relationships/tags" Target="../tags/tag211.xml"/><Relationship Id="rId43" Type="http://schemas.openxmlformats.org/officeDocument/2006/relationships/tags" Target="../tags/tag210.xml"/><Relationship Id="rId42" Type="http://schemas.openxmlformats.org/officeDocument/2006/relationships/tags" Target="../tags/tag209.xml"/><Relationship Id="rId41" Type="http://schemas.openxmlformats.org/officeDocument/2006/relationships/tags" Target="../tags/tag208.xml"/><Relationship Id="rId40" Type="http://schemas.openxmlformats.org/officeDocument/2006/relationships/tags" Target="../tags/tag207.xml"/><Relationship Id="rId4" Type="http://schemas.openxmlformats.org/officeDocument/2006/relationships/tags" Target="../tags/tag171.xml"/><Relationship Id="rId39" Type="http://schemas.openxmlformats.org/officeDocument/2006/relationships/tags" Target="../tags/tag206.xml"/><Relationship Id="rId38" Type="http://schemas.openxmlformats.org/officeDocument/2006/relationships/tags" Target="../tags/tag205.xml"/><Relationship Id="rId37" Type="http://schemas.openxmlformats.org/officeDocument/2006/relationships/tags" Target="../tags/tag204.xml"/><Relationship Id="rId36" Type="http://schemas.openxmlformats.org/officeDocument/2006/relationships/tags" Target="../tags/tag203.xml"/><Relationship Id="rId35" Type="http://schemas.openxmlformats.org/officeDocument/2006/relationships/tags" Target="../tags/tag202.xml"/><Relationship Id="rId34" Type="http://schemas.openxmlformats.org/officeDocument/2006/relationships/tags" Target="../tags/tag201.xml"/><Relationship Id="rId33" Type="http://schemas.openxmlformats.org/officeDocument/2006/relationships/tags" Target="../tags/tag200.xml"/><Relationship Id="rId32" Type="http://schemas.openxmlformats.org/officeDocument/2006/relationships/tags" Target="../tags/tag199.xml"/><Relationship Id="rId31" Type="http://schemas.openxmlformats.org/officeDocument/2006/relationships/tags" Target="../tags/tag198.xml"/><Relationship Id="rId30" Type="http://schemas.openxmlformats.org/officeDocument/2006/relationships/tags" Target="../tags/tag197.xml"/><Relationship Id="rId3" Type="http://schemas.openxmlformats.org/officeDocument/2006/relationships/tags" Target="../tags/tag170.xml"/><Relationship Id="rId29" Type="http://schemas.openxmlformats.org/officeDocument/2006/relationships/tags" Target="../tags/tag196.xml"/><Relationship Id="rId28" Type="http://schemas.openxmlformats.org/officeDocument/2006/relationships/tags" Target="../tags/tag195.xml"/><Relationship Id="rId27" Type="http://schemas.openxmlformats.org/officeDocument/2006/relationships/tags" Target="../tags/tag194.xml"/><Relationship Id="rId26" Type="http://schemas.openxmlformats.org/officeDocument/2006/relationships/tags" Target="../tags/tag193.xml"/><Relationship Id="rId25" Type="http://schemas.openxmlformats.org/officeDocument/2006/relationships/tags" Target="../tags/tag192.xml"/><Relationship Id="rId24" Type="http://schemas.openxmlformats.org/officeDocument/2006/relationships/tags" Target="../tags/tag191.xml"/><Relationship Id="rId23" Type="http://schemas.openxmlformats.org/officeDocument/2006/relationships/tags" Target="../tags/tag190.xml"/><Relationship Id="rId22" Type="http://schemas.openxmlformats.org/officeDocument/2006/relationships/tags" Target="../tags/tag189.xml"/><Relationship Id="rId21" Type="http://schemas.openxmlformats.org/officeDocument/2006/relationships/tags" Target="../tags/tag188.xml"/><Relationship Id="rId20" Type="http://schemas.openxmlformats.org/officeDocument/2006/relationships/tags" Target="../tags/tag187.xml"/><Relationship Id="rId2" Type="http://schemas.openxmlformats.org/officeDocument/2006/relationships/tags" Target="../tags/tag169.xml"/><Relationship Id="rId19" Type="http://schemas.openxmlformats.org/officeDocument/2006/relationships/tags" Target="../tags/tag186.xml"/><Relationship Id="rId18" Type="http://schemas.openxmlformats.org/officeDocument/2006/relationships/tags" Target="../tags/tag185.xml"/><Relationship Id="rId17" Type="http://schemas.openxmlformats.org/officeDocument/2006/relationships/tags" Target="../tags/tag184.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tags" Target="../tags/tag1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2" Type="http://schemas.openxmlformats.org/officeDocument/2006/relationships/slideLayout" Target="../slideLayouts/slideLayout2.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image" Target="../media/image13.png"/><Relationship Id="rId3" Type="http://schemas.openxmlformats.org/officeDocument/2006/relationships/tags" Target="../tags/tag222.xml"/><Relationship Id="rId2" Type="http://schemas.openxmlformats.org/officeDocument/2006/relationships/tags" Target="../tags/tag221.xml"/><Relationship Id="rId15" Type="http://schemas.openxmlformats.org/officeDocument/2006/relationships/slideLayout" Target="../slideLayouts/slideLayout2.xml"/><Relationship Id="rId14" Type="http://schemas.openxmlformats.org/officeDocument/2006/relationships/tags" Target="../tags/tag232.xml"/><Relationship Id="rId13" Type="http://schemas.openxmlformats.org/officeDocument/2006/relationships/tags" Target="../tags/tag231.xml"/><Relationship Id="rId12" Type="http://schemas.openxmlformats.org/officeDocument/2006/relationships/tags" Target="../tags/tag23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image" Target="../media/image1.jpeg"/><Relationship Id="rId19" Type="http://schemas.openxmlformats.org/officeDocument/2006/relationships/slideLayout" Target="../slideLayouts/slideLayout2.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3" Type="http://schemas.openxmlformats.org/officeDocument/2006/relationships/slideLayout" Target="../slideLayouts/slideLayout2.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tags" Target="../tags/tag2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1" Type="http://schemas.openxmlformats.org/officeDocument/2006/relationships/slideLayout" Target="../slideLayouts/slideLayout2.xml"/><Relationship Id="rId20" Type="http://schemas.openxmlformats.org/officeDocument/2006/relationships/tags" Target="../tags/tag281.xml"/><Relationship Id="rId2" Type="http://schemas.openxmlformats.org/officeDocument/2006/relationships/tags" Target="../tags/tag263.xml"/><Relationship Id="rId19" Type="http://schemas.openxmlformats.org/officeDocument/2006/relationships/tags" Target="../tags/tag280.xml"/><Relationship Id="rId18" Type="http://schemas.openxmlformats.org/officeDocument/2006/relationships/tags" Target="../tags/tag279.xml"/><Relationship Id="rId17" Type="http://schemas.openxmlformats.org/officeDocument/2006/relationships/tags" Target="../tags/tag278.xml"/><Relationship Id="rId16" Type="http://schemas.openxmlformats.org/officeDocument/2006/relationships/tags" Target="../tags/tag277.xml"/><Relationship Id="rId15" Type="http://schemas.openxmlformats.org/officeDocument/2006/relationships/tags" Target="../tags/tag276.xml"/><Relationship Id="rId14" Type="http://schemas.openxmlformats.org/officeDocument/2006/relationships/tags" Target="../tags/tag27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1.jpeg"/><Relationship Id="rId19" Type="http://schemas.openxmlformats.org/officeDocument/2006/relationships/slideLayout" Target="../slideLayouts/slideLayout2.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1" Type="http://schemas.openxmlformats.org/officeDocument/2006/relationships/slideLayout" Target="../slideLayouts/slideLayout2.xml"/><Relationship Id="rId20" Type="http://schemas.openxmlformats.org/officeDocument/2006/relationships/tags" Target="../tags/tag60.xml"/><Relationship Id="rId2" Type="http://schemas.openxmlformats.org/officeDocument/2006/relationships/tags" Target="../tags/tag4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jpeg"/><Relationship Id="rId19" Type="http://schemas.openxmlformats.org/officeDocument/2006/relationships/slideLayout" Target="../slideLayouts/slideLayout2.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38" name="组合 37"/>
          <p:cNvGrpSpPr/>
          <p:nvPr/>
        </p:nvGrpSpPr>
        <p:grpSpPr>
          <a:xfrm>
            <a:off x="3216060" y="4813584"/>
            <a:ext cx="197280" cy="2044416"/>
            <a:chOff x="3216060" y="4813584"/>
            <a:chExt cx="197280" cy="2044416"/>
          </a:xfrm>
        </p:grpSpPr>
        <p:cxnSp>
          <p:nvCxnSpPr>
            <p:cNvPr id="27" name="直接连接符 26"/>
            <p:cNvCxnSpPr/>
            <p:nvPr/>
          </p:nvCxnSpPr>
          <p:spPr>
            <a:xfrm>
              <a:off x="3314700" y="4813584"/>
              <a:ext cx="0" cy="2044416"/>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216060" y="511696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3216060" y="6463440"/>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425357" y="958281"/>
            <a:ext cx="3855303" cy="3855303"/>
            <a:chOff x="1425357" y="958281"/>
            <a:chExt cx="3855303" cy="3855303"/>
          </a:xfrm>
        </p:grpSpPr>
        <p:grpSp>
          <p:nvGrpSpPr>
            <p:cNvPr id="46" name="组合 45"/>
            <p:cNvGrpSpPr/>
            <p:nvPr/>
          </p:nvGrpSpPr>
          <p:grpSpPr>
            <a:xfrm>
              <a:off x="1425357" y="958281"/>
              <a:ext cx="3855303" cy="3855303"/>
              <a:chOff x="1425357" y="1072581"/>
              <a:chExt cx="3855303" cy="3855303"/>
            </a:xfrm>
          </p:grpSpPr>
          <p:grpSp>
            <p:nvGrpSpPr>
              <p:cNvPr id="40" name="组合 39"/>
              <p:cNvGrpSpPr/>
              <p:nvPr/>
            </p:nvGrpSpPr>
            <p:grpSpPr>
              <a:xfrm>
                <a:off x="1425357" y="1072581"/>
                <a:ext cx="3855303" cy="3855303"/>
                <a:chOff x="1425357" y="1072581"/>
                <a:chExt cx="3855303" cy="3855303"/>
              </a:xfrm>
            </p:grpSpPr>
            <p:grpSp>
              <p:nvGrpSpPr>
                <p:cNvPr id="22" name="组合 21"/>
                <p:cNvGrpSpPr/>
                <p:nvPr/>
              </p:nvGrpSpPr>
              <p:grpSpPr>
                <a:xfrm>
                  <a:off x="1425357" y="1072581"/>
                  <a:ext cx="3855303" cy="3855303"/>
                  <a:chOff x="1599030" y="1552642"/>
                  <a:chExt cx="3070159" cy="3070159"/>
                </a:xfrm>
              </p:grpSpPr>
              <p:sp>
                <p:nvSpPr>
                  <p:cNvPr id="12" name="Oval 4"/>
                  <p:cNvSpPr/>
                  <p:nvPr/>
                </p:nvSpPr>
                <p:spPr>
                  <a:xfrm>
                    <a:off x="1879129" y="18327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Block Arc 19"/>
                  <p:cNvSpPr/>
                  <p:nvPr/>
                </p:nvSpPr>
                <p:spPr>
                  <a:xfrm>
                    <a:off x="1599030" y="1552642"/>
                    <a:ext cx="3070159" cy="3070159"/>
                  </a:xfrm>
                  <a:prstGeom prst="blockArc">
                    <a:avLst>
                      <a:gd name="adj1" fmla="val 120209"/>
                      <a:gd name="adj2" fmla="val 81705"/>
                      <a:gd name="adj3" fmla="val 2467"/>
                    </a:avLst>
                  </a:prstGeom>
                  <a:solidFill>
                    <a:srgbClr val="FF3300"/>
                  </a:solidFill>
                  <a:ln w="12700" cap="flat" cmpd="sng" algn="ctr">
                    <a:solidFill>
                      <a:srgbClr val="ED7B2E"/>
                    </a:solid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0" name="椭圆 29"/>
                <p:cNvSpPr/>
                <p:nvPr/>
              </p:nvSpPr>
              <p:spPr>
                <a:xfrm>
                  <a:off x="3216060" y="1612063"/>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9968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216060" y="411275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5495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52508" y="2043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53805" y="2151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299805" y="374286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252508" y="3739459"/>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3322800" y="2209427"/>
                <a:ext cx="60415" cy="64711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6200000">
                <a:off x="3875008" y="2443818"/>
                <a:ext cx="60415" cy="104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13977470">
                <a:off x="3081847" y="2561112"/>
                <a:ext cx="60415" cy="126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166401" y="2811161"/>
                <a:ext cx="373214" cy="37321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grpSp>
          <p:nvGrpSpPr>
            <p:cNvPr id="49" name="组合 48"/>
            <p:cNvGrpSpPr/>
            <p:nvPr/>
          </p:nvGrpSpPr>
          <p:grpSpPr>
            <a:xfrm>
              <a:off x="2862245" y="1720623"/>
              <a:ext cx="904910" cy="398780"/>
              <a:chOff x="2896145" y="1795105"/>
              <a:chExt cx="904910" cy="398780"/>
            </a:xfrm>
          </p:grpSpPr>
          <p:sp>
            <p:nvSpPr>
              <p:cNvPr id="47" name="矩形 46"/>
              <p:cNvSpPr/>
              <p:nvPr/>
            </p:nvSpPr>
            <p:spPr>
              <a:xfrm>
                <a:off x="2952697" y="1826513"/>
                <a:ext cx="791806" cy="291835"/>
              </a:xfrm>
              <a:prstGeom prst="rect">
                <a:avLst/>
              </a:prstGeom>
              <a:noFill/>
              <a:ln>
                <a:solidFill>
                  <a:srgbClr val="FF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896145" y="1795105"/>
                <a:ext cx="904910" cy="398780"/>
              </a:xfrm>
              <a:prstGeom prst="rect">
                <a:avLst/>
              </a:prstGeom>
              <a:noFill/>
              <a:ln>
                <a:noFill/>
              </a:ln>
            </p:spPr>
            <p:txBody>
              <a:bodyPr wrap="square" rtlCol="0">
                <a:spAutoFit/>
              </a:bodyPr>
              <a:lstStyle/>
              <a:p>
                <a:pPr algn="dist"/>
                <a:r>
                  <a:rPr lang="en-US" altLang="zh-CN" sz="2000" dirty="0">
                    <a:solidFill>
                      <a:srgbClr val="FF3300"/>
                    </a:solidFill>
                    <a:latin typeface="站酷庆科黄油体" panose="02000803000000020004" pitchFamily="2" charset="-122"/>
                    <a:ea typeface="站酷庆科黄油体" panose="02000803000000020004" pitchFamily="2" charset="-122"/>
                  </a:rPr>
                  <a:t>2024</a:t>
                </a:r>
                <a:endParaRPr lang="zh-CN" altLang="en-US" sz="2000" dirty="0">
                  <a:solidFill>
                    <a:srgbClr val="FF3300"/>
                  </a:solidFill>
                  <a:latin typeface="站酷庆科黄油体" panose="02000803000000020004" pitchFamily="2" charset="-122"/>
                  <a:ea typeface="站酷庆科黄油体" panose="02000803000000020004" pitchFamily="2" charset="-122"/>
                </a:endParaRPr>
              </a:p>
            </p:txBody>
          </p:sp>
        </p:grpSp>
      </p:grpSp>
      <p:sp>
        <p:nvSpPr>
          <p:cNvPr id="51" name="文本框 50"/>
          <p:cNvSpPr txBox="1"/>
          <p:nvPr/>
        </p:nvSpPr>
        <p:spPr>
          <a:xfrm>
            <a:off x="5501300" y="2585606"/>
            <a:ext cx="5497282" cy="1107996"/>
          </a:xfrm>
          <a:prstGeom prst="rect">
            <a:avLst/>
          </a:prstGeom>
          <a:noFill/>
        </p:spPr>
        <p:txBody>
          <a:bodyPr wrap="square" rtlCol="0">
            <a:spAutoFit/>
          </a:bodyPr>
          <a:lstStyle/>
          <a:p>
            <a:pPr algn="dist"/>
            <a:r>
              <a:rPr lang="zh-CN" altLang="en-US" sz="66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年终工作</a:t>
            </a:r>
            <a:r>
              <a:rPr lang="zh-CN" altLang="en-US" sz="6600" dirty="0">
                <a:solidFill>
                  <a:srgbClr val="FF3300"/>
                </a:solidFill>
                <a:latin typeface="印品雅圆体（非商用）" panose="02010601030101010101" pitchFamily="2" charset="-122"/>
                <a:ea typeface="印品雅圆体（非商用）" panose="02010601030101010101" pitchFamily="2" charset="-122"/>
              </a:rPr>
              <a:t>总结</a:t>
            </a:r>
            <a:endParaRPr lang="zh-CN" altLang="en-US" sz="6600" dirty="0">
              <a:solidFill>
                <a:srgbClr val="FF3300"/>
              </a:solidFill>
              <a:latin typeface="印品雅圆体（非商用）" panose="02010601030101010101" pitchFamily="2" charset="-122"/>
              <a:ea typeface="印品雅圆体（非商用）" panose="02010601030101010101" pitchFamily="2" charset="-122"/>
            </a:endParaRPr>
          </a:p>
        </p:txBody>
      </p:sp>
      <p:sp>
        <p:nvSpPr>
          <p:cNvPr id="52" name="文本框 51"/>
          <p:cNvSpPr txBox="1"/>
          <p:nvPr/>
        </p:nvSpPr>
        <p:spPr>
          <a:xfrm>
            <a:off x="5632390" y="2043178"/>
            <a:ext cx="5188141" cy="645160"/>
          </a:xfrm>
          <a:prstGeom prst="rect">
            <a:avLst/>
          </a:prstGeom>
          <a:noFill/>
        </p:spPr>
        <p:txBody>
          <a:bodyPr wrap="square" rtlCol="0">
            <a:spAutoFit/>
          </a:bodyPr>
          <a:lstStyle/>
          <a:p>
            <a:pPr algn="dist"/>
            <a:r>
              <a:rPr lang="en-US" altLang="zh-CN" sz="36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2024</a:t>
            </a:r>
            <a:r>
              <a:rPr lang="zh-CN" altLang="en-US" sz="36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新的起点新的开始</a:t>
            </a:r>
            <a:endParaRPr lang="zh-CN" altLang="en-US" sz="3600" dirty="0">
              <a:solidFill>
                <a:srgbClr val="ED7B2E"/>
              </a:solidFill>
              <a:latin typeface="印品雅圆体（非商用）" panose="02010601030101010101" pitchFamily="2" charset="-122"/>
              <a:ea typeface="印品雅圆体（非商用）" panose="02010601030101010101" pitchFamily="2" charset="-122"/>
            </a:endParaRPr>
          </a:p>
        </p:txBody>
      </p:sp>
      <p:sp>
        <p:nvSpPr>
          <p:cNvPr id="60" name="PA_文本框 12"/>
          <p:cNvSpPr txBox="1">
            <a:spLocks noChangeArrowheads="1"/>
          </p:cNvSpPr>
          <p:nvPr>
            <p:custDataLst>
              <p:tags r:id="rId2"/>
            </p:custDataLst>
          </p:nvPr>
        </p:nvSpPr>
        <p:spPr bwMode="auto">
          <a:xfrm>
            <a:off x="5655870" y="3532897"/>
            <a:ext cx="51881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dist">
              <a:defRPr/>
            </a:pPr>
            <a:r>
              <a:rPr lang="en-US" altLang="zh-CN" sz="4400" dirty="0">
                <a:solidFill>
                  <a:schemeClr val="bg1">
                    <a:lumMod val="50000"/>
                    <a:alpha val="50000"/>
                  </a:schemeClr>
                </a:solidFill>
                <a:latin typeface="站酷庆科黄油体" panose="02000803000000020004" pitchFamily="2" charset="-122"/>
                <a:ea typeface="站酷庆科黄油体" panose="02000803000000020004" pitchFamily="2" charset="-122"/>
              </a:rPr>
              <a:t>YEAR END WORK PLAN</a:t>
            </a:r>
            <a:endParaRPr kumimoji="0" lang="zh-CN" altLang="zh-CN" sz="4400" b="0" i="0" u="none" strike="noStrike" kern="1200" cap="none" spc="0" normalizeH="0" baseline="0" noProof="0" dirty="0">
              <a:ln>
                <a:noFill/>
              </a:ln>
              <a:solidFill>
                <a:schemeClr val="bg1">
                  <a:lumMod val="50000"/>
                  <a:alpha val="50000"/>
                </a:schemeClr>
              </a:solidFill>
              <a:effectLst/>
              <a:uLnTx/>
              <a:uFillTx/>
              <a:latin typeface="站酷庆科黄油体" panose="02000803000000020004" pitchFamily="2" charset="-122"/>
              <a:ea typeface="站酷庆科黄油体" panose="02000803000000020004" pitchFamily="2" charset="-122"/>
            </a:endParaRPr>
          </a:p>
        </p:txBody>
      </p:sp>
      <p:grpSp>
        <p:nvGrpSpPr>
          <p:cNvPr id="61" name="组合 60"/>
          <p:cNvGrpSpPr/>
          <p:nvPr/>
        </p:nvGrpSpPr>
        <p:grpSpPr>
          <a:xfrm>
            <a:off x="7202959" y="4494530"/>
            <a:ext cx="2047002" cy="379724"/>
            <a:chOff x="4902198" y="3898900"/>
            <a:chExt cx="2387602" cy="425067"/>
          </a:xfrm>
          <a:solidFill>
            <a:srgbClr val="476263"/>
          </a:solidFill>
          <a:effectLst/>
        </p:grpSpPr>
        <p:sp>
          <p:nvSpPr>
            <p:cNvPr id="62" name="PA_圆角矩形 7"/>
            <p:cNvSpPr/>
            <p:nvPr>
              <p:custDataLst>
                <p:tags r:id="rId3"/>
              </p:custDataLst>
            </p:nvPr>
          </p:nvSpPr>
          <p:spPr>
            <a:xfrm>
              <a:off x="4902198" y="3898900"/>
              <a:ext cx="2387602" cy="375420"/>
            </a:xfrm>
            <a:prstGeom prst="roundRect">
              <a:avLst>
                <a:gd name="adj" fmla="val 50000"/>
              </a:avLst>
            </a:prstGeom>
            <a:solidFill>
              <a:srgbClr val="FF33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63" name="PA_文本框 6"/>
            <p:cNvSpPr txBox="1"/>
            <p:nvPr>
              <p:custDataLst>
                <p:tags r:id="rId4"/>
              </p:custDataLst>
            </p:nvPr>
          </p:nvSpPr>
          <p:spPr>
            <a:xfrm>
              <a:off x="5010514" y="3946518"/>
              <a:ext cx="2179464" cy="377449"/>
            </a:xfrm>
            <a:prstGeom prst="rect">
              <a:avLst/>
            </a:prstGeom>
            <a:noFill/>
          </p:spPr>
          <p:txBody>
            <a:bodyPr wrap="square" rtlCol="0">
              <a:spAutoFit/>
            </a:bodyPr>
            <a:lstStyle/>
            <a:p>
              <a:pPr algn="ctr"/>
              <a:r>
                <a:rPr lang="zh-CN" altLang="en-US" sz="1600" dirty="0">
                  <a:solidFill>
                    <a:schemeClr val="bg1"/>
                  </a:solidFill>
                  <a:effectLst>
                    <a:outerShdw blurRad="38100" dist="38100" dir="2700000" algn="tl">
                      <a:srgbClr val="000000">
                        <a:alpha val="43137"/>
                      </a:srgb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汇报人：</a:t>
              </a:r>
              <a:r>
                <a:rPr lang="en-US" altLang="zh-CN" sz="1600" dirty="0">
                  <a:solidFill>
                    <a:schemeClr val="bg1"/>
                  </a:solidFill>
                  <a:effectLst>
                    <a:outerShdw blurRad="38100" dist="38100" dir="2700000" algn="tl">
                      <a:srgbClr val="000000">
                        <a:alpha val="43137"/>
                      </a:srgb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PPTying</a:t>
              </a:r>
              <a:endParaRPr lang="en-US" altLang="zh-CN" sz="1600" dirty="0">
                <a:solidFill>
                  <a:schemeClr val="bg1"/>
                </a:solidFill>
                <a:effectLst>
                  <a:outerShdw blurRad="38100" dist="38100" dir="2700000" algn="tl">
                    <a:srgbClr val="000000">
                      <a:alpha val="43137"/>
                    </a:srgb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pic>
        <p:nvPicPr>
          <p:cNvPr id="3" name="商务1">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3616" y="-1559744"/>
            <a:ext cx="609600" cy="60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ppt_w"/>
                                          </p:val>
                                        </p:tav>
                                        <p:tav tm="100000">
                                          <p:val>
                                            <p:strVal val="#ppt_w"/>
                                          </p:val>
                                        </p:tav>
                                      </p:tavLst>
                                    </p:anim>
                                    <p:anim calcmode="lin" valueType="num">
                                      <p:cBhvr>
                                        <p:cTn id="12" dur="500" fill="hold"/>
                                        <p:tgtEl>
                                          <p:spTgt spid="2"/>
                                        </p:tgtEl>
                                        <p:attrNameLst>
                                          <p:attrName>ppt_h</p:attrName>
                                        </p:attrNameLst>
                                      </p:cBhvr>
                                      <p:tavLst>
                                        <p:tav tm="0">
                                          <p:val>
                                            <p:strVal val="4*#ppt_h"/>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randombar(horizontal)">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1000" fill="hold"/>
                                        <p:tgtEl>
                                          <p:spTgt spid="61"/>
                                        </p:tgtEl>
                                        <p:attrNameLst>
                                          <p:attrName>ppt_x</p:attrName>
                                        </p:attrNameLst>
                                      </p:cBhvr>
                                      <p:tavLst>
                                        <p:tav tm="0">
                                          <p:val>
                                            <p:strVal val="#ppt_x"/>
                                          </p:val>
                                        </p:tav>
                                        <p:tav tm="100000">
                                          <p:val>
                                            <p:strVal val="#ppt_x"/>
                                          </p:val>
                                        </p:tav>
                                      </p:tavLst>
                                    </p:anim>
                                    <p:anim calcmode="lin" valueType="num">
                                      <p:cBhvr additive="base">
                                        <p:cTn id="37"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3"/>
                </p:tgtEl>
              </p:cMediaNode>
            </p:audio>
          </p:childTnLst>
        </p:cTn>
      </p:par>
    </p:tnLst>
    <p:bldLst>
      <p:bldP spid="51" grpId="0"/>
      <p:bldP spid="52"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36914" y="2240685"/>
            <a:ext cx="819271" cy="2705100"/>
            <a:chOff x="4335777" y="2298099"/>
            <a:chExt cx="819271" cy="2705100"/>
          </a:xfrm>
        </p:grpSpPr>
        <p:sp>
          <p:nvSpPr>
            <p:cNvPr id="22" name="Rectangle 8"/>
            <p:cNvSpPr/>
            <p:nvPr/>
          </p:nvSpPr>
          <p:spPr>
            <a:xfrm>
              <a:off x="4335777" y="2298099"/>
              <a:ext cx="819271" cy="90170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9"/>
            <p:cNvSpPr/>
            <p:nvPr/>
          </p:nvSpPr>
          <p:spPr>
            <a:xfrm>
              <a:off x="4335777" y="3199799"/>
              <a:ext cx="819271" cy="9017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10"/>
            <p:cNvSpPr/>
            <p:nvPr/>
          </p:nvSpPr>
          <p:spPr>
            <a:xfrm>
              <a:off x="4335777" y="4101499"/>
              <a:ext cx="819271" cy="901700"/>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reeform 113"/>
            <p:cNvSpPr>
              <a:spLocks noEditPoints="1"/>
            </p:cNvSpPr>
            <p:nvPr/>
          </p:nvSpPr>
          <p:spPr bwMode="auto">
            <a:xfrm>
              <a:off x="4469479" y="3429000"/>
              <a:ext cx="457200" cy="457200"/>
            </a:xfrm>
            <a:custGeom>
              <a:avLst/>
              <a:gdLst>
                <a:gd name="T0" fmla="*/ 969 w 1152"/>
                <a:gd name="T1" fmla="*/ 435 h 1152"/>
                <a:gd name="T2" fmla="*/ 944 w 1152"/>
                <a:gd name="T3" fmla="*/ 359 h 1152"/>
                <a:gd name="T4" fmla="*/ 900 w 1152"/>
                <a:gd name="T5" fmla="*/ 291 h 1152"/>
                <a:gd name="T6" fmla="*/ 834 w 1152"/>
                <a:gd name="T7" fmla="*/ 231 h 1152"/>
                <a:gd name="T8" fmla="*/ 754 w 1152"/>
                <a:gd name="T9" fmla="*/ 193 h 1152"/>
                <a:gd name="T10" fmla="*/ 667 w 1152"/>
                <a:gd name="T11" fmla="*/ 179 h 1152"/>
                <a:gd name="T12" fmla="*/ 795 w 1152"/>
                <a:gd name="T13" fmla="*/ 79 h 1152"/>
                <a:gd name="T14" fmla="*/ 877 w 1152"/>
                <a:gd name="T15" fmla="*/ 75 h 1152"/>
                <a:gd name="T16" fmla="*/ 941 w 1152"/>
                <a:gd name="T17" fmla="*/ 95 h 1152"/>
                <a:gd name="T18" fmla="*/ 999 w 1152"/>
                <a:gd name="T19" fmla="*/ 135 h 1152"/>
                <a:gd name="T20" fmla="*/ 1067 w 1152"/>
                <a:gd name="T21" fmla="*/ 234 h 1152"/>
                <a:gd name="T22" fmla="*/ 1076 w 1152"/>
                <a:gd name="T23" fmla="*/ 348 h 1152"/>
                <a:gd name="T24" fmla="*/ 320 w 1152"/>
                <a:gd name="T25" fmla="*/ 1031 h 1152"/>
                <a:gd name="T26" fmla="*/ 285 w 1152"/>
                <a:gd name="T27" fmla="*/ 924 h 1152"/>
                <a:gd name="T28" fmla="*/ 195 w 1152"/>
                <a:gd name="T29" fmla="*/ 849 h 1152"/>
                <a:gd name="T30" fmla="*/ 162 w 1152"/>
                <a:gd name="T31" fmla="*/ 695 h 1152"/>
                <a:gd name="T32" fmla="*/ 218 w 1152"/>
                <a:gd name="T33" fmla="*/ 655 h 1152"/>
                <a:gd name="T34" fmla="*/ 320 w 1152"/>
                <a:gd name="T35" fmla="*/ 653 h 1152"/>
                <a:gd name="T36" fmla="*/ 419 w 1152"/>
                <a:gd name="T37" fmla="*/ 705 h 1152"/>
                <a:gd name="T38" fmla="*/ 490 w 1152"/>
                <a:gd name="T39" fmla="*/ 803 h 1152"/>
                <a:gd name="T40" fmla="*/ 502 w 1152"/>
                <a:gd name="T41" fmla="*/ 912 h 1152"/>
                <a:gd name="T42" fmla="*/ 459 w 1152"/>
                <a:gd name="T43" fmla="*/ 993 h 1152"/>
                <a:gd name="T44" fmla="*/ 114 w 1152"/>
                <a:gd name="T45" fmla="*/ 1078 h 1152"/>
                <a:gd name="T46" fmla="*/ 73 w 1152"/>
                <a:gd name="T47" fmla="*/ 1037 h 1152"/>
                <a:gd name="T48" fmla="*/ 145 w 1152"/>
                <a:gd name="T49" fmla="*/ 871 h 1152"/>
                <a:gd name="T50" fmla="*/ 234 w 1152"/>
                <a:gd name="T51" fmla="*/ 918 h 1152"/>
                <a:gd name="T52" fmla="*/ 282 w 1152"/>
                <a:gd name="T53" fmla="*/ 1008 h 1152"/>
                <a:gd name="T54" fmla="*/ 352 w 1152"/>
                <a:gd name="T55" fmla="*/ 587 h 1152"/>
                <a:gd name="T56" fmla="*/ 274 w 1152"/>
                <a:gd name="T57" fmla="*/ 575 h 1152"/>
                <a:gd name="T58" fmla="*/ 596 w 1152"/>
                <a:gd name="T59" fmla="*/ 265 h 1152"/>
                <a:gd name="T60" fmla="*/ 660 w 1152"/>
                <a:gd name="T61" fmla="*/ 251 h 1152"/>
                <a:gd name="T62" fmla="*/ 378 w 1152"/>
                <a:gd name="T63" fmla="*/ 597 h 1152"/>
                <a:gd name="T64" fmla="*/ 468 w 1152"/>
                <a:gd name="T65" fmla="*/ 652 h 1152"/>
                <a:gd name="T66" fmla="*/ 794 w 1152"/>
                <a:gd name="T67" fmla="*/ 292 h 1152"/>
                <a:gd name="T68" fmla="*/ 856 w 1152"/>
                <a:gd name="T69" fmla="*/ 352 h 1152"/>
                <a:gd name="T70" fmla="*/ 573 w 1152"/>
                <a:gd name="T71" fmla="*/ 832 h 1152"/>
                <a:gd name="T72" fmla="*/ 894 w 1152"/>
                <a:gd name="T73" fmla="*/ 433 h 1152"/>
                <a:gd name="T74" fmla="*/ 900 w 1152"/>
                <a:gd name="T75" fmla="*/ 508 h 1152"/>
                <a:gd name="T76" fmla="*/ 878 w 1152"/>
                <a:gd name="T77" fmla="*/ 574 h 1152"/>
                <a:gd name="T78" fmla="*/ 855 w 1152"/>
                <a:gd name="T79" fmla="*/ 603 h 1152"/>
                <a:gd name="T80" fmla="*/ 1046 w 1152"/>
                <a:gd name="T81" fmla="*/ 82 h 1152"/>
                <a:gd name="T82" fmla="*/ 972 w 1152"/>
                <a:gd name="T83" fmla="*/ 31 h 1152"/>
                <a:gd name="T84" fmla="*/ 888 w 1152"/>
                <a:gd name="T85" fmla="*/ 4 h 1152"/>
                <a:gd name="T86" fmla="*/ 809 w 1152"/>
                <a:gd name="T87" fmla="*/ 3 h 1152"/>
                <a:gd name="T88" fmla="*/ 742 w 1152"/>
                <a:gd name="T89" fmla="*/ 22 h 1152"/>
                <a:gd name="T90" fmla="*/ 685 w 1152"/>
                <a:gd name="T91" fmla="*/ 60 h 1152"/>
                <a:gd name="T92" fmla="*/ 499 w 1152"/>
                <a:gd name="T93" fmla="*/ 247 h 1152"/>
                <a:gd name="T94" fmla="*/ 105 w 1152"/>
                <a:gd name="T95" fmla="*/ 649 h 1152"/>
                <a:gd name="T96" fmla="*/ 4 w 1152"/>
                <a:gd name="T97" fmla="*/ 993 h 1152"/>
                <a:gd name="T98" fmla="*/ 5 w 1152"/>
                <a:gd name="T99" fmla="*/ 1063 h 1152"/>
                <a:gd name="T100" fmla="*/ 46 w 1152"/>
                <a:gd name="T101" fmla="*/ 1124 h 1152"/>
                <a:gd name="T102" fmla="*/ 113 w 1152"/>
                <a:gd name="T103" fmla="*/ 1152 h 1152"/>
                <a:gd name="T104" fmla="*/ 473 w 1152"/>
                <a:gd name="T105" fmla="*/ 1065 h 1152"/>
                <a:gd name="T106" fmla="*/ 520 w 1152"/>
                <a:gd name="T107" fmla="*/ 1040 h 1152"/>
                <a:gd name="T108" fmla="*/ 1109 w 1152"/>
                <a:gd name="T109" fmla="*/ 444 h 1152"/>
                <a:gd name="T110" fmla="*/ 1141 w 1152"/>
                <a:gd name="T111" fmla="*/ 377 h 1152"/>
                <a:gd name="T112" fmla="*/ 1152 w 1152"/>
                <a:gd name="T113" fmla="*/ 302 h 1152"/>
                <a:gd name="T114" fmla="*/ 1139 w 1152"/>
                <a:gd name="T115" fmla="*/ 225 h 1152"/>
                <a:gd name="T116" fmla="*/ 1105 w 1152"/>
                <a:gd name="T117" fmla="*/ 14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2" h="1152">
                  <a:moveTo>
                    <a:pt x="1032" y="424"/>
                  </a:moveTo>
                  <a:lnTo>
                    <a:pt x="972" y="485"/>
                  </a:lnTo>
                  <a:lnTo>
                    <a:pt x="973" y="472"/>
                  </a:lnTo>
                  <a:lnTo>
                    <a:pt x="973" y="460"/>
                  </a:lnTo>
                  <a:lnTo>
                    <a:pt x="971" y="447"/>
                  </a:lnTo>
                  <a:lnTo>
                    <a:pt x="969" y="435"/>
                  </a:lnTo>
                  <a:lnTo>
                    <a:pt x="967" y="422"/>
                  </a:lnTo>
                  <a:lnTo>
                    <a:pt x="963" y="409"/>
                  </a:lnTo>
                  <a:lnTo>
                    <a:pt x="959" y="397"/>
                  </a:lnTo>
                  <a:lnTo>
                    <a:pt x="955" y="384"/>
                  </a:lnTo>
                  <a:lnTo>
                    <a:pt x="949" y="372"/>
                  </a:lnTo>
                  <a:lnTo>
                    <a:pt x="944" y="359"/>
                  </a:lnTo>
                  <a:lnTo>
                    <a:pt x="938" y="347"/>
                  </a:lnTo>
                  <a:lnTo>
                    <a:pt x="932" y="335"/>
                  </a:lnTo>
                  <a:lnTo>
                    <a:pt x="924" y="324"/>
                  </a:lnTo>
                  <a:lnTo>
                    <a:pt x="917" y="312"/>
                  </a:lnTo>
                  <a:lnTo>
                    <a:pt x="908" y="302"/>
                  </a:lnTo>
                  <a:lnTo>
                    <a:pt x="900" y="291"/>
                  </a:lnTo>
                  <a:lnTo>
                    <a:pt x="891" y="281"/>
                  </a:lnTo>
                  <a:lnTo>
                    <a:pt x="881" y="270"/>
                  </a:lnTo>
                  <a:lnTo>
                    <a:pt x="869" y="261"/>
                  </a:lnTo>
                  <a:lnTo>
                    <a:pt x="859" y="250"/>
                  </a:lnTo>
                  <a:lnTo>
                    <a:pt x="847" y="240"/>
                  </a:lnTo>
                  <a:lnTo>
                    <a:pt x="834" y="231"/>
                  </a:lnTo>
                  <a:lnTo>
                    <a:pt x="821" y="224"/>
                  </a:lnTo>
                  <a:lnTo>
                    <a:pt x="808" y="216"/>
                  </a:lnTo>
                  <a:lnTo>
                    <a:pt x="795" y="209"/>
                  </a:lnTo>
                  <a:lnTo>
                    <a:pt x="781" y="202"/>
                  </a:lnTo>
                  <a:lnTo>
                    <a:pt x="768" y="197"/>
                  </a:lnTo>
                  <a:lnTo>
                    <a:pt x="754" y="193"/>
                  </a:lnTo>
                  <a:lnTo>
                    <a:pt x="740" y="188"/>
                  </a:lnTo>
                  <a:lnTo>
                    <a:pt x="726" y="185"/>
                  </a:lnTo>
                  <a:lnTo>
                    <a:pt x="711" y="182"/>
                  </a:lnTo>
                  <a:lnTo>
                    <a:pt x="697" y="180"/>
                  </a:lnTo>
                  <a:lnTo>
                    <a:pt x="682" y="179"/>
                  </a:lnTo>
                  <a:lnTo>
                    <a:pt x="667" y="179"/>
                  </a:lnTo>
                  <a:lnTo>
                    <a:pt x="727" y="118"/>
                  </a:lnTo>
                  <a:lnTo>
                    <a:pt x="739" y="107"/>
                  </a:lnTo>
                  <a:lnTo>
                    <a:pt x="752" y="99"/>
                  </a:lnTo>
                  <a:lnTo>
                    <a:pt x="766" y="90"/>
                  </a:lnTo>
                  <a:lnTo>
                    <a:pt x="780" y="84"/>
                  </a:lnTo>
                  <a:lnTo>
                    <a:pt x="795" y="79"/>
                  </a:lnTo>
                  <a:lnTo>
                    <a:pt x="811" y="75"/>
                  </a:lnTo>
                  <a:lnTo>
                    <a:pt x="827" y="73"/>
                  </a:lnTo>
                  <a:lnTo>
                    <a:pt x="844" y="72"/>
                  </a:lnTo>
                  <a:lnTo>
                    <a:pt x="855" y="73"/>
                  </a:lnTo>
                  <a:lnTo>
                    <a:pt x="866" y="73"/>
                  </a:lnTo>
                  <a:lnTo>
                    <a:pt x="877" y="75"/>
                  </a:lnTo>
                  <a:lnTo>
                    <a:pt x="888" y="77"/>
                  </a:lnTo>
                  <a:lnTo>
                    <a:pt x="898" y="79"/>
                  </a:lnTo>
                  <a:lnTo>
                    <a:pt x="909" y="82"/>
                  </a:lnTo>
                  <a:lnTo>
                    <a:pt x="920" y="87"/>
                  </a:lnTo>
                  <a:lnTo>
                    <a:pt x="931" y="91"/>
                  </a:lnTo>
                  <a:lnTo>
                    <a:pt x="941" y="95"/>
                  </a:lnTo>
                  <a:lnTo>
                    <a:pt x="951" y="101"/>
                  </a:lnTo>
                  <a:lnTo>
                    <a:pt x="961" y="107"/>
                  </a:lnTo>
                  <a:lnTo>
                    <a:pt x="971" y="114"/>
                  </a:lnTo>
                  <a:lnTo>
                    <a:pt x="981" y="120"/>
                  </a:lnTo>
                  <a:lnTo>
                    <a:pt x="989" y="128"/>
                  </a:lnTo>
                  <a:lnTo>
                    <a:pt x="999" y="135"/>
                  </a:lnTo>
                  <a:lnTo>
                    <a:pt x="1008" y="144"/>
                  </a:lnTo>
                  <a:lnTo>
                    <a:pt x="1023" y="160"/>
                  </a:lnTo>
                  <a:lnTo>
                    <a:pt x="1037" y="177"/>
                  </a:lnTo>
                  <a:lnTo>
                    <a:pt x="1049" y="196"/>
                  </a:lnTo>
                  <a:lnTo>
                    <a:pt x="1058" y="214"/>
                  </a:lnTo>
                  <a:lnTo>
                    <a:pt x="1067" y="234"/>
                  </a:lnTo>
                  <a:lnTo>
                    <a:pt x="1072" y="254"/>
                  </a:lnTo>
                  <a:lnTo>
                    <a:pt x="1077" y="274"/>
                  </a:lnTo>
                  <a:lnTo>
                    <a:pt x="1080" y="294"/>
                  </a:lnTo>
                  <a:lnTo>
                    <a:pt x="1080" y="312"/>
                  </a:lnTo>
                  <a:lnTo>
                    <a:pt x="1079" y="331"/>
                  </a:lnTo>
                  <a:lnTo>
                    <a:pt x="1076" y="348"/>
                  </a:lnTo>
                  <a:lnTo>
                    <a:pt x="1070" y="365"/>
                  </a:lnTo>
                  <a:lnTo>
                    <a:pt x="1064" y="382"/>
                  </a:lnTo>
                  <a:lnTo>
                    <a:pt x="1055" y="397"/>
                  </a:lnTo>
                  <a:lnTo>
                    <a:pt x="1044" y="411"/>
                  </a:lnTo>
                  <a:lnTo>
                    <a:pt x="1032" y="424"/>
                  </a:lnTo>
                  <a:close/>
                  <a:moveTo>
                    <a:pt x="320" y="1031"/>
                  </a:moveTo>
                  <a:lnTo>
                    <a:pt x="319" y="1012"/>
                  </a:lnTo>
                  <a:lnTo>
                    <a:pt x="315" y="994"/>
                  </a:lnTo>
                  <a:lnTo>
                    <a:pt x="311" y="977"/>
                  </a:lnTo>
                  <a:lnTo>
                    <a:pt x="303" y="958"/>
                  </a:lnTo>
                  <a:lnTo>
                    <a:pt x="296" y="941"/>
                  </a:lnTo>
                  <a:lnTo>
                    <a:pt x="285" y="924"/>
                  </a:lnTo>
                  <a:lnTo>
                    <a:pt x="273" y="908"/>
                  </a:lnTo>
                  <a:lnTo>
                    <a:pt x="259" y="892"/>
                  </a:lnTo>
                  <a:lnTo>
                    <a:pt x="245" y="879"/>
                  </a:lnTo>
                  <a:lnTo>
                    <a:pt x="229" y="868"/>
                  </a:lnTo>
                  <a:lnTo>
                    <a:pt x="213" y="857"/>
                  </a:lnTo>
                  <a:lnTo>
                    <a:pt x="195" y="849"/>
                  </a:lnTo>
                  <a:lnTo>
                    <a:pt x="178" y="842"/>
                  </a:lnTo>
                  <a:lnTo>
                    <a:pt x="160" y="836"/>
                  </a:lnTo>
                  <a:lnTo>
                    <a:pt x="142" y="833"/>
                  </a:lnTo>
                  <a:lnTo>
                    <a:pt x="124" y="832"/>
                  </a:lnTo>
                  <a:lnTo>
                    <a:pt x="160" y="701"/>
                  </a:lnTo>
                  <a:lnTo>
                    <a:pt x="162" y="695"/>
                  </a:lnTo>
                  <a:lnTo>
                    <a:pt x="165" y="689"/>
                  </a:lnTo>
                  <a:lnTo>
                    <a:pt x="169" y="683"/>
                  </a:lnTo>
                  <a:lnTo>
                    <a:pt x="174" y="678"/>
                  </a:lnTo>
                  <a:lnTo>
                    <a:pt x="188" y="668"/>
                  </a:lnTo>
                  <a:lnTo>
                    <a:pt x="202" y="661"/>
                  </a:lnTo>
                  <a:lnTo>
                    <a:pt x="218" y="655"/>
                  </a:lnTo>
                  <a:lnTo>
                    <a:pt x="234" y="651"/>
                  </a:lnTo>
                  <a:lnTo>
                    <a:pt x="250" y="648"/>
                  </a:lnTo>
                  <a:lnTo>
                    <a:pt x="268" y="647"/>
                  </a:lnTo>
                  <a:lnTo>
                    <a:pt x="285" y="647"/>
                  </a:lnTo>
                  <a:lnTo>
                    <a:pt x="302" y="649"/>
                  </a:lnTo>
                  <a:lnTo>
                    <a:pt x="320" y="653"/>
                  </a:lnTo>
                  <a:lnTo>
                    <a:pt x="337" y="657"/>
                  </a:lnTo>
                  <a:lnTo>
                    <a:pt x="354" y="663"/>
                  </a:lnTo>
                  <a:lnTo>
                    <a:pt x="371" y="671"/>
                  </a:lnTo>
                  <a:lnTo>
                    <a:pt x="388" y="681"/>
                  </a:lnTo>
                  <a:lnTo>
                    <a:pt x="404" y="692"/>
                  </a:lnTo>
                  <a:lnTo>
                    <a:pt x="419" y="705"/>
                  </a:lnTo>
                  <a:lnTo>
                    <a:pt x="434" y="717"/>
                  </a:lnTo>
                  <a:lnTo>
                    <a:pt x="448" y="734"/>
                  </a:lnTo>
                  <a:lnTo>
                    <a:pt x="461" y="750"/>
                  </a:lnTo>
                  <a:lnTo>
                    <a:pt x="473" y="767"/>
                  </a:lnTo>
                  <a:lnTo>
                    <a:pt x="483" y="784"/>
                  </a:lnTo>
                  <a:lnTo>
                    <a:pt x="490" y="803"/>
                  </a:lnTo>
                  <a:lnTo>
                    <a:pt x="497" y="821"/>
                  </a:lnTo>
                  <a:lnTo>
                    <a:pt x="501" y="840"/>
                  </a:lnTo>
                  <a:lnTo>
                    <a:pt x="504" y="858"/>
                  </a:lnTo>
                  <a:lnTo>
                    <a:pt x="505" y="876"/>
                  </a:lnTo>
                  <a:lnTo>
                    <a:pt x="504" y="895"/>
                  </a:lnTo>
                  <a:lnTo>
                    <a:pt x="502" y="912"/>
                  </a:lnTo>
                  <a:lnTo>
                    <a:pt x="499" y="929"/>
                  </a:lnTo>
                  <a:lnTo>
                    <a:pt x="492" y="945"/>
                  </a:lnTo>
                  <a:lnTo>
                    <a:pt x="486" y="962"/>
                  </a:lnTo>
                  <a:lnTo>
                    <a:pt x="476" y="977"/>
                  </a:lnTo>
                  <a:lnTo>
                    <a:pt x="465" y="991"/>
                  </a:lnTo>
                  <a:lnTo>
                    <a:pt x="459" y="993"/>
                  </a:lnTo>
                  <a:lnTo>
                    <a:pt x="452" y="996"/>
                  </a:lnTo>
                  <a:lnTo>
                    <a:pt x="320" y="1031"/>
                  </a:lnTo>
                  <a:close/>
                  <a:moveTo>
                    <a:pt x="150" y="1075"/>
                  </a:moveTo>
                  <a:lnTo>
                    <a:pt x="139" y="1078"/>
                  </a:lnTo>
                  <a:lnTo>
                    <a:pt x="125" y="1080"/>
                  </a:lnTo>
                  <a:lnTo>
                    <a:pt x="114" y="1078"/>
                  </a:lnTo>
                  <a:lnTo>
                    <a:pt x="105" y="1076"/>
                  </a:lnTo>
                  <a:lnTo>
                    <a:pt x="96" y="1071"/>
                  </a:lnTo>
                  <a:lnTo>
                    <a:pt x="87" y="1064"/>
                  </a:lnTo>
                  <a:lnTo>
                    <a:pt x="81" y="1056"/>
                  </a:lnTo>
                  <a:lnTo>
                    <a:pt x="77" y="1047"/>
                  </a:lnTo>
                  <a:lnTo>
                    <a:pt x="73" y="1037"/>
                  </a:lnTo>
                  <a:lnTo>
                    <a:pt x="72" y="1026"/>
                  </a:lnTo>
                  <a:lnTo>
                    <a:pt x="73" y="1014"/>
                  </a:lnTo>
                  <a:lnTo>
                    <a:pt x="76" y="1006"/>
                  </a:lnTo>
                  <a:lnTo>
                    <a:pt x="113" y="869"/>
                  </a:lnTo>
                  <a:lnTo>
                    <a:pt x="130" y="869"/>
                  </a:lnTo>
                  <a:lnTo>
                    <a:pt x="145" y="871"/>
                  </a:lnTo>
                  <a:lnTo>
                    <a:pt x="161" y="874"/>
                  </a:lnTo>
                  <a:lnTo>
                    <a:pt x="176" y="879"/>
                  </a:lnTo>
                  <a:lnTo>
                    <a:pt x="191" y="887"/>
                  </a:lnTo>
                  <a:lnTo>
                    <a:pt x="206" y="896"/>
                  </a:lnTo>
                  <a:lnTo>
                    <a:pt x="220" y="905"/>
                  </a:lnTo>
                  <a:lnTo>
                    <a:pt x="234" y="918"/>
                  </a:lnTo>
                  <a:lnTo>
                    <a:pt x="246" y="931"/>
                  </a:lnTo>
                  <a:lnTo>
                    <a:pt x="257" y="946"/>
                  </a:lnTo>
                  <a:lnTo>
                    <a:pt x="266" y="962"/>
                  </a:lnTo>
                  <a:lnTo>
                    <a:pt x="273" y="977"/>
                  </a:lnTo>
                  <a:lnTo>
                    <a:pt x="279" y="993"/>
                  </a:lnTo>
                  <a:lnTo>
                    <a:pt x="282" y="1008"/>
                  </a:lnTo>
                  <a:lnTo>
                    <a:pt x="284" y="1024"/>
                  </a:lnTo>
                  <a:lnTo>
                    <a:pt x="284" y="1040"/>
                  </a:lnTo>
                  <a:lnTo>
                    <a:pt x="150" y="1075"/>
                  </a:lnTo>
                  <a:close/>
                  <a:moveTo>
                    <a:pt x="378" y="597"/>
                  </a:moveTo>
                  <a:lnTo>
                    <a:pt x="365" y="591"/>
                  </a:lnTo>
                  <a:lnTo>
                    <a:pt x="352" y="587"/>
                  </a:lnTo>
                  <a:lnTo>
                    <a:pt x="339" y="584"/>
                  </a:lnTo>
                  <a:lnTo>
                    <a:pt x="326" y="580"/>
                  </a:lnTo>
                  <a:lnTo>
                    <a:pt x="313" y="578"/>
                  </a:lnTo>
                  <a:lnTo>
                    <a:pt x="300" y="576"/>
                  </a:lnTo>
                  <a:lnTo>
                    <a:pt x="287" y="575"/>
                  </a:lnTo>
                  <a:lnTo>
                    <a:pt x="274" y="575"/>
                  </a:lnTo>
                  <a:lnTo>
                    <a:pt x="552" y="295"/>
                  </a:lnTo>
                  <a:lnTo>
                    <a:pt x="559" y="288"/>
                  </a:lnTo>
                  <a:lnTo>
                    <a:pt x="568" y="281"/>
                  </a:lnTo>
                  <a:lnTo>
                    <a:pt x="578" y="275"/>
                  </a:lnTo>
                  <a:lnTo>
                    <a:pt x="586" y="269"/>
                  </a:lnTo>
                  <a:lnTo>
                    <a:pt x="596" y="265"/>
                  </a:lnTo>
                  <a:lnTo>
                    <a:pt x="607" y="261"/>
                  </a:lnTo>
                  <a:lnTo>
                    <a:pt x="617" y="257"/>
                  </a:lnTo>
                  <a:lnTo>
                    <a:pt x="627" y="255"/>
                  </a:lnTo>
                  <a:lnTo>
                    <a:pt x="638" y="253"/>
                  </a:lnTo>
                  <a:lnTo>
                    <a:pt x="649" y="252"/>
                  </a:lnTo>
                  <a:lnTo>
                    <a:pt x="660" y="251"/>
                  </a:lnTo>
                  <a:lnTo>
                    <a:pt x="672" y="251"/>
                  </a:lnTo>
                  <a:lnTo>
                    <a:pt x="682" y="251"/>
                  </a:lnTo>
                  <a:lnTo>
                    <a:pt x="694" y="253"/>
                  </a:lnTo>
                  <a:lnTo>
                    <a:pt x="705" y="254"/>
                  </a:lnTo>
                  <a:lnTo>
                    <a:pt x="717" y="257"/>
                  </a:lnTo>
                  <a:lnTo>
                    <a:pt x="378" y="597"/>
                  </a:lnTo>
                  <a:close/>
                  <a:moveTo>
                    <a:pt x="532" y="729"/>
                  </a:moveTo>
                  <a:lnTo>
                    <a:pt x="523" y="713"/>
                  </a:lnTo>
                  <a:lnTo>
                    <a:pt x="511" y="697"/>
                  </a:lnTo>
                  <a:lnTo>
                    <a:pt x="499" y="682"/>
                  </a:lnTo>
                  <a:lnTo>
                    <a:pt x="485" y="667"/>
                  </a:lnTo>
                  <a:lnTo>
                    <a:pt x="468" y="652"/>
                  </a:lnTo>
                  <a:lnTo>
                    <a:pt x="450" y="638"/>
                  </a:lnTo>
                  <a:lnTo>
                    <a:pt x="431" y="625"/>
                  </a:lnTo>
                  <a:lnTo>
                    <a:pt x="411" y="613"/>
                  </a:lnTo>
                  <a:lnTo>
                    <a:pt x="755" y="270"/>
                  </a:lnTo>
                  <a:lnTo>
                    <a:pt x="774" y="280"/>
                  </a:lnTo>
                  <a:lnTo>
                    <a:pt x="794" y="292"/>
                  </a:lnTo>
                  <a:lnTo>
                    <a:pt x="803" y="298"/>
                  </a:lnTo>
                  <a:lnTo>
                    <a:pt x="812" y="306"/>
                  </a:lnTo>
                  <a:lnTo>
                    <a:pt x="822" y="314"/>
                  </a:lnTo>
                  <a:lnTo>
                    <a:pt x="830" y="322"/>
                  </a:lnTo>
                  <a:lnTo>
                    <a:pt x="843" y="336"/>
                  </a:lnTo>
                  <a:lnTo>
                    <a:pt x="856" y="352"/>
                  </a:lnTo>
                  <a:lnTo>
                    <a:pt x="867" y="369"/>
                  </a:lnTo>
                  <a:lnTo>
                    <a:pt x="876" y="386"/>
                  </a:lnTo>
                  <a:lnTo>
                    <a:pt x="532" y="729"/>
                  </a:lnTo>
                  <a:close/>
                  <a:moveTo>
                    <a:pt x="577" y="857"/>
                  </a:moveTo>
                  <a:lnTo>
                    <a:pt x="576" y="844"/>
                  </a:lnTo>
                  <a:lnTo>
                    <a:pt x="573" y="832"/>
                  </a:lnTo>
                  <a:lnTo>
                    <a:pt x="570" y="820"/>
                  </a:lnTo>
                  <a:lnTo>
                    <a:pt x="568" y="808"/>
                  </a:lnTo>
                  <a:lnTo>
                    <a:pt x="560" y="784"/>
                  </a:lnTo>
                  <a:lnTo>
                    <a:pt x="551" y="762"/>
                  </a:lnTo>
                  <a:lnTo>
                    <a:pt x="891" y="422"/>
                  </a:lnTo>
                  <a:lnTo>
                    <a:pt x="894" y="433"/>
                  </a:lnTo>
                  <a:lnTo>
                    <a:pt x="897" y="446"/>
                  </a:lnTo>
                  <a:lnTo>
                    <a:pt x="900" y="458"/>
                  </a:lnTo>
                  <a:lnTo>
                    <a:pt x="901" y="471"/>
                  </a:lnTo>
                  <a:lnTo>
                    <a:pt x="902" y="483"/>
                  </a:lnTo>
                  <a:lnTo>
                    <a:pt x="901" y="495"/>
                  </a:lnTo>
                  <a:lnTo>
                    <a:pt x="900" y="508"/>
                  </a:lnTo>
                  <a:lnTo>
                    <a:pt x="898" y="519"/>
                  </a:lnTo>
                  <a:lnTo>
                    <a:pt x="895" y="531"/>
                  </a:lnTo>
                  <a:lnTo>
                    <a:pt x="892" y="543"/>
                  </a:lnTo>
                  <a:lnTo>
                    <a:pt x="888" y="553"/>
                  </a:lnTo>
                  <a:lnTo>
                    <a:pt x="883" y="564"/>
                  </a:lnTo>
                  <a:lnTo>
                    <a:pt x="878" y="574"/>
                  </a:lnTo>
                  <a:lnTo>
                    <a:pt x="871" y="584"/>
                  </a:lnTo>
                  <a:lnTo>
                    <a:pt x="864" y="593"/>
                  </a:lnTo>
                  <a:lnTo>
                    <a:pt x="855" y="602"/>
                  </a:lnTo>
                  <a:lnTo>
                    <a:pt x="855" y="602"/>
                  </a:lnTo>
                  <a:lnTo>
                    <a:pt x="854" y="603"/>
                  </a:lnTo>
                  <a:lnTo>
                    <a:pt x="855" y="603"/>
                  </a:lnTo>
                  <a:lnTo>
                    <a:pt x="577" y="884"/>
                  </a:lnTo>
                  <a:lnTo>
                    <a:pt x="577" y="870"/>
                  </a:lnTo>
                  <a:lnTo>
                    <a:pt x="577" y="857"/>
                  </a:lnTo>
                  <a:lnTo>
                    <a:pt x="577" y="857"/>
                  </a:lnTo>
                  <a:close/>
                  <a:moveTo>
                    <a:pt x="1058" y="93"/>
                  </a:moveTo>
                  <a:lnTo>
                    <a:pt x="1046" y="82"/>
                  </a:lnTo>
                  <a:lnTo>
                    <a:pt x="1036" y="72"/>
                  </a:lnTo>
                  <a:lnTo>
                    <a:pt x="1023" y="62"/>
                  </a:lnTo>
                  <a:lnTo>
                    <a:pt x="1011" y="53"/>
                  </a:lnTo>
                  <a:lnTo>
                    <a:pt x="998" y="45"/>
                  </a:lnTo>
                  <a:lnTo>
                    <a:pt x="985" y="37"/>
                  </a:lnTo>
                  <a:lnTo>
                    <a:pt x="972" y="31"/>
                  </a:lnTo>
                  <a:lnTo>
                    <a:pt x="958" y="24"/>
                  </a:lnTo>
                  <a:lnTo>
                    <a:pt x="944" y="19"/>
                  </a:lnTo>
                  <a:lnTo>
                    <a:pt x="930" y="13"/>
                  </a:lnTo>
                  <a:lnTo>
                    <a:pt x="916" y="10"/>
                  </a:lnTo>
                  <a:lnTo>
                    <a:pt x="902" y="6"/>
                  </a:lnTo>
                  <a:lnTo>
                    <a:pt x="888" y="4"/>
                  </a:lnTo>
                  <a:lnTo>
                    <a:pt x="873" y="1"/>
                  </a:lnTo>
                  <a:lnTo>
                    <a:pt x="859" y="0"/>
                  </a:lnTo>
                  <a:lnTo>
                    <a:pt x="844" y="0"/>
                  </a:lnTo>
                  <a:lnTo>
                    <a:pt x="833" y="0"/>
                  </a:lnTo>
                  <a:lnTo>
                    <a:pt x="820" y="1"/>
                  </a:lnTo>
                  <a:lnTo>
                    <a:pt x="809" y="3"/>
                  </a:lnTo>
                  <a:lnTo>
                    <a:pt x="797" y="5"/>
                  </a:lnTo>
                  <a:lnTo>
                    <a:pt x="785" y="7"/>
                  </a:lnTo>
                  <a:lnTo>
                    <a:pt x="774" y="10"/>
                  </a:lnTo>
                  <a:lnTo>
                    <a:pt x="763" y="13"/>
                  </a:lnTo>
                  <a:lnTo>
                    <a:pt x="753" y="18"/>
                  </a:lnTo>
                  <a:lnTo>
                    <a:pt x="742" y="22"/>
                  </a:lnTo>
                  <a:lnTo>
                    <a:pt x="731" y="27"/>
                  </a:lnTo>
                  <a:lnTo>
                    <a:pt x="721" y="33"/>
                  </a:lnTo>
                  <a:lnTo>
                    <a:pt x="712" y="38"/>
                  </a:lnTo>
                  <a:lnTo>
                    <a:pt x="702" y="45"/>
                  </a:lnTo>
                  <a:lnTo>
                    <a:pt x="693" y="52"/>
                  </a:lnTo>
                  <a:lnTo>
                    <a:pt x="685" y="60"/>
                  </a:lnTo>
                  <a:lnTo>
                    <a:pt x="676" y="67"/>
                  </a:lnTo>
                  <a:lnTo>
                    <a:pt x="501" y="244"/>
                  </a:lnTo>
                  <a:lnTo>
                    <a:pt x="500" y="244"/>
                  </a:lnTo>
                  <a:lnTo>
                    <a:pt x="499" y="246"/>
                  </a:lnTo>
                  <a:lnTo>
                    <a:pt x="499" y="246"/>
                  </a:lnTo>
                  <a:lnTo>
                    <a:pt x="499" y="247"/>
                  </a:lnTo>
                  <a:lnTo>
                    <a:pt x="499" y="247"/>
                  </a:lnTo>
                  <a:lnTo>
                    <a:pt x="126" y="621"/>
                  </a:lnTo>
                  <a:lnTo>
                    <a:pt x="121" y="628"/>
                  </a:lnTo>
                  <a:lnTo>
                    <a:pt x="114" y="634"/>
                  </a:lnTo>
                  <a:lnTo>
                    <a:pt x="109" y="642"/>
                  </a:lnTo>
                  <a:lnTo>
                    <a:pt x="105" y="649"/>
                  </a:lnTo>
                  <a:lnTo>
                    <a:pt x="100" y="657"/>
                  </a:lnTo>
                  <a:lnTo>
                    <a:pt x="96" y="666"/>
                  </a:lnTo>
                  <a:lnTo>
                    <a:pt x="93" y="674"/>
                  </a:lnTo>
                  <a:lnTo>
                    <a:pt x="91" y="683"/>
                  </a:lnTo>
                  <a:lnTo>
                    <a:pt x="5" y="989"/>
                  </a:lnTo>
                  <a:lnTo>
                    <a:pt x="4" y="993"/>
                  </a:lnTo>
                  <a:lnTo>
                    <a:pt x="3" y="1003"/>
                  </a:lnTo>
                  <a:lnTo>
                    <a:pt x="1" y="1016"/>
                  </a:lnTo>
                  <a:lnTo>
                    <a:pt x="0" y="1026"/>
                  </a:lnTo>
                  <a:lnTo>
                    <a:pt x="1" y="1039"/>
                  </a:lnTo>
                  <a:lnTo>
                    <a:pt x="2" y="1051"/>
                  </a:lnTo>
                  <a:lnTo>
                    <a:pt x="5" y="1063"/>
                  </a:lnTo>
                  <a:lnTo>
                    <a:pt x="10" y="1075"/>
                  </a:lnTo>
                  <a:lnTo>
                    <a:pt x="15" y="1086"/>
                  </a:lnTo>
                  <a:lnTo>
                    <a:pt x="22" y="1097"/>
                  </a:lnTo>
                  <a:lnTo>
                    <a:pt x="29" y="1106"/>
                  </a:lnTo>
                  <a:lnTo>
                    <a:pt x="37" y="1115"/>
                  </a:lnTo>
                  <a:lnTo>
                    <a:pt x="46" y="1124"/>
                  </a:lnTo>
                  <a:lnTo>
                    <a:pt x="56" y="1130"/>
                  </a:lnTo>
                  <a:lnTo>
                    <a:pt x="66" y="1137"/>
                  </a:lnTo>
                  <a:lnTo>
                    <a:pt x="77" y="1142"/>
                  </a:lnTo>
                  <a:lnTo>
                    <a:pt x="88" y="1146"/>
                  </a:lnTo>
                  <a:lnTo>
                    <a:pt x="100" y="1149"/>
                  </a:lnTo>
                  <a:lnTo>
                    <a:pt x="113" y="1152"/>
                  </a:lnTo>
                  <a:lnTo>
                    <a:pt x="126" y="1152"/>
                  </a:lnTo>
                  <a:lnTo>
                    <a:pt x="138" y="1151"/>
                  </a:lnTo>
                  <a:lnTo>
                    <a:pt x="152" y="1148"/>
                  </a:lnTo>
                  <a:lnTo>
                    <a:pt x="163" y="1146"/>
                  </a:lnTo>
                  <a:lnTo>
                    <a:pt x="167" y="1145"/>
                  </a:lnTo>
                  <a:lnTo>
                    <a:pt x="473" y="1065"/>
                  </a:lnTo>
                  <a:lnTo>
                    <a:pt x="482" y="1062"/>
                  </a:lnTo>
                  <a:lnTo>
                    <a:pt x="490" y="1059"/>
                  </a:lnTo>
                  <a:lnTo>
                    <a:pt x="498" y="1054"/>
                  </a:lnTo>
                  <a:lnTo>
                    <a:pt x="506" y="1050"/>
                  </a:lnTo>
                  <a:lnTo>
                    <a:pt x="514" y="1046"/>
                  </a:lnTo>
                  <a:lnTo>
                    <a:pt x="520" y="1040"/>
                  </a:lnTo>
                  <a:lnTo>
                    <a:pt x="528" y="1035"/>
                  </a:lnTo>
                  <a:lnTo>
                    <a:pt x="535" y="1029"/>
                  </a:lnTo>
                  <a:lnTo>
                    <a:pt x="1084" y="474"/>
                  </a:lnTo>
                  <a:lnTo>
                    <a:pt x="1093" y="465"/>
                  </a:lnTo>
                  <a:lnTo>
                    <a:pt x="1102" y="455"/>
                  </a:lnTo>
                  <a:lnTo>
                    <a:pt x="1109" y="444"/>
                  </a:lnTo>
                  <a:lnTo>
                    <a:pt x="1117" y="435"/>
                  </a:lnTo>
                  <a:lnTo>
                    <a:pt x="1123" y="424"/>
                  </a:lnTo>
                  <a:lnTo>
                    <a:pt x="1129" y="412"/>
                  </a:lnTo>
                  <a:lnTo>
                    <a:pt x="1134" y="401"/>
                  </a:lnTo>
                  <a:lnTo>
                    <a:pt x="1138" y="389"/>
                  </a:lnTo>
                  <a:lnTo>
                    <a:pt x="1141" y="377"/>
                  </a:lnTo>
                  <a:lnTo>
                    <a:pt x="1145" y="364"/>
                  </a:lnTo>
                  <a:lnTo>
                    <a:pt x="1148" y="352"/>
                  </a:lnTo>
                  <a:lnTo>
                    <a:pt x="1150" y="339"/>
                  </a:lnTo>
                  <a:lnTo>
                    <a:pt x="1151" y="328"/>
                  </a:lnTo>
                  <a:lnTo>
                    <a:pt x="1152" y="315"/>
                  </a:lnTo>
                  <a:lnTo>
                    <a:pt x="1152" y="302"/>
                  </a:lnTo>
                  <a:lnTo>
                    <a:pt x="1151" y="289"/>
                  </a:lnTo>
                  <a:lnTo>
                    <a:pt x="1150" y="276"/>
                  </a:lnTo>
                  <a:lnTo>
                    <a:pt x="1148" y="263"/>
                  </a:lnTo>
                  <a:lnTo>
                    <a:pt x="1146" y="250"/>
                  </a:lnTo>
                  <a:lnTo>
                    <a:pt x="1143" y="237"/>
                  </a:lnTo>
                  <a:lnTo>
                    <a:pt x="1139" y="225"/>
                  </a:lnTo>
                  <a:lnTo>
                    <a:pt x="1135" y="212"/>
                  </a:lnTo>
                  <a:lnTo>
                    <a:pt x="1130" y="199"/>
                  </a:lnTo>
                  <a:lnTo>
                    <a:pt x="1124" y="186"/>
                  </a:lnTo>
                  <a:lnTo>
                    <a:pt x="1119" y="174"/>
                  </a:lnTo>
                  <a:lnTo>
                    <a:pt x="1111" y="162"/>
                  </a:lnTo>
                  <a:lnTo>
                    <a:pt x="1105" y="149"/>
                  </a:lnTo>
                  <a:lnTo>
                    <a:pt x="1096" y="138"/>
                  </a:lnTo>
                  <a:lnTo>
                    <a:pt x="1087" y="127"/>
                  </a:lnTo>
                  <a:lnTo>
                    <a:pt x="1079" y="115"/>
                  </a:lnTo>
                  <a:lnTo>
                    <a:pt x="1069" y="104"/>
                  </a:lnTo>
                  <a:lnTo>
                    <a:pt x="1058" y="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26" name="Group 12"/>
            <p:cNvGrpSpPr/>
            <p:nvPr/>
          </p:nvGrpSpPr>
          <p:grpSpPr>
            <a:xfrm>
              <a:off x="4540917" y="4337050"/>
              <a:ext cx="314325" cy="457200"/>
              <a:chOff x="3720306" y="3668315"/>
              <a:chExt cx="314325" cy="457200"/>
            </a:xfrm>
            <a:solidFill>
              <a:sysClr val="window" lastClr="FFFFFF"/>
            </a:solidFill>
          </p:grpSpPr>
          <p:sp>
            <p:nvSpPr>
              <p:cNvPr id="27"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9" name="Group 15"/>
            <p:cNvGrpSpPr/>
            <p:nvPr/>
          </p:nvGrpSpPr>
          <p:grpSpPr>
            <a:xfrm>
              <a:off x="4469479" y="2520950"/>
              <a:ext cx="457200" cy="457200"/>
              <a:chOff x="4563268" y="2753915"/>
              <a:chExt cx="457200" cy="457200"/>
            </a:xfrm>
            <a:solidFill>
              <a:sysClr val="window" lastClr="FFFFFF"/>
            </a:solidFill>
          </p:grpSpPr>
          <p:sp>
            <p:nvSpPr>
              <p:cNvPr id="30"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68" name="文本框 67"/>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完成</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情况</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grpSp>
        <p:nvGrpSpPr>
          <p:cNvPr id="4" name="组合 3"/>
          <p:cNvGrpSpPr/>
          <p:nvPr/>
        </p:nvGrpSpPr>
        <p:grpSpPr>
          <a:xfrm>
            <a:off x="5769221" y="1979423"/>
            <a:ext cx="5175791" cy="4171617"/>
            <a:chOff x="5769221" y="1979423"/>
            <a:chExt cx="5175791" cy="4171617"/>
          </a:xfrm>
        </p:grpSpPr>
        <p:grpSp>
          <p:nvGrpSpPr>
            <p:cNvPr id="33" name="Group 4"/>
            <p:cNvGrpSpPr/>
            <p:nvPr/>
          </p:nvGrpSpPr>
          <p:grpSpPr>
            <a:xfrm>
              <a:off x="5769221" y="1979423"/>
              <a:ext cx="5175791" cy="4171617"/>
              <a:chOff x="4500454" y="2032299"/>
              <a:chExt cx="3220120" cy="2595373"/>
            </a:xfrm>
          </p:grpSpPr>
          <p:pic>
            <p:nvPicPr>
              <p:cNvPr id="34"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00454" y="2032299"/>
                <a:ext cx="3220120" cy="2595373"/>
              </a:xfrm>
              <a:prstGeom prst="rect">
                <a:avLst/>
              </a:prstGeom>
            </p:spPr>
          </p:pic>
          <p:sp>
            <p:nvSpPr>
              <p:cNvPr id="35" name="Freeform 24"/>
              <p:cNvSpPr/>
              <p:nvPr/>
            </p:nvSpPr>
            <p:spPr bwMode="auto">
              <a:xfrm>
                <a:off x="5666718" y="2032299"/>
                <a:ext cx="2053855" cy="2209367"/>
              </a:xfrm>
              <a:custGeom>
                <a:avLst/>
                <a:gdLst>
                  <a:gd name="T0" fmla="*/ 3815 w 5865"/>
                  <a:gd name="T1" fmla="*/ 0 h 6311"/>
                  <a:gd name="T2" fmla="*/ 5660 w 5865"/>
                  <a:gd name="T3" fmla="*/ 0 h 6311"/>
                  <a:gd name="T4" fmla="*/ 5681 w 5865"/>
                  <a:gd name="T5" fmla="*/ 1 h 6311"/>
                  <a:gd name="T6" fmla="*/ 5702 w 5865"/>
                  <a:gd name="T7" fmla="*/ 4 h 6311"/>
                  <a:gd name="T8" fmla="*/ 5721 w 5865"/>
                  <a:gd name="T9" fmla="*/ 9 h 6311"/>
                  <a:gd name="T10" fmla="*/ 5740 w 5865"/>
                  <a:gd name="T11" fmla="*/ 16 h 6311"/>
                  <a:gd name="T12" fmla="*/ 5758 w 5865"/>
                  <a:gd name="T13" fmla="*/ 24 h 6311"/>
                  <a:gd name="T14" fmla="*/ 5775 w 5865"/>
                  <a:gd name="T15" fmla="*/ 34 h 6311"/>
                  <a:gd name="T16" fmla="*/ 5791 w 5865"/>
                  <a:gd name="T17" fmla="*/ 46 h 6311"/>
                  <a:gd name="T18" fmla="*/ 5805 w 5865"/>
                  <a:gd name="T19" fmla="*/ 60 h 6311"/>
                  <a:gd name="T20" fmla="*/ 5819 w 5865"/>
                  <a:gd name="T21" fmla="*/ 74 h 6311"/>
                  <a:gd name="T22" fmla="*/ 5830 w 5865"/>
                  <a:gd name="T23" fmla="*/ 90 h 6311"/>
                  <a:gd name="T24" fmla="*/ 5841 w 5865"/>
                  <a:gd name="T25" fmla="*/ 106 h 6311"/>
                  <a:gd name="T26" fmla="*/ 5849 w 5865"/>
                  <a:gd name="T27" fmla="*/ 125 h 6311"/>
                  <a:gd name="T28" fmla="*/ 5856 w 5865"/>
                  <a:gd name="T29" fmla="*/ 143 h 6311"/>
                  <a:gd name="T30" fmla="*/ 5861 w 5865"/>
                  <a:gd name="T31" fmla="*/ 163 h 6311"/>
                  <a:gd name="T32" fmla="*/ 5864 w 5865"/>
                  <a:gd name="T33" fmla="*/ 182 h 6311"/>
                  <a:gd name="T34" fmla="*/ 5865 w 5865"/>
                  <a:gd name="T35" fmla="*/ 203 h 6311"/>
                  <a:gd name="T36" fmla="*/ 5865 w 5865"/>
                  <a:gd name="T37" fmla="*/ 6311 h 6311"/>
                  <a:gd name="T38" fmla="*/ 0 w 5865"/>
                  <a:gd name="T39" fmla="*/ 6311 h 6311"/>
                  <a:gd name="T40" fmla="*/ 3815 w 5865"/>
                  <a:gd name="T41" fmla="*/ 0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5" h="6311">
                    <a:moveTo>
                      <a:pt x="3815" y="0"/>
                    </a:moveTo>
                    <a:lnTo>
                      <a:pt x="5660" y="0"/>
                    </a:lnTo>
                    <a:lnTo>
                      <a:pt x="5681" y="1"/>
                    </a:lnTo>
                    <a:lnTo>
                      <a:pt x="5702" y="4"/>
                    </a:lnTo>
                    <a:lnTo>
                      <a:pt x="5721" y="9"/>
                    </a:lnTo>
                    <a:lnTo>
                      <a:pt x="5740" y="16"/>
                    </a:lnTo>
                    <a:lnTo>
                      <a:pt x="5758" y="24"/>
                    </a:lnTo>
                    <a:lnTo>
                      <a:pt x="5775" y="34"/>
                    </a:lnTo>
                    <a:lnTo>
                      <a:pt x="5791" y="46"/>
                    </a:lnTo>
                    <a:lnTo>
                      <a:pt x="5805" y="60"/>
                    </a:lnTo>
                    <a:lnTo>
                      <a:pt x="5819" y="74"/>
                    </a:lnTo>
                    <a:lnTo>
                      <a:pt x="5830" y="90"/>
                    </a:lnTo>
                    <a:lnTo>
                      <a:pt x="5841" y="106"/>
                    </a:lnTo>
                    <a:lnTo>
                      <a:pt x="5849" y="125"/>
                    </a:lnTo>
                    <a:lnTo>
                      <a:pt x="5856" y="143"/>
                    </a:lnTo>
                    <a:lnTo>
                      <a:pt x="5861" y="163"/>
                    </a:lnTo>
                    <a:lnTo>
                      <a:pt x="5864" y="182"/>
                    </a:lnTo>
                    <a:lnTo>
                      <a:pt x="5865" y="203"/>
                    </a:lnTo>
                    <a:lnTo>
                      <a:pt x="5865" y="6311"/>
                    </a:lnTo>
                    <a:lnTo>
                      <a:pt x="0" y="6311"/>
                    </a:lnTo>
                    <a:lnTo>
                      <a:pt x="3815" y="0"/>
                    </a:lnTo>
                    <a:close/>
                  </a:path>
                </a:pathLst>
              </a:custGeom>
              <a:gradFill>
                <a:gsLst>
                  <a:gs pos="0">
                    <a:sysClr val="window" lastClr="FFFFFF">
                      <a:alpha val="36000"/>
                    </a:sysClr>
                  </a:gs>
                  <a:gs pos="50000">
                    <a:sysClr val="window" lastClr="FFFFFF">
                      <a:alpha val="13000"/>
                    </a:sysClr>
                  </a:gs>
                  <a:gs pos="100000">
                    <a:srgbClr val="FF3300">
                      <a:tint val="23500"/>
                      <a:satMod val="160000"/>
                      <a:alpha val="0"/>
                    </a:srgbClr>
                  </a:gs>
                </a:gsLst>
                <a:lin ang="5400000" scaled="0"/>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2" name="组合 1"/>
            <p:cNvGrpSpPr/>
            <p:nvPr/>
          </p:nvGrpSpPr>
          <p:grpSpPr>
            <a:xfrm>
              <a:off x="6310520" y="2517829"/>
              <a:ext cx="4072878" cy="1998990"/>
              <a:chOff x="6401960" y="2353594"/>
              <a:chExt cx="4072878" cy="1998990"/>
            </a:xfrm>
          </p:grpSpPr>
          <p:sp>
            <p:nvSpPr>
              <p:cNvPr id="44" name="椭圆 43"/>
              <p:cNvSpPr/>
              <p:nvPr/>
            </p:nvSpPr>
            <p:spPr>
              <a:xfrm>
                <a:off x="6438606" y="2433642"/>
                <a:ext cx="500187" cy="500255"/>
              </a:xfrm>
              <a:prstGeom prst="ellipse">
                <a:avLst/>
              </a:prstGeom>
              <a:solidFill>
                <a:srgbClr val="FF3300"/>
              </a:solidFill>
              <a:ln w="19050" cap="flat" cmpd="sng" algn="ctr">
                <a:solidFill>
                  <a:srgbClr val="C00000"/>
                </a:solidFill>
                <a:prstDash val="solid"/>
                <a:miter lim="800000"/>
              </a:ln>
              <a:effectLst>
                <a:outerShdw blurRad="50800" dist="38100" dir="2700000" algn="tl" rotWithShape="0">
                  <a:prstClr val="black">
                    <a:alpha val="40000"/>
                  </a:prstClr>
                </a:outerShdw>
                <a:softEdge rad="0"/>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45" name="文本框 5"/>
              <p:cNvSpPr txBox="1"/>
              <p:nvPr/>
            </p:nvSpPr>
            <p:spPr>
              <a:xfrm>
                <a:off x="6401960" y="2481808"/>
                <a:ext cx="573478" cy="399981"/>
              </a:xfrm>
              <a:prstGeom prst="rect">
                <a:avLst/>
              </a:prstGeom>
              <a:noFill/>
            </p:spPr>
            <p:txBody>
              <a:bodyPr wrap="square" rtlCol="0">
                <a:spAutoFit/>
              </a:bodyPr>
              <a:lstStyle/>
              <a:p>
                <a:pPr algn="ctr" defTabSz="1218565">
                  <a:defRPr/>
                </a:pPr>
                <a:r>
                  <a:rPr lang="en-US" altLang="zh-CN" sz="2000" kern="0" dirty="0">
                    <a:solidFill>
                      <a:prstClr val="white"/>
                    </a:solidFill>
                    <a:latin typeface="Impact" panose="020B0806030902050204" pitchFamily="34" charset="0"/>
                    <a:ea typeface="Hiragino Sans GB W6" panose="020B0600000000000000" pitchFamily="34" charset="-122"/>
                  </a:rPr>
                  <a:t>01</a:t>
                </a:r>
                <a:endParaRPr lang="zh-CN" altLang="en-US" sz="2000" kern="0" dirty="0">
                  <a:solidFill>
                    <a:prstClr val="white"/>
                  </a:solidFill>
                  <a:latin typeface="Impact" panose="020B0806030902050204" pitchFamily="34" charset="0"/>
                  <a:ea typeface="Hiragino Sans GB W6" panose="020B0600000000000000" pitchFamily="34" charset="-122"/>
                </a:endParaRPr>
              </a:p>
            </p:txBody>
          </p:sp>
          <p:sp>
            <p:nvSpPr>
              <p:cNvPr id="46" name="矩形 45"/>
              <p:cNvSpPr/>
              <p:nvPr/>
            </p:nvSpPr>
            <p:spPr>
              <a:xfrm>
                <a:off x="7225541" y="2798096"/>
                <a:ext cx="3249297" cy="137480"/>
              </a:xfrm>
              <a:prstGeom prst="rect">
                <a:avLst/>
              </a:prstGeom>
              <a:solidFill>
                <a:schemeClr val="bg1">
                  <a:lumMod val="75000"/>
                </a:schemeClr>
              </a:solidFill>
              <a:ln w="12700" cap="flat" cmpd="sng" algn="ctr">
                <a:noFill/>
                <a:prstDash val="solid"/>
                <a:miter lim="800000"/>
              </a:ln>
              <a:effectLst>
                <a:innerShdw blurRad="38100" dist="38100" dir="13500000">
                  <a:prstClr val="black">
                    <a:alpha val="50000"/>
                  </a:prstClr>
                </a:innerShdw>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47" name="矩形 46"/>
              <p:cNvSpPr/>
              <p:nvPr/>
            </p:nvSpPr>
            <p:spPr>
              <a:xfrm>
                <a:off x="7225541" y="2799625"/>
                <a:ext cx="1560906" cy="137480"/>
              </a:xfrm>
              <a:prstGeom prst="rect">
                <a:avLst/>
              </a:prstGeom>
              <a:solidFill>
                <a:srgbClr val="FF3300"/>
              </a:solidFill>
              <a:ln w="12700" cap="flat" cmpd="sng" algn="ctr">
                <a:noFill/>
                <a:prstDash val="solid"/>
                <a:miter lim="800000"/>
              </a:ln>
              <a:effectLst>
                <a:innerShdw blurRad="38100" dist="38100" dir="13500000">
                  <a:prstClr val="black">
                    <a:alpha val="50000"/>
                  </a:prstClr>
                </a:innerShdw>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48" name="文本框 44"/>
              <p:cNvSpPr txBox="1"/>
              <p:nvPr/>
            </p:nvSpPr>
            <p:spPr>
              <a:xfrm>
                <a:off x="7225541" y="2449575"/>
                <a:ext cx="1774471" cy="338540"/>
              </a:xfrm>
              <a:prstGeom prst="rect">
                <a:avLst/>
              </a:prstGeom>
              <a:noFill/>
            </p:spPr>
            <p:txBody>
              <a:bodyPr wrap="square" lIns="91424" tIns="45713" rIns="91424" bIns="45713" rtlCol="0">
                <a:spAutoFit/>
              </a:bodyPr>
              <a:lstStyle/>
              <a:p>
                <a:pPr marL="0" lvl="1" defTabSz="914400"/>
                <a:r>
                  <a:rPr lang="zh-CN" altLang="en-US" sz="160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a:t>
                </a:r>
                <a:endParaRPr lang="zh-CN" altLang="en-US" sz="16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49" name="文本框 48"/>
              <p:cNvSpPr txBox="1"/>
              <p:nvPr/>
            </p:nvSpPr>
            <p:spPr>
              <a:xfrm>
                <a:off x="9731239" y="2353594"/>
                <a:ext cx="739502" cy="461522"/>
              </a:xfrm>
              <a:prstGeom prst="rect">
                <a:avLst/>
              </a:prstGeom>
              <a:noFill/>
            </p:spPr>
            <p:txBody>
              <a:bodyPr wrap="square" lIns="91424" tIns="45713" rIns="91424" bIns="45713" rtlCol="0">
                <a:spAutoFit/>
              </a:bodyPr>
              <a:lstStyle/>
              <a:p>
                <a:pPr algn="r" defTabSz="914400"/>
                <a:r>
                  <a:rPr lang="en-US" altLang="zh-CN" sz="2400" dirty="0">
                    <a:solidFill>
                      <a:srgbClr val="FF3300"/>
                    </a:solidFill>
                    <a:latin typeface="Impact" panose="020B0806030902050204" pitchFamily="34" charset="0"/>
                    <a:ea typeface="LiHei Pro" panose="020B0500000000000000" pitchFamily="34" charset="-122"/>
                  </a:rPr>
                  <a:t>35</a:t>
                </a:r>
                <a:r>
                  <a:rPr lang="en-US" altLang="zh-CN" sz="1600" dirty="0">
                    <a:solidFill>
                      <a:srgbClr val="FF3300"/>
                    </a:solidFill>
                    <a:latin typeface="Impact" panose="020B0806030902050204" pitchFamily="34" charset="0"/>
                    <a:ea typeface="LiHei Pro" panose="020B0500000000000000" pitchFamily="34" charset="-122"/>
                  </a:rPr>
                  <a:t>%</a:t>
                </a:r>
                <a:endParaRPr lang="zh-CN" altLang="en-US" sz="2400" dirty="0">
                  <a:solidFill>
                    <a:srgbClr val="FF3300"/>
                  </a:solidFill>
                  <a:latin typeface="Impact" panose="020B0806030902050204" pitchFamily="34" charset="0"/>
                  <a:ea typeface="LiHei Pro" panose="020B0500000000000000" pitchFamily="34" charset="-122"/>
                </a:endParaRPr>
              </a:p>
            </p:txBody>
          </p:sp>
          <p:sp>
            <p:nvSpPr>
              <p:cNvPr id="50" name="椭圆 49"/>
              <p:cNvSpPr/>
              <p:nvPr/>
            </p:nvSpPr>
            <p:spPr>
              <a:xfrm>
                <a:off x="6438606" y="3154414"/>
                <a:ext cx="500187" cy="500254"/>
              </a:xfrm>
              <a:prstGeom prst="ellipse">
                <a:avLst/>
              </a:prstGeom>
              <a:gradFill flip="none" rotWithShape="1">
                <a:gsLst>
                  <a:gs pos="0">
                    <a:srgbClr val="E3413E">
                      <a:shade val="30000"/>
                      <a:satMod val="115000"/>
                    </a:srgbClr>
                  </a:gs>
                  <a:gs pos="50000">
                    <a:srgbClr val="E3413E">
                      <a:shade val="67500"/>
                      <a:satMod val="115000"/>
                    </a:srgbClr>
                  </a:gs>
                  <a:gs pos="100000">
                    <a:srgbClr val="E3413E">
                      <a:shade val="100000"/>
                      <a:satMod val="115000"/>
                    </a:srgbClr>
                  </a:gs>
                </a:gsLst>
                <a:lin ang="2700000" scaled="1"/>
                <a:tileRect/>
              </a:gradFill>
              <a:ln w="19050" cap="flat" cmpd="sng" algn="ctr">
                <a:solidFill>
                  <a:srgbClr val="E3413E"/>
                </a:solidFill>
                <a:prstDash val="solid"/>
                <a:miter lim="800000"/>
              </a:ln>
              <a:effectLst>
                <a:outerShdw blurRad="50800" dist="38100" dir="2700000" algn="tl" rotWithShape="0">
                  <a:prstClr val="black">
                    <a:alpha val="40000"/>
                  </a:prstClr>
                </a:outerShdw>
                <a:softEdge rad="0"/>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51" name="文本框 14"/>
              <p:cNvSpPr txBox="1"/>
              <p:nvPr/>
            </p:nvSpPr>
            <p:spPr>
              <a:xfrm>
                <a:off x="6401960" y="3203645"/>
                <a:ext cx="573478" cy="399981"/>
              </a:xfrm>
              <a:prstGeom prst="rect">
                <a:avLst/>
              </a:prstGeom>
              <a:noFill/>
            </p:spPr>
            <p:txBody>
              <a:bodyPr wrap="square" rtlCol="0">
                <a:spAutoFit/>
              </a:bodyPr>
              <a:lstStyle/>
              <a:p>
                <a:pPr algn="ctr" defTabSz="1218565">
                  <a:defRPr/>
                </a:pPr>
                <a:r>
                  <a:rPr lang="en-US" altLang="zh-CN" sz="2000" kern="0" dirty="0">
                    <a:solidFill>
                      <a:prstClr val="white"/>
                    </a:solidFill>
                    <a:latin typeface="Impact" panose="020B0806030902050204" pitchFamily="34" charset="0"/>
                    <a:ea typeface="Hiragino Sans GB W6" panose="020B0600000000000000" pitchFamily="34" charset="-122"/>
                  </a:rPr>
                  <a:t>02</a:t>
                </a:r>
                <a:endParaRPr lang="zh-CN" altLang="en-US" sz="2000" kern="0" dirty="0">
                  <a:solidFill>
                    <a:prstClr val="white"/>
                  </a:solidFill>
                  <a:latin typeface="Impact" panose="020B0806030902050204" pitchFamily="34" charset="0"/>
                  <a:ea typeface="Hiragino Sans GB W6" panose="020B0600000000000000" pitchFamily="34" charset="-122"/>
                </a:endParaRPr>
              </a:p>
            </p:txBody>
          </p:sp>
          <p:sp>
            <p:nvSpPr>
              <p:cNvPr id="52" name="矩形 51"/>
              <p:cNvSpPr/>
              <p:nvPr/>
            </p:nvSpPr>
            <p:spPr>
              <a:xfrm>
                <a:off x="7225541" y="3511463"/>
                <a:ext cx="3249297" cy="137482"/>
              </a:xfrm>
              <a:prstGeom prst="rect">
                <a:avLst/>
              </a:prstGeom>
              <a:solidFill>
                <a:schemeClr val="bg1">
                  <a:lumMod val="75000"/>
                </a:schemeClr>
              </a:solidFill>
              <a:ln w="12700" cap="flat" cmpd="sng" algn="ctr">
                <a:noFill/>
                <a:prstDash val="solid"/>
                <a:miter lim="800000"/>
              </a:ln>
              <a:effectLst>
                <a:innerShdw blurRad="38100" dist="38100" dir="13500000">
                  <a:prstClr val="black">
                    <a:alpha val="50000"/>
                  </a:prstClr>
                </a:innerShdw>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53" name="矩形 52"/>
              <p:cNvSpPr/>
              <p:nvPr/>
            </p:nvSpPr>
            <p:spPr>
              <a:xfrm>
                <a:off x="7225541" y="3511463"/>
                <a:ext cx="1774472" cy="137482"/>
              </a:xfrm>
              <a:prstGeom prst="rect">
                <a:avLst/>
              </a:prstGeom>
              <a:solidFill>
                <a:srgbClr val="C00000"/>
              </a:solidFill>
              <a:ln w="12700" cap="flat" cmpd="sng" algn="ctr">
                <a:noFill/>
                <a:prstDash val="solid"/>
                <a:miter lim="800000"/>
              </a:ln>
              <a:effectLst>
                <a:innerShdw blurRad="38100" dist="38100" dir="13500000">
                  <a:prstClr val="black">
                    <a:alpha val="50000"/>
                  </a:prstClr>
                </a:innerShdw>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54" name="文本框 45"/>
              <p:cNvSpPr txBox="1"/>
              <p:nvPr/>
            </p:nvSpPr>
            <p:spPr>
              <a:xfrm>
                <a:off x="7225541" y="3161292"/>
                <a:ext cx="1774471" cy="338540"/>
              </a:xfrm>
              <a:prstGeom prst="rect">
                <a:avLst/>
              </a:prstGeom>
              <a:noFill/>
            </p:spPr>
            <p:txBody>
              <a:bodyPr wrap="square" lIns="91424" tIns="45713" rIns="91424" bIns="45713" rtlCol="0">
                <a:spAutoFit/>
              </a:bodyPr>
              <a:lstStyle/>
              <a:p>
                <a:pPr marL="0" lvl="1" defTabSz="914400"/>
                <a:r>
                  <a:rPr lang="zh-CN" altLang="en-US" sz="160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a:t>
                </a:r>
                <a:endParaRPr lang="zh-CN" altLang="en-US" sz="16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55" name="文本框 49"/>
              <p:cNvSpPr txBox="1"/>
              <p:nvPr/>
            </p:nvSpPr>
            <p:spPr>
              <a:xfrm>
                <a:off x="9731239" y="3053933"/>
                <a:ext cx="739502" cy="461522"/>
              </a:xfrm>
              <a:prstGeom prst="rect">
                <a:avLst/>
              </a:prstGeom>
              <a:noFill/>
            </p:spPr>
            <p:txBody>
              <a:bodyPr wrap="square" lIns="91424" tIns="45713" rIns="91424" bIns="45713" rtlCol="0">
                <a:spAutoFit/>
              </a:bodyPr>
              <a:lstStyle/>
              <a:p>
                <a:pPr algn="r" defTabSz="914400"/>
                <a:r>
                  <a:rPr lang="en-US" altLang="zh-CN" sz="2400" dirty="0">
                    <a:solidFill>
                      <a:srgbClr val="C00000"/>
                    </a:solidFill>
                    <a:latin typeface="Impact" panose="020B0806030902050204" pitchFamily="34" charset="0"/>
                    <a:ea typeface="LiHei Pro" panose="020B0500000000000000" pitchFamily="34" charset="-122"/>
                  </a:rPr>
                  <a:t>52</a:t>
                </a:r>
                <a:r>
                  <a:rPr lang="en-US" altLang="zh-CN" sz="1600" dirty="0">
                    <a:solidFill>
                      <a:srgbClr val="C00000"/>
                    </a:solidFill>
                    <a:latin typeface="Impact" panose="020B0806030902050204" pitchFamily="34" charset="0"/>
                    <a:ea typeface="LiHei Pro" panose="020B0500000000000000" pitchFamily="34" charset="-122"/>
                  </a:rPr>
                  <a:t>%</a:t>
                </a:r>
                <a:endParaRPr lang="zh-CN" altLang="en-US" sz="2400" dirty="0">
                  <a:solidFill>
                    <a:srgbClr val="C00000"/>
                  </a:solidFill>
                  <a:latin typeface="Impact" panose="020B0806030902050204" pitchFamily="34" charset="0"/>
                  <a:ea typeface="LiHei Pro" panose="020B0500000000000000" pitchFamily="34" charset="-122"/>
                </a:endParaRPr>
              </a:p>
            </p:txBody>
          </p:sp>
          <p:sp>
            <p:nvSpPr>
              <p:cNvPr id="56" name="椭圆 55"/>
              <p:cNvSpPr/>
              <p:nvPr/>
            </p:nvSpPr>
            <p:spPr>
              <a:xfrm>
                <a:off x="6438606" y="3852329"/>
                <a:ext cx="500187" cy="500255"/>
              </a:xfrm>
              <a:prstGeom prst="ellipse">
                <a:avLst/>
              </a:prstGeom>
              <a:solidFill>
                <a:srgbClr val="44546A"/>
              </a:solidFill>
              <a:ln w="19050" cap="flat" cmpd="sng" algn="ctr">
                <a:noFill/>
                <a:prstDash val="solid"/>
                <a:miter lim="800000"/>
              </a:ln>
              <a:effectLst>
                <a:outerShdw blurRad="50800" dist="38100" dir="2700000" algn="tl" rotWithShape="0">
                  <a:prstClr val="black">
                    <a:alpha val="40000"/>
                  </a:prstClr>
                </a:outerShdw>
                <a:softEdge rad="0"/>
              </a:effectLst>
            </p:spPr>
            <p:txBody>
              <a:bodyPr rtlCol="0" anchor="ctr"/>
              <a:lstStyle/>
              <a:p>
                <a:pPr algn="ctr" defTabSz="1218565"/>
                <a:endParaRPr lang="zh-CN" altLang="en-US" sz="2400" kern="0">
                  <a:solidFill>
                    <a:prstClr val="white"/>
                  </a:solidFill>
                  <a:latin typeface="Calibri" panose="020F0502020204030204"/>
                  <a:ea typeface="宋体" panose="02010600030101010101" pitchFamily="2" charset="-122"/>
                </a:endParaRPr>
              </a:p>
            </p:txBody>
          </p:sp>
          <p:sp>
            <p:nvSpPr>
              <p:cNvPr id="57" name="文本框 18"/>
              <p:cNvSpPr txBox="1"/>
              <p:nvPr/>
            </p:nvSpPr>
            <p:spPr>
              <a:xfrm>
                <a:off x="6401960" y="3929525"/>
                <a:ext cx="573478" cy="399981"/>
              </a:xfrm>
              <a:prstGeom prst="rect">
                <a:avLst/>
              </a:prstGeom>
              <a:noFill/>
            </p:spPr>
            <p:txBody>
              <a:bodyPr wrap="square" rtlCol="0">
                <a:spAutoFit/>
              </a:bodyPr>
              <a:lstStyle/>
              <a:p>
                <a:pPr algn="ctr" defTabSz="1218565">
                  <a:defRPr/>
                </a:pPr>
                <a:r>
                  <a:rPr lang="en-US" altLang="zh-CN" sz="2000" kern="0" dirty="0">
                    <a:solidFill>
                      <a:prstClr val="white"/>
                    </a:solidFill>
                    <a:latin typeface="Impact" panose="020B0806030902050204" pitchFamily="34" charset="0"/>
                    <a:ea typeface="Hiragino Sans GB W6" panose="020B0600000000000000" pitchFamily="34" charset="-122"/>
                  </a:rPr>
                  <a:t>03</a:t>
                </a:r>
                <a:endParaRPr lang="zh-CN" altLang="en-US" sz="2000" kern="0" dirty="0">
                  <a:solidFill>
                    <a:prstClr val="white"/>
                  </a:solidFill>
                  <a:latin typeface="Impact" panose="020B0806030902050204" pitchFamily="34" charset="0"/>
                  <a:ea typeface="Hiragino Sans GB W6" panose="020B0600000000000000" pitchFamily="34" charset="-122"/>
                </a:endParaRPr>
              </a:p>
            </p:txBody>
          </p:sp>
          <p:sp>
            <p:nvSpPr>
              <p:cNvPr id="58" name="矩形 57"/>
              <p:cNvSpPr/>
              <p:nvPr/>
            </p:nvSpPr>
            <p:spPr>
              <a:xfrm>
                <a:off x="7225541" y="4200442"/>
                <a:ext cx="3249297" cy="137480"/>
              </a:xfrm>
              <a:prstGeom prst="rect">
                <a:avLst/>
              </a:prstGeom>
              <a:solidFill>
                <a:schemeClr val="bg1">
                  <a:lumMod val="75000"/>
                </a:schemeClr>
              </a:solidFill>
              <a:ln w="12700" cap="flat" cmpd="sng" algn="ctr">
                <a:noFill/>
                <a:prstDash val="solid"/>
                <a:miter lim="800000"/>
              </a:ln>
              <a:effectLst>
                <a:innerShdw blurRad="38100" dist="38100" dir="13500000">
                  <a:prstClr val="black">
                    <a:alpha val="50000"/>
                  </a:prstClr>
                </a:innerShdw>
              </a:effectLst>
            </p:spPr>
            <p:txBody>
              <a:bodyPr rtlCol="0" anchor="ctr"/>
              <a:lstStyle/>
              <a:p>
                <a:pPr algn="ctr" defTabSz="1218565">
                  <a:defRPr/>
                </a:pPr>
                <a:endParaRPr lang="zh-CN" altLang="en-US" sz="2400" kern="0">
                  <a:solidFill>
                    <a:prstClr val="white"/>
                  </a:solidFill>
                  <a:latin typeface="Calibri" panose="020F0502020204030204"/>
                  <a:ea typeface="宋体" panose="02010600030101010101" pitchFamily="2" charset="-122"/>
                </a:endParaRPr>
              </a:p>
            </p:txBody>
          </p:sp>
          <p:sp>
            <p:nvSpPr>
              <p:cNvPr id="59" name="矩形 58"/>
              <p:cNvSpPr/>
              <p:nvPr/>
            </p:nvSpPr>
            <p:spPr>
              <a:xfrm>
                <a:off x="7225541" y="4201971"/>
                <a:ext cx="2149090" cy="137480"/>
              </a:xfrm>
              <a:prstGeom prst="rect">
                <a:avLst/>
              </a:prstGeom>
              <a:solidFill>
                <a:srgbClr val="44546A"/>
              </a:solidFill>
              <a:ln w="12700" cap="flat" cmpd="sng" algn="ctr">
                <a:noFill/>
                <a:prstDash val="solid"/>
                <a:miter lim="800000"/>
              </a:ln>
              <a:effectLst>
                <a:innerShdw blurRad="38100" dist="38100" dir="13500000">
                  <a:prstClr val="black">
                    <a:alpha val="50000"/>
                  </a:prstClr>
                </a:innerShdw>
              </a:effectLst>
            </p:spPr>
            <p:txBody>
              <a:bodyPr rtlCol="0" anchor="ctr"/>
              <a:lstStyle/>
              <a:p>
                <a:pPr algn="ctr" defTabSz="1218565"/>
                <a:endParaRPr lang="zh-CN" altLang="en-US" sz="2400" kern="0">
                  <a:solidFill>
                    <a:srgbClr val="C00000"/>
                  </a:solidFill>
                  <a:latin typeface="Calibri" panose="020F0502020204030204"/>
                  <a:ea typeface="宋体" panose="02010600030101010101" pitchFamily="2" charset="-122"/>
                </a:endParaRPr>
              </a:p>
            </p:txBody>
          </p:sp>
          <p:sp>
            <p:nvSpPr>
              <p:cNvPr id="60" name="文本框 46"/>
              <p:cNvSpPr txBox="1"/>
              <p:nvPr/>
            </p:nvSpPr>
            <p:spPr>
              <a:xfrm>
                <a:off x="7225541" y="3846903"/>
                <a:ext cx="1774471" cy="338540"/>
              </a:xfrm>
              <a:prstGeom prst="rect">
                <a:avLst/>
              </a:prstGeom>
              <a:noFill/>
            </p:spPr>
            <p:txBody>
              <a:bodyPr wrap="square" lIns="91424" tIns="45713" rIns="91424" bIns="45713" rtlCol="0">
                <a:spAutoFit/>
              </a:bodyPr>
              <a:lstStyle>
                <a:defPPr>
                  <a:defRPr lang="zh-CN"/>
                </a:defPPr>
                <a:lvl2pPr marL="0" lvl="1">
                  <a:defRPr sz="1100" b="1">
                    <a:solidFill>
                      <a:srgbClr val="FA783A"/>
                    </a:solidFill>
                    <a:latin typeface="微软雅黑" panose="020B0503020204020204" pitchFamily="34" charset="-122"/>
                    <a:ea typeface="微软雅黑" panose="020B0503020204020204" pitchFamily="34" charset="-122"/>
                  </a:defRPr>
                </a:lvl2pPr>
              </a:lstStyle>
              <a:p>
                <a:pPr lvl="1" defTabSz="914400"/>
                <a:r>
                  <a:rPr lang="zh-CN" altLang="en-US" sz="1600" b="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a:t>
                </a:r>
                <a:endParaRPr lang="zh-CN" altLang="en-US" sz="1600" b="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61" name="文本框 50"/>
              <p:cNvSpPr txBox="1"/>
              <p:nvPr/>
            </p:nvSpPr>
            <p:spPr>
              <a:xfrm>
                <a:off x="9731239" y="3745381"/>
                <a:ext cx="739502" cy="461522"/>
              </a:xfrm>
              <a:prstGeom prst="rect">
                <a:avLst/>
              </a:prstGeom>
              <a:noFill/>
            </p:spPr>
            <p:txBody>
              <a:bodyPr wrap="square" lIns="91424" tIns="45713" rIns="91424" bIns="45713" rtlCol="0">
                <a:spAutoFit/>
              </a:bodyPr>
              <a:lstStyle>
                <a:defPPr>
                  <a:defRPr lang="zh-CN"/>
                </a:defPPr>
                <a:lvl1pPr algn="r">
                  <a:defRPr sz="1800">
                    <a:solidFill>
                      <a:srgbClr val="FA783A"/>
                    </a:solidFill>
                    <a:latin typeface="Impact" panose="020B0806030902050204" pitchFamily="34" charset="0"/>
                    <a:ea typeface="LiHei Pro" panose="020B0500000000000000" pitchFamily="34" charset="-122"/>
                  </a:defRPr>
                </a:lvl1pPr>
              </a:lstStyle>
              <a:p>
                <a:pPr defTabSz="914400"/>
                <a:r>
                  <a:rPr lang="en-US" altLang="zh-CN" sz="2400" dirty="0">
                    <a:solidFill>
                      <a:srgbClr val="44546A"/>
                    </a:solidFill>
                  </a:rPr>
                  <a:t>76%</a:t>
                </a:r>
                <a:endParaRPr lang="zh-CN" altLang="en-US" sz="2400" dirty="0">
                  <a:solidFill>
                    <a:srgbClr val="44546A"/>
                  </a:solidFill>
                </a:endParaRPr>
              </a:p>
            </p:txBody>
          </p:sp>
        </p:grpSp>
      </p:grpSp>
      <p:sp>
        <p:nvSpPr>
          <p:cNvPr id="69" name="Rectangle 3"/>
          <p:cNvSpPr txBox="1">
            <a:spLocks noChangeArrowheads="1"/>
          </p:cNvSpPr>
          <p:nvPr/>
        </p:nvSpPr>
        <p:spPr>
          <a:xfrm>
            <a:off x="2583459" y="2123826"/>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70" name="Rectangle 24"/>
          <p:cNvSpPr/>
          <p:nvPr/>
        </p:nvSpPr>
        <p:spPr>
          <a:xfrm>
            <a:off x="827459" y="2493558"/>
            <a:ext cx="3572422"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71" name="Rectangle 3"/>
          <p:cNvSpPr txBox="1">
            <a:spLocks noChangeArrowheads="1"/>
          </p:cNvSpPr>
          <p:nvPr/>
        </p:nvSpPr>
        <p:spPr>
          <a:xfrm>
            <a:off x="2547579" y="3098275"/>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72" name="Rectangle 24"/>
          <p:cNvSpPr/>
          <p:nvPr/>
        </p:nvSpPr>
        <p:spPr>
          <a:xfrm>
            <a:off x="791579" y="3468007"/>
            <a:ext cx="3572422"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73" name="Rectangle 3"/>
          <p:cNvSpPr txBox="1">
            <a:spLocks noChangeArrowheads="1"/>
          </p:cNvSpPr>
          <p:nvPr/>
        </p:nvSpPr>
        <p:spPr>
          <a:xfrm>
            <a:off x="2540261" y="4011138"/>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74" name="Rectangle 24"/>
          <p:cNvSpPr/>
          <p:nvPr/>
        </p:nvSpPr>
        <p:spPr>
          <a:xfrm>
            <a:off x="784261" y="4380870"/>
            <a:ext cx="3572422"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randombar(horizontal)">
                                      <p:cBhvr>
                                        <p:cTn id="28" dur="500"/>
                                        <p:tgtEl>
                                          <p:spTgt spid="6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randombar(horizontal)">
                                      <p:cBhvr>
                                        <p:cTn id="31" dur="500"/>
                                        <p:tgtEl>
                                          <p:spTgt spid="7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randombar(horizontal)">
                                      <p:cBhvr>
                                        <p:cTn id="37" dur="500"/>
                                        <p:tgtEl>
                                          <p:spTgt spid="7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randombar(horizontal)">
                                      <p:cBhvr>
                                        <p:cTn id="4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4"/>
          <p:cNvGraphicFramePr/>
          <p:nvPr/>
        </p:nvGraphicFramePr>
        <p:xfrm>
          <a:off x="1002592" y="1685538"/>
          <a:ext cx="4611291" cy="4298702"/>
        </p:xfrm>
        <a:graphic>
          <a:graphicData uri="http://schemas.openxmlformats.org/drawingml/2006/chart">
            <c:chart xmlns:c="http://schemas.openxmlformats.org/drawingml/2006/chart" xmlns:r="http://schemas.openxmlformats.org/officeDocument/2006/relationships" r:id="rId1"/>
          </a:graphicData>
        </a:graphic>
      </p:graphicFrame>
      <p:sp>
        <p:nvSpPr>
          <p:cNvPr id="20" name="Title 1"/>
          <p:cNvSpPr txBox="1"/>
          <p:nvPr/>
        </p:nvSpPr>
        <p:spPr>
          <a:xfrm>
            <a:off x="5613883" y="2266097"/>
            <a:ext cx="1333280"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defRPr/>
            </a:pPr>
            <a:r>
              <a:rPr sz="3600" spc="-151" dirty="0">
                <a:solidFill>
                  <a:srgbClr val="FF3300"/>
                </a:solidFill>
                <a:latin typeface="Impact" panose="020B0806030902050204" pitchFamily="34" charset="0"/>
                <a:ea typeface="Open Sans" panose="020B0606030504020204" pitchFamily="34" charset="0"/>
                <a:cs typeface="Lato" panose="020F0502020204030203" pitchFamily="34" charset="0"/>
              </a:rPr>
              <a:t>45%</a:t>
            </a:r>
            <a:endParaRPr sz="3600" spc="-151" dirty="0">
              <a:solidFill>
                <a:prstClr val="black">
                  <a:lumMod val="75000"/>
                  <a:lumOff val="25000"/>
                </a:prstClr>
              </a:solidFill>
              <a:latin typeface="Impact" panose="020B0806030902050204" pitchFamily="34" charset="0"/>
              <a:ea typeface="Open Sans" panose="020B0606030504020204" pitchFamily="34" charset="0"/>
              <a:cs typeface="Lato" panose="020F0502020204030203" pitchFamily="34" charset="0"/>
            </a:endParaRPr>
          </a:p>
        </p:txBody>
      </p:sp>
      <p:sp>
        <p:nvSpPr>
          <p:cNvPr id="23" name="Title 1"/>
          <p:cNvSpPr txBox="1"/>
          <p:nvPr/>
        </p:nvSpPr>
        <p:spPr>
          <a:xfrm>
            <a:off x="8724277" y="2266097"/>
            <a:ext cx="1333280"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defRPr/>
            </a:pPr>
            <a:r>
              <a:rPr sz="3600" spc="-151" dirty="0">
                <a:solidFill>
                  <a:srgbClr val="C00000"/>
                </a:solidFill>
                <a:latin typeface="Impact" panose="020B0806030902050204" pitchFamily="34" charset="0"/>
                <a:ea typeface="Open Sans" panose="020B0606030504020204" pitchFamily="34" charset="0"/>
                <a:cs typeface="Lato" panose="020F0502020204030203" pitchFamily="34" charset="0"/>
              </a:rPr>
              <a:t>45%</a:t>
            </a:r>
            <a:endParaRPr sz="3600" spc="-151" dirty="0">
              <a:solidFill>
                <a:srgbClr val="C00000"/>
              </a:solidFill>
              <a:latin typeface="Impact" panose="020B0806030902050204" pitchFamily="34" charset="0"/>
              <a:ea typeface="Open Sans" panose="020B0606030504020204" pitchFamily="34" charset="0"/>
              <a:cs typeface="Lato" panose="020F0502020204030203" pitchFamily="34" charset="0"/>
            </a:endParaRPr>
          </a:p>
        </p:txBody>
      </p:sp>
      <p:sp>
        <p:nvSpPr>
          <p:cNvPr id="26" name="Title 1"/>
          <p:cNvSpPr txBox="1"/>
          <p:nvPr/>
        </p:nvSpPr>
        <p:spPr>
          <a:xfrm>
            <a:off x="5613883" y="3915899"/>
            <a:ext cx="1333280"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defRPr/>
            </a:pPr>
            <a:r>
              <a:rPr sz="3600" spc="-151" dirty="0">
                <a:solidFill>
                  <a:srgbClr val="ED7B2E"/>
                </a:solidFill>
                <a:latin typeface="Impact" panose="020B0806030902050204" pitchFamily="34" charset="0"/>
                <a:ea typeface="Open Sans" panose="020B0606030504020204" pitchFamily="34" charset="0"/>
                <a:cs typeface="Lato" panose="020F0502020204030203" pitchFamily="34" charset="0"/>
              </a:rPr>
              <a:t>45%</a:t>
            </a:r>
            <a:endParaRPr sz="3600" spc="-151" dirty="0">
              <a:solidFill>
                <a:srgbClr val="ED7B2E"/>
              </a:solidFill>
              <a:latin typeface="Impact" panose="020B0806030902050204" pitchFamily="34" charset="0"/>
              <a:ea typeface="Open Sans" panose="020B0606030504020204" pitchFamily="34" charset="0"/>
              <a:cs typeface="Lato" panose="020F0502020204030203" pitchFamily="34" charset="0"/>
            </a:endParaRPr>
          </a:p>
        </p:txBody>
      </p:sp>
      <p:sp>
        <p:nvSpPr>
          <p:cNvPr id="29" name="Title 1"/>
          <p:cNvSpPr txBox="1"/>
          <p:nvPr/>
        </p:nvSpPr>
        <p:spPr>
          <a:xfrm>
            <a:off x="8724277" y="3915899"/>
            <a:ext cx="1333280"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defRPr/>
            </a:pPr>
            <a:r>
              <a:rPr sz="3600" spc="-151" dirty="0">
                <a:solidFill>
                  <a:srgbClr val="44546A"/>
                </a:solidFill>
                <a:latin typeface="Impact" panose="020B0806030902050204" pitchFamily="34" charset="0"/>
                <a:ea typeface="Open Sans" panose="020B0606030504020204" pitchFamily="34" charset="0"/>
                <a:cs typeface="Lato" panose="020F0502020204030203" pitchFamily="34" charset="0"/>
              </a:rPr>
              <a:t>45%</a:t>
            </a:r>
            <a:endParaRPr sz="3600" spc="-151" dirty="0">
              <a:solidFill>
                <a:srgbClr val="44546A"/>
              </a:solidFill>
              <a:latin typeface="Impact" panose="020B0806030902050204" pitchFamily="34" charset="0"/>
              <a:ea typeface="Open Sans" panose="020B0606030504020204" pitchFamily="34" charset="0"/>
              <a:cs typeface="Lato" panose="020F0502020204030203" pitchFamily="34" charset="0"/>
            </a:endParaRPr>
          </a:p>
        </p:txBody>
      </p:sp>
      <p:sp>
        <p:nvSpPr>
          <p:cNvPr id="15" name="文本框 14"/>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完成</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情况</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sp>
        <p:nvSpPr>
          <p:cNvPr id="16" name="Rectangle 3"/>
          <p:cNvSpPr txBox="1">
            <a:spLocks noChangeArrowheads="1"/>
          </p:cNvSpPr>
          <p:nvPr/>
        </p:nvSpPr>
        <p:spPr>
          <a:xfrm>
            <a:off x="6578119" y="2268337"/>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0" name="Rectangle 24"/>
          <p:cNvSpPr/>
          <p:nvPr/>
        </p:nvSpPr>
        <p:spPr>
          <a:xfrm>
            <a:off x="5681560" y="2912428"/>
            <a:ext cx="2703840"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1" name="Rectangle 3"/>
          <p:cNvSpPr txBox="1">
            <a:spLocks noChangeArrowheads="1"/>
          </p:cNvSpPr>
          <p:nvPr/>
        </p:nvSpPr>
        <p:spPr>
          <a:xfrm>
            <a:off x="9675087" y="2256219"/>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C000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C000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2" name="Rectangle 24"/>
          <p:cNvSpPr/>
          <p:nvPr/>
        </p:nvSpPr>
        <p:spPr>
          <a:xfrm>
            <a:off x="8778528" y="2900310"/>
            <a:ext cx="2703840"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3" name="Rectangle 3"/>
          <p:cNvSpPr txBox="1">
            <a:spLocks noChangeArrowheads="1"/>
          </p:cNvSpPr>
          <p:nvPr/>
        </p:nvSpPr>
        <p:spPr>
          <a:xfrm>
            <a:off x="6510442" y="3906021"/>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ED7B2E"/>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ED7B2E"/>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4" name="Rectangle 24"/>
          <p:cNvSpPr/>
          <p:nvPr/>
        </p:nvSpPr>
        <p:spPr>
          <a:xfrm>
            <a:off x="5613883" y="4550112"/>
            <a:ext cx="2703840"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5" name="Rectangle 3"/>
          <p:cNvSpPr txBox="1">
            <a:spLocks noChangeArrowheads="1"/>
          </p:cNvSpPr>
          <p:nvPr/>
        </p:nvSpPr>
        <p:spPr>
          <a:xfrm>
            <a:off x="9669298" y="3915899"/>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44546A"/>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44546A"/>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6" name="Rectangle 24"/>
          <p:cNvSpPr/>
          <p:nvPr/>
        </p:nvSpPr>
        <p:spPr>
          <a:xfrm>
            <a:off x="8772739" y="4559990"/>
            <a:ext cx="2703840"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randombar(horizont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500"/>
                                        <p:tgtEl>
                                          <p:spTgt spid="3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500"/>
                                        <p:tgtEl>
                                          <p:spTgt spid="3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up)">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0" grpId="0"/>
      <p:bldP spid="23" grpId="0"/>
      <p:bldP spid="26" grpId="0"/>
      <p:bldP spid="29" grpId="0"/>
      <p:bldP spid="15" grpId="0"/>
      <p:bldP spid="16" grpId="0"/>
      <p:bldP spid="30" grpId="0"/>
      <p:bldP spid="31" grpId="0"/>
      <p:bldP spid="32"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12523" y="2333234"/>
            <a:ext cx="5359948" cy="4576739"/>
          </a:xfrm>
          <a:prstGeom prst="rect">
            <a:avLst/>
          </a:prstGeom>
        </p:spPr>
      </p:pic>
      <p:sp>
        <p:nvSpPr>
          <p:cNvPr id="18" name="MH_Other_9"/>
          <p:cNvSpPr/>
          <p:nvPr>
            <p:custDataLst>
              <p:tags r:id="rId2"/>
            </p:custDataLst>
          </p:nvPr>
        </p:nvSpPr>
        <p:spPr>
          <a:xfrm>
            <a:off x="3981472" y="1864873"/>
            <a:ext cx="576000" cy="576000"/>
          </a:xfrm>
          <a:prstGeom prst="ellipse">
            <a:avLst/>
          </a:prstGeom>
          <a:solidFill>
            <a:srgbClr val="FF0000"/>
          </a:solidFill>
          <a:ln w="12700" cap="flat" cmpd="sng" algn="ctr">
            <a:noFill/>
            <a:prstDash val="solid"/>
            <a:miter lim="800000"/>
          </a:ln>
          <a:effectLst>
            <a:outerShdw blurRad="76200" dir="13500000" sy="23000" kx="1200000" algn="br" rotWithShape="0">
              <a:prstClr val="black">
                <a:alpha val="5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prstClr val="white"/>
                </a:solidFill>
                <a:effectLst/>
                <a:uLnTx/>
                <a:uFillTx/>
                <a:latin typeface="字魂36号-正文宋楷" panose="020F0502020204030204"/>
                <a:cs typeface="+mn-ea"/>
                <a:sym typeface="+mn-lt"/>
              </a:rPr>
              <a:t>1</a:t>
            </a:r>
            <a:endParaRPr kumimoji="0" lang="zh-CN" altLang="en-US" sz="2665" b="0" i="0" u="none" strike="noStrike" kern="0" cap="none" spc="0" normalizeH="0" baseline="0" noProof="0" dirty="0">
              <a:ln>
                <a:noFill/>
              </a:ln>
              <a:solidFill>
                <a:prstClr val="white"/>
              </a:solidFill>
              <a:effectLst/>
              <a:uLnTx/>
              <a:uFillTx/>
              <a:latin typeface="字魂36号-正文宋楷" panose="020F0502020204030204"/>
              <a:cs typeface="+mn-ea"/>
              <a:sym typeface="+mn-lt"/>
            </a:endParaRPr>
          </a:p>
        </p:txBody>
      </p:sp>
      <p:sp>
        <p:nvSpPr>
          <p:cNvPr id="19" name="MH_Other_9"/>
          <p:cNvSpPr/>
          <p:nvPr>
            <p:custDataLst>
              <p:tags r:id="rId3"/>
            </p:custDataLst>
          </p:nvPr>
        </p:nvSpPr>
        <p:spPr>
          <a:xfrm>
            <a:off x="4557973" y="3093065"/>
            <a:ext cx="576000" cy="576000"/>
          </a:xfrm>
          <a:prstGeom prst="ellipse">
            <a:avLst/>
          </a:prstGeom>
          <a:solidFill>
            <a:srgbClr val="C00000"/>
          </a:solidFill>
          <a:ln w="12700" cap="flat" cmpd="sng" algn="ctr">
            <a:noFill/>
            <a:prstDash val="solid"/>
            <a:miter lim="800000"/>
          </a:ln>
          <a:effectLst>
            <a:outerShdw blurRad="76200" dir="13500000" sy="23000" kx="1200000" algn="br" rotWithShape="0">
              <a:prstClr val="black">
                <a:alpha val="5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prstClr val="white"/>
                </a:solidFill>
                <a:effectLst/>
                <a:uLnTx/>
                <a:uFillTx/>
                <a:latin typeface="字魂36号-正文宋楷" panose="020F0502020204030204"/>
                <a:cs typeface="+mn-ea"/>
                <a:sym typeface="+mn-lt"/>
              </a:rPr>
              <a:t>2</a:t>
            </a:r>
            <a:endParaRPr kumimoji="0" lang="zh-CN" altLang="en-US" sz="2665" b="0" i="0" u="none" strike="noStrike" kern="0" cap="none" spc="0" normalizeH="0" baseline="0" noProof="0" dirty="0">
              <a:ln>
                <a:noFill/>
              </a:ln>
              <a:solidFill>
                <a:prstClr val="white"/>
              </a:solidFill>
              <a:effectLst/>
              <a:uLnTx/>
              <a:uFillTx/>
              <a:latin typeface="字魂36号-正文宋楷" panose="020F0502020204030204"/>
              <a:cs typeface="+mn-ea"/>
              <a:sym typeface="+mn-lt"/>
            </a:endParaRPr>
          </a:p>
        </p:txBody>
      </p:sp>
      <p:sp>
        <p:nvSpPr>
          <p:cNvPr id="20" name="MH_Other_9"/>
          <p:cNvSpPr/>
          <p:nvPr>
            <p:custDataLst>
              <p:tags r:id="rId4"/>
            </p:custDataLst>
          </p:nvPr>
        </p:nvSpPr>
        <p:spPr>
          <a:xfrm>
            <a:off x="5952217" y="3551825"/>
            <a:ext cx="576000" cy="576000"/>
          </a:xfrm>
          <a:prstGeom prst="ellipse">
            <a:avLst/>
          </a:prstGeom>
          <a:solidFill>
            <a:srgbClr val="FF0000"/>
          </a:solidFill>
          <a:ln w="12700" cap="flat" cmpd="sng" algn="ctr">
            <a:noFill/>
            <a:prstDash val="solid"/>
            <a:miter lim="800000"/>
          </a:ln>
          <a:effectLst>
            <a:outerShdw blurRad="76200" dir="13500000" sy="23000" kx="1200000" algn="br" rotWithShape="0">
              <a:prstClr val="black">
                <a:alpha val="5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prstClr val="white"/>
                </a:solidFill>
                <a:effectLst/>
                <a:uLnTx/>
                <a:uFillTx/>
                <a:latin typeface="字魂36号-正文宋楷" panose="020F0502020204030204"/>
                <a:cs typeface="+mn-ea"/>
                <a:sym typeface="+mn-lt"/>
              </a:rPr>
              <a:t>3</a:t>
            </a:r>
            <a:endParaRPr kumimoji="0" lang="zh-CN" altLang="en-US" sz="2665" b="0" i="0" u="none" strike="noStrike" kern="0" cap="none" spc="0" normalizeH="0" baseline="0" noProof="0" dirty="0">
              <a:ln>
                <a:noFill/>
              </a:ln>
              <a:solidFill>
                <a:prstClr val="white"/>
              </a:solidFill>
              <a:effectLst/>
              <a:uLnTx/>
              <a:uFillTx/>
              <a:latin typeface="字魂36号-正文宋楷" panose="020F0502020204030204"/>
              <a:cs typeface="+mn-ea"/>
              <a:sym typeface="+mn-lt"/>
            </a:endParaRPr>
          </a:p>
        </p:txBody>
      </p:sp>
      <p:sp>
        <p:nvSpPr>
          <p:cNvPr id="21" name="MH_Other_9"/>
          <p:cNvSpPr/>
          <p:nvPr>
            <p:custDataLst>
              <p:tags r:id="rId5"/>
            </p:custDataLst>
          </p:nvPr>
        </p:nvSpPr>
        <p:spPr>
          <a:xfrm>
            <a:off x="7656203" y="4581192"/>
            <a:ext cx="576000" cy="576000"/>
          </a:xfrm>
          <a:prstGeom prst="ellipse">
            <a:avLst/>
          </a:prstGeom>
          <a:solidFill>
            <a:srgbClr val="C00000"/>
          </a:solidFill>
          <a:ln w="12700" cap="flat" cmpd="sng" algn="ctr">
            <a:noFill/>
            <a:prstDash val="solid"/>
            <a:miter lim="800000"/>
          </a:ln>
          <a:effectLst>
            <a:outerShdw blurRad="76200" dir="13500000" sy="23000" kx="1200000" algn="br" rotWithShape="0">
              <a:prstClr val="black">
                <a:alpha val="5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prstClr val="white"/>
                </a:solidFill>
                <a:effectLst/>
                <a:uLnTx/>
                <a:uFillTx/>
                <a:latin typeface="字魂36号-正文宋楷" panose="020F0502020204030204"/>
                <a:cs typeface="+mn-ea"/>
                <a:sym typeface="+mn-lt"/>
              </a:rPr>
              <a:t>4</a:t>
            </a:r>
            <a:endParaRPr kumimoji="0" lang="zh-CN" altLang="en-US" sz="2665" b="0" i="0" u="none" strike="noStrike" kern="0" cap="none" spc="0" normalizeH="0" baseline="0" noProof="0" dirty="0">
              <a:ln>
                <a:noFill/>
              </a:ln>
              <a:solidFill>
                <a:prstClr val="white"/>
              </a:solidFill>
              <a:effectLst/>
              <a:uLnTx/>
              <a:uFillTx/>
              <a:latin typeface="字魂36号-正文宋楷" panose="020F0502020204030204"/>
              <a:cs typeface="+mn-ea"/>
              <a:sym typeface="+mn-lt"/>
            </a:endParaRPr>
          </a:p>
        </p:txBody>
      </p:sp>
      <p:sp>
        <p:nvSpPr>
          <p:cNvPr id="15" name="文本框 14"/>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完成</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情况</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sp>
        <p:nvSpPr>
          <p:cNvPr id="16" name="Rectangle 3"/>
          <p:cNvSpPr txBox="1">
            <a:spLocks noChangeArrowheads="1"/>
          </p:cNvSpPr>
          <p:nvPr/>
        </p:nvSpPr>
        <p:spPr>
          <a:xfrm>
            <a:off x="4816548" y="1512102"/>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0" name="Rectangle 24"/>
          <p:cNvSpPr/>
          <p:nvPr/>
        </p:nvSpPr>
        <p:spPr>
          <a:xfrm>
            <a:off x="4791426" y="1976032"/>
            <a:ext cx="357242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1" name="Rectangle 3"/>
          <p:cNvSpPr txBox="1">
            <a:spLocks noChangeArrowheads="1"/>
          </p:cNvSpPr>
          <p:nvPr/>
        </p:nvSpPr>
        <p:spPr>
          <a:xfrm>
            <a:off x="6632970" y="3297268"/>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2" name="Rectangle 24"/>
          <p:cNvSpPr/>
          <p:nvPr/>
        </p:nvSpPr>
        <p:spPr>
          <a:xfrm>
            <a:off x="6607848" y="3761198"/>
            <a:ext cx="357242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3" name="Rectangle 3"/>
          <p:cNvSpPr txBox="1">
            <a:spLocks noChangeArrowheads="1"/>
          </p:cNvSpPr>
          <p:nvPr/>
        </p:nvSpPr>
        <p:spPr>
          <a:xfrm>
            <a:off x="8371266" y="4253087"/>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4" name="Rectangle 24"/>
          <p:cNvSpPr/>
          <p:nvPr/>
        </p:nvSpPr>
        <p:spPr>
          <a:xfrm>
            <a:off x="8346144" y="4717017"/>
            <a:ext cx="357242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5" name="Rectangle 3"/>
          <p:cNvSpPr txBox="1">
            <a:spLocks noChangeArrowheads="1"/>
          </p:cNvSpPr>
          <p:nvPr/>
        </p:nvSpPr>
        <p:spPr>
          <a:xfrm>
            <a:off x="2150765" y="3286566"/>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6" name="Rectangle 24"/>
          <p:cNvSpPr/>
          <p:nvPr/>
        </p:nvSpPr>
        <p:spPr>
          <a:xfrm>
            <a:off x="394765" y="3750496"/>
            <a:ext cx="3572422"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2000"/>
                                        <p:tgtEl>
                                          <p:spTgt spid="17"/>
                                        </p:tgtEl>
                                      </p:cBhvr>
                                    </p:animEffect>
                                  </p:childTnLst>
                                </p:cTn>
                              </p:par>
                            </p:childTnLst>
                          </p:cTn>
                        </p:par>
                        <p:par>
                          <p:cTn id="14" fill="hold">
                            <p:stCondLst>
                              <p:cond delay="2500"/>
                            </p:stCondLst>
                            <p:childTnLst>
                              <p:par>
                                <p:cTn id="15" presetID="3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9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childTnLst>
                          </p:cTn>
                        </p:par>
                        <p:par>
                          <p:cTn id="29" fill="hold">
                            <p:stCondLst>
                              <p:cond delay="500"/>
                            </p:stCondLst>
                            <p:childTnLst>
                              <p:par>
                                <p:cTn id="30" presetID="31"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90"/>
                                          </p:val>
                                        </p:tav>
                                        <p:tav tm="100000">
                                          <p:val>
                                            <p:fltVal val="0"/>
                                          </p:val>
                                        </p:tav>
                                      </p:tavLst>
                                    </p:anim>
                                    <p:animEffect transition="in" filter="fade">
                                      <p:cBhvr>
                                        <p:cTn id="35" dur="500"/>
                                        <p:tgtEl>
                                          <p:spTgt spid="1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randombar(horizontal)">
                                      <p:cBhvr>
                                        <p:cTn id="38" dur="500"/>
                                        <p:tgtEl>
                                          <p:spTgt spid="3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randombar(horizontal)">
                                      <p:cBhvr>
                                        <p:cTn id="41" dur="500"/>
                                        <p:tgtEl>
                                          <p:spTgt spid="36"/>
                                        </p:tgtEl>
                                      </p:cBhvr>
                                    </p:animEffect>
                                  </p:childTnLst>
                                </p:cTn>
                              </p:par>
                            </p:childTnLst>
                          </p:cTn>
                        </p:par>
                        <p:par>
                          <p:cTn id="42" fill="hold">
                            <p:stCondLst>
                              <p:cond delay="1000"/>
                            </p:stCondLst>
                            <p:childTnLst>
                              <p:par>
                                <p:cTn id="43" presetID="31"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 calcmode="lin" valueType="num">
                                      <p:cBhvr>
                                        <p:cTn id="47" dur="500" fill="hold"/>
                                        <p:tgtEl>
                                          <p:spTgt spid="20"/>
                                        </p:tgtEl>
                                        <p:attrNameLst>
                                          <p:attrName>style.rotation</p:attrName>
                                        </p:attrNameLst>
                                      </p:cBhvr>
                                      <p:tavLst>
                                        <p:tav tm="0">
                                          <p:val>
                                            <p:fltVal val="90"/>
                                          </p:val>
                                        </p:tav>
                                        <p:tav tm="100000">
                                          <p:val>
                                            <p:fltVal val="0"/>
                                          </p:val>
                                        </p:tav>
                                      </p:tavLst>
                                    </p:anim>
                                    <p:animEffect transition="in" filter="fade">
                                      <p:cBhvr>
                                        <p:cTn id="48" dur="500"/>
                                        <p:tgtEl>
                                          <p:spTgt spid="2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randombar(horizontal)">
                                      <p:cBhvr>
                                        <p:cTn id="54" dur="500"/>
                                        <p:tgtEl>
                                          <p:spTgt spid="32"/>
                                        </p:tgtEl>
                                      </p:cBhvr>
                                    </p:animEffect>
                                  </p:childTnLst>
                                </p:cTn>
                              </p:par>
                            </p:childTnLst>
                          </p:cTn>
                        </p:par>
                        <p:par>
                          <p:cTn id="55" fill="hold">
                            <p:stCondLst>
                              <p:cond delay="1500"/>
                            </p:stCondLst>
                            <p:childTnLst>
                              <p:par>
                                <p:cTn id="56" presetID="31"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style.rotation</p:attrName>
                                        </p:attrNameLst>
                                      </p:cBhvr>
                                      <p:tavLst>
                                        <p:tav tm="0">
                                          <p:val>
                                            <p:fltVal val="90"/>
                                          </p:val>
                                        </p:tav>
                                        <p:tav tm="100000">
                                          <p:val>
                                            <p:fltVal val="0"/>
                                          </p:val>
                                        </p:tav>
                                      </p:tavLst>
                                    </p:anim>
                                    <p:animEffect transition="in" filter="fade">
                                      <p:cBhvr>
                                        <p:cTn id="61" dur="500"/>
                                        <p:tgtEl>
                                          <p:spTgt spid="2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randombar(horizontal)">
                                      <p:cBhvr>
                                        <p:cTn id="64" dur="500"/>
                                        <p:tgtEl>
                                          <p:spTgt spid="33"/>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randombar(horizontal)">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5" grpId="0"/>
      <p:bldP spid="16" grpId="0"/>
      <p:bldP spid="30" grpId="0"/>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526010" y="2042115"/>
            <a:ext cx="9539685" cy="3632778"/>
            <a:chOff x="800852" y="1553690"/>
            <a:chExt cx="7154764" cy="2724581"/>
          </a:xfrm>
        </p:grpSpPr>
        <p:grpSp>
          <p:nvGrpSpPr>
            <p:cNvPr id="92" name="组合 91"/>
            <p:cNvGrpSpPr/>
            <p:nvPr/>
          </p:nvGrpSpPr>
          <p:grpSpPr>
            <a:xfrm>
              <a:off x="1115616" y="1685156"/>
              <a:ext cx="6840000" cy="2247138"/>
              <a:chOff x="1160682" y="1707654"/>
              <a:chExt cx="6840000" cy="2247138"/>
            </a:xfrm>
          </p:grpSpPr>
          <p:cxnSp>
            <p:nvCxnSpPr>
              <p:cNvPr id="111" name="直接箭头连接符 110"/>
              <p:cNvCxnSpPr/>
              <p:nvPr/>
            </p:nvCxnSpPr>
            <p:spPr>
              <a:xfrm>
                <a:off x="1160682" y="3939902"/>
                <a:ext cx="6840000" cy="0"/>
              </a:xfrm>
              <a:prstGeom prst="straightConnector1">
                <a:avLst/>
              </a:prstGeom>
              <a:noFill/>
              <a:ln w="38100" cap="flat" cmpd="sng" algn="ctr">
                <a:solidFill>
                  <a:srgbClr val="5F5F5F"/>
                </a:solidFill>
                <a:prstDash val="solid"/>
                <a:miter lim="800000"/>
                <a:tailEnd type="arrow"/>
              </a:ln>
              <a:effectLst/>
            </p:spPr>
          </p:cxnSp>
          <p:cxnSp>
            <p:nvCxnSpPr>
              <p:cNvPr id="112" name="直接连接符 111"/>
              <p:cNvCxnSpPr/>
              <p:nvPr/>
            </p:nvCxnSpPr>
            <p:spPr>
              <a:xfrm>
                <a:off x="1428662" y="3846792"/>
                <a:ext cx="0" cy="108000"/>
              </a:xfrm>
              <a:prstGeom prst="line">
                <a:avLst/>
              </a:prstGeom>
              <a:noFill/>
              <a:ln w="38100" cap="flat" cmpd="sng" algn="ctr">
                <a:solidFill>
                  <a:srgbClr val="5F5F5F"/>
                </a:solidFill>
                <a:prstDash val="solid"/>
                <a:miter lim="800000"/>
              </a:ln>
              <a:effectLst/>
            </p:spPr>
          </p:cxnSp>
          <p:cxnSp>
            <p:nvCxnSpPr>
              <p:cNvPr id="113" name="直接连接符 112"/>
              <p:cNvCxnSpPr/>
              <p:nvPr/>
            </p:nvCxnSpPr>
            <p:spPr>
              <a:xfrm>
                <a:off x="1982813" y="3846792"/>
                <a:ext cx="0" cy="108000"/>
              </a:xfrm>
              <a:prstGeom prst="line">
                <a:avLst/>
              </a:prstGeom>
              <a:noFill/>
              <a:ln w="38100" cap="flat" cmpd="sng" algn="ctr">
                <a:solidFill>
                  <a:srgbClr val="5F5F5F"/>
                </a:solidFill>
                <a:prstDash val="solid"/>
                <a:miter lim="800000"/>
              </a:ln>
              <a:effectLst/>
            </p:spPr>
          </p:cxnSp>
          <p:cxnSp>
            <p:nvCxnSpPr>
              <p:cNvPr id="114" name="直接连接符 113"/>
              <p:cNvCxnSpPr/>
              <p:nvPr/>
            </p:nvCxnSpPr>
            <p:spPr>
              <a:xfrm>
                <a:off x="2536964" y="3846792"/>
                <a:ext cx="0" cy="108000"/>
              </a:xfrm>
              <a:prstGeom prst="line">
                <a:avLst/>
              </a:prstGeom>
              <a:noFill/>
              <a:ln w="38100" cap="flat" cmpd="sng" algn="ctr">
                <a:solidFill>
                  <a:srgbClr val="5F5F5F"/>
                </a:solidFill>
                <a:prstDash val="solid"/>
                <a:miter lim="800000"/>
              </a:ln>
              <a:effectLst/>
            </p:spPr>
          </p:cxnSp>
          <p:cxnSp>
            <p:nvCxnSpPr>
              <p:cNvPr id="115" name="直接连接符 114"/>
              <p:cNvCxnSpPr/>
              <p:nvPr/>
            </p:nvCxnSpPr>
            <p:spPr>
              <a:xfrm>
                <a:off x="3091115" y="3846792"/>
                <a:ext cx="0" cy="108000"/>
              </a:xfrm>
              <a:prstGeom prst="line">
                <a:avLst/>
              </a:prstGeom>
              <a:noFill/>
              <a:ln w="38100" cap="flat" cmpd="sng" algn="ctr">
                <a:solidFill>
                  <a:srgbClr val="5F5F5F"/>
                </a:solidFill>
                <a:prstDash val="solid"/>
                <a:miter lim="800000"/>
              </a:ln>
              <a:effectLst/>
            </p:spPr>
          </p:cxnSp>
          <p:cxnSp>
            <p:nvCxnSpPr>
              <p:cNvPr id="116" name="直接连接符 115"/>
              <p:cNvCxnSpPr/>
              <p:nvPr/>
            </p:nvCxnSpPr>
            <p:spPr>
              <a:xfrm>
                <a:off x="3645266" y="3846792"/>
                <a:ext cx="0" cy="108000"/>
              </a:xfrm>
              <a:prstGeom prst="line">
                <a:avLst/>
              </a:prstGeom>
              <a:noFill/>
              <a:ln w="38100" cap="flat" cmpd="sng" algn="ctr">
                <a:solidFill>
                  <a:srgbClr val="5F5F5F"/>
                </a:solidFill>
                <a:prstDash val="solid"/>
                <a:miter lim="800000"/>
              </a:ln>
              <a:effectLst/>
            </p:spPr>
          </p:cxnSp>
          <p:cxnSp>
            <p:nvCxnSpPr>
              <p:cNvPr id="117" name="直接连接符 116"/>
              <p:cNvCxnSpPr/>
              <p:nvPr/>
            </p:nvCxnSpPr>
            <p:spPr>
              <a:xfrm>
                <a:off x="4199417" y="3846792"/>
                <a:ext cx="0" cy="108000"/>
              </a:xfrm>
              <a:prstGeom prst="line">
                <a:avLst/>
              </a:prstGeom>
              <a:noFill/>
              <a:ln w="38100" cap="flat" cmpd="sng" algn="ctr">
                <a:solidFill>
                  <a:srgbClr val="5F5F5F"/>
                </a:solidFill>
                <a:prstDash val="solid"/>
                <a:miter lim="800000"/>
              </a:ln>
              <a:effectLst/>
            </p:spPr>
          </p:cxnSp>
          <p:cxnSp>
            <p:nvCxnSpPr>
              <p:cNvPr id="118" name="直接连接符 117"/>
              <p:cNvCxnSpPr/>
              <p:nvPr/>
            </p:nvCxnSpPr>
            <p:spPr>
              <a:xfrm>
                <a:off x="4753568" y="3846792"/>
                <a:ext cx="0" cy="108000"/>
              </a:xfrm>
              <a:prstGeom prst="line">
                <a:avLst/>
              </a:prstGeom>
              <a:noFill/>
              <a:ln w="38100" cap="flat" cmpd="sng" algn="ctr">
                <a:solidFill>
                  <a:srgbClr val="5F5F5F"/>
                </a:solidFill>
                <a:prstDash val="solid"/>
                <a:miter lim="800000"/>
              </a:ln>
              <a:effectLst/>
            </p:spPr>
          </p:cxnSp>
          <p:cxnSp>
            <p:nvCxnSpPr>
              <p:cNvPr id="119" name="直接连接符 118"/>
              <p:cNvCxnSpPr/>
              <p:nvPr/>
            </p:nvCxnSpPr>
            <p:spPr>
              <a:xfrm>
                <a:off x="5307719" y="3846792"/>
                <a:ext cx="0" cy="108000"/>
              </a:xfrm>
              <a:prstGeom prst="line">
                <a:avLst/>
              </a:prstGeom>
              <a:noFill/>
              <a:ln w="38100" cap="flat" cmpd="sng" algn="ctr">
                <a:solidFill>
                  <a:srgbClr val="5F5F5F"/>
                </a:solidFill>
                <a:prstDash val="solid"/>
                <a:miter lim="800000"/>
              </a:ln>
              <a:effectLst/>
            </p:spPr>
          </p:cxnSp>
          <p:cxnSp>
            <p:nvCxnSpPr>
              <p:cNvPr id="120" name="直接连接符 119"/>
              <p:cNvCxnSpPr/>
              <p:nvPr/>
            </p:nvCxnSpPr>
            <p:spPr>
              <a:xfrm>
                <a:off x="5861870" y="3846792"/>
                <a:ext cx="0" cy="108000"/>
              </a:xfrm>
              <a:prstGeom prst="line">
                <a:avLst/>
              </a:prstGeom>
              <a:noFill/>
              <a:ln w="38100" cap="flat" cmpd="sng" algn="ctr">
                <a:solidFill>
                  <a:srgbClr val="5F5F5F"/>
                </a:solidFill>
                <a:prstDash val="solid"/>
                <a:miter lim="800000"/>
              </a:ln>
              <a:effectLst/>
            </p:spPr>
          </p:cxnSp>
          <p:cxnSp>
            <p:nvCxnSpPr>
              <p:cNvPr id="121" name="直接连接符 120"/>
              <p:cNvCxnSpPr/>
              <p:nvPr/>
            </p:nvCxnSpPr>
            <p:spPr>
              <a:xfrm>
                <a:off x="6416021" y="3846792"/>
                <a:ext cx="0" cy="108000"/>
              </a:xfrm>
              <a:prstGeom prst="line">
                <a:avLst/>
              </a:prstGeom>
              <a:noFill/>
              <a:ln w="38100" cap="flat" cmpd="sng" algn="ctr">
                <a:solidFill>
                  <a:srgbClr val="5F5F5F"/>
                </a:solidFill>
                <a:prstDash val="solid"/>
                <a:miter lim="800000"/>
              </a:ln>
              <a:effectLst/>
            </p:spPr>
          </p:cxnSp>
          <p:cxnSp>
            <p:nvCxnSpPr>
              <p:cNvPr id="122" name="直接连接符 121"/>
              <p:cNvCxnSpPr/>
              <p:nvPr/>
            </p:nvCxnSpPr>
            <p:spPr>
              <a:xfrm>
                <a:off x="6970172" y="3846792"/>
                <a:ext cx="0" cy="108000"/>
              </a:xfrm>
              <a:prstGeom prst="line">
                <a:avLst/>
              </a:prstGeom>
              <a:noFill/>
              <a:ln w="38100" cap="flat" cmpd="sng" algn="ctr">
                <a:solidFill>
                  <a:srgbClr val="5F5F5F"/>
                </a:solidFill>
                <a:prstDash val="solid"/>
                <a:miter lim="800000"/>
              </a:ln>
              <a:effectLst/>
            </p:spPr>
          </p:cxnSp>
          <p:cxnSp>
            <p:nvCxnSpPr>
              <p:cNvPr id="123" name="直接连接符 122"/>
              <p:cNvCxnSpPr/>
              <p:nvPr/>
            </p:nvCxnSpPr>
            <p:spPr>
              <a:xfrm>
                <a:off x="7524328" y="3846792"/>
                <a:ext cx="0" cy="108000"/>
              </a:xfrm>
              <a:prstGeom prst="line">
                <a:avLst/>
              </a:prstGeom>
              <a:noFill/>
              <a:ln w="38100" cap="flat" cmpd="sng" algn="ctr">
                <a:solidFill>
                  <a:srgbClr val="5F5F5F"/>
                </a:solidFill>
                <a:prstDash val="solid"/>
                <a:miter lim="800000"/>
              </a:ln>
              <a:effectLst/>
            </p:spPr>
          </p:cxnSp>
          <p:cxnSp>
            <p:nvCxnSpPr>
              <p:cNvPr id="124" name="直接连接符 123"/>
              <p:cNvCxnSpPr/>
              <p:nvPr/>
            </p:nvCxnSpPr>
            <p:spPr>
              <a:xfrm>
                <a:off x="1428662" y="3507854"/>
                <a:ext cx="6300000" cy="0"/>
              </a:xfrm>
              <a:prstGeom prst="line">
                <a:avLst/>
              </a:prstGeom>
              <a:noFill/>
              <a:ln w="6350" cap="flat" cmpd="sng" algn="ctr">
                <a:solidFill>
                  <a:srgbClr val="969696"/>
                </a:solidFill>
                <a:prstDash val="sysDash"/>
                <a:miter lim="800000"/>
              </a:ln>
              <a:effectLst/>
            </p:spPr>
          </p:cxnSp>
          <p:cxnSp>
            <p:nvCxnSpPr>
              <p:cNvPr id="125" name="直接连接符 124"/>
              <p:cNvCxnSpPr/>
              <p:nvPr/>
            </p:nvCxnSpPr>
            <p:spPr>
              <a:xfrm>
                <a:off x="1428662" y="3147814"/>
                <a:ext cx="6300000" cy="0"/>
              </a:xfrm>
              <a:prstGeom prst="line">
                <a:avLst/>
              </a:prstGeom>
              <a:noFill/>
              <a:ln w="6350" cap="flat" cmpd="sng" algn="ctr">
                <a:solidFill>
                  <a:srgbClr val="969696"/>
                </a:solidFill>
                <a:prstDash val="sysDash"/>
                <a:miter lim="800000"/>
              </a:ln>
              <a:effectLst/>
            </p:spPr>
          </p:cxnSp>
          <p:cxnSp>
            <p:nvCxnSpPr>
              <p:cNvPr id="126" name="直接连接符 125"/>
              <p:cNvCxnSpPr/>
              <p:nvPr/>
            </p:nvCxnSpPr>
            <p:spPr>
              <a:xfrm>
                <a:off x="1428662" y="2787774"/>
                <a:ext cx="6300000" cy="0"/>
              </a:xfrm>
              <a:prstGeom prst="line">
                <a:avLst/>
              </a:prstGeom>
              <a:noFill/>
              <a:ln w="6350" cap="flat" cmpd="sng" algn="ctr">
                <a:solidFill>
                  <a:srgbClr val="969696"/>
                </a:solidFill>
                <a:prstDash val="sysDash"/>
                <a:miter lim="800000"/>
              </a:ln>
              <a:effectLst/>
            </p:spPr>
          </p:cxnSp>
          <p:cxnSp>
            <p:nvCxnSpPr>
              <p:cNvPr id="127" name="直接连接符 126"/>
              <p:cNvCxnSpPr/>
              <p:nvPr/>
            </p:nvCxnSpPr>
            <p:spPr>
              <a:xfrm>
                <a:off x="1428662" y="2427734"/>
                <a:ext cx="6300000" cy="0"/>
              </a:xfrm>
              <a:prstGeom prst="line">
                <a:avLst/>
              </a:prstGeom>
              <a:noFill/>
              <a:ln w="6350" cap="flat" cmpd="sng" algn="ctr">
                <a:solidFill>
                  <a:srgbClr val="969696"/>
                </a:solidFill>
                <a:prstDash val="sysDash"/>
                <a:miter lim="800000"/>
              </a:ln>
              <a:effectLst/>
            </p:spPr>
          </p:cxnSp>
          <p:cxnSp>
            <p:nvCxnSpPr>
              <p:cNvPr id="128" name="直接连接符 127"/>
              <p:cNvCxnSpPr/>
              <p:nvPr/>
            </p:nvCxnSpPr>
            <p:spPr>
              <a:xfrm>
                <a:off x="1428662" y="2067694"/>
                <a:ext cx="6300000" cy="0"/>
              </a:xfrm>
              <a:prstGeom prst="line">
                <a:avLst/>
              </a:prstGeom>
              <a:noFill/>
              <a:ln w="6350" cap="flat" cmpd="sng" algn="ctr">
                <a:solidFill>
                  <a:srgbClr val="969696"/>
                </a:solidFill>
                <a:prstDash val="sysDash"/>
                <a:miter lim="800000"/>
              </a:ln>
              <a:effectLst/>
            </p:spPr>
          </p:cxnSp>
          <p:cxnSp>
            <p:nvCxnSpPr>
              <p:cNvPr id="129" name="直接连接符 128"/>
              <p:cNvCxnSpPr/>
              <p:nvPr/>
            </p:nvCxnSpPr>
            <p:spPr>
              <a:xfrm>
                <a:off x="1428662" y="1707654"/>
                <a:ext cx="6300000" cy="0"/>
              </a:xfrm>
              <a:prstGeom prst="line">
                <a:avLst/>
              </a:prstGeom>
              <a:noFill/>
              <a:ln w="6350" cap="flat" cmpd="sng" algn="ctr">
                <a:solidFill>
                  <a:srgbClr val="969696"/>
                </a:solidFill>
                <a:prstDash val="sysDash"/>
                <a:miter lim="800000"/>
              </a:ln>
              <a:effectLst/>
            </p:spPr>
          </p:cxnSp>
        </p:grpSp>
        <p:sp>
          <p:nvSpPr>
            <p:cNvPr id="93" name="TextBox 3"/>
            <p:cNvSpPr txBox="1"/>
            <p:nvPr/>
          </p:nvSpPr>
          <p:spPr>
            <a:xfrm>
              <a:off x="1201495" y="3978189"/>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01</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94" name="TextBox 4"/>
            <p:cNvSpPr txBox="1"/>
            <p:nvPr/>
          </p:nvSpPr>
          <p:spPr>
            <a:xfrm>
              <a:off x="1755646" y="3978189"/>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02</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95" name="TextBox 5"/>
            <p:cNvSpPr txBox="1"/>
            <p:nvPr/>
          </p:nvSpPr>
          <p:spPr>
            <a:xfrm>
              <a:off x="2309797" y="3978188"/>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03</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96" name="TextBox 6"/>
            <p:cNvSpPr txBox="1"/>
            <p:nvPr/>
          </p:nvSpPr>
          <p:spPr>
            <a:xfrm>
              <a:off x="2863948" y="3978187"/>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04</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97" name="TextBox 7"/>
            <p:cNvSpPr txBox="1"/>
            <p:nvPr/>
          </p:nvSpPr>
          <p:spPr>
            <a:xfrm>
              <a:off x="3418099" y="3978186"/>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05</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98" name="TextBox 8"/>
            <p:cNvSpPr txBox="1"/>
            <p:nvPr/>
          </p:nvSpPr>
          <p:spPr>
            <a:xfrm>
              <a:off x="3972250" y="3978185"/>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06</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99" name="TextBox 9"/>
            <p:cNvSpPr txBox="1"/>
            <p:nvPr/>
          </p:nvSpPr>
          <p:spPr>
            <a:xfrm>
              <a:off x="4526401" y="3978184"/>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07</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0" name="TextBox 10"/>
            <p:cNvSpPr txBox="1"/>
            <p:nvPr/>
          </p:nvSpPr>
          <p:spPr>
            <a:xfrm>
              <a:off x="5080552" y="3978183"/>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08</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1" name="TextBox 11"/>
            <p:cNvSpPr txBox="1"/>
            <p:nvPr/>
          </p:nvSpPr>
          <p:spPr>
            <a:xfrm>
              <a:off x="5634703" y="3978182"/>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09</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2" name="TextBox 12"/>
            <p:cNvSpPr txBox="1"/>
            <p:nvPr/>
          </p:nvSpPr>
          <p:spPr>
            <a:xfrm>
              <a:off x="6188854" y="3978181"/>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10</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3" name="TextBox 13"/>
            <p:cNvSpPr txBox="1"/>
            <p:nvPr/>
          </p:nvSpPr>
          <p:spPr>
            <a:xfrm>
              <a:off x="6743005" y="3978180"/>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11</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4" name="TextBox 14"/>
            <p:cNvSpPr txBox="1"/>
            <p:nvPr/>
          </p:nvSpPr>
          <p:spPr>
            <a:xfrm>
              <a:off x="7297156" y="3978179"/>
              <a:ext cx="333264"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12</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5" name="TextBox 15"/>
            <p:cNvSpPr txBox="1"/>
            <p:nvPr/>
          </p:nvSpPr>
          <p:spPr>
            <a:xfrm>
              <a:off x="800852" y="3353890"/>
              <a:ext cx="433052"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10P</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6" name="TextBox 16"/>
            <p:cNvSpPr txBox="1"/>
            <p:nvPr/>
          </p:nvSpPr>
          <p:spPr>
            <a:xfrm>
              <a:off x="800852" y="2993850"/>
              <a:ext cx="433052"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20P</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7" name="TextBox 17"/>
            <p:cNvSpPr txBox="1"/>
            <p:nvPr/>
          </p:nvSpPr>
          <p:spPr>
            <a:xfrm>
              <a:off x="800852" y="2633810"/>
              <a:ext cx="433052"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30P</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8" name="TextBox 18"/>
            <p:cNvSpPr txBox="1"/>
            <p:nvPr/>
          </p:nvSpPr>
          <p:spPr>
            <a:xfrm>
              <a:off x="800852" y="2273770"/>
              <a:ext cx="433052"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40P</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09" name="TextBox 19"/>
            <p:cNvSpPr txBox="1"/>
            <p:nvPr/>
          </p:nvSpPr>
          <p:spPr>
            <a:xfrm>
              <a:off x="800852" y="1913730"/>
              <a:ext cx="433052"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50P</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sp>
          <p:nvSpPr>
            <p:cNvPr id="110" name="TextBox 20"/>
            <p:cNvSpPr txBox="1"/>
            <p:nvPr/>
          </p:nvSpPr>
          <p:spPr>
            <a:xfrm>
              <a:off x="800852" y="1553690"/>
              <a:ext cx="433052" cy="3000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rPr>
                <a:t>60P</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字魂36号-正文宋楷" panose="020F0502020204030204"/>
                <a:cs typeface="+mn-ea"/>
                <a:sym typeface="+mn-lt"/>
              </a:endParaRPr>
            </a:p>
          </p:txBody>
        </p:sp>
      </p:grpSp>
      <p:grpSp>
        <p:nvGrpSpPr>
          <p:cNvPr id="130" name="组合 129"/>
          <p:cNvGrpSpPr/>
          <p:nvPr/>
        </p:nvGrpSpPr>
        <p:grpSpPr>
          <a:xfrm>
            <a:off x="2159002" y="2697455"/>
            <a:ext cx="8415548" cy="1859395"/>
            <a:chOff x="1275596" y="1911128"/>
            <a:chExt cx="6311661" cy="1394546"/>
          </a:xfrm>
        </p:grpSpPr>
        <p:sp>
          <p:nvSpPr>
            <p:cNvPr id="131" name="椭圆 130"/>
            <p:cNvSpPr/>
            <p:nvPr/>
          </p:nvSpPr>
          <p:spPr bwMode="auto">
            <a:xfrm>
              <a:off x="1275596" y="2955208"/>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2" name="椭圆 131"/>
            <p:cNvSpPr/>
            <p:nvPr/>
          </p:nvSpPr>
          <p:spPr bwMode="auto">
            <a:xfrm>
              <a:off x="1829747" y="2883248"/>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3" name="椭圆 132"/>
            <p:cNvSpPr/>
            <p:nvPr/>
          </p:nvSpPr>
          <p:spPr bwMode="auto">
            <a:xfrm>
              <a:off x="2383898" y="2523208"/>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4" name="椭圆 133"/>
            <p:cNvSpPr/>
            <p:nvPr/>
          </p:nvSpPr>
          <p:spPr bwMode="auto">
            <a:xfrm>
              <a:off x="2938049" y="3089674"/>
              <a:ext cx="216000" cy="216000"/>
            </a:xfrm>
            <a:prstGeom prst="ellipse">
              <a:avLst/>
            </a:prstGeom>
            <a:solidFill>
              <a:srgbClr val="A64C34"/>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5" name="椭圆 134"/>
            <p:cNvSpPr/>
            <p:nvPr/>
          </p:nvSpPr>
          <p:spPr bwMode="auto">
            <a:xfrm>
              <a:off x="3492200" y="2706044"/>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6" name="椭圆 135"/>
            <p:cNvSpPr/>
            <p:nvPr/>
          </p:nvSpPr>
          <p:spPr bwMode="auto">
            <a:xfrm>
              <a:off x="4046351" y="2996880"/>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7" name="椭圆 136"/>
            <p:cNvSpPr/>
            <p:nvPr/>
          </p:nvSpPr>
          <p:spPr bwMode="auto">
            <a:xfrm>
              <a:off x="4600502" y="2695106"/>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8" name="椭圆 137"/>
            <p:cNvSpPr/>
            <p:nvPr/>
          </p:nvSpPr>
          <p:spPr bwMode="auto">
            <a:xfrm>
              <a:off x="5154653" y="2442092"/>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39" name="椭圆 138"/>
            <p:cNvSpPr/>
            <p:nvPr/>
          </p:nvSpPr>
          <p:spPr bwMode="auto">
            <a:xfrm>
              <a:off x="5708804" y="1911128"/>
              <a:ext cx="216000" cy="216000"/>
            </a:xfrm>
            <a:prstGeom prst="ellipse">
              <a:avLst/>
            </a:prstGeom>
            <a:solidFill>
              <a:srgbClr val="A64C34"/>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40" name="椭圆 139"/>
            <p:cNvSpPr/>
            <p:nvPr/>
          </p:nvSpPr>
          <p:spPr bwMode="auto">
            <a:xfrm>
              <a:off x="6262955" y="2490044"/>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41" name="椭圆 140"/>
            <p:cNvSpPr/>
            <p:nvPr/>
          </p:nvSpPr>
          <p:spPr bwMode="auto">
            <a:xfrm>
              <a:off x="6817106" y="2739208"/>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42" name="椭圆 141"/>
            <p:cNvSpPr/>
            <p:nvPr/>
          </p:nvSpPr>
          <p:spPr bwMode="auto">
            <a:xfrm>
              <a:off x="7371257" y="2658092"/>
              <a:ext cx="216000" cy="216000"/>
            </a:xfrm>
            <a:prstGeom prst="ellipse">
              <a:avLst/>
            </a:prstGeom>
            <a:solidFill>
              <a:srgbClr val="262626">
                <a:lumMod val="100000"/>
              </a:srgbClr>
            </a:solidFill>
            <a:ln w="38100" cap="flat" cmpd="sng" algn="ctr">
              <a:solidFill>
                <a:srgbClr val="C0C0C0"/>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cxnSp>
          <p:nvCxnSpPr>
            <p:cNvPr id="143" name="直接连接符 142"/>
            <p:cNvCxnSpPr>
              <a:stCxn id="131" idx="6"/>
              <a:endCxn id="132" idx="2"/>
            </p:cNvCxnSpPr>
            <p:nvPr/>
          </p:nvCxnSpPr>
          <p:spPr>
            <a:xfrm flipV="1">
              <a:off x="1491596" y="2991248"/>
              <a:ext cx="338151" cy="71960"/>
            </a:xfrm>
            <a:prstGeom prst="line">
              <a:avLst/>
            </a:prstGeom>
            <a:noFill/>
            <a:ln w="12700" cap="flat" cmpd="sng" algn="ctr">
              <a:solidFill>
                <a:srgbClr val="262626">
                  <a:lumMod val="100000"/>
                </a:srgbClr>
              </a:solidFill>
              <a:prstDash val="solid"/>
              <a:miter lim="800000"/>
            </a:ln>
            <a:effectLst/>
          </p:spPr>
        </p:cxnSp>
        <p:cxnSp>
          <p:nvCxnSpPr>
            <p:cNvPr id="144" name="直接连接符 143"/>
            <p:cNvCxnSpPr>
              <a:stCxn id="132" idx="6"/>
              <a:endCxn id="133" idx="2"/>
            </p:cNvCxnSpPr>
            <p:nvPr/>
          </p:nvCxnSpPr>
          <p:spPr>
            <a:xfrm flipV="1">
              <a:off x="2045747" y="2631208"/>
              <a:ext cx="338151" cy="360040"/>
            </a:xfrm>
            <a:prstGeom prst="line">
              <a:avLst/>
            </a:prstGeom>
            <a:noFill/>
            <a:ln w="12700" cap="flat" cmpd="sng" algn="ctr">
              <a:solidFill>
                <a:srgbClr val="262626">
                  <a:lumMod val="100000"/>
                </a:srgbClr>
              </a:solidFill>
              <a:prstDash val="solid"/>
              <a:miter lim="800000"/>
            </a:ln>
            <a:effectLst/>
          </p:spPr>
        </p:cxnSp>
        <p:cxnSp>
          <p:nvCxnSpPr>
            <p:cNvPr id="145" name="直接连接符 144"/>
            <p:cNvCxnSpPr>
              <a:stCxn id="133" idx="6"/>
              <a:endCxn id="134" idx="2"/>
            </p:cNvCxnSpPr>
            <p:nvPr/>
          </p:nvCxnSpPr>
          <p:spPr>
            <a:xfrm>
              <a:off x="2599898" y="2631208"/>
              <a:ext cx="338151" cy="566466"/>
            </a:xfrm>
            <a:prstGeom prst="line">
              <a:avLst/>
            </a:prstGeom>
            <a:noFill/>
            <a:ln w="12700" cap="flat" cmpd="sng" algn="ctr">
              <a:solidFill>
                <a:srgbClr val="262626">
                  <a:lumMod val="100000"/>
                </a:srgbClr>
              </a:solidFill>
              <a:prstDash val="solid"/>
              <a:miter lim="800000"/>
            </a:ln>
            <a:effectLst/>
          </p:spPr>
        </p:cxnSp>
        <p:cxnSp>
          <p:nvCxnSpPr>
            <p:cNvPr id="146" name="直接连接符 145"/>
            <p:cNvCxnSpPr>
              <a:stCxn id="134" idx="6"/>
              <a:endCxn id="135" idx="2"/>
            </p:cNvCxnSpPr>
            <p:nvPr/>
          </p:nvCxnSpPr>
          <p:spPr>
            <a:xfrm flipV="1">
              <a:off x="3154049" y="2814044"/>
              <a:ext cx="338151" cy="383630"/>
            </a:xfrm>
            <a:prstGeom prst="line">
              <a:avLst/>
            </a:prstGeom>
            <a:noFill/>
            <a:ln w="12700" cap="flat" cmpd="sng" algn="ctr">
              <a:solidFill>
                <a:srgbClr val="262626">
                  <a:lumMod val="100000"/>
                </a:srgbClr>
              </a:solidFill>
              <a:prstDash val="solid"/>
              <a:miter lim="800000"/>
            </a:ln>
            <a:effectLst/>
          </p:spPr>
        </p:cxnSp>
        <p:cxnSp>
          <p:nvCxnSpPr>
            <p:cNvPr id="147" name="直接连接符 146"/>
            <p:cNvCxnSpPr>
              <a:stCxn id="135" idx="6"/>
              <a:endCxn id="136" idx="2"/>
            </p:cNvCxnSpPr>
            <p:nvPr/>
          </p:nvCxnSpPr>
          <p:spPr>
            <a:xfrm>
              <a:off x="3708200" y="2814044"/>
              <a:ext cx="338151" cy="290836"/>
            </a:xfrm>
            <a:prstGeom prst="line">
              <a:avLst/>
            </a:prstGeom>
            <a:noFill/>
            <a:ln w="12700" cap="flat" cmpd="sng" algn="ctr">
              <a:solidFill>
                <a:srgbClr val="262626">
                  <a:lumMod val="100000"/>
                </a:srgbClr>
              </a:solidFill>
              <a:prstDash val="solid"/>
              <a:miter lim="800000"/>
            </a:ln>
            <a:effectLst/>
          </p:spPr>
        </p:cxnSp>
        <p:cxnSp>
          <p:nvCxnSpPr>
            <p:cNvPr id="148" name="直接连接符 147"/>
            <p:cNvCxnSpPr>
              <a:stCxn id="136" idx="6"/>
              <a:endCxn id="137" idx="2"/>
            </p:cNvCxnSpPr>
            <p:nvPr/>
          </p:nvCxnSpPr>
          <p:spPr>
            <a:xfrm flipV="1">
              <a:off x="4262351" y="2803106"/>
              <a:ext cx="338151" cy="301774"/>
            </a:xfrm>
            <a:prstGeom prst="line">
              <a:avLst/>
            </a:prstGeom>
            <a:noFill/>
            <a:ln w="12700" cap="flat" cmpd="sng" algn="ctr">
              <a:solidFill>
                <a:srgbClr val="262626">
                  <a:lumMod val="100000"/>
                </a:srgbClr>
              </a:solidFill>
              <a:prstDash val="solid"/>
              <a:miter lim="800000"/>
            </a:ln>
            <a:effectLst/>
          </p:spPr>
        </p:cxnSp>
        <p:cxnSp>
          <p:nvCxnSpPr>
            <p:cNvPr id="149" name="直接连接符 148"/>
            <p:cNvCxnSpPr>
              <a:stCxn id="137" idx="6"/>
              <a:endCxn id="138" idx="2"/>
            </p:cNvCxnSpPr>
            <p:nvPr/>
          </p:nvCxnSpPr>
          <p:spPr>
            <a:xfrm flipV="1">
              <a:off x="4816502" y="2550092"/>
              <a:ext cx="338151" cy="253014"/>
            </a:xfrm>
            <a:prstGeom prst="line">
              <a:avLst/>
            </a:prstGeom>
            <a:noFill/>
            <a:ln w="12700" cap="flat" cmpd="sng" algn="ctr">
              <a:solidFill>
                <a:srgbClr val="262626">
                  <a:lumMod val="100000"/>
                </a:srgbClr>
              </a:solidFill>
              <a:prstDash val="solid"/>
              <a:miter lim="800000"/>
            </a:ln>
            <a:effectLst/>
          </p:spPr>
        </p:cxnSp>
        <p:cxnSp>
          <p:nvCxnSpPr>
            <p:cNvPr id="150" name="直接连接符 149"/>
            <p:cNvCxnSpPr>
              <a:stCxn id="138" idx="6"/>
              <a:endCxn id="139" idx="2"/>
            </p:cNvCxnSpPr>
            <p:nvPr/>
          </p:nvCxnSpPr>
          <p:spPr>
            <a:xfrm flipV="1">
              <a:off x="5370653" y="2019128"/>
              <a:ext cx="338151" cy="530964"/>
            </a:xfrm>
            <a:prstGeom prst="line">
              <a:avLst/>
            </a:prstGeom>
            <a:noFill/>
            <a:ln w="12700" cap="flat" cmpd="sng" algn="ctr">
              <a:solidFill>
                <a:srgbClr val="262626">
                  <a:lumMod val="100000"/>
                </a:srgbClr>
              </a:solidFill>
              <a:prstDash val="solid"/>
              <a:miter lim="800000"/>
            </a:ln>
            <a:effectLst/>
          </p:spPr>
        </p:cxnSp>
        <p:cxnSp>
          <p:nvCxnSpPr>
            <p:cNvPr id="151" name="直接连接符 150"/>
            <p:cNvCxnSpPr>
              <a:stCxn id="139" idx="6"/>
              <a:endCxn id="140" idx="2"/>
            </p:cNvCxnSpPr>
            <p:nvPr/>
          </p:nvCxnSpPr>
          <p:spPr>
            <a:xfrm>
              <a:off x="5924804" y="2019128"/>
              <a:ext cx="338151" cy="578916"/>
            </a:xfrm>
            <a:prstGeom prst="line">
              <a:avLst/>
            </a:prstGeom>
            <a:noFill/>
            <a:ln w="12700" cap="flat" cmpd="sng" algn="ctr">
              <a:solidFill>
                <a:srgbClr val="262626">
                  <a:lumMod val="100000"/>
                </a:srgbClr>
              </a:solidFill>
              <a:prstDash val="solid"/>
              <a:miter lim="800000"/>
            </a:ln>
            <a:effectLst/>
          </p:spPr>
        </p:cxnSp>
        <p:cxnSp>
          <p:nvCxnSpPr>
            <p:cNvPr id="152" name="直接连接符 151"/>
            <p:cNvCxnSpPr>
              <a:stCxn id="140" idx="6"/>
              <a:endCxn id="141" idx="2"/>
            </p:cNvCxnSpPr>
            <p:nvPr/>
          </p:nvCxnSpPr>
          <p:spPr>
            <a:xfrm>
              <a:off x="6478955" y="2598044"/>
              <a:ext cx="338151" cy="249164"/>
            </a:xfrm>
            <a:prstGeom prst="line">
              <a:avLst/>
            </a:prstGeom>
            <a:noFill/>
            <a:ln w="12700" cap="flat" cmpd="sng" algn="ctr">
              <a:solidFill>
                <a:srgbClr val="262626">
                  <a:lumMod val="100000"/>
                </a:srgbClr>
              </a:solidFill>
              <a:prstDash val="solid"/>
              <a:miter lim="800000"/>
            </a:ln>
            <a:effectLst/>
          </p:spPr>
        </p:cxnSp>
        <p:cxnSp>
          <p:nvCxnSpPr>
            <p:cNvPr id="153" name="直接连接符 152"/>
            <p:cNvCxnSpPr>
              <a:stCxn id="141" idx="6"/>
              <a:endCxn id="142" idx="2"/>
            </p:cNvCxnSpPr>
            <p:nvPr/>
          </p:nvCxnSpPr>
          <p:spPr>
            <a:xfrm flipV="1">
              <a:off x="7033106" y="2766092"/>
              <a:ext cx="338151" cy="81116"/>
            </a:xfrm>
            <a:prstGeom prst="line">
              <a:avLst/>
            </a:prstGeom>
            <a:noFill/>
            <a:ln w="12700" cap="flat" cmpd="sng" algn="ctr">
              <a:solidFill>
                <a:srgbClr val="262626">
                  <a:lumMod val="100000"/>
                </a:srgbClr>
              </a:solidFill>
              <a:prstDash val="solid"/>
              <a:miter lim="800000"/>
            </a:ln>
            <a:effectLst/>
          </p:spPr>
        </p:cxnSp>
      </p:grpSp>
      <p:grpSp>
        <p:nvGrpSpPr>
          <p:cNvPr id="154" name="组合 153"/>
          <p:cNvGrpSpPr/>
          <p:nvPr/>
        </p:nvGrpSpPr>
        <p:grpSpPr>
          <a:xfrm>
            <a:off x="8213946" y="1628397"/>
            <a:ext cx="2683603" cy="886178"/>
            <a:chOff x="5799658" y="915566"/>
            <a:chExt cx="2012702" cy="664634"/>
          </a:xfrm>
        </p:grpSpPr>
        <p:sp>
          <p:nvSpPr>
            <p:cNvPr id="155" name="矩形 154"/>
            <p:cNvSpPr/>
            <p:nvPr/>
          </p:nvSpPr>
          <p:spPr>
            <a:xfrm>
              <a:off x="5816804" y="915566"/>
              <a:ext cx="1995556" cy="36000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endParaRPr>
            </a:p>
          </p:txBody>
        </p:sp>
        <p:cxnSp>
          <p:nvCxnSpPr>
            <p:cNvPr id="156" name="直接连接符 155"/>
            <p:cNvCxnSpPr>
              <a:stCxn id="155" idx="1"/>
              <a:endCxn id="139" idx="0"/>
            </p:cNvCxnSpPr>
            <p:nvPr/>
          </p:nvCxnSpPr>
          <p:spPr>
            <a:xfrm flipH="1">
              <a:off x="5799658" y="1095566"/>
              <a:ext cx="17146" cy="484634"/>
            </a:xfrm>
            <a:prstGeom prst="line">
              <a:avLst/>
            </a:prstGeom>
            <a:noFill/>
            <a:ln w="6350" cap="flat" cmpd="sng" algn="ctr">
              <a:solidFill>
                <a:srgbClr val="262626">
                  <a:lumMod val="100000"/>
                </a:srgbClr>
              </a:solidFill>
              <a:prstDash val="solid"/>
              <a:miter lim="800000"/>
            </a:ln>
            <a:effectLst/>
          </p:spPr>
        </p:cxnSp>
        <p:sp>
          <p:nvSpPr>
            <p:cNvPr id="157" name="矩形 156"/>
            <p:cNvSpPr/>
            <p:nvPr/>
          </p:nvSpPr>
          <p:spPr>
            <a:xfrm>
              <a:off x="5816804" y="915566"/>
              <a:ext cx="72000" cy="360000"/>
            </a:xfrm>
            <a:prstGeom prst="rect">
              <a:avLst/>
            </a:prstGeom>
            <a:solidFill>
              <a:sysClr val="windowText" lastClr="000000">
                <a:alpha val="19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endParaRPr>
            </a:p>
          </p:txBody>
        </p:sp>
        <p:sp>
          <p:nvSpPr>
            <p:cNvPr id="158" name="TextBox 68"/>
            <p:cNvSpPr txBox="1"/>
            <p:nvPr/>
          </p:nvSpPr>
          <p:spPr>
            <a:xfrm>
              <a:off x="5998962" y="926416"/>
              <a:ext cx="1617429" cy="284742"/>
            </a:xfrm>
            <a:prstGeom prst="rect">
              <a:avLst/>
            </a:prstGeom>
            <a:noFill/>
          </p:spPr>
          <p:txBody>
            <a:bodyPr wrap="square" rtlCol="0">
              <a:spAutoFit/>
            </a:bodyPr>
            <a:lstStyle>
              <a:defPPr>
                <a:defRPr lang="zh-CN"/>
              </a:defPPr>
              <a:lvl1pPr>
                <a:defRPr sz="1400" b="1">
                  <a:solidFill>
                    <a:srgbClr val="FFFFFF"/>
                  </a:solidFill>
                  <a:latin typeface="微软雅黑" panose="020B0503020204020204" pitchFamily="34" charset="-122"/>
                  <a:ea typeface="微软雅黑" panose="020B0503020204020204" pitchFamily="34" charset="-122"/>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rPr>
                <a:t>单击此处添加标题</a:t>
              </a:r>
              <a:endParaRPr kumimoji="0" lang="zh-CN" alt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endParaRPr>
            </a:p>
          </p:txBody>
        </p:sp>
      </p:grpSp>
      <p:grpSp>
        <p:nvGrpSpPr>
          <p:cNvPr id="160" name="组合 159"/>
          <p:cNvGrpSpPr/>
          <p:nvPr/>
        </p:nvGrpSpPr>
        <p:grpSpPr>
          <a:xfrm>
            <a:off x="4500553" y="2542516"/>
            <a:ext cx="2664548" cy="1543454"/>
            <a:chOff x="5799660" y="915566"/>
            <a:chExt cx="1998411" cy="1157591"/>
          </a:xfrm>
        </p:grpSpPr>
        <p:sp>
          <p:nvSpPr>
            <p:cNvPr id="161" name="矩形 160"/>
            <p:cNvSpPr/>
            <p:nvPr/>
          </p:nvSpPr>
          <p:spPr>
            <a:xfrm>
              <a:off x="5802515" y="915566"/>
              <a:ext cx="1995556" cy="360000"/>
            </a:xfrm>
            <a:prstGeom prst="rect">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endParaRPr>
            </a:p>
          </p:txBody>
        </p:sp>
        <p:cxnSp>
          <p:nvCxnSpPr>
            <p:cNvPr id="162" name="直接连接符 161"/>
            <p:cNvCxnSpPr>
              <a:stCxn id="161" idx="1"/>
              <a:endCxn id="134" idx="0"/>
            </p:cNvCxnSpPr>
            <p:nvPr/>
          </p:nvCxnSpPr>
          <p:spPr>
            <a:xfrm flipH="1">
              <a:off x="5799660" y="1095566"/>
              <a:ext cx="2855" cy="977591"/>
            </a:xfrm>
            <a:prstGeom prst="line">
              <a:avLst/>
            </a:prstGeom>
            <a:noFill/>
            <a:ln w="6350" cap="flat" cmpd="sng" algn="ctr">
              <a:solidFill>
                <a:srgbClr val="262626">
                  <a:lumMod val="100000"/>
                </a:srgbClr>
              </a:solidFill>
              <a:prstDash val="solid"/>
              <a:miter lim="800000"/>
            </a:ln>
            <a:effectLst/>
          </p:spPr>
        </p:cxnSp>
        <p:sp>
          <p:nvSpPr>
            <p:cNvPr id="163" name="矩形 162"/>
            <p:cNvSpPr/>
            <p:nvPr/>
          </p:nvSpPr>
          <p:spPr>
            <a:xfrm>
              <a:off x="5802515" y="915566"/>
              <a:ext cx="72000" cy="360000"/>
            </a:xfrm>
            <a:prstGeom prst="rect">
              <a:avLst/>
            </a:prstGeom>
            <a:solidFill>
              <a:sysClr val="windowText" lastClr="000000">
                <a:alpha val="19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endParaRPr>
            </a:p>
          </p:txBody>
        </p:sp>
        <p:sp>
          <p:nvSpPr>
            <p:cNvPr id="164" name="TextBox 74"/>
            <p:cNvSpPr txBox="1"/>
            <p:nvPr/>
          </p:nvSpPr>
          <p:spPr>
            <a:xfrm>
              <a:off x="6037220" y="960915"/>
              <a:ext cx="1592095" cy="276999"/>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rPr>
                <a:t>单击此处添加标题</a:t>
              </a:r>
              <a:endParaRPr kumimoji="0" lang="zh-CN" altLang="en-US"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ea"/>
                <a:sym typeface="+mn-lt"/>
              </a:endParaRPr>
            </a:p>
          </p:txBody>
        </p:sp>
      </p:grpSp>
      <p:sp>
        <p:nvSpPr>
          <p:cNvPr id="166" name="椭圆 165"/>
          <p:cNvSpPr>
            <a:spLocks noChangeAspect="1"/>
          </p:cNvSpPr>
          <p:nvPr/>
        </p:nvSpPr>
        <p:spPr>
          <a:xfrm>
            <a:off x="2197657" y="4122002"/>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67" name="椭圆 166"/>
          <p:cNvSpPr>
            <a:spLocks noChangeAspect="1"/>
          </p:cNvSpPr>
          <p:nvPr/>
        </p:nvSpPr>
        <p:spPr>
          <a:xfrm>
            <a:off x="2931948" y="4015784"/>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68" name="椭圆 167"/>
          <p:cNvSpPr>
            <a:spLocks noChangeAspect="1"/>
          </p:cNvSpPr>
          <p:nvPr/>
        </p:nvSpPr>
        <p:spPr>
          <a:xfrm>
            <a:off x="3670857" y="3544729"/>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69" name="椭圆 168"/>
          <p:cNvSpPr>
            <a:spLocks noChangeAspect="1"/>
          </p:cNvSpPr>
          <p:nvPr/>
        </p:nvSpPr>
        <p:spPr>
          <a:xfrm>
            <a:off x="4400529" y="4302111"/>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0" name="椭圆 169"/>
          <p:cNvSpPr>
            <a:spLocks noChangeAspect="1"/>
          </p:cNvSpPr>
          <p:nvPr/>
        </p:nvSpPr>
        <p:spPr>
          <a:xfrm>
            <a:off x="5148675" y="3794111"/>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1" name="椭圆 170"/>
          <p:cNvSpPr>
            <a:spLocks noChangeAspect="1"/>
          </p:cNvSpPr>
          <p:nvPr/>
        </p:nvSpPr>
        <p:spPr>
          <a:xfrm>
            <a:off x="5896821" y="4182038"/>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2" name="椭圆 171"/>
          <p:cNvSpPr>
            <a:spLocks noChangeAspect="1"/>
          </p:cNvSpPr>
          <p:nvPr/>
        </p:nvSpPr>
        <p:spPr>
          <a:xfrm>
            <a:off x="6626493" y="3784875"/>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3" name="椭圆 172"/>
          <p:cNvSpPr>
            <a:spLocks noChangeAspect="1"/>
          </p:cNvSpPr>
          <p:nvPr/>
        </p:nvSpPr>
        <p:spPr>
          <a:xfrm>
            <a:off x="7365403" y="3424657"/>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4" name="椭圆 173"/>
          <p:cNvSpPr>
            <a:spLocks noChangeAspect="1"/>
          </p:cNvSpPr>
          <p:nvPr/>
        </p:nvSpPr>
        <p:spPr>
          <a:xfrm>
            <a:off x="8095075" y="2713457"/>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5" name="椭圆 174"/>
          <p:cNvSpPr>
            <a:spLocks noChangeAspect="1"/>
          </p:cNvSpPr>
          <p:nvPr/>
        </p:nvSpPr>
        <p:spPr>
          <a:xfrm>
            <a:off x="8833985" y="3489311"/>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6" name="椭圆 175"/>
          <p:cNvSpPr>
            <a:spLocks noChangeAspect="1"/>
          </p:cNvSpPr>
          <p:nvPr/>
        </p:nvSpPr>
        <p:spPr>
          <a:xfrm>
            <a:off x="9582130" y="3821820"/>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77" name="椭圆 176"/>
          <p:cNvSpPr>
            <a:spLocks noChangeAspect="1"/>
          </p:cNvSpPr>
          <p:nvPr/>
        </p:nvSpPr>
        <p:spPr>
          <a:xfrm>
            <a:off x="10321038" y="3738693"/>
            <a:ext cx="217883" cy="217883"/>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90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89" name="文本框 88"/>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完成</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情况</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left)">
                                      <p:cBhvr>
                                        <p:cTn id="13" dur="500"/>
                                        <p:tgtEl>
                                          <p:spTgt spid="13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160"/>
                                        </p:tgtEl>
                                        <p:attrNameLst>
                                          <p:attrName>style.visibility</p:attrName>
                                        </p:attrNameLst>
                                      </p:cBhvr>
                                      <p:to>
                                        <p:strVal val="visible"/>
                                      </p:to>
                                    </p:set>
                                    <p:anim calcmode="lin" valueType="num">
                                      <p:cBhvr additive="base">
                                        <p:cTn id="17" dur="500" fill="hold"/>
                                        <p:tgtEl>
                                          <p:spTgt spid="160"/>
                                        </p:tgtEl>
                                        <p:attrNameLst>
                                          <p:attrName>ppt_x</p:attrName>
                                        </p:attrNameLst>
                                      </p:cBhvr>
                                      <p:tavLst>
                                        <p:tav tm="0">
                                          <p:val>
                                            <p:strVal val="#ppt_x"/>
                                          </p:val>
                                        </p:tav>
                                        <p:tav tm="100000">
                                          <p:val>
                                            <p:strVal val="#ppt_x"/>
                                          </p:val>
                                        </p:tav>
                                      </p:tavLst>
                                    </p:anim>
                                    <p:anim calcmode="lin" valueType="num">
                                      <p:cBhvr additive="base">
                                        <p:cTn id="18" dur="500" fill="hold"/>
                                        <p:tgtEl>
                                          <p:spTgt spid="160"/>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154"/>
                                        </p:tgtEl>
                                        <p:attrNameLst>
                                          <p:attrName>style.visibility</p:attrName>
                                        </p:attrNameLst>
                                      </p:cBhvr>
                                      <p:to>
                                        <p:strVal val="visible"/>
                                      </p:to>
                                    </p:set>
                                    <p:anim calcmode="lin" valueType="num">
                                      <p:cBhvr additive="base">
                                        <p:cTn id="22" dur="500" fill="hold"/>
                                        <p:tgtEl>
                                          <p:spTgt spid="154"/>
                                        </p:tgtEl>
                                        <p:attrNameLst>
                                          <p:attrName>ppt_x</p:attrName>
                                        </p:attrNameLst>
                                      </p:cBhvr>
                                      <p:tavLst>
                                        <p:tav tm="0">
                                          <p:val>
                                            <p:strVal val="#ppt_x"/>
                                          </p:val>
                                        </p:tav>
                                        <p:tav tm="100000">
                                          <p:val>
                                            <p:strVal val="#ppt_x"/>
                                          </p:val>
                                        </p:tav>
                                      </p:tavLst>
                                    </p:anim>
                                    <p:anim calcmode="lin" valueType="num">
                                      <p:cBhvr additive="base">
                                        <p:cTn id="23" dur="500" fill="hold"/>
                                        <p:tgtEl>
                                          <p:spTgt spid="154"/>
                                        </p:tgtEl>
                                        <p:attrNameLst>
                                          <p:attrName>ppt_y</p:attrName>
                                        </p:attrNameLst>
                                      </p:cBhvr>
                                      <p:tavLst>
                                        <p:tav tm="0">
                                          <p:val>
                                            <p:strVal val="0-#ppt_h/2"/>
                                          </p:val>
                                        </p:tav>
                                        <p:tav tm="100000">
                                          <p:val>
                                            <p:strVal val="#ppt_y"/>
                                          </p:val>
                                        </p:tav>
                                      </p:tavLst>
                                    </p:anim>
                                  </p:childTnLst>
                                </p:cTn>
                              </p:par>
                              <p:par>
                                <p:cTn id="24" presetID="23" presetClass="entr" presetSubtype="528" fill="hold" grpId="0" nodeType="withEffect">
                                  <p:stCondLst>
                                    <p:cond delay="46"/>
                                  </p:stCondLst>
                                  <p:childTnLst>
                                    <p:set>
                                      <p:cBhvr>
                                        <p:cTn id="25" dur="1" fill="hold">
                                          <p:stCondLst>
                                            <p:cond delay="0"/>
                                          </p:stCondLst>
                                        </p:cTn>
                                        <p:tgtEl>
                                          <p:spTgt spid="166"/>
                                        </p:tgtEl>
                                        <p:attrNameLst>
                                          <p:attrName>style.visibility</p:attrName>
                                        </p:attrNameLst>
                                      </p:cBhvr>
                                      <p:to>
                                        <p:strVal val="visible"/>
                                      </p:to>
                                    </p:set>
                                    <p:anim calcmode="lin" valueType="num">
                                      <p:cBhvr>
                                        <p:cTn id="26" dur="227" fill="hold"/>
                                        <p:tgtEl>
                                          <p:spTgt spid="166"/>
                                        </p:tgtEl>
                                        <p:attrNameLst>
                                          <p:attrName>ppt_w</p:attrName>
                                        </p:attrNameLst>
                                      </p:cBhvr>
                                      <p:tavLst>
                                        <p:tav tm="0">
                                          <p:val>
                                            <p:fltVal val="0"/>
                                          </p:val>
                                        </p:tav>
                                        <p:tav tm="100000">
                                          <p:val>
                                            <p:strVal val="#ppt_w"/>
                                          </p:val>
                                        </p:tav>
                                      </p:tavLst>
                                    </p:anim>
                                    <p:anim calcmode="lin" valueType="num">
                                      <p:cBhvr>
                                        <p:cTn id="27" dur="227" fill="hold"/>
                                        <p:tgtEl>
                                          <p:spTgt spid="166"/>
                                        </p:tgtEl>
                                        <p:attrNameLst>
                                          <p:attrName>ppt_h</p:attrName>
                                        </p:attrNameLst>
                                      </p:cBhvr>
                                      <p:tavLst>
                                        <p:tav tm="0">
                                          <p:val>
                                            <p:fltVal val="0"/>
                                          </p:val>
                                        </p:tav>
                                        <p:tav tm="100000">
                                          <p:val>
                                            <p:strVal val="#ppt_h"/>
                                          </p:val>
                                        </p:tav>
                                      </p:tavLst>
                                    </p:anim>
                                    <p:anim calcmode="lin" valueType="num">
                                      <p:cBhvr>
                                        <p:cTn id="28" dur="227" fill="hold"/>
                                        <p:tgtEl>
                                          <p:spTgt spid="166"/>
                                        </p:tgtEl>
                                        <p:attrNameLst>
                                          <p:attrName>ppt_x</p:attrName>
                                        </p:attrNameLst>
                                      </p:cBhvr>
                                      <p:tavLst>
                                        <p:tav tm="0">
                                          <p:val>
                                            <p:fltVal val="0.5"/>
                                          </p:val>
                                        </p:tav>
                                        <p:tav tm="100000">
                                          <p:val>
                                            <p:strVal val="#ppt_x"/>
                                          </p:val>
                                        </p:tav>
                                      </p:tavLst>
                                    </p:anim>
                                    <p:anim calcmode="lin" valueType="num">
                                      <p:cBhvr>
                                        <p:cTn id="29" dur="227" fill="hold"/>
                                        <p:tgtEl>
                                          <p:spTgt spid="166"/>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46"/>
                                  </p:stCondLst>
                                  <p:childTnLst>
                                    <p:set>
                                      <p:cBhvr>
                                        <p:cTn id="31" dur="1" fill="hold">
                                          <p:stCondLst>
                                            <p:cond delay="0"/>
                                          </p:stCondLst>
                                        </p:cTn>
                                        <p:tgtEl>
                                          <p:spTgt spid="167"/>
                                        </p:tgtEl>
                                        <p:attrNameLst>
                                          <p:attrName>style.visibility</p:attrName>
                                        </p:attrNameLst>
                                      </p:cBhvr>
                                      <p:to>
                                        <p:strVal val="visible"/>
                                      </p:to>
                                    </p:set>
                                    <p:anim calcmode="lin" valueType="num">
                                      <p:cBhvr>
                                        <p:cTn id="32" dur="227" fill="hold"/>
                                        <p:tgtEl>
                                          <p:spTgt spid="167"/>
                                        </p:tgtEl>
                                        <p:attrNameLst>
                                          <p:attrName>ppt_w</p:attrName>
                                        </p:attrNameLst>
                                      </p:cBhvr>
                                      <p:tavLst>
                                        <p:tav tm="0">
                                          <p:val>
                                            <p:fltVal val="0"/>
                                          </p:val>
                                        </p:tav>
                                        <p:tav tm="100000">
                                          <p:val>
                                            <p:strVal val="#ppt_w"/>
                                          </p:val>
                                        </p:tav>
                                      </p:tavLst>
                                    </p:anim>
                                    <p:anim calcmode="lin" valueType="num">
                                      <p:cBhvr>
                                        <p:cTn id="33" dur="227" fill="hold"/>
                                        <p:tgtEl>
                                          <p:spTgt spid="167"/>
                                        </p:tgtEl>
                                        <p:attrNameLst>
                                          <p:attrName>ppt_h</p:attrName>
                                        </p:attrNameLst>
                                      </p:cBhvr>
                                      <p:tavLst>
                                        <p:tav tm="0">
                                          <p:val>
                                            <p:fltVal val="0"/>
                                          </p:val>
                                        </p:tav>
                                        <p:tav tm="100000">
                                          <p:val>
                                            <p:strVal val="#ppt_h"/>
                                          </p:val>
                                        </p:tav>
                                      </p:tavLst>
                                    </p:anim>
                                    <p:anim calcmode="lin" valueType="num">
                                      <p:cBhvr>
                                        <p:cTn id="34" dur="227" fill="hold"/>
                                        <p:tgtEl>
                                          <p:spTgt spid="167"/>
                                        </p:tgtEl>
                                        <p:attrNameLst>
                                          <p:attrName>ppt_x</p:attrName>
                                        </p:attrNameLst>
                                      </p:cBhvr>
                                      <p:tavLst>
                                        <p:tav tm="0">
                                          <p:val>
                                            <p:fltVal val="0.5"/>
                                          </p:val>
                                        </p:tav>
                                        <p:tav tm="100000">
                                          <p:val>
                                            <p:strVal val="#ppt_x"/>
                                          </p:val>
                                        </p:tav>
                                      </p:tavLst>
                                    </p:anim>
                                    <p:anim calcmode="lin" valueType="num">
                                      <p:cBhvr>
                                        <p:cTn id="35" dur="227" fill="hold"/>
                                        <p:tgtEl>
                                          <p:spTgt spid="16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46"/>
                                  </p:stCondLst>
                                  <p:childTnLst>
                                    <p:set>
                                      <p:cBhvr>
                                        <p:cTn id="37" dur="1" fill="hold">
                                          <p:stCondLst>
                                            <p:cond delay="0"/>
                                          </p:stCondLst>
                                        </p:cTn>
                                        <p:tgtEl>
                                          <p:spTgt spid="168"/>
                                        </p:tgtEl>
                                        <p:attrNameLst>
                                          <p:attrName>style.visibility</p:attrName>
                                        </p:attrNameLst>
                                      </p:cBhvr>
                                      <p:to>
                                        <p:strVal val="visible"/>
                                      </p:to>
                                    </p:set>
                                    <p:anim calcmode="lin" valueType="num">
                                      <p:cBhvr>
                                        <p:cTn id="38" dur="227" fill="hold"/>
                                        <p:tgtEl>
                                          <p:spTgt spid="168"/>
                                        </p:tgtEl>
                                        <p:attrNameLst>
                                          <p:attrName>ppt_w</p:attrName>
                                        </p:attrNameLst>
                                      </p:cBhvr>
                                      <p:tavLst>
                                        <p:tav tm="0">
                                          <p:val>
                                            <p:fltVal val="0"/>
                                          </p:val>
                                        </p:tav>
                                        <p:tav tm="100000">
                                          <p:val>
                                            <p:strVal val="#ppt_w"/>
                                          </p:val>
                                        </p:tav>
                                      </p:tavLst>
                                    </p:anim>
                                    <p:anim calcmode="lin" valueType="num">
                                      <p:cBhvr>
                                        <p:cTn id="39" dur="227" fill="hold"/>
                                        <p:tgtEl>
                                          <p:spTgt spid="168"/>
                                        </p:tgtEl>
                                        <p:attrNameLst>
                                          <p:attrName>ppt_h</p:attrName>
                                        </p:attrNameLst>
                                      </p:cBhvr>
                                      <p:tavLst>
                                        <p:tav tm="0">
                                          <p:val>
                                            <p:fltVal val="0"/>
                                          </p:val>
                                        </p:tav>
                                        <p:tav tm="100000">
                                          <p:val>
                                            <p:strVal val="#ppt_h"/>
                                          </p:val>
                                        </p:tav>
                                      </p:tavLst>
                                    </p:anim>
                                    <p:anim calcmode="lin" valueType="num">
                                      <p:cBhvr>
                                        <p:cTn id="40" dur="227" fill="hold"/>
                                        <p:tgtEl>
                                          <p:spTgt spid="168"/>
                                        </p:tgtEl>
                                        <p:attrNameLst>
                                          <p:attrName>ppt_x</p:attrName>
                                        </p:attrNameLst>
                                      </p:cBhvr>
                                      <p:tavLst>
                                        <p:tav tm="0">
                                          <p:val>
                                            <p:fltVal val="0.5"/>
                                          </p:val>
                                        </p:tav>
                                        <p:tav tm="100000">
                                          <p:val>
                                            <p:strVal val="#ppt_x"/>
                                          </p:val>
                                        </p:tav>
                                      </p:tavLst>
                                    </p:anim>
                                    <p:anim calcmode="lin" valueType="num">
                                      <p:cBhvr>
                                        <p:cTn id="41" dur="227" fill="hold"/>
                                        <p:tgtEl>
                                          <p:spTgt spid="16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46"/>
                                  </p:stCondLst>
                                  <p:childTnLst>
                                    <p:set>
                                      <p:cBhvr>
                                        <p:cTn id="43" dur="1" fill="hold">
                                          <p:stCondLst>
                                            <p:cond delay="0"/>
                                          </p:stCondLst>
                                        </p:cTn>
                                        <p:tgtEl>
                                          <p:spTgt spid="169"/>
                                        </p:tgtEl>
                                        <p:attrNameLst>
                                          <p:attrName>style.visibility</p:attrName>
                                        </p:attrNameLst>
                                      </p:cBhvr>
                                      <p:to>
                                        <p:strVal val="visible"/>
                                      </p:to>
                                    </p:set>
                                    <p:anim calcmode="lin" valueType="num">
                                      <p:cBhvr>
                                        <p:cTn id="44" dur="227" fill="hold"/>
                                        <p:tgtEl>
                                          <p:spTgt spid="169"/>
                                        </p:tgtEl>
                                        <p:attrNameLst>
                                          <p:attrName>ppt_w</p:attrName>
                                        </p:attrNameLst>
                                      </p:cBhvr>
                                      <p:tavLst>
                                        <p:tav tm="0">
                                          <p:val>
                                            <p:fltVal val="0"/>
                                          </p:val>
                                        </p:tav>
                                        <p:tav tm="100000">
                                          <p:val>
                                            <p:strVal val="#ppt_w"/>
                                          </p:val>
                                        </p:tav>
                                      </p:tavLst>
                                    </p:anim>
                                    <p:anim calcmode="lin" valueType="num">
                                      <p:cBhvr>
                                        <p:cTn id="45" dur="227" fill="hold"/>
                                        <p:tgtEl>
                                          <p:spTgt spid="169"/>
                                        </p:tgtEl>
                                        <p:attrNameLst>
                                          <p:attrName>ppt_h</p:attrName>
                                        </p:attrNameLst>
                                      </p:cBhvr>
                                      <p:tavLst>
                                        <p:tav tm="0">
                                          <p:val>
                                            <p:fltVal val="0"/>
                                          </p:val>
                                        </p:tav>
                                        <p:tav tm="100000">
                                          <p:val>
                                            <p:strVal val="#ppt_h"/>
                                          </p:val>
                                        </p:tav>
                                      </p:tavLst>
                                    </p:anim>
                                    <p:anim calcmode="lin" valueType="num">
                                      <p:cBhvr>
                                        <p:cTn id="46" dur="227" fill="hold"/>
                                        <p:tgtEl>
                                          <p:spTgt spid="169"/>
                                        </p:tgtEl>
                                        <p:attrNameLst>
                                          <p:attrName>ppt_x</p:attrName>
                                        </p:attrNameLst>
                                      </p:cBhvr>
                                      <p:tavLst>
                                        <p:tav tm="0">
                                          <p:val>
                                            <p:fltVal val="0.5"/>
                                          </p:val>
                                        </p:tav>
                                        <p:tav tm="100000">
                                          <p:val>
                                            <p:strVal val="#ppt_x"/>
                                          </p:val>
                                        </p:tav>
                                      </p:tavLst>
                                    </p:anim>
                                    <p:anim calcmode="lin" valueType="num">
                                      <p:cBhvr>
                                        <p:cTn id="47" dur="227" fill="hold"/>
                                        <p:tgtEl>
                                          <p:spTgt spid="169"/>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46"/>
                                  </p:stCondLst>
                                  <p:childTnLst>
                                    <p:set>
                                      <p:cBhvr>
                                        <p:cTn id="49" dur="1" fill="hold">
                                          <p:stCondLst>
                                            <p:cond delay="0"/>
                                          </p:stCondLst>
                                        </p:cTn>
                                        <p:tgtEl>
                                          <p:spTgt spid="170"/>
                                        </p:tgtEl>
                                        <p:attrNameLst>
                                          <p:attrName>style.visibility</p:attrName>
                                        </p:attrNameLst>
                                      </p:cBhvr>
                                      <p:to>
                                        <p:strVal val="visible"/>
                                      </p:to>
                                    </p:set>
                                    <p:anim calcmode="lin" valueType="num">
                                      <p:cBhvr>
                                        <p:cTn id="50" dur="227" fill="hold"/>
                                        <p:tgtEl>
                                          <p:spTgt spid="170"/>
                                        </p:tgtEl>
                                        <p:attrNameLst>
                                          <p:attrName>ppt_w</p:attrName>
                                        </p:attrNameLst>
                                      </p:cBhvr>
                                      <p:tavLst>
                                        <p:tav tm="0">
                                          <p:val>
                                            <p:fltVal val="0"/>
                                          </p:val>
                                        </p:tav>
                                        <p:tav tm="100000">
                                          <p:val>
                                            <p:strVal val="#ppt_w"/>
                                          </p:val>
                                        </p:tav>
                                      </p:tavLst>
                                    </p:anim>
                                    <p:anim calcmode="lin" valueType="num">
                                      <p:cBhvr>
                                        <p:cTn id="51" dur="227" fill="hold"/>
                                        <p:tgtEl>
                                          <p:spTgt spid="170"/>
                                        </p:tgtEl>
                                        <p:attrNameLst>
                                          <p:attrName>ppt_h</p:attrName>
                                        </p:attrNameLst>
                                      </p:cBhvr>
                                      <p:tavLst>
                                        <p:tav tm="0">
                                          <p:val>
                                            <p:fltVal val="0"/>
                                          </p:val>
                                        </p:tav>
                                        <p:tav tm="100000">
                                          <p:val>
                                            <p:strVal val="#ppt_h"/>
                                          </p:val>
                                        </p:tav>
                                      </p:tavLst>
                                    </p:anim>
                                    <p:anim calcmode="lin" valueType="num">
                                      <p:cBhvr>
                                        <p:cTn id="52" dur="227" fill="hold"/>
                                        <p:tgtEl>
                                          <p:spTgt spid="170"/>
                                        </p:tgtEl>
                                        <p:attrNameLst>
                                          <p:attrName>ppt_x</p:attrName>
                                        </p:attrNameLst>
                                      </p:cBhvr>
                                      <p:tavLst>
                                        <p:tav tm="0">
                                          <p:val>
                                            <p:fltVal val="0.5"/>
                                          </p:val>
                                        </p:tav>
                                        <p:tav tm="100000">
                                          <p:val>
                                            <p:strVal val="#ppt_x"/>
                                          </p:val>
                                        </p:tav>
                                      </p:tavLst>
                                    </p:anim>
                                    <p:anim calcmode="lin" valueType="num">
                                      <p:cBhvr>
                                        <p:cTn id="53" dur="227" fill="hold"/>
                                        <p:tgtEl>
                                          <p:spTgt spid="170"/>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46"/>
                                  </p:stCondLst>
                                  <p:childTnLst>
                                    <p:set>
                                      <p:cBhvr>
                                        <p:cTn id="55" dur="1" fill="hold">
                                          <p:stCondLst>
                                            <p:cond delay="0"/>
                                          </p:stCondLst>
                                        </p:cTn>
                                        <p:tgtEl>
                                          <p:spTgt spid="171"/>
                                        </p:tgtEl>
                                        <p:attrNameLst>
                                          <p:attrName>style.visibility</p:attrName>
                                        </p:attrNameLst>
                                      </p:cBhvr>
                                      <p:to>
                                        <p:strVal val="visible"/>
                                      </p:to>
                                    </p:set>
                                    <p:anim calcmode="lin" valueType="num">
                                      <p:cBhvr>
                                        <p:cTn id="56" dur="227" fill="hold"/>
                                        <p:tgtEl>
                                          <p:spTgt spid="171"/>
                                        </p:tgtEl>
                                        <p:attrNameLst>
                                          <p:attrName>ppt_w</p:attrName>
                                        </p:attrNameLst>
                                      </p:cBhvr>
                                      <p:tavLst>
                                        <p:tav tm="0">
                                          <p:val>
                                            <p:fltVal val="0"/>
                                          </p:val>
                                        </p:tav>
                                        <p:tav tm="100000">
                                          <p:val>
                                            <p:strVal val="#ppt_w"/>
                                          </p:val>
                                        </p:tav>
                                      </p:tavLst>
                                    </p:anim>
                                    <p:anim calcmode="lin" valueType="num">
                                      <p:cBhvr>
                                        <p:cTn id="57" dur="227" fill="hold"/>
                                        <p:tgtEl>
                                          <p:spTgt spid="171"/>
                                        </p:tgtEl>
                                        <p:attrNameLst>
                                          <p:attrName>ppt_h</p:attrName>
                                        </p:attrNameLst>
                                      </p:cBhvr>
                                      <p:tavLst>
                                        <p:tav tm="0">
                                          <p:val>
                                            <p:fltVal val="0"/>
                                          </p:val>
                                        </p:tav>
                                        <p:tav tm="100000">
                                          <p:val>
                                            <p:strVal val="#ppt_h"/>
                                          </p:val>
                                        </p:tav>
                                      </p:tavLst>
                                    </p:anim>
                                    <p:anim calcmode="lin" valueType="num">
                                      <p:cBhvr>
                                        <p:cTn id="58" dur="227" fill="hold"/>
                                        <p:tgtEl>
                                          <p:spTgt spid="171"/>
                                        </p:tgtEl>
                                        <p:attrNameLst>
                                          <p:attrName>ppt_x</p:attrName>
                                        </p:attrNameLst>
                                      </p:cBhvr>
                                      <p:tavLst>
                                        <p:tav tm="0">
                                          <p:val>
                                            <p:fltVal val="0.5"/>
                                          </p:val>
                                        </p:tav>
                                        <p:tav tm="100000">
                                          <p:val>
                                            <p:strVal val="#ppt_x"/>
                                          </p:val>
                                        </p:tav>
                                      </p:tavLst>
                                    </p:anim>
                                    <p:anim calcmode="lin" valueType="num">
                                      <p:cBhvr>
                                        <p:cTn id="59" dur="227" fill="hold"/>
                                        <p:tgtEl>
                                          <p:spTgt spid="171"/>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46"/>
                                  </p:stCondLst>
                                  <p:childTnLst>
                                    <p:set>
                                      <p:cBhvr>
                                        <p:cTn id="61" dur="1" fill="hold">
                                          <p:stCondLst>
                                            <p:cond delay="0"/>
                                          </p:stCondLst>
                                        </p:cTn>
                                        <p:tgtEl>
                                          <p:spTgt spid="172"/>
                                        </p:tgtEl>
                                        <p:attrNameLst>
                                          <p:attrName>style.visibility</p:attrName>
                                        </p:attrNameLst>
                                      </p:cBhvr>
                                      <p:to>
                                        <p:strVal val="visible"/>
                                      </p:to>
                                    </p:set>
                                    <p:anim calcmode="lin" valueType="num">
                                      <p:cBhvr>
                                        <p:cTn id="62" dur="227" fill="hold"/>
                                        <p:tgtEl>
                                          <p:spTgt spid="172"/>
                                        </p:tgtEl>
                                        <p:attrNameLst>
                                          <p:attrName>ppt_w</p:attrName>
                                        </p:attrNameLst>
                                      </p:cBhvr>
                                      <p:tavLst>
                                        <p:tav tm="0">
                                          <p:val>
                                            <p:fltVal val="0"/>
                                          </p:val>
                                        </p:tav>
                                        <p:tav tm="100000">
                                          <p:val>
                                            <p:strVal val="#ppt_w"/>
                                          </p:val>
                                        </p:tav>
                                      </p:tavLst>
                                    </p:anim>
                                    <p:anim calcmode="lin" valueType="num">
                                      <p:cBhvr>
                                        <p:cTn id="63" dur="227" fill="hold"/>
                                        <p:tgtEl>
                                          <p:spTgt spid="172"/>
                                        </p:tgtEl>
                                        <p:attrNameLst>
                                          <p:attrName>ppt_h</p:attrName>
                                        </p:attrNameLst>
                                      </p:cBhvr>
                                      <p:tavLst>
                                        <p:tav tm="0">
                                          <p:val>
                                            <p:fltVal val="0"/>
                                          </p:val>
                                        </p:tav>
                                        <p:tav tm="100000">
                                          <p:val>
                                            <p:strVal val="#ppt_h"/>
                                          </p:val>
                                        </p:tav>
                                      </p:tavLst>
                                    </p:anim>
                                    <p:anim calcmode="lin" valueType="num">
                                      <p:cBhvr>
                                        <p:cTn id="64" dur="227" fill="hold"/>
                                        <p:tgtEl>
                                          <p:spTgt spid="172"/>
                                        </p:tgtEl>
                                        <p:attrNameLst>
                                          <p:attrName>ppt_x</p:attrName>
                                        </p:attrNameLst>
                                      </p:cBhvr>
                                      <p:tavLst>
                                        <p:tav tm="0">
                                          <p:val>
                                            <p:fltVal val="0.5"/>
                                          </p:val>
                                        </p:tav>
                                        <p:tav tm="100000">
                                          <p:val>
                                            <p:strVal val="#ppt_x"/>
                                          </p:val>
                                        </p:tav>
                                      </p:tavLst>
                                    </p:anim>
                                    <p:anim calcmode="lin" valueType="num">
                                      <p:cBhvr>
                                        <p:cTn id="65" dur="227" fill="hold"/>
                                        <p:tgtEl>
                                          <p:spTgt spid="172"/>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46"/>
                                  </p:stCondLst>
                                  <p:childTnLst>
                                    <p:set>
                                      <p:cBhvr>
                                        <p:cTn id="67" dur="1" fill="hold">
                                          <p:stCondLst>
                                            <p:cond delay="0"/>
                                          </p:stCondLst>
                                        </p:cTn>
                                        <p:tgtEl>
                                          <p:spTgt spid="173"/>
                                        </p:tgtEl>
                                        <p:attrNameLst>
                                          <p:attrName>style.visibility</p:attrName>
                                        </p:attrNameLst>
                                      </p:cBhvr>
                                      <p:to>
                                        <p:strVal val="visible"/>
                                      </p:to>
                                    </p:set>
                                    <p:anim calcmode="lin" valueType="num">
                                      <p:cBhvr>
                                        <p:cTn id="68" dur="227" fill="hold"/>
                                        <p:tgtEl>
                                          <p:spTgt spid="173"/>
                                        </p:tgtEl>
                                        <p:attrNameLst>
                                          <p:attrName>ppt_w</p:attrName>
                                        </p:attrNameLst>
                                      </p:cBhvr>
                                      <p:tavLst>
                                        <p:tav tm="0">
                                          <p:val>
                                            <p:fltVal val="0"/>
                                          </p:val>
                                        </p:tav>
                                        <p:tav tm="100000">
                                          <p:val>
                                            <p:strVal val="#ppt_w"/>
                                          </p:val>
                                        </p:tav>
                                      </p:tavLst>
                                    </p:anim>
                                    <p:anim calcmode="lin" valueType="num">
                                      <p:cBhvr>
                                        <p:cTn id="69" dur="227" fill="hold"/>
                                        <p:tgtEl>
                                          <p:spTgt spid="173"/>
                                        </p:tgtEl>
                                        <p:attrNameLst>
                                          <p:attrName>ppt_h</p:attrName>
                                        </p:attrNameLst>
                                      </p:cBhvr>
                                      <p:tavLst>
                                        <p:tav tm="0">
                                          <p:val>
                                            <p:fltVal val="0"/>
                                          </p:val>
                                        </p:tav>
                                        <p:tav tm="100000">
                                          <p:val>
                                            <p:strVal val="#ppt_h"/>
                                          </p:val>
                                        </p:tav>
                                      </p:tavLst>
                                    </p:anim>
                                    <p:anim calcmode="lin" valueType="num">
                                      <p:cBhvr>
                                        <p:cTn id="70" dur="227" fill="hold"/>
                                        <p:tgtEl>
                                          <p:spTgt spid="173"/>
                                        </p:tgtEl>
                                        <p:attrNameLst>
                                          <p:attrName>ppt_x</p:attrName>
                                        </p:attrNameLst>
                                      </p:cBhvr>
                                      <p:tavLst>
                                        <p:tav tm="0">
                                          <p:val>
                                            <p:fltVal val="0.5"/>
                                          </p:val>
                                        </p:tav>
                                        <p:tav tm="100000">
                                          <p:val>
                                            <p:strVal val="#ppt_x"/>
                                          </p:val>
                                        </p:tav>
                                      </p:tavLst>
                                    </p:anim>
                                    <p:anim calcmode="lin" valueType="num">
                                      <p:cBhvr>
                                        <p:cTn id="71" dur="227" fill="hold"/>
                                        <p:tgtEl>
                                          <p:spTgt spid="173"/>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46"/>
                                  </p:stCondLst>
                                  <p:childTnLst>
                                    <p:set>
                                      <p:cBhvr>
                                        <p:cTn id="73" dur="1" fill="hold">
                                          <p:stCondLst>
                                            <p:cond delay="0"/>
                                          </p:stCondLst>
                                        </p:cTn>
                                        <p:tgtEl>
                                          <p:spTgt spid="174"/>
                                        </p:tgtEl>
                                        <p:attrNameLst>
                                          <p:attrName>style.visibility</p:attrName>
                                        </p:attrNameLst>
                                      </p:cBhvr>
                                      <p:to>
                                        <p:strVal val="visible"/>
                                      </p:to>
                                    </p:set>
                                    <p:anim calcmode="lin" valueType="num">
                                      <p:cBhvr>
                                        <p:cTn id="74" dur="227" fill="hold"/>
                                        <p:tgtEl>
                                          <p:spTgt spid="174"/>
                                        </p:tgtEl>
                                        <p:attrNameLst>
                                          <p:attrName>ppt_w</p:attrName>
                                        </p:attrNameLst>
                                      </p:cBhvr>
                                      <p:tavLst>
                                        <p:tav tm="0">
                                          <p:val>
                                            <p:fltVal val="0"/>
                                          </p:val>
                                        </p:tav>
                                        <p:tav tm="100000">
                                          <p:val>
                                            <p:strVal val="#ppt_w"/>
                                          </p:val>
                                        </p:tav>
                                      </p:tavLst>
                                    </p:anim>
                                    <p:anim calcmode="lin" valueType="num">
                                      <p:cBhvr>
                                        <p:cTn id="75" dur="227" fill="hold"/>
                                        <p:tgtEl>
                                          <p:spTgt spid="174"/>
                                        </p:tgtEl>
                                        <p:attrNameLst>
                                          <p:attrName>ppt_h</p:attrName>
                                        </p:attrNameLst>
                                      </p:cBhvr>
                                      <p:tavLst>
                                        <p:tav tm="0">
                                          <p:val>
                                            <p:fltVal val="0"/>
                                          </p:val>
                                        </p:tav>
                                        <p:tav tm="100000">
                                          <p:val>
                                            <p:strVal val="#ppt_h"/>
                                          </p:val>
                                        </p:tav>
                                      </p:tavLst>
                                    </p:anim>
                                    <p:anim calcmode="lin" valueType="num">
                                      <p:cBhvr>
                                        <p:cTn id="76" dur="227" fill="hold"/>
                                        <p:tgtEl>
                                          <p:spTgt spid="174"/>
                                        </p:tgtEl>
                                        <p:attrNameLst>
                                          <p:attrName>ppt_x</p:attrName>
                                        </p:attrNameLst>
                                      </p:cBhvr>
                                      <p:tavLst>
                                        <p:tav tm="0">
                                          <p:val>
                                            <p:fltVal val="0.5"/>
                                          </p:val>
                                        </p:tav>
                                        <p:tav tm="100000">
                                          <p:val>
                                            <p:strVal val="#ppt_x"/>
                                          </p:val>
                                        </p:tav>
                                      </p:tavLst>
                                    </p:anim>
                                    <p:anim calcmode="lin" valueType="num">
                                      <p:cBhvr>
                                        <p:cTn id="77" dur="227" fill="hold"/>
                                        <p:tgtEl>
                                          <p:spTgt spid="174"/>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46"/>
                                  </p:stCondLst>
                                  <p:childTnLst>
                                    <p:set>
                                      <p:cBhvr>
                                        <p:cTn id="79" dur="1" fill="hold">
                                          <p:stCondLst>
                                            <p:cond delay="0"/>
                                          </p:stCondLst>
                                        </p:cTn>
                                        <p:tgtEl>
                                          <p:spTgt spid="175"/>
                                        </p:tgtEl>
                                        <p:attrNameLst>
                                          <p:attrName>style.visibility</p:attrName>
                                        </p:attrNameLst>
                                      </p:cBhvr>
                                      <p:to>
                                        <p:strVal val="visible"/>
                                      </p:to>
                                    </p:set>
                                    <p:anim calcmode="lin" valueType="num">
                                      <p:cBhvr>
                                        <p:cTn id="80" dur="227" fill="hold"/>
                                        <p:tgtEl>
                                          <p:spTgt spid="175"/>
                                        </p:tgtEl>
                                        <p:attrNameLst>
                                          <p:attrName>ppt_w</p:attrName>
                                        </p:attrNameLst>
                                      </p:cBhvr>
                                      <p:tavLst>
                                        <p:tav tm="0">
                                          <p:val>
                                            <p:fltVal val="0"/>
                                          </p:val>
                                        </p:tav>
                                        <p:tav tm="100000">
                                          <p:val>
                                            <p:strVal val="#ppt_w"/>
                                          </p:val>
                                        </p:tav>
                                      </p:tavLst>
                                    </p:anim>
                                    <p:anim calcmode="lin" valueType="num">
                                      <p:cBhvr>
                                        <p:cTn id="81" dur="227" fill="hold"/>
                                        <p:tgtEl>
                                          <p:spTgt spid="175"/>
                                        </p:tgtEl>
                                        <p:attrNameLst>
                                          <p:attrName>ppt_h</p:attrName>
                                        </p:attrNameLst>
                                      </p:cBhvr>
                                      <p:tavLst>
                                        <p:tav tm="0">
                                          <p:val>
                                            <p:fltVal val="0"/>
                                          </p:val>
                                        </p:tav>
                                        <p:tav tm="100000">
                                          <p:val>
                                            <p:strVal val="#ppt_h"/>
                                          </p:val>
                                        </p:tav>
                                      </p:tavLst>
                                    </p:anim>
                                    <p:anim calcmode="lin" valueType="num">
                                      <p:cBhvr>
                                        <p:cTn id="82" dur="227" fill="hold"/>
                                        <p:tgtEl>
                                          <p:spTgt spid="175"/>
                                        </p:tgtEl>
                                        <p:attrNameLst>
                                          <p:attrName>ppt_x</p:attrName>
                                        </p:attrNameLst>
                                      </p:cBhvr>
                                      <p:tavLst>
                                        <p:tav tm="0">
                                          <p:val>
                                            <p:fltVal val="0.5"/>
                                          </p:val>
                                        </p:tav>
                                        <p:tav tm="100000">
                                          <p:val>
                                            <p:strVal val="#ppt_x"/>
                                          </p:val>
                                        </p:tav>
                                      </p:tavLst>
                                    </p:anim>
                                    <p:anim calcmode="lin" valueType="num">
                                      <p:cBhvr>
                                        <p:cTn id="83" dur="227" fill="hold"/>
                                        <p:tgtEl>
                                          <p:spTgt spid="175"/>
                                        </p:tgtEl>
                                        <p:attrNameLst>
                                          <p:attrName>ppt_y</p:attrName>
                                        </p:attrNameLst>
                                      </p:cBhvr>
                                      <p:tavLst>
                                        <p:tav tm="0">
                                          <p:val>
                                            <p:fltVal val="0.5"/>
                                          </p:val>
                                        </p:tav>
                                        <p:tav tm="100000">
                                          <p:val>
                                            <p:strVal val="#ppt_y"/>
                                          </p:val>
                                        </p:tav>
                                      </p:tavLst>
                                    </p:anim>
                                  </p:childTnLst>
                                </p:cTn>
                              </p:par>
                              <p:par>
                                <p:cTn id="84" presetID="23" presetClass="entr" presetSubtype="528" fill="hold" grpId="0" nodeType="withEffect">
                                  <p:stCondLst>
                                    <p:cond delay="46"/>
                                  </p:stCondLst>
                                  <p:childTnLst>
                                    <p:set>
                                      <p:cBhvr>
                                        <p:cTn id="85" dur="1" fill="hold">
                                          <p:stCondLst>
                                            <p:cond delay="0"/>
                                          </p:stCondLst>
                                        </p:cTn>
                                        <p:tgtEl>
                                          <p:spTgt spid="176"/>
                                        </p:tgtEl>
                                        <p:attrNameLst>
                                          <p:attrName>style.visibility</p:attrName>
                                        </p:attrNameLst>
                                      </p:cBhvr>
                                      <p:to>
                                        <p:strVal val="visible"/>
                                      </p:to>
                                    </p:set>
                                    <p:anim calcmode="lin" valueType="num">
                                      <p:cBhvr>
                                        <p:cTn id="86" dur="227" fill="hold"/>
                                        <p:tgtEl>
                                          <p:spTgt spid="176"/>
                                        </p:tgtEl>
                                        <p:attrNameLst>
                                          <p:attrName>ppt_w</p:attrName>
                                        </p:attrNameLst>
                                      </p:cBhvr>
                                      <p:tavLst>
                                        <p:tav tm="0">
                                          <p:val>
                                            <p:fltVal val="0"/>
                                          </p:val>
                                        </p:tav>
                                        <p:tav tm="100000">
                                          <p:val>
                                            <p:strVal val="#ppt_w"/>
                                          </p:val>
                                        </p:tav>
                                      </p:tavLst>
                                    </p:anim>
                                    <p:anim calcmode="lin" valueType="num">
                                      <p:cBhvr>
                                        <p:cTn id="87" dur="227" fill="hold"/>
                                        <p:tgtEl>
                                          <p:spTgt spid="176"/>
                                        </p:tgtEl>
                                        <p:attrNameLst>
                                          <p:attrName>ppt_h</p:attrName>
                                        </p:attrNameLst>
                                      </p:cBhvr>
                                      <p:tavLst>
                                        <p:tav tm="0">
                                          <p:val>
                                            <p:fltVal val="0"/>
                                          </p:val>
                                        </p:tav>
                                        <p:tav tm="100000">
                                          <p:val>
                                            <p:strVal val="#ppt_h"/>
                                          </p:val>
                                        </p:tav>
                                      </p:tavLst>
                                    </p:anim>
                                    <p:anim calcmode="lin" valueType="num">
                                      <p:cBhvr>
                                        <p:cTn id="88" dur="227" fill="hold"/>
                                        <p:tgtEl>
                                          <p:spTgt spid="176"/>
                                        </p:tgtEl>
                                        <p:attrNameLst>
                                          <p:attrName>ppt_x</p:attrName>
                                        </p:attrNameLst>
                                      </p:cBhvr>
                                      <p:tavLst>
                                        <p:tav tm="0">
                                          <p:val>
                                            <p:fltVal val="0.5"/>
                                          </p:val>
                                        </p:tav>
                                        <p:tav tm="100000">
                                          <p:val>
                                            <p:strVal val="#ppt_x"/>
                                          </p:val>
                                        </p:tav>
                                      </p:tavLst>
                                    </p:anim>
                                    <p:anim calcmode="lin" valueType="num">
                                      <p:cBhvr>
                                        <p:cTn id="89" dur="227" fill="hold"/>
                                        <p:tgtEl>
                                          <p:spTgt spid="176"/>
                                        </p:tgtEl>
                                        <p:attrNameLst>
                                          <p:attrName>ppt_y</p:attrName>
                                        </p:attrNameLst>
                                      </p:cBhvr>
                                      <p:tavLst>
                                        <p:tav tm="0">
                                          <p:val>
                                            <p:fltVal val="0.5"/>
                                          </p:val>
                                        </p:tav>
                                        <p:tav tm="100000">
                                          <p:val>
                                            <p:strVal val="#ppt_y"/>
                                          </p:val>
                                        </p:tav>
                                      </p:tavLst>
                                    </p:anim>
                                  </p:childTnLst>
                                </p:cTn>
                              </p:par>
                              <p:par>
                                <p:cTn id="90" presetID="23" presetClass="entr" presetSubtype="528" fill="hold" grpId="0" nodeType="withEffect">
                                  <p:stCondLst>
                                    <p:cond delay="46"/>
                                  </p:stCondLst>
                                  <p:childTnLst>
                                    <p:set>
                                      <p:cBhvr>
                                        <p:cTn id="91" dur="1" fill="hold">
                                          <p:stCondLst>
                                            <p:cond delay="0"/>
                                          </p:stCondLst>
                                        </p:cTn>
                                        <p:tgtEl>
                                          <p:spTgt spid="177"/>
                                        </p:tgtEl>
                                        <p:attrNameLst>
                                          <p:attrName>style.visibility</p:attrName>
                                        </p:attrNameLst>
                                      </p:cBhvr>
                                      <p:to>
                                        <p:strVal val="visible"/>
                                      </p:to>
                                    </p:set>
                                    <p:anim calcmode="lin" valueType="num">
                                      <p:cBhvr>
                                        <p:cTn id="92" dur="227" fill="hold"/>
                                        <p:tgtEl>
                                          <p:spTgt spid="177"/>
                                        </p:tgtEl>
                                        <p:attrNameLst>
                                          <p:attrName>ppt_w</p:attrName>
                                        </p:attrNameLst>
                                      </p:cBhvr>
                                      <p:tavLst>
                                        <p:tav tm="0">
                                          <p:val>
                                            <p:fltVal val="0"/>
                                          </p:val>
                                        </p:tav>
                                        <p:tav tm="100000">
                                          <p:val>
                                            <p:strVal val="#ppt_w"/>
                                          </p:val>
                                        </p:tav>
                                      </p:tavLst>
                                    </p:anim>
                                    <p:anim calcmode="lin" valueType="num">
                                      <p:cBhvr>
                                        <p:cTn id="93" dur="227" fill="hold"/>
                                        <p:tgtEl>
                                          <p:spTgt spid="177"/>
                                        </p:tgtEl>
                                        <p:attrNameLst>
                                          <p:attrName>ppt_h</p:attrName>
                                        </p:attrNameLst>
                                      </p:cBhvr>
                                      <p:tavLst>
                                        <p:tav tm="0">
                                          <p:val>
                                            <p:fltVal val="0"/>
                                          </p:val>
                                        </p:tav>
                                        <p:tav tm="100000">
                                          <p:val>
                                            <p:strVal val="#ppt_h"/>
                                          </p:val>
                                        </p:tav>
                                      </p:tavLst>
                                    </p:anim>
                                    <p:anim calcmode="lin" valueType="num">
                                      <p:cBhvr>
                                        <p:cTn id="94" dur="227" fill="hold"/>
                                        <p:tgtEl>
                                          <p:spTgt spid="177"/>
                                        </p:tgtEl>
                                        <p:attrNameLst>
                                          <p:attrName>ppt_x</p:attrName>
                                        </p:attrNameLst>
                                      </p:cBhvr>
                                      <p:tavLst>
                                        <p:tav tm="0">
                                          <p:val>
                                            <p:fltVal val="0.5"/>
                                          </p:val>
                                        </p:tav>
                                        <p:tav tm="100000">
                                          <p:val>
                                            <p:strVal val="#ppt_x"/>
                                          </p:val>
                                        </p:tav>
                                      </p:tavLst>
                                    </p:anim>
                                    <p:anim calcmode="lin" valueType="num">
                                      <p:cBhvr>
                                        <p:cTn id="95" dur="227" fill="hold"/>
                                        <p:tgtEl>
                                          <p:spTgt spid="177"/>
                                        </p:tgtEl>
                                        <p:attrNameLst>
                                          <p:attrName>ppt_y</p:attrName>
                                        </p:attrNameLst>
                                      </p:cBhvr>
                                      <p:tavLst>
                                        <p:tav tm="0">
                                          <p:val>
                                            <p:fltVal val="0.5"/>
                                          </p:val>
                                        </p:tav>
                                        <p:tav tm="100000">
                                          <p:val>
                                            <p:strVal val="#ppt_y"/>
                                          </p:val>
                                        </p:tav>
                                      </p:tavLst>
                                    </p:anim>
                                  </p:childTnLst>
                                </p:cTn>
                              </p:par>
                              <p:par>
                                <p:cTn id="96" presetID="53" presetClass="entr" presetSubtype="16" fill="hold" grpId="0" nodeType="withEffect">
                                  <p:stCondLst>
                                    <p:cond delay="0"/>
                                  </p:stCondLst>
                                  <p:childTnLst>
                                    <p:set>
                                      <p:cBhvr>
                                        <p:cTn id="97" dur="1" fill="hold">
                                          <p:stCondLst>
                                            <p:cond delay="0"/>
                                          </p:stCondLst>
                                        </p:cTn>
                                        <p:tgtEl>
                                          <p:spTgt spid="89"/>
                                        </p:tgtEl>
                                        <p:attrNameLst>
                                          <p:attrName>style.visibility</p:attrName>
                                        </p:attrNameLst>
                                      </p:cBhvr>
                                      <p:to>
                                        <p:strVal val="visible"/>
                                      </p:to>
                                    </p:set>
                                    <p:anim calcmode="lin" valueType="num">
                                      <p:cBhvr>
                                        <p:cTn id="98" dur="500" fill="hold"/>
                                        <p:tgtEl>
                                          <p:spTgt spid="89"/>
                                        </p:tgtEl>
                                        <p:attrNameLst>
                                          <p:attrName>ppt_w</p:attrName>
                                        </p:attrNameLst>
                                      </p:cBhvr>
                                      <p:tavLst>
                                        <p:tav tm="0">
                                          <p:val>
                                            <p:fltVal val="0"/>
                                          </p:val>
                                        </p:tav>
                                        <p:tav tm="100000">
                                          <p:val>
                                            <p:strVal val="#ppt_w"/>
                                          </p:val>
                                        </p:tav>
                                      </p:tavLst>
                                    </p:anim>
                                    <p:anim calcmode="lin" valueType="num">
                                      <p:cBhvr>
                                        <p:cTn id="99" dur="500" fill="hold"/>
                                        <p:tgtEl>
                                          <p:spTgt spid="89"/>
                                        </p:tgtEl>
                                        <p:attrNameLst>
                                          <p:attrName>ppt_h</p:attrName>
                                        </p:attrNameLst>
                                      </p:cBhvr>
                                      <p:tavLst>
                                        <p:tav tm="0">
                                          <p:val>
                                            <p:fltVal val="0"/>
                                          </p:val>
                                        </p:tav>
                                        <p:tav tm="100000">
                                          <p:val>
                                            <p:strVal val="#ppt_h"/>
                                          </p:val>
                                        </p:tav>
                                      </p:tavLst>
                                    </p:anim>
                                    <p:animEffect transition="in" filter="fade">
                                      <p:cBhvr>
                                        <p:cTn id="10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完成</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情况</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grpSp>
        <p:nvGrpSpPr>
          <p:cNvPr id="2" name="PA-组合 1"/>
          <p:cNvGrpSpPr/>
          <p:nvPr>
            <p:custDataLst>
              <p:tags r:id="rId1"/>
            </p:custDataLst>
          </p:nvPr>
        </p:nvGrpSpPr>
        <p:grpSpPr>
          <a:xfrm>
            <a:off x="1336402" y="1619639"/>
            <a:ext cx="2840003" cy="4279941"/>
            <a:chOff x="1336402" y="1619639"/>
            <a:chExt cx="2840003" cy="4279941"/>
          </a:xfrm>
        </p:grpSpPr>
        <p:sp>
          <p:nvSpPr>
            <p:cNvPr id="70" name="PA-形状 17641"/>
            <p:cNvSpPr/>
            <p:nvPr>
              <p:custDataLst>
                <p:tags r:id="rId2"/>
              </p:custDataLst>
            </p:nvPr>
          </p:nvSpPr>
          <p:spPr>
            <a:xfrm>
              <a:off x="1339244" y="1619639"/>
              <a:ext cx="2837116" cy="4279941"/>
            </a:xfrm>
            <a:custGeom>
              <a:avLst/>
              <a:gdLst/>
              <a:ahLst/>
              <a:cxnLst>
                <a:cxn ang="0">
                  <a:pos x="wd2" y="hd2"/>
                </a:cxn>
                <a:cxn ang="5400000">
                  <a:pos x="wd2" y="hd2"/>
                </a:cxn>
                <a:cxn ang="10800000">
                  <a:pos x="wd2" y="hd2"/>
                </a:cxn>
                <a:cxn ang="16200000">
                  <a:pos x="wd2" y="hd2"/>
                </a:cxn>
              </a:cxnLst>
              <a:rect l="0" t="0" r="r" b="b"/>
              <a:pathLst>
                <a:path w="21600" h="21600" extrusionOk="0">
                  <a:moveTo>
                    <a:pt x="11656" y="0"/>
                  </a:moveTo>
                  <a:lnTo>
                    <a:pt x="0" y="12414"/>
                  </a:lnTo>
                  <a:lnTo>
                    <a:pt x="11" y="17762"/>
                  </a:lnTo>
                  <a:lnTo>
                    <a:pt x="10828" y="21600"/>
                  </a:lnTo>
                  <a:lnTo>
                    <a:pt x="21600" y="17683"/>
                  </a:lnTo>
                  <a:lnTo>
                    <a:pt x="21600" y="0"/>
                  </a:lnTo>
                  <a:lnTo>
                    <a:pt x="11656" y="0"/>
                  </a:lnTo>
                  <a:close/>
                </a:path>
              </a:pathLst>
            </a:custGeom>
            <a:solidFill>
              <a:sysClr val="window" lastClr="FFFFFF">
                <a:lumMod val="95000"/>
              </a:sys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PA-任意多边形 53"/>
            <p:cNvSpPr/>
            <p:nvPr>
              <p:custDataLst>
                <p:tags r:id="rId3"/>
              </p:custDataLst>
            </p:nvPr>
          </p:nvSpPr>
          <p:spPr>
            <a:xfrm>
              <a:off x="1336402" y="1619639"/>
              <a:ext cx="2840003" cy="2213300"/>
            </a:xfrm>
            <a:custGeom>
              <a:avLst/>
              <a:gdLst>
                <a:gd name="connsiteX0" fmla="*/ 1542621 w 3124003"/>
                <a:gd name="connsiteY0" fmla="*/ 0 h 2434630"/>
                <a:gd name="connsiteX1" fmla="*/ 1687251 w 3124003"/>
                <a:gd name="connsiteY1" fmla="*/ 0 h 2434630"/>
                <a:gd name="connsiteX2" fmla="*/ 1687282 w 3124003"/>
                <a:gd name="connsiteY2" fmla="*/ 0 h 2434630"/>
                <a:gd name="connsiteX3" fmla="*/ 3124003 w 3124003"/>
                <a:gd name="connsiteY3" fmla="*/ 0 h 2434630"/>
                <a:gd name="connsiteX4" fmla="*/ 3124003 w 3124003"/>
                <a:gd name="connsiteY4" fmla="*/ 984870 h 2434630"/>
                <a:gd name="connsiteX5" fmla="*/ 3124003 w 3124003"/>
                <a:gd name="connsiteY5" fmla="*/ 984898 h 2434630"/>
                <a:gd name="connsiteX6" fmla="*/ 2250295 w 3124003"/>
                <a:gd name="connsiteY6" fmla="*/ 1371396 h 2434630"/>
                <a:gd name="connsiteX7" fmla="*/ 2250288 w 3124003"/>
                <a:gd name="connsiteY7" fmla="*/ 1371390 h 2434630"/>
                <a:gd name="connsiteX8" fmla="*/ 2250260 w 3124003"/>
                <a:gd name="connsiteY8" fmla="*/ 1371402 h 2434630"/>
                <a:gd name="connsiteX9" fmla="*/ 2003348 w 3124003"/>
                <a:gd name="connsiteY9" fmla="*/ 1149535 h 2434630"/>
                <a:gd name="connsiteX10" fmla="*/ 1318011 w 3124003"/>
                <a:gd name="connsiteY10" fmla="*/ 533815 h 2434630"/>
                <a:gd name="connsiteX11" fmla="*/ 3182 w 3124003"/>
                <a:gd name="connsiteY11" fmla="*/ 2434630 h 2434630"/>
                <a:gd name="connsiteX12" fmla="*/ 3037 w 3124003"/>
                <a:gd name="connsiteY12" fmla="*/ 2225883 h 2434630"/>
                <a:gd name="connsiteX13" fmla="*/ 0 w 3124003"/>
                <a:gd name="connsiteY13" fmla="*/ 0 h 2434630"/>
                <a:gd name="connsiteX14" fmla="*/ 724098 w 3124003"/>
                <a:gd name="connsiteY14" fmla="*/ 0 h 2434630"/>
                <a:gd name="connsiteX15" fmla="*/ 724161 w 3124003"/>
                <a:gd name="connsiteY15" fmla="*/ 0 h 2434630"/>
                <a:gd name="connsiteX16" fmla="*/ 1386850 w 3124003"/>
                <a:gd name="connsiteY16" fmla="*/ 0 h 2434630"/>
                <a:gd name="connsiteX17" fmla="*/ 1386855 w 3124003"/>
                <a:gd name="connsiteY17" fmla="*/ 0 h 2434630"/>
                <a:gd name="connsiteX18" fmla="*/ 2748 w 3124003"/>
                <a:gd name="connsiteY18" fmla="*/ 2000680 h 24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03" h="2434630">
                  <a:moveTo>
                    <a:pt x="1542621" y="0"/>
                  </a:moveTo>
                  <a:lnTo>
                    <a:pt x="1687251" y="0"/>
                  </a:lnTo>
                  <a:lnTo>
                    <a:pt x="1687282" y="0"/>
                  </a:lnTo>
                  <a:lnTo>
                    <a:pt x="3124003" y="0"/>
                  </a:lnTo>
                  <a:lnTo>
                    <a:pt x="3124003" y="984870"/>
                  </a:lnTo>
                  <a:lnTo>
                    <a:pt x="3124003" y="984898"/>
                  </a:lnTo>
                  <a:lnTo>
                    <a:pt x="2250295" y="1371396"/>
                  </a:lnTo>
                  <a:lnTo>
                    <a:pt x="2250288" y="1371390"/>
                  </a:lnTo>
                  <a:lnTo>
                    <a:pt x="2250260" y="1371402"/>
                  </a:lnTo>
                  <a:lnTo>
                    <a:pt x="2003348" y="1149535"/>
                  </a:lnTo>
                  <a:lnTo>
                    <a:pt x="1318011" y="533815"/>
                  </a:lnTo>
                  <a:lnTo>
                    <a:pt x="3182" y="2434630"/>
                  </a:lnTo>
                  <a:lnTo>
                    <a:pt x="3037" y="2225883"/>
                  </a:lnTo>
                  <a:close/>
                  <a:moveTo>
                    <a:pt x="0" y="0"/>
                  </a:moveTo>
                  <a:lnTo>
                    <a:pt x="724098" y="0"/>
                  </a:lnTo>
                  <a:lnTo>
                    <a:pt x="724161" y="0"/>
                  </a:lnTo>
                  <a:lnTo>
                    <a:pt x="1386850" y="0"/>
                  </a:lnTo>
                  <a:lnTo>
                    <a:pt x="1386855" y="0"/>
                  </a:lnTo>
                  <a:lnTo>
                    <a:pt x="2748" y="2000680"/>
                  </a:lnTo>
                  <a:close/>
                </a:path>
              </a:pathLst>
            </a:custGeom>
            <a:solidFill>
              <a:srgbClr val="FF3300"/>
            </a:solidFill>
            <a:ln w="12700" cap="flat" cmpd="sng" algn="ctr">
              <a:noFill/>
              <a:prstDash val="solid"/>
              <a:miter lim="800000"/>
            </a:ln>
            <a:effectLst>
              <a:outerShdw blurRad="266700" dist="508000" dir="1920000" sx="81000" sy="81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PA-形状 17647"/>
            <p:cNvSpPr/>
            <p:nvPr>
              <p:custDataLst>
                <p:tags r:id="rId4"/>
              </p:custDataLst>
            </p:nvPr>
          </p:nvSpPr>
          <p:spPr>
            <a:xfrm>
              <a:off x="1414730" y="1831164"/>
              <a:ext cx="716996" cy="605294"/>
            </a:xfrm>
            <a:prstGeom prst="rect">
              <a:avLst/>
            </a:prstGeom>
            <a:noFill/>
            <a:ln w="12700" cap="flat">
              <a:noFill/>
              <a:miter lim="400000"/>
            </a:ln>
            <a:effectLst/>
          </p:spPr>
          <p:txBody>
            <a:bodyPr wrap="square" lIns="25400" tIns="25400" rIns="25400" bIns="25400" numCol="1" anchor="t">
              <a:spAutoFit/>
            </a:bodyPr>
            <a:lstStyle/>
            <a:p>
              <a:pPr>
                <a:lnSpc>
                  <a:spcPct val="90000"/>
                </a:lnSpc>
                <a:defRPr sz="2000">
                  <a:solidFill>
                    <a:srgbClr val="FFFFFF"/>
                  </a:solidFill>
                  <a:latin typeface="Helvetica"/>
                  <a:ea typeface="Helvetica"/>
                  <a:cs typeface="Helvetica"/>
                  <a:sym typeface="Helvetica"/>
                </a:defRPr>
              </a:pPr>
              <a:r>
                <a:rPr lang="zh-CN" altLang="en-US" dirty="0">
                  <a:solidFill>
                    <a:srgbClr val="FFFFFF"/>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sym typeface="Helvetica"/>
                </a:rPr>
                <a:t>标题文字</a:t>
              </a:r>
              <a:endParaRPr lang="en-US" dirty="0">
                <a:solidFill>
                  <a:srgbClr val="FFFFFF"/>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sym typeface="Helvetica"/>
              </a:endParaRPr>
            </a:p>
          </p:txBody>
        </p:sp>
        <p:sp>
          <p:nvSpPr>
            <p:cNvPr id="73" name="PA-形状 17648"/>
            <p:cNvSpPr/>
            <p:nvPr>
              <p:custDataLst>
                <p:tags r:id="rId5"/>
              </p:custDataLst>
            </p:nvPr>
          </p:nvSpPr>
          <p:spPr>
            <a:xfrm>
              <a:off x="2801985" y="1798207"/>
              <a:ext cx="1171259" cy="577594"/>
            </a:xfrm>
            <a:prstGeom prst="rect">
              <a:avLst/>
            </a:prstGeom>
            <a:noFill/>
            <a:ln w="12700" cap="flat">
              <a:noFill/>
              <a:miter lim="400000"/>
            </a:ln>
            <a:effectLst/>
          </p:spPr>
          <p:txBody>
            <a:bodyPr wrap="square" lIns="25400" tIns="25400" rIns="25400" bIns="25400" numCol="1" anchor="t">
              <a:spAutoFit/>
            </a:bodyPr>
            <a:lstStyle/>
            <a:p>
              <a:pPr algn="r">
                <a:lnSpc>
                  <a:spcPct val="90000"/>
                </a:lnSpc>
                <a:defRPr sz="6000">
                  <a:solidFill>
                    <a:srgbClr val="FFFFFF"/>
                  </a:solidFill>
                  <a:latin typeface="Helvetica"/>
                  <a:ea typeface="Helvetica"/>
                  <a:cs typeface="Helvetica"/>
                  <a:sym typeface="Helvetica"/>
                </a:defRPr>
              </a:pPr>
              <a:r>
                <a:rPr sz="2800" dirty="0">
                  <a:solidFill>
                    <a:srgbClr val="FFFFFF"/>
                  </a:solidFill>
                  <a:latin typeface="Lato" panose="020F0502020204030203" pitchFamily="34" charset="0"/>
                  <a:ea typeface="Helvetica"/>
                  <a:cs typeface="Lato" panose="020F0502020204030203" pitchFamily="34" charset="0"/>
                  <a:sym typeface="Helvetica"/>
                </a:rPr>
                <a:t>$99.99</a:t>
              </a:r>
              <a:endParaRPr sz="2800" dirty="0">
                <a:solidFill>
                  <a:srgbClr val="FFFFFF"/>
                </a:solidFill>
                <a:latin typeface="Lato" panose="020F0502020204030203" pitchFamily="34" charset="0"/>
                <a:ea typeface="Helvetica"/>
                <a:cs typeface="Lato" panose="020F0502020204030203" pitchFamily="34" charset="0"/>
                <a:sym typeface="Helvetica"/>
              </a:endParaRPr>
            </a:p>
            <a:p>
              <a:pPr algn="r">
                <a:lnSpc>
                  <a:spcPct val="90000"/>
                </a:lnSpc>
                <a:defRPr sz="2000">
                  <a:solidFill>
                    <a:srgbClr val="FFFFFF"/>
                  </a:solidFill>
                  <a:latin typeface="Helvetica"/>
                  <a:ea typeface="Helvetica"/>
                  <a:cs typeface="Helvetica"/>
                  <a:sym typeface="Helvetica"/>
                </a:defRPr>
              </a:pPr>
              <a:r>
                <a:rPr sz="900" dirty="0">
                  <a:solidFill>
                    <a:srgbClr val="FFFFFF"/>
                  </a:solidFill>
                  <a:latin typeface="Lato" panose="020F0502020204030203" pitchFamily="34" charset="0"/>
                  <a:ea typeface="Helvetica"/>
                  <a:cs typeface="Lato" panose="020F0502020204030203" pitchFamily="34" charset="0"/>
                  <a:sym typeface="Helvetica"/>
                </a:rPr>
                <a:t>PER MONTH</a:t>
              </a:r>
              <a:endParaRPr sz="900" dirty="0">
                <a:solidFill>
                  <a:srgbClr val="FFFFFF"/>
                </a:solidFill>
                <a:latin typeface="Lato" panose="020F0502020204030203" pitchFamily="34" charset="0"/>
                <a:ea typeface="Helvetica"/>
                <a:cs typeface="Lato" panose="020F0502020204030203" pitchFamily="34" charset="0"/>
                <a:sym typeface="Helvetica"/>
              </a:endParaRPr>
            </a:p>
          </p:txBody>
        </p:sp>
        <p:sp>
          <p:nvSpPr>
            <p:cNvPr id="36" name="PA-矩形 24"/>
            <p:cNvSpPr/>
            <p:nvPr>
              <p:custDataLst>
                <p:tags r:id="rId6"/>
              </p:custDataLst>
            </p:nvPr>
          </p:nvSpPr>
          <p:spPr>
            <a:xfrm>
              <a:off x="1691916" y="3150598"/>
              <a:ext cx="2224700" cy="1721818"/>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3" name="PA-组合 2"/>
          <p:cNvGrpSpPr/>
          <p:nvPr>
            <p:custDataLst>
              <p:tags r:id="rId7"/>
            </p:custDataLst>
          </p:nvPr>
        </p:nvGrpSpPr>
        <p:grpSpPr>
          <a:xfrm>
            <a:off x="4642979" y="1619639"/>
            <a:ext cx="2840003" cy="4279941"/>
            <a:chOff x="4642979" y="1619639"/>
            <a:chExt cx="2840003" cy="4279941"/>
          </a:xfrm>
        </p:grpSpPr>
        <p:sp>
          <p:nvSpPr>
            <p:cNvPr id="80" name="PA-形状 17641"/>
            <p:cNvSpPr/>
            <p:nvPr>
              <p:custDataLst>
                <p:tags r:id="rId8"/>
              </p:custDataLst>
            </p:nvPr>
          </p:nvSpPr>
          <p:spPr>
            <a:xfrm>
              <a:off x="4645821" y="1619639"/>
              <a:ext cx="2837116" cy="4279941"/>
            </a:xfrm>
            <a:custGeom>
              <a:avLst/>
              <a:gdLst/>
              <a:ahLst/>
              <a:cxnLst>
                <a:cxn ang="0">
                  <a:pos x="wd2" y="hd2"/>
                </a:cxn>
                <a:cxn ang="5400000">
                  <a:pos x="wd2" y="hd2"/>
                </a:cxn>
                <a:cxn ang="10800000">
                  <a:pos x="wd2" y="hd2"/>
                </a:cxn>
                <a:cxn ang="16200000">
                  <a:pos x="wd2" y="hd2"/>
                </a:cxn>
              </a:cxnLst>
              <a:rect l="0" t="0" r="r" b="b"/>
              <a:pathLst>
                <a:path w="21600" h="21600" extrusionOk="0">
                  <a:moveTo>
                    <a:pt x="11656" y="0"/>
                  </a:moveTo>
                  <a:lnTo>
                    <a:pt x="0" y="12414"/>
                  </a:lnTo>
                  <a:lnTo>
                    <a:pt x="11" y="17762"/>
                  </a:lnTo>
                  <a:lnTo>
                    <a:pt x="10828" y="21600"/>
                  </a:lnTo>
                  <a:lnTo>
                    <a:pt x="21600" y="17683"/>
                  </a:lnTo>
                  <a:lnTo>
                    <a:pt x="21600" y="0"/>
                  </a:lnTo>
                  <a:lnTo>
                    <a:pt x="11656" y="0"/>
                  </a:lnTo>
                  <a:close/>
                </a:path>
              </a:pathLst>
            </a:custGeom>
            <a:solidFill>
              <a:sysClr val="window" lastClr="FFFFFF">
                <a:lumMod val="95000"/>
              </a:sys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PA-任意多边形 55"/>
            <p:cNvSpPr/>
            <p:nvPr>
              <p:custDataLst>
                <p:tags r:id="rId9"/>
              </p:custDataLst>
            </p:nvPr>
          </p:nvSpPr>
          <p:spPr>
            <a:xfrm>
              <a:off x="4642979" y="1619639"/>
              <a:ext cx="2840003" cy="2213300"/>
            </a:xfrm>
            <a:custGeom>
              <a:avLst/>
              <a:gdLst>
                <a:gd name="connsiteX0" fmla="*/ 1542621 w 3124003"/>
                <a:gd name="connsiteY0" fmla="*/ 0 h 2434630"/>
                <a:gd name="connsiteX1" fmla="*/ 1687251 w 3124003"/>
                <a:gd name="connsiteY1" fmla="*/ 0 h 2434630"/>
                <a:gd name="connsiteX2" fmla="*/ 1687282 w 3124003"/>
                <a:gd name="connsiteY2" fmla="*/ 0 h 2434630"/>
                <a:gd name="connsiteX3" fmla="*/ 3124003 w 3124003"/>
                <a:gd name="connsiteY3" fmla="*/ 0 h 2434630"/>
                <a:gd name="connsiteX4" fmla="*/ 3124003 w 3124003"/>
                <a:gd name="connsiteY4" fmla="*/ 984870 h 2434630"/>
                <a:gd name="connsiteX5" fmla="*/ 3124003 w 3124003"/>
                <a:gd name="connsiteY5" fmla="*/ 984898 h 2434630"/>
                <a:gd name="connsiteX6" fmla="*/ 2250295 w 3124003"/>
                <a:gd name="connsiteY6" fmla="*/ 1371396 h 2434630"/>
                <a:gd name="connsiteX7" fmla="*/ 2250288 w 3124003"/>
                <a:gd name="connsiteY7" fmla="*/ 1371390 h 2434630"/>
                <a:gd name="connsiteX8" fmla="*/ 2250260 w 3124003"/>
                <a:gd name="connsiteY8" fmla="*/ 1371402 h 2434630"/>
                <a:gd name="connsiteX9" fmla="*/ 2003348 w 3124003"/>
                <a:gd name="connsiteY9" fmla="*/ 1149535 h 2434630"/>
                <a:gd name="connsiteX10" fmla="*/ 1318011 w 3124003"/>
                <a:gd name="connsiteY10" fmla="*/ 533815 h 2434630"/>
                <a:gd name="connsiteX11" fmla="*/ 3182 w 3124003"/>
                <a:gd name="connsiteY11" fmla="*/ 2434630 h 2434630"/>
                <a:gd name="connsiteX12" fmla="*/ 3037 w 3124003"/>
                <a:gd name="connsiteY12" fmla="*/ 2225883 h 2434630"/>
                <a:gd name="connsiteX13" fmla="*/ 0 w 3124003"/>
                <a:gd name="connsiteY13" fmla="*/ 0 h 2434630"/>
                <a:gd name="connsiteX14" fmla="*/ 724098 w 3124003"/>
                <a:gd name="connsiteY14" fmla="*/ 0 h 2434630"/>
                <a:gd name="connsiteX15" fmla="*/ 724161 w 3124003"/>
                <a:gd name="connsiteY15" fmla="*/ 0 h 2434630"/>
                <a:gd name="connsiteX16" fmla="*/ 1386850 w 3124003"/>
                <a:gd name="connsiteY16" fmla="*/ 0 h 2434630"/>
                <a:gd name="connsiteX17" fmla="*/ 1386855 w 3124003"/>
                <a:gd name="connsiteY17" fmla="*/ 0 h 2434630"/>
                <a:gd name="connsiteX18" fmla="*/ 2748 w 3124003"/>
                <a:gd name="connsiteY18" fmla="*/ 2000680 h 24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03" h="2434630">
                  <a:moveTo>
                    <a:pt x="1542621" y="0"/>
                  </a:moveTo>
                  <a:lnTo>
                    <a:pt x="1687251" y="0"/>
                  </a:lnTo>
                  <a:lnTo>
                    <a:pt x="1687282" y="0"/>
                  </a:lnTo>
                  <a:lnTo>
                    <a:pt x="3124003" y="0"/>
                  </a:lnTo>
                  <a:lnTo>
                    <a:pt x="3124003" y="984870"/>
                  </a:lnTo>
                  <a:lnTo>
                    <a:pt x="3124003" y="984898"/>
                  </a:lnTo>
                  <a:lnTo>
                    <a:pt x="2250295" y="1371396"/>
                  </a:lnTo>
                  <a:lnTo>
                    <a:pt x="2250288" y="1371390"/>
                  </a:lnTo>
                  <a:lnTo>
                    <a:pt x="2250260" y="1371402"/>
                  </a:lnTo>
                  <a:lnTo>
                    <a:pt x="2003348" y="1149535"/>
                  </a:lnTo>
                  <a:lnTo>
                    <a:pt x="1318011" y="533815"/>
                  </a:lnTo>
                  <a:lnTo>
                    <a:pt x="3182" y="2434630"/>
                  </a:lnTo>
                  <a:lnTo>
                    <a:pt x="3037" y="2225883"/>
                  </a:lnTo>
                  <a:close/>
                  <a:moveTo>
                    <a:pt x="0" y="0"/>
                  </a:moveTo>
                  <a:lnTo>
                    <a:pt x="724098" y="0"/>
                  </a:lnTo>
                  <a:lnTo>
                    <a:pt x="724161" y="0"/>
                  </a:lnTo>
                  <a:lnTo>
                    <a:pt x="1386850" y="0"/>
                  </a:lnTo>
                  <a:lnTo>
                    <a:pt x="1386855" y="0"/>
                  </a:lnTo>
                  <a:lnTo>
                    <a:pt x="2748" y="2000680"/>
                  </a:lnTo>
                  <a:close/>
                </a:path>
              </a:pathLst>
            </a:custGeom>
            <a:solidFill>
              <a:srgbClr val="44546A"/>
            </a:solidFill>
            <a:ln w="12700" cap="flat" cmpd="sng" algn="ctr">
              <a:noFill/>
              <a:prstDash val="solid"/>
              <a:miter lim="800000"/>
            </a:ln>
            <a:effectLst>
              <a:outerShdw blurRad="266700" dist="508000" dir="1920000" sx="81000" sy="81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PA-形状 17647"/>
            <p:cNvSpPr/>
            <p:nvPr>
              <p:custDataLst>
                <p:tags r:id="rId10"/>
              </p:custDataLst>
            </p:nvPr>
          </p:nvSpPr>
          <p:spPr>
            <a:xfrm>
              <a:off x="4721307" y="1831164"/>
              <a:ext cx="716996" cy="605294"/>
            </a:xfrm>
            <a:prstGeom prst="rect">
              <a:avLst/>
            </a:prstGeom>
            <a:noFill/>
            <a:ln w="12700" cap="flat">
              <a:noFill/>
              <a:miter lim="400000"/>
            </a:ln>
            <a:effectLst/>
          </p:spPr>
          <p:txBody>
            <a:bodyPr wrap="square" lIns="25400" tIns="25400" rIns="25400" bIns="25400" numCol="1" anchor="t">
              <a:spAutoFit/>
            </a:bodyPr>
            <a:lstStyle/>
            <a:p>
              <a:pPr>
                <a:lnSpc>
                  <a:spcPct val="90000"/>
                </a:lnSpc>
                <a:defRPr sz="2000">
                  <a:solidFill>
                    <a:srgbClr val="FFFFFF"/>
                  </a:solidFill>
                  <a:latin typeface="Helvetica"/>
                  <a:ea typeface="Helvetica"/>
                  <a:cs typeface="Helvetica"/>
                  <a:sym typeface="Helvetica"/>
                </a:defRPr>
              </a:pPr>
              <a:r>
                <a:rPr lang="zh-CN" altLang="en-US" dirty="0">
                  <a:solidFill>
                    <a:srgbClr val="FFFFFF"/>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sym typeface="Helvetica"/>
                </a:rPr>
                <a:t>标题文字</a:t>
              </a:r>
              <a:endParaRPr lang="en-US" dirty="0">
                <a:solidFill>
                  <a:srgbClr val="FFFFFF"/>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sym typeface="Helvetica"/>
              </a:endParaRPr>
            </a:p>
          </p:txBody>
        </p:sp>
        <p:sp>
          <p:nvSpPr>
            <p:cNvPr id="83" name="PA-形状 17648"/>
            <p:cNvSpPr/>
            <p:nvPr>
              <p:custDataLst>
                <p:tags r:id="rId11"/>
              </p:custDataLst>
            </p:nvPr>
          </p:nvSpPr>
          <p:spPr>
            <a:xfrm>
              <a:off x="6108562" y="1798207"/>
              <a:ext cx="1171259" cy="577594"/>
            </a:xfrm>
            <a:prstGeom prst="rect">
              <a:avLst/>
            </a:prstGeom>
            <a:noFill/>
            <a:ln w="12700" cap="flat">
              <a:noFill/>
              <a:miter lim="400000"/>
            </a:ln>
            <a:effectLst/>
          </p:spPr>
          <p:txBody>
            <a:bodyPr wrap="square" lIns="25400" tIns="25400" rIns="25400" bIns="25400" numCol="1" anchor="t">
              <a:spAutoFit/>
            </a:bodyPr>
            <a:lstStyle/>
            <a:p>
              <a:pPr algn="r">
                <a:lnSpc>
                  <a:spcPct val="90000"/>
                </a:lnSpc>
                <a:defRPr sz="6000">
                  <a:solidFill>
                    <a:srgbClr val="FFFFFF"/>
                  </a:solidFill>
                  <a:latin typeface="Helvetica"/>
                  <a:ea typeface="Helvetica"/>
                  <a:cs typeface="Helvetica"/>
                  <a:sym typeface="Helvetica"/>
                </a:defRPr>
              </a:pPr>
              <a:r>
                <a:rPr sz="2800">
                  <a:solidFill>
                    <a:srgbClr val="FFFFFF"/>
                  </a:solidFill>
                  <a:latin typeface="Lato" panose="020F0502020204030203" pitchFamily="34" charset="0"/>
                  <a:ea typeface="Helvetica"/>
                  <a:cs typeface="Lato" panose="020F0502020204030203" pitchFamily="34" charset="0"/>
                  <a:sym typeface="Helvetica"/>
                </a:rPr>
                <a:t>$99.99</a:t>
              </a:r>
              <a:endParaRPr sz="2800">
                <a:solidFill>
                  <a:srgbClr val="FFFFFF"/>
                </a:solidFill>
                <a:latin typeface="Lato" panose="020F0502020204030203" pitchFamily="34" charset="0"/>
                <a:ea typeface="Helvetica"/>
                <a:cs typeface="Lato" panose="020F0502020204030203" pitchFamily="34" charset="0"/>
                <a:sym typeface="Helvetica"/>
              </a:endParaRPr>
            </a:p>
            <a:p>
              <a:pPr algn="r">
                <a:lnSpc>
                  <a:spcPct val="90000"/>
                </a:lnSpc>
                <a:defRPr sz="2000">
                  <a:solidFill>
                    <a:srgbClr val="FFFFFF"/>
                  </a:solidFill>
                  <a:latin typeface="Helvetica"/>
                  <a:ea typeface="Helvetica"/>
                  <a:cs typeface="Helvetica"/>
                  <a:sym typeface="Helvetica"/>
                </a:defRPr>
              </a:pPr>
              <a:r>
                <a:rPr sz="900">
                  <a:solidFill>
                    <a:srgbClr val="FFFFFF"/>
                  </a:solidFill>
                  <a:latin typeface="Lato" panose="020F0502020204030203" pitchFamily="34" charset="0"/>
                  <a:ea typeface="Helvetica"/>
                  <a:cs typeface="Lato" panose="020F0502020204030203" pitchFamily="34" charset="0"/>
                  <a:sym typeface="Helvetica"/>
                </a:rPr>
                <a:t>PER MONTH</a:t>
              </a:r>
              <a:endParaRPr sz="900">
                <a:solidFill>
                  <a:srgbClr val="FFFFFF"/>
                </a:solidFill>
                <a:latin typeface="Lato" panose="020F0502020204030203" pitchFamily="34" charset="0"/>
                <a:ea typeface="Helvetica"/>
                <a:cs typeface="Lato" panose="020F0502020204030203" pitchFamily="34" charset="0"/>
                <a:sym typeface="Helvetica"/>
              </a:endParaRPr>
            </a:p>
          </p:txBody>
        </p:sp>
        <p:sp>
          <p:nvSpPr>
            <p:cNvPr id="37" name="PA-矩形 24"/>
            <p:cNvSpPr/>
            <p:nvPr>
              <p:custDataLst>
                <p:tags r:id="rId12"/>
              </p:custDataLst>
            </p:nvPr>
          </p:nvSpPr>
          <p:spPr>
            <a:xfrm>
              <a:off x="5106062" y="3150598"/>
              <a:ext cx="2224700" cy="1721818"/>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4" name="PA-组合 3"/>
          <p:cNvGrpSpPr/>
          <p:nvPr>
            <p:custDataLst>
              <p:tags r:id="rId13"/>
            </p:custDataLst>
          </p:nvPr>
        </p:nvGrpSpPr>
        <p:grpSpPr>
          <a:xfrm>
            <a:off x="7949556" y="1619639"/>
            <a:ext cx="2840003" cy="4279941"/>
            <a:chOff x="7949556" y="1619639"/>
            <a:chExt cx="2840003" cy="4279941"/>
          </a:xfrm>
        </p:grpSpPr>
        <p:sp>
          <p:nvSpPr>
            <p:cNvPr id="90" name="PA-形状 17641"/>
            <p:cNvSpPr/>
            <p:nvPr>
              <p:custDataLst>
                <p:tags r:id="rId14"/>
              </p:custDataLst>
            </p:nvPr>
          </p:nvSpPr>
          <p:spPr>
            <a:xfrm>
              <a:off x="7952398" y="1619639"/>
              <a:ext cx="2837116" cy="4279941"/>
            </a:xfrm>
            <a:custGeom>
              <a:avLst/>
              <a:gdLst/>
              <a:ahLst/>
              <a:cxnLst>
                <a:cxn ang="0">
                  <a:pos x="wd2" y="hd2"/>
                </a:cxn>
                <a:cxn ang="5400000">
                  <a:pos x="wd2" y="hd2"/>
                </a:cxn>
                <a:cxn ang="10800000">
                  <a:pos x="wd2" y="hd2"/>
                </a:cxn>
                <a:cxn ang="16200000">
                  <a:pos x="wd2" y="hd2"/>
                </a:cxn>
              </a:cxnLst>
              <a:rect l="0" t="0" r="r" b="b"/>
              <a:pathLst>
                <a:path w="21600" h="21600" extrusionOk="0">
                  <a:moveTo>
                    <a:pt x="11656" y="0"/>
                  </a:moveTo>
                  <a:lnTo>
                    <a:pt x="0" y="12414"/>
                  </a:lnTo>
                  <a:lnTo>
                    <a:pt x="11" y="17762"/>
                  </a:lnTo>
                  <a:lnTo>
                    <a:pt x="10828" y="21600"/>
                  </a:lnTo>
                  <a:lnTo>
                    <a:pt x="21600" y="17683"/>
                  </a:lnTo>
                  <a:lnTo>
                    <a:pt x="21600" y="0"/>
                  </a:lnTo>
                  <a:lnTo>
                    <a:pt x="11656" y="0"/>
                  </a:lnTo>
                  <a:close/>
                </a:path>
              </a:pathLst>
            </a:custGeom>
            <a:solidFill>
              <a:sysClr val="window" lastClr="FFFFFF">
                <a:lumMod val="95000"/>
              </a:sys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PA-任意多边形 66"/>
            <p:cNvSpPr/>
            <p:nvPr>
              <p:custDataLst>
                <p:tags r:id="rId15"/>
              </p:custDataLst>
            </p:nvPr>
          </p:nvSpPr>
          <p:spPr>
            <a:xfrm>
              <a:off x="7949556" y="1619639"/>
              <a:ext cx="2840003" cy="2213300"/>
            </a:xfrm>
            <a:custGeom>
              <a:avLst/>
              <a:gdLst>
                <a:gd name="connsiteX0" fmla="*/ 1542621 w 3124003"/>
                <a:gd name="connsiteY0" fmla="*/ 0 h 2434630"/>
                <a:gd name="connsiteX1" fmla="*/ 1687251 w 3124003"/>
                <a:gd name="connsiteY1" fmla="*/ 0 h 2434630"/>
                <a:gd name="connsiteX2" fmla="*/ 1687282 w 3124003"/>
                <a:gd name="connsiteY2" fmla="*/ 0 h 2434630"/>
                <a:gd name="connsiteX3" fmla="*/ 3124003 w 3124003"/>
                <a:gd name="connsiteY3" fmla="*/ 0 h 2434630"/>
                <a:gd name="connsiteX4" fmla="*/ 3124003 w 3124003"/>
                <a:gd name="connsiteY4" fmla="*/ 984870 h 2434630"/>
                <a:gd name="connsiteX5" fmla="*/ 3124003 w 3124003"/>
                <a:gd name="connsiteY5" fmla="*/ 984898 h 2434630"/>
                <a:gd name="connsiteX6" fmla="*/ 2250295 w 3124003"/>
                <a:gd name="connsiteY6" fmla="*/ 1371396 h 2434630"/>
                <a:gd name="connsiteX7" fmla="*/ 2250288 w 3124003"/>
                <a:gd name="connsiteY7" fmla="*/ 1371390 h 2434630"/>
                <a:gd name="connsiteX8" fmla="*/ 2250260 w 3124003"/>
                <a:gd name="connsiteY8" fmla="*/ 1371402 h 2434630"/>
                <a:gd name="connsiteX9" fmla="*/ 2003348 w 3124003"/>
                <a:gd name="connsiteY9" fmla="*/ 1149535 h 2434630"/>
                <a:gd name="connsiteX10" fmla="*/ 1318011 w 3124003"/>
                <a:gd name="connsiteY10" fmla="*/ 533815 h 2434630"/>
                <a:gd name="connsiteX11" fmla="*/ 3182 w 3124003"/>
                <a:gd name="connsiteY11" fmla="*/ 2434630 h 2434630"/>
                <a:gd name="connsiteX12" fmla="*/ 3037 w 3124003"/>
                <a:gd name="connsiteY12" fmla="*/ 2225883 h 2434630"/>
                <a:gd name="connsiteX13" fmla="*/ 0 w 3124003"/>
                <a:gd name="connsiteY13" fmla="*/ 0 h 2434630"/>
                <a:gd name="connsiteX14" fmla="*/ 724098 w 3124003"/>
                <a:gd name="connsiteY14" fmla="*/ 0 h 2434630"/>
                <a:gd name="connsiteX15" fmla="*/ 724161 w 3124003"/>
                <a:gd name="connsiteY15" fmla="*/ 0 h 2434630"/>
                <a:gd name="connsiteX16" fmla="*/ 1386850 w 3124003"/>
                <a:gd name="connsiteY16" fmla="*/ 0 h 2434630"/>
                <a:gd name="connsiteX17" fmla="*/ 1386855 w 3124003"/>
                <a:gd name="connsiteY17" fmla="*/ 0 h 2434630"/>
                <a:gd name="connsiteX18" fmla="*/ 2748 w 3124003"/>
                <a:gd name="connsiteY18" fmla="*/ 2000680 h 24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03" h="2434630">
                  <a:moveTo>
                    <a:pt x="1542621" y="0"/>
                  </a:moveTo>
                  <a:lnTo>
                    <a:pt x="1687251" y="0"/>
                  </a:lnTo>
                  <a:lnTo>
                    <a:pt x="1687282" y="0"/>
                  </a:lnTo>
                  <a:lnTo>
                    <a:pt x="3124003" y="0"/>
                  </a:lnTo>
                  <a:lnTo>
                    <a:pt x="3124003" y="984870"/>
                  </a:lnTo>
                  <a:lnTo>
                    <a:pt x="3124003" y="984898"/>
                  </a:lnTo>
                  <a:lnTo>
                    <a:pt x="2250295" y="1371396"/>
                  </a:lnTo>
                  <a:lnTo>
                    <a:pt x="2250288" y="1371390"/>
                  </a:lnTo>
                  <a:lnTo>
                    <a:pt x="2250260" y="1371402"/>
                  </a:lnTo>
                  <a:lnTo>
                    <a:pt x="2003348" y="1149535"/>
                  </a:lnTo>
                  <a:lnTo>
                    <a:pt x="1318011" y="533815"/>
                  </a:lnTo>
                  <a:lnTo>
                    <a:pt x="3182" y="2434630"/>
                  </a:lnTo>
                  <a:lnTo>
                    <a:pt x="3037" y="2225883"/>
                  </a:lnTo>
                  <a:close/>
                  <a:moveTo>
                    <a:pt x="0" y="0"/>
                  </a:moveTo>
                  <a:lnTo>
                    <a:pt x="724098" y="0"/>
                  </a:lnTo>
                  <a:lnTo>
                    <a:pt x="724161" y="0"/>
                  </a:lnTo>
                  <a:lnTo>
                    <a:pt x="1386850" y="0"/>
                  </a:lnTo>
                  <a:lnTo>
                    <a:pt x="1386855" y="0"/>
                  </a:lnTo>
                  <a:lnTo>
                    <a:pt x="2748" y="2000680"/>
                  </a:lnTo>
                  <a:close/>
                </a:path>
              </a:pathLst>
            </a:custGeom>
            <a:solidFill>
              <a:srgbClr val="6B7278"/>
            </a:solidFill>
            <a:ln w="12700" cap="flat" cmpd="sng" algn="ctr">
              <a:noFill/>
              <a:prstDash val="solid"/>
              <a:miter lim="800000"/>
            </a:ln>
            <a:effectLst>
              <a:outerShdw blurRad="266700" dist="508000" dir="1920000" sx="81000" sy="81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PA-形状 17647"/>
            <p:cNvSpPr/>
            <p:nvPr>
              <p:custDataLst>
                <p:tags r:id="rId16"/>
              </p:custDataLst>
            </p:nvPr>
          </p:nvSpPr>
          <p:spPr>
            <a:xfrm>
              <a:off x="8027884" y="1831164"/>
              <a:ext cx="716996" cy="605294"/>
            </a:xfrm>
            <a:prstGeom prst="rect">
              <a:avLst/>
            </a:prstGeom>
            <a:noFill/>
            <a:ln w="12700" cap="flat">
              <a:noFill/>
              <a:miter lim="400000"/>
            </a:ln>
            <a:effectLst/>
          </p:spPr>
          <p:txBody>
            <a:bodyPr wrap="square" lIns="25400" tIns="25400" rIns="25400" bIns="25400" numCol="1" anchor="t">
              <a:spAutoFit/>
            </a:bodyPr>
            <a:lstStyle/>
            <a:p>
              <a:pPr>
                <a:lnSpc>
                  <a:spcPct val="90000"/>
                </a:lnSpc>
                <a:defRPr sz="2000">
                  <a:solidFill>
                    <a:srgbClr val="FFFFFF"/>
                  </a:solidFill>
                  <a:latin typeface="Helvetica"/>
                  <a:ea typeface="Helvetica"/>
                  <a:cs typeface="Helvetica"/>
                  <a:sym typeface="Helvetica"/>
                </a:defRPr>
              </a:pPr>
              <a:r>
                <a:rPr lang="zh-CN" altLang="en-US" dirty="0">
                  <a:solidFill>
                    <a:srgbClr val="FFFFFF"/>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sym typeface="Helvetica"/>
                </a:rPr>
                <a:t>标题文字</a:t>
              </a:r>
              <a:endParaRPr lang="en-US" dirty="0">
                <a:solidFill>
                  <a:srgbClr val="FFFFFF"/>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sym typeface="Helvetica"/>
              </a:endParaRPr>
            </a:p>
          </p:txBody>
        </p:sp>
        <p:sp>
          <p:nvSpPr>
            <p:cNvPr id="93" name="PA-形状 17648"/>
            <p:cNvSpPr/>
            <p:nvPr>
              <p:custDataLst>
                <p:tags r:id="rId17"/>
              </p:custDataLst>
            </p:nvPr>
          </p:nvSpPr>
          <p:spPr>
            <a:xfrm>
              <a:off x="9415139" y="1798207"/>
              <a:ext cx="1171259" cy="577594"/>
            </a:xfrm>
            <a:prstGeom prst="rect">
              <a:avLst/>
            </a:prstGeom>
            <a:noFill/>
            <a:ln w="12700" cap="flat">
              <a:noFill/>
              <a:miter lim="400000"/>
            </a:ln>
            <a:effectLst/>
          </p:spPr>
          <p:txBody>
            <a:bodyPr wrap="square" lIns="25400" tIns="25400" rIns="25400" bIns="25400" numCol="1" anchor="t">
              <a:spAutoFit/>
            </a:bodyPr>
            <a:lstStyle/>
            <a:p>
              <a:pPr algn="r">
                <a:lnSpc>
                  <a:spcPct val="90000"/>
                </a:lnSpc>
                <a:defRPr sz="6000">
                  <a:solidFill>
                    <a:srgbClr val="FFFFFF"/>
                  </a:solidFill>
                  <a:latin typeface="Helvetica"/>
                  <a:ea typeface="Helvetica"/>
                  <a:cs typeface="Helvetica"/>
                  <a:sym typeface="Helvetica"/>
                </a:defRPr>
              </a:pPr>
              <a:r>
                <a:rPr sz="2800">
                  <a:solidFill>
                    <a:srgbClr val="FFFFFF"/>
                  </a:solidFill>
                  <a:latin typeface="Lato" panose="020F0502020204030203" pitchFamily="34" charset="0"/>
                  <a:ea typeface="Helvetica"/>
                  <a:cs typeface="Lato" panose="020F0502020204030203" pitchFamily="34" charset="0"/>
                  <a:sym typeface="Helvetica"/>
                </a:rPr>
                <a:t>$99.99</a:t>
              </a:r>
              <a:endParaRPr sz="2800">
                <a:solidFill>
                  <a:srgbClr val="FFFFFF"/>
                </a:solidFill>
                <a:latin typeface="Lato" panose="020F0502020204030203" pitchFamily="34" charset="0"/>
                <a:ea typeface="Helvetica"/>
                <a:cs typeface="Lato" panose="020F0502020204030203" pitchFamily="34" charset="0"/>
                <a:sym typeface="Helvetica"/>
              </a:endParaRPr>
            </a:p>
            <a:p>
              <a:pPr algn="r">
                <a:lnSpc>
                  <a:spcPct val="90000"/>
                </a:lnSpc>
                <a:defRPr sz="2000">
                  <a:solidFill>
                    <a:srgbClr val="FFFFFF"/>
                  </a:solidFill>
                  <a:latin typeface="Helvetica"/>
                  <a:ea typeface="Helvetica"/>
                  <a:cs typeface="Helvetica"/>
                  <a:sym typeface="Helvetica"/>
                </a:defRPr>
              </a:pPr>
              <a:r>
                <a:rPr sz="900">
                  <a:solidFill>
                    <a:srgbClr val="FFFFFF"/>
                  </a:solidFill>
                  <a:latin typeface="Lato" panose="020F0502020204030203" pitchFamily="34" charset="0"/>
                  <a:ea typeface="Helvetica"/>
                  <a:cs typeface="Lato" panose="020F0502020204030203" pitchFamily="34" charset="0"/>
                  <a:sym typeface="Helvetica"/>
                </a:rPr>
                <a:t>PER MONTH</a:t>
              </a:r>
              <a:endParaRPr sz="900">
                <a:solidFill>
                  <a:srgbClr val="FFFFFF"/>
                </a:solidFill>
                <a:latin typeface="Lato" panose="020F0502020204030203" pitchFamily="34" charset="0"/>
                <a:ea typeface="Helvetica"/>
                <a:cs typeface="Lato" panose="020F0502020204030203" pitchFamily="34" charset="0"/>
                <a:sym typeface="Helvetica"/>
              </a:endParaRPr>
            </a:p>
          </p:txBody>
        </p:sp>
        <p:sp>
          <p:nvSpPr>
            <p:cNvPr id="38" name="PA-矩形 24"/>
            <p:cNvSpPr/>
            <p:nvPr>
              <p:custDataLst>
                <p:tags r:id="rId18"/>
              </p:custDataLst>
            </p:nvPr>
          </p:nvSpPr>
          <p:spPr>
            <a:xfrm>
              <a:off x="8302789" y="3183555"/>
              <a:ext cx="2224700" cy="1721818"/>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图片 49"/>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15" name="PA-组合 14"/>
          <p:cNvGrpSpPr/>
          <p:nvPr>
            <p:custDataLst>
              <p:tags r:id="rId3"/>
            </p:custDataLst>
          </p:nvPr>
        </p:nvGrpSpPr>
        <p:grpSpPr>
          <a:xfrm>
            <a:off x="3216060" y="12984"/>
            <a:ext cx="2930761" cy="2510640"/>
            <a:chOff x="3216060" y="12984"/>
            <a:chExt cx="2930761" cy="2510640"/>
          </a:xfrm>
        </p:grpSpPr>
        <p:cxnSp>
          <p:nvCxnSpPr>
            <p:cNvPr id="27" name="PA-直接连接符 26"/>
            <p:cNvCxnSpPr/>
            <p:nvPr>
              <p:custDataLst>
                <p:tags r:id="rId4"/>
              </p:custDataLst>
            </p:nvPr>
          </p:nvCxnSpPr>
          <p:spPr>
            <a:xfrm>
              <a:off x="6054480" y="1047624"/>
              <a:ext cx="0" cy="147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216060" y="12984"/>
              <a:ext cx="2930761" cy="1034640"/>
              <a:chOff x="3216060" y="12984"/>
              <a:chExt cx="2930761" cy="1034640"/>
            </a:xfrm>
          </p:grpSpPr>
          <p:grpSp>
            <p:nvGrpSpPr>
              <p:cNvPr id="5" name="组合 4"/>
              <p:cNvGrpSpPr/>
              <p:nvPr/>
            </p:nvGrpSpPr>
            <p:grpSpPr>
              <a:xfrm>
                <a:off x="3216060" y="12984"/>
                <a:ext cx="197280" cy="1026438"/>
                <a:chOff x="3216060" y="4813584"/>
                <a:chExt cx="197280" cy="1026438"/>
              </a:xfrm>
            </p:grpSpPr>
            <p:cxnSp>
              <p:nvCxnSpPr>
                <p:cNvPr id="6" name="PA-直接连接符 5"/>
                <p:cNvCxnSpPr/>
                <p:nvPr>
                  <p:custDataLst>
                    <p:tags r:id="rId5"/>
                  </p:custDataLst>
                </p:nvPr>
              </p:nvCxnSpPr>
              <p:spPr>
                <a:xfrm>
                  <a:off x="3314700" y="4813584"/>
                  <a:ext cx="0" cy="93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PA-椭圆 6"/>
                <p:cNvSpPr/>
                <p:nvPr>
                  <p:custDataLst>
                    <p:tags r:id="rId6"/>
                  </p:custDataLst>
                </p:nvPr>
              </p:nvSpPr>
              <p:spPr>
                <a:xfrm>
                  <a:off x="3216060" y="564274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PA-直接连接符 41"/>
              <p:cNvCxnSpPr/>
              <p:nvPr>
                <p:custDataLst>
                  <p:tags r:id="rId7"/>
                </p:custDataLst>
              </p:nvPr>
            </p:nvCxnSpPr>
            <p:spPr>
              <a:xfrm rot="16200000">
                <a:off x="4745340" y="-397914"/>
                <a:ext cx="0" cy="266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PA-椭圆 42"/>
              <p:cNvSpPr/>
              <p:nvPr>
                <p:custDataLst>
                  <p:tags r:id="rId8"/>
                </p:custDataLst>
              </p:nvPr>
            </p:nvSpPr>
            <p:spPr>
              <a:xfrm>
                <a:off x="5949541" y="85034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PA-组合 2"/>
          <p:cNvGrpSpPr/>
          <p:nvPr>
            <p:custDataLst>
              <p:tags r:id="rId9"/>
            </p:custDataLst>
          </p:nvPr>
        </p:nvGrpSpPr>
        <p:grpSpPr>
          <a:xfrm>
            <a:off x="5949541" y="5529024"/>
            <a:ext cx="197280" cy="1322640"/>
            <a:chOff x="5949541" y="5529024"/>
            <a:chExt cx="197280" cy="1322640"/>
          </a:xfrm>
        </p:grpSpPr>
        <p:sp>
          <p:nvSpPr>
            <p:cNvPr id="47" name="PA-椭圆 46"/>
            <p:cNvSpPr/>
            <p:nvPr>
              <p:custDataLst>
                <p:tags r:id="rId10"/>
              </p:custDataLst>
            </p:nvPr>
          </p:nvSpPr>
          <p:spPr>
            <a:xfrm>
              <a:off x="5949541" y="552902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PA-直接连接符 47"/>
            <p:cNvCxnSpPr/>
            <p:nvPr>
              <p:custDataLst>
                <p:tags r:id="rId11"/>
              </p:custDataLst>
            </p:nvPr>
          </p:nvCxnSpPr>
          <p:spPr>
            <a:xfrm>
              <a:off x="6025321" y="5627664"/>
              <a:ext cx="0" cy="122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PA-椭圆 44"/>
          <p:cNvSpPr>
            <a:spLocks noChangeAspect="1"/>
          </p:cNvSpPr>
          <p:nvPr>
            <p:custDataLst>
              <p:tags r:id="rId12"/>
            </p:custDataLst>
          </p:nvPr>
        </p:nvSpPr>
        <p:spPr>
          <a:xfrm>
            <a:off x="6549068" y="2861199"/>
            <a:ext cx="1181578" cy="11815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44" name="PA-椭圆 43"/>
          <p:cNvSpPr>
            <a:spLocks noChangeAspect="1"/>
          </p:cNvSpPr>
          <p:nvPr>
            <p:custDataLst>
              <p:tags r:id="rId13"/>
            </p:custDataLst>
          </p:nvPr>
        </p:nvSpPr>
        <p:spPr>
          <a:xfrm>
            <a:off x="4715170" y="1877054"/>
            <a:ext cx="809628" cy="8096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nvGrpSpPr>
          <p:cNvPr id="31" name="PA-组合 30"/>
          <p:cNvGrpSpPr/>
          <p:nvPr>
            <p:custDataLst>
              <p:tags r:id="rId14"/>
            </p:custDataLst>
          </p:nvPr>
        </p:nvGrpSpPr>
        <p:grpSpPr>
          <a:xfrm>
            <a:off x="4490790" y="1977992"/>
            <a:ext cx="3025065" cy="2054305"/>
            <a:chOff x="4144381" y="1144785"/>
            <a:chExt cx="1188718" cy="807252"/>
          </a:xfrm>
        </p:grpSpPr>
        <p:sp>
          <p:nvSpPr>
            <p:cNvPr id="29" name="PA-椭圆 28"/>
            <p:cNvSpPr>
              <a:spLocks noChangeAspect="1"/>
            </p:cNvSpPr>
            <p:nvPr>
              <p:custDataLst>
                <p:tags r:id="rId15"/>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30" name="PA-文本框 29"/>
            <p:cNvSpPr txBox="1"/>
            <p:nvPr>
              <p:custDataLst>
                <p:tags r:id="rId16"/>
              </p:custDataLst>
            </p:nvPr>
          </p:nvSpPr>
          <p:spPr>
            <a:xfrm>
              <a:off x="4144381" y="1288270"/>
              <a:ext cx="1188718" cy="568431"/>
            </a:xfrm>
            <a:prstGeom prst="rect">
              <a:avLst/>
            </a:prstGeom>
            <a:noFill/>
          </p:spPr>
          <p:txBody>
            <a:bodyPr wrap="square" rtlCol="0">
              <a:spAutoFit/>
            </a:bodyPr>
            <a:lstStyle/>
            <a:p>
              <a:pPr algn="ctr"/>
              <a:r>
                <a:rPr lang="en-US" altLang="zh-CN" sz="8800" dirty="0">
                  <a:solidFill>
                    <a:srgbClr val="FF3300"/>
                  </a:solidFill>
                  <a:latin typeface="Impact" panose="020B0806030902050204" pitchFamily="34" charset="0"/>
                  <a:ea typeface="三极琼影简体" panose="00000500000000000000" pitchFamily="2" charset="-122"/>
                </a:rPr>
                <a:t>03</a:t>
              </a:r>
              <a:endParaRPr lang="zh-CN" altLang="en-US" sz="8800" dirty="0">
                <a:solidFill>
                  <a:srgbClr val="FF3300"/>
                </a:solidFill>
                <a:latin typeface="Impact" panose="020B0806030902050204" pitchFamily="34" charset="0"/>
                <a:ea typeface="三极琼影简体" panose="00000500000000000000" pitchFamily="2" charset="-122"/>
              </a:endParaRPr>
            </a:p>
          </p:txBody>
        </p:sp>
      </p:grpSp>
      <p:sp>
        <p:nvSpPr>
          <p:cNvPr id="51" name="PA-文本框 14"/>
          <p:cNvSpPr txBox="1"/>
          <p:nvPr>
            <p:custDataLst>
              <p:tags r:id="rId17"/>
            </p:custDataLst>
          </p:nvPr>
        </p:nvSpPr>
        <p:spPr>
          <a:xfrm>
            <a:off x="3907932" y="4082878"/>
            <a:ext cx="4376135" cy="830997"/>
          </a:xfrm>
          <a:prstGeom prst="rect">
            <a:avLst/>
          </a:prstGeom>
          <a:noFill/>
          <a:effectLst/>
        </p:spPr>
        <p:txBody>
          <a:bodyPr wrap="square" rtlCol="0">
            <a:spAutoFit/>
          </a:bodyPr>
          <a:lstStyle/>
          <a:p>
            <a:pPr algn="dist" defTabSz="285750"/>
            <a:r>
              <a:rPr lang="zh-CN" altLang="en-US" sz="4800" dirty="0">
                <a:solidFill>
                  <a:srgbClr val="FF3300"/>
                </a:solidFill>
                <a:latin typeface="印品雅圆体（非商用）" panose="02010601030101010101" pitchFamily="2" charset="-122"/>
                <a:ea typeface="印品雅圆体（非商用）" panose="02010601030101010101" pitchFamily="2" charset="-122"/>
                <a:cs typeface="Liberation Sans" panose="020B0604020202020204" pitchFamily="34" charset="0"/>
              </a:rPr>
              <a:t>成功</a:t>
            </a:r>
            <a:r>
              <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rPr>
              <a:t>项目展示</a:t>
            </a:r>
            <a:endPar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endParaRPr>
          </a:p>
        </p:txBody>
      </p:sp>
      <p:sp>
        <p:nvSpPr>
          <p:cNvPr id="52" name="PA-矩形 51"/>
          <p:cNvSpPr/>
          <p:nvPr>
            <p:custDataLst>
              <p:tags r:id="rId18"/>
            </p:custDataLst>
          </p:nvPr>
        </p:nvSpPr>
        <p:spPr>
          <a:xfrm>
            <a:off x="3907932" y="4766801"/>
            <a:ext cx="4376136" cy="696161"/>
          </a:xfrm>
          <a:prstGeom prst="rect">
            <a:avLst/>
          </a:prstGeom>
        </p:spPr>
        <p:txBody>
          <a:bodyPr wrap="square" lIns="91448" tIns="45724" rIns="91448" bIns="45724">
            <a:spAutoFit/>
          </a:bodyPr>
          <a:lstStyle/>
          <a:p>
            <a:pPr algn="ctr">
              <a:lnSpc>
                <a:spcPct val="150000"/>
              </a:lnSpc>
            </a:pPr>
            <a:r>
              <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 Please enter the text you need here Please enter the text you need here</a:t>
            </a:r>
            <a:endPar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4*#ppt_w"/>
                                          </p:val>
                                        </p:tav>
                                        <p:tav tm="100000">
                                          <p:val>
                                            <p:strVal val="#ppt_w"/>
                                          </p:val>
                                        </p:tav>
                                      </p:tavLst>
                                    </p:anim>
                                    <p:anim calcmode="lin" valueType="num">
                                      <p:cBhvr>
                                        <p:cTn id="13" dur="500" fill="hold"/>
                                        <p:tgtEl>
                                          <p:spTgt spid="31"/>
                                        </p:tgtEl>
                                        <p:attrNameLst>
                                          <p:attrName>ppt_h</p:attrName>
                                        </p:attrNameLst>
                                      </p:cBhvr>
                                      <p:tavLst>
                                        <p:tav tm="0">
                                          <p:val>
                                            <p:strVal val="4*#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6" presetClass="emph" presetSubtype="0" fill="hold" grpId="1" nodeType="withEffect">
                                  <p:stCondLst>
                                    <p:cond delay="500"/>
                                  </p:stCondLst>
                                  <p:iterate type="lt">
                                    <p:tmPct val="10000"/>
                                  </p:iterate>
                                  <p:childTnLst>
                                    <p:animEffect transition="out" filter="fade">
                                      <p:cBhvr>
                                        <p:cTn id="30" dur="500" tmFilter="0, 0; .2, .5; .8, .5; 1, 0"/>
                                        <p:tgtEl>
                                          <p:spTgt spid="51"/>
                                        </p:tgtEl>
                                      </p:cBhvr>
                                    </p:animEffect>
                                    <p:animScale>
                                      <p:cBhvr>
                                        <p:cTn id="31" dur="250" autoRev="1" fill="hold"/>
                                        <p:tgtEl>
                                          <p:spTgt spid="51"/>
                                        </p:tgtEl>
                                      </p:cBhvr>
                                      <p:by x="105000" y="105000"/>
                                      <p:from x="0" y="0"/>
                                      <p:to x="100000" y="100000"/>
                                    </p:animScale>
                                  </p:childTnLst>
                                </p:cTn>
                              </p:par>
                            </p:childTnLst>
                          </p:cTn>
                        </p:par>
                        <p:par>
                          <p:cTn id="32" fill="hold">
                            <p:stCondLst>
                              <p:cond delay="1750"/>
                            </p:stCondLst>
                            <p:childTnLst>
                              <p:par>
                                <p:cTn id="33" presetID="47"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utoUpdateAnimBg="0"/>
      <p:bldP spid="44" grpId="0" animBg="1" autoUpdateAnimBg="0"/>
      <p:bldP spid="51" grpId="0"/>
      <p:bldP spid="51" grpId="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2"/>
          <p:cNvSpPr/>
          <p:nvPr/>
        </p:nvSpPr>
        <p:spPr>
          <a:xfrm>
            <a:off x="8321935" y="1513354"/>
            <a:ext cx="1489007" cy="3437729"/>
          </a:xfrm>
          <a:prstGeom prst="roundRect">
            <a:avLst>
              <a:gd name="adj" fmla="val 50000"/>
            </a:avLst>
          </a:prstGeom>
          <a:solidFill>
            <a:sysClr val="window" lastClr="FFFFFF">
              <a:lumMod val="95000"/>
            </a:sysClr>
          </a:solidFill>
          <a:ln w="2540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889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72" name="圆角矩形 4"/>
          <p:cNvSpPr/>
          <p:nvPr/>
        </p:nvSpPr>
        <p:spPr>
          <a:xfrm>
            <a:off x="8531407" y="1719045"/>
            <a:ext cx="1089156" cy="3050237"/>
          </a:xfrm>
          <a:prstGeom prst="roundRect">
            <a:avLst>
              <a:gd name="adj" fmla="val 50000"/>
            </a:avLst>
          </a:prstGeom>
          <a:solidFill>
            <a:srgbClr val="ECECEC"/>
          </a:solidFill>
          <a:ln w="2540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73" name="文本框 32"/>
          <p:cNvSpPr txBox="1"/>
          <p:nvPr/>
        </p:nvSpPr>
        <p:spPr>
          <a:xfrm>
            <a:off x="8469213" y="1868664"/>
            <a:ext cx="1194455" cy="584775"/>
          </a:xfrm>
          <a:prstGeom prst="rect">
            <a:avLst/>
          </a:prstGeom>
          <a:noFill/>
        </p:spPr>
        <p:txBody>
          <a:bodyPr wrap="square" rtlCol="0">
            <a:spAutoFit/>
          </a:bodyPr>
          <a:lstStyle/>
          <a:p>
            <a:pPr algn="ctr">
              <a:defRPr/>
            </a:pPr>
            <a:r>
              <a:rPr lang="en-US" altLang="zh-CN" sz="3200" dirty="0">
                <a:solidFill>
                  <a:srgbClr val="FF3300"/>
                </a:solidFill>
                <a:latin typeface="Impact" panose="020B0806030902050204" pitchFamily="34" charset="0"/>
                <a:cs typeface="+mn-ea"/>
                <a:sym typeface="+mn-lt"/>
              </a:rPr>
              <a:t>90</a:t>
            </a:r>
            <a:r>
              <a:rPr lang="en-US" altLang="zh-CN" sz="1400" dirty="0">
                <a:solidFill>
                  <a:srgbClr val="FF3300"/>
                </a:solidFill>
                <a:latin typeface="Impact" panose="020B0806030902050204" pitchFamily="34" charset="0"/>
                <a:cs typeface="+mn-ea"/>
                <a:sym typeface="+mn-lt"/>
              </a:rPr>
              <a:t>%</a:t>
            </a:r>
            <a:endParaRPr lang="zh-CN" altLang="en-US" sz="3200" dirty="0">
              <a:solidFill>
                <a:srgbClr val="FF3300"/>
              </a:solidFill>
              <a:latin typeface="Impact" panose="020B0806030902050204" pitchFamily="34" charset="0"/>
              <a:cs typeface="+mn-ea"/>
              <a:sym typeface="+mn-lt"/>
            </a:endParaRPr>
          </a:p>
        </p:txBody>
      </p:sp>
      <p:sp>
        <p:nvSpPr>
          <p:cNvPr id="74" name="圆角矩形 6"/>
          <p:cNvSpPr/>
          <p:nvPr/>
        </p:nvSpPr>
        <p:spPr>
          <a:xfrm>
            <a:off x="6188979" y="2147571"/>
            <a:ext cx="1489007" cy="2802143"/>
          </a:xfrm>
          <a:prstGeom prst="roundRect">
            <a:avLst>
              <a:gd name="adj" fmla="val 50000"/>
            </a:avLst>
          </a:prstGeom>
          <a:solidFill>
            <a:sysClr val="window" lastClr="FFFFFF">
              <a:lumMod val="95000"/>
            </a:sysClr>
          </a:solidFill>
          <a:ln w="2540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889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75" name="圆角矩形 7"/>
          <p:cNvSpPr/>
          <p:nvPr/>
        </p:nvSpPr>
        <p:spPr>
          <a:xfrm>
            <a:off x="6398451" y="2357074"/>
            <a:ext cx="1089156" cy="2412209"/>
          </a:xfrm>
          <a:prstGeom prst="roundRect">
            <a:avLst>
              <a:gd name="adj" fmla="val 50000"/>
            </a:avLst>
          </a:prstGeom>
          <a:solidFill>
            <a:srgbClr val="ECECEC"/>
          </a:solidFill>
          <a:ln w="2540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76" name="文本框 40"/>
          <p:cNvSpPr txBox="1"/>
          <p:nvPr/>
        </p:nvSpPr>
        <p:spPr>
          <a:xfrm>
            <a:off x="6336257" y="2478122"/>
            <a:ext cx="1194455" cy="584775"/>
          </a:xfrm>
          <a:prstGeom prst="rect">
            <a:avLst/>
          </a:prstGeom>
          <a:noFill/>
        </p:spPr>
        <p:txBody>
          <a:bodyPr wrap="square" rtlCol="0">
            <a:spAutoFit/>
          </a:bodyPr>
          <a:lstStyle/>
          <a:p>
            <a:pPr algn="ctr">
              <a:defRPr/>
            </a:pPr>
            <a:r>
              <a:rPr lang="en-US" altLang="zh-CN" sz="3200" dirty="0">
                <a:solidFill>
                  <a:srgbClr val="FF3300"/>
                </a:solidFill>
                <a:latin typeface="Impact" panose="020B0806030902050204" pitchFamily="34" charset="0"/>
                <a:cs typeface="+mn-ea"/>
                <a:sym typeface="+mn-lt"/>
              </a:rPr>
              <a:t>70</a:t>
            </a:r>
            <a:r>
              <a:rPr lang="en-US" altLang="zh-CN" sz="1400" dirty="0">
                <a:solidFill>
                  <a:srgbClr val="FF3300"/>
                </a:solidFill>
                <a:latin typeface="Impact" panose="020B0806030902050204" pitchFamily="34" charset="0"/>
                <a:cs typeface="+mn-ea"/>
                <a:sym typeface="+mn-lt"/>
              </a:rPr>
              <a:t>%</a:t>
            </a:r>
            <a:endParaRPr lang="zh-CN" altLang="en-US" sz="3200" dirty="0">
              <a:solidFill>
                <a:srgbClr val="FF3300"/>
              </a:solidFill>
              <a:latin typeface="Impact" panose="020B0806030902050204" pitchFamily="34" charset="0"/>
              <a:cs typeface="+mn-ea"/>
              <a:sym typeface="+mn-lt"/>
            </a:endParaRPr>
          </a:p>
        </p:txBody>
      </p:sp>
      <p:sp>
        <p:nvSpPr>
          <p:cNvPr id="80" name="圆角矩形 12"/>
          <p:cNvSpPr/>
          <p:nvPr/>
        </p:nvSpPr>
        <p:spPr>
          <a:xfrm>
            <a:off x="4341704" y="1890455"/>
            <a:ext cx="1489007" cy="3047295"/>
          </a:xfrm>
          <a:prstGeom prst="roundRect">
            <a:avLst>
              <a:gd name="adj" fmla="val 50000"/>
            </a:avLst>
          </a:prstGeom>
          <a:solidFill>
            <a:sysClr val="window" lastClr="FFFFFF">
              <a:lumMod val="95000"/>
            </a:sysClr>
          </a:solidFill>
          <a:ln w="2540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889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81" name="圆角矩形 13"/>
          <p:cNvSpPr/>
          <p:nvPr/>
        </p:nvSpPr>
        <p:spPr>
          <a:xfrm>
            <a:off x="4551176" y="2109478"/>
            <a:ext cx="1089156" cy="2659803"/>
          </a:xfrm>
          <a:prstGeom prst="roundRect">
            <a:avLst>
              <a:gd name="adj" fmla="val 50000"/>
            </a:avLst>
          </a:prstGeom>
          <a:solidFill>
            <a:srgbClr val="ECECEC"/>
          </a:solidFill>
          <a:ln w="2540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82" name="文本框 54"/>
          <p:cNvSpPr txBox="1"/>
          <p:nvPr/>
        </p:nvSpPr>
        <p:spPr>
          <a:xfrm>
            <a:off x="4488981" y="2182916"/>
            <a:ext cx="1194455" cy="584775"/>
          </a:xfrm>
          <a:prstGeom prst="rect">
            <a:avLst/>
          </a:prstGeom>
          <a:noFill/>
        </p:spPr>
        <p:txBody>
          <a:bodyPr wrap="square" rtlCol="0">
            <a:spAutoFit/>
          </a:bodyPr>
          <a:lstStyle/>
          <a:p>
            <a:pPr algn="ctr">
              <a:defRPr/>
            </a:pPr>
            <a:r>
              <a:rPr lang="en-US" altLang="zh-CN" sz="3200" dirty="0">
                <a:solidFill>
                  <a:srgbClr val="FF3300"/>
                </a:solidFill>
                <a:latin typeface="Impact" panose="020B0806030902050204" pitchFamily="34" charset="0"/>
                <a:cs typeface="+mn-ea"/>
                <a:sym typeface="+mn-lt"/>
              </a:rPr>
              <a:t>80</a:t>
            </a:r>
            <a:r>
              <a:rPr lang="en-US" altLang="zh-CN" sz="1400" dirty="0">
                <a:solidFill>
                  <a:srgbClr val="FF3300"/>
                </a:solidFill>
                <a:latin typeface="Impact" panose="020B0806030902050204" pitchFamily="34" charset="0"/>
                <a:cs typeface="+mn-ea"/>
                <a:sym typeface="+mn-lt"/>
              </a:rPr>
              <a:t>%</a:t>
            </a:r>
            <a:endParaRPr lang="zh-CN" altLang="en-US" sz="3200" dirty="0">
              <a:solidFill>
                <a:srgbClr val="FF3300"/>
              </a:solidFill>
              <a:latin typeface="Impact" panose="020B0806030902050204" pitchFamily="34" charset="0"/>
              <a:cs typeface="+mn-ea"/>
              <a:sym typeface="+mn-lt"/>
            </a:endParaRPr>
          </a:p>
        </p:txBody>
      </p:sp>
      <p:sp>
        <p:nvSpPr>
          <p:cNvPr id="83" name="圆角矩形 15"/>
          <p:cNvSpPr/>
          <p:nvPr/>
        </p:nvSpPr>
        <p:spPr>
          <a:xfrm>
            <a:off x="2208751" y="1513354"/>
            <a:ext cx="1489007" cy="3437729"/>
          </a:xfrm>
          <a:prstGeom prst="roundRect">
            <a:avLst>
              <a:gd name="adj" fmla="val 50000"/>
            </a:avLst>
          </a:prstGeom>
          <a:solidFill>
            <a:sysClr val="window" lastClr="FFFFFF">
              <a:lumMod val="95000"/>
            </a:sysClr>
          </a:solidFill>
          <a:ln w="25400" cap="flat" cmpd="sng" algn="ctr">
            <a:gradFill flip="none" rotWithShape="1">
              <a:gsLst>
                <a:gs pos="0">
                  <a:sysClr val="window" lastClr="FFFFFF">
                    <a:lumMod val="75000"/>
                  </a:sysClr>
                </a:gs>
                <a:gs pos="100000">
                  <a:sysClr val="window" lastClr="FFFFFF"/>
                </a:gs>
              </a:gsLst>
              <a:lin ang="2700000" scaled="1"/>
              <a:tileRect/>
            </a:gradFill>
            <a:prstDash val="solid"/>
            <a:miter lim="800000"/>
          </a:ln>
          <a:effectLst>
            <a:innerShdw blurRad="889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84" name="圆角矩形 16"/>
          <p:cNvSpPr/>
          <p:nvPr/>
        </p:nvSpPr>
        <p:spPr>
          <a:xfrm>
            <a:off x="2418223" y="1719045"/>
            <a:ext cx="1089156" cy="3050237"/>
          </a:xfrm>
          <a:prstGeom prst="roundRect">
            <a:avLst>
              <a:gd name="adj" fmla="val 50000"/>
            </a:avLst>
          </a:prstGeom>
          <a:solidFill>
            <a:srgbClr val="ECECEC"/>
          </a:solidFill>
          <a:ln w="2540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85" name="文本框 61"/>
          <p:cNvSpPr txBox="1"/>
          <p:nvPr/>
        </p:nvSpPr>
        <p:spPr>
          <a:xfrm>
            <a:off x="2356028" y="1849618"/>
            <a:ext cx="1194455" cy="584775"/>
          </a:xfrm>
          <a:prstGeom prst="rect">
            <a:avLst/>
          </a:prstGeom>
          <a:noFill/>
        </p:spPr>
        <p:txBody>
          <a:bodyPr wrap="square" rtlCol="0">
            <a:spAutoFit/>
          </a:bodyPr>
          <a:lstStyle/>
          <a:p>
            <a:pPr algn="ctr">
              <a:defRPr/>
            </a:pPr>
            <a:r>
              <a:rPr lang="en-US" altLang="zh-CN" sz="3200" dirty="0">
                <a:solidFill>
                  <a:srgbClr val="FF3300"/>
                </a:solidFill>
                <a:latin typeface="Impact" panose="020B0806030902050204" pitchFamily="34" charset="0"/>
                <a:cs typeface="+mn-ea"/>
                <a:sym typeface="+mn-lt"/>
              </a:rPr>
              <a:t>90</a:t>
            </a:r>
            <a:r>
              <a:rPr lang="en-US" altLang="zh-CN" sz="1400" dirty="0">
                <a:solidFill>
                  <a:srgbClr val="FF3300"/>
                </a:solidFill>
                <a:latin typeface="Impact" panose="020B0806030902050204" pitchFamily="34" charset="0"/>
                <a:cs typeface="+mn-ea"/>
                <a:sym typeface="+mn-lt"/>
              </a:rPr>
              <a:t>%</a:t>
            </a:r>
            <a:endParaRPr lang="zh-CN" altLang="en-US" sz="3200" dirty="0">
              <a:solidFill>
                <a:srgbClr val="FF3300"/>
              </a:solidFill>
              <a:latin typeface="Impact" panose="020B0806030902050204" pitchFamily="34" charset="0"/>
              <a:cs typeface="+mn-ea"/>
              <a:sym typeface="+mn-lt"/>
            </a:endParaRPr>
          </a:p>
        </p:txBody>
      </p:sp>
      <p:grpSp>
        <p:nvGrpSpPr>
          <p:cNvPr id="86" name="组合 85"/>
          <p:cNvGrpSpPr/>
          <p:nvPr/>
        </p:nvGrpSpPr>
        <p:grpSpPr>
          <a:xfrm>
            <a:off x="2502691" y="3788457"/>
            <a:ext cx="920216" cy="906989"/>
            <a:chOff x="1310682" y="3861049"/>
            <a:chExt cx="920096" cy="907199"/>
          </a:xfrm>
        </p:grpSpPr>
        <p:sp>
          <p:nvSpPr>
            <p:cNvPr id="87" name="椭圆 86"/>
            <p:cNvSpPr/>
            <p:nvPr/>
          </p:nvSpPr>
          <p:spPr>
            <a:xfrm>
              <a:off x="1310682" y="3861049"/>
              <a:ext cx="920096" cy="907199"/>
            </a:xfrm>
            <a:prstGeom prst="ellipse">
              <a:avLst/>
            </a:prstGeom>
            <a:noFill/>
            <a:ln w="9525" cap="flat" cmpd="sng" algn="ctr">
              <a:solidFill>
                <a:sysClr val="window" lastClr="FFFFFF">
                  <a:lumMod val="6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89" name="椭圆 88"/>
            <p:cNvSpPr/>
            <p:nvPr/>
          </p:nvSpPr>
          <p:spPr>
            <a:xfrm>
              <a:off x="1344549" y="3894442"/>
              <a:ext cx="852360" cy="840412"/>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字魂36号-正文宋楷" panose="020F0502020204030204"/>
                <a:cs typeface="+mn-ea"/>
                <a:sym typeface="+mn-lt"/>
              </a:endParaRPr>
            </a:p>
          </p:txBody>
        </p:sp>
      </p:grpSp>
      <p:grpSp>
        <p:nvGrpSpPr>
          <p:cNvPr id="93" name="组合 92"/>
          <p:cNvGrpSpPr/>
          <p:nvPr/>
        </p:nvGrpSpPr>
        <p:grpSpPr>
          <a:xfrm>
            <a:off x="4635645" y="3788457"/>
            <a:ext cx="920216" cy="906989"/>
            <a:chOff x="3443358" y="3861049"/>
            <a:chExt cx="920096" cy="907199"/>
          </a:xfrm>
        </p:grpSpPr>
        <p:sp>
          <p:nvSpPr>
            <p:cNvPr id="94" name="椭圆 93"/>
            <p:cNvSpPr/>
            <p:nvPr/>
          </p:nvSpPr>
          <p:spPr>
            <a:xfrm>
              <a:off x="3443358" y="3861049"/>
              <a:ext cx="920096" cy="907199"/>
            </a:xfrm>
            <a:prstGeom prst="ellipse">
              <a:avLst/>
            </a:prstGeom>
            <a:noFill/>
            <a:ln w="9525" cap="flat" cmpd="sng" algn="ctr">
              <a:solidFill>
                <a:sysClr val="window" lastClr="FFFFFF">
                  <a:lumMod val="6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95" name="椭圆 94"/>
            <p:cNvSpPr/>
            <p:nvPr/>
          </p:nvSpPr>
          <p:spPr>
            <a:xfrm>
              <a:off x="3477225" y="3894442"/>
              <a:ext cx="852360" cy="840412"/>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字魂36号-正文宋楷" panose="020F0502020204030204"/>
                <a:cs typeface="+mn-ea"/>
                <a:sym typeface="+mn-lt"/>
              </a:endParaRPr>
            </a:p>
          </p:txBody>
        </p:sp>
      </p:grpSp>
      <p:grpSp>
        <p:nvGrpSpPr>
          <p:cNvPr id="108" name="组合 107"/>
          <p:cNvGrpSpPr/>
          <p:nvPr/>
        </p:nvGrpSpPr>
        <p:grpSpPr>
          <a:xfrm>
            <a:off x="6482919" y="3788457"/>
            <a:ext cx="920216" cy="906987"/>
            <a:chOff x="7708712" y="3861048"/>
            <a:chExt cx="920096" cy="907197"/>
          </a:xfrm>
        </p:grpSpPr>
        <p:sp>
          <p:nvSpPr>
            <p:cNvPr id="109" name="椭圆 108"/>
            <p:cNvSpPr/>
            <p:nvPr/>
          </p:nvSpPr>
          <p:spPr>
            <a:xfrm>
              <a:off x="7708712" y="3861048"/>
              <a:ext cx="920096" cy="907197"/>
            </a:xfrm>
            <a:prstGeom prst="ellipse">
              <a:avLst/>
            </a:prstGeom>
            <a:noFill/>
            <a:ln w="9525" cap="flat" cmpd="sng" algn="ctr">
              <a:solidFill>
                <a:sysClr val="window" lastClr="FFFFFF">
                  <a:lumMod val="6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10" name="椭圆 109"/>
            <p:cNvSpPr/>
            <p:nvPr/>
          </p:nvSpPr>
          <p:spPr>
            <a:xfrm>
              <a:off x="7742578" y="3894440"/>
              <a:ext cx="852360" cy="840413"/>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grpSp>
          <p:nvGrpSpPr>
            <p:cNvPr id="111" name="Group 26"/>
            <p:cNvGrpSpPr>
              <a:grpSpLocks noChangeAspect="1"/>
            </p:cNvGrpSpPr>
            <p:nvPr/>
          </p:nvGrpSpPr>
          <p:grpSpPr bwMode="auto">
            <a:xfrm>
              <a:off x="7879440" y="4152182"/>
              <a:ext cx="545753" cy="312988"/>
              <a:chOff x="5676" y="2597"/>
              <a:chExt cx="933" cy="526"/>
            </a:xfrm>
            <a:solidFill>
              <a:sysClr val="window" lastClr="FFFFFF"/>
            </a:solidFill>
          </p:grpSpPr>
          <p:sp>
            <p:nvSpPr>
              <p:cNvPr id="11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1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1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1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1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1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1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2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2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2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2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2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sp>
            <p:nvSpPr>
              <p:cNvPr id="12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grpSp>
      </p:grpSp>
      <p:grpSp>
        <p:nvGrpSpPr>
          <p:cNvPr id="127" name="组合 126"/>
          <p:cNvGrpSpPr/>
          <p:nvPr/>
        </p:nvGrpSpPr>
        <p:grpSpPr>
          <a:xfrm>
            <a:off x="8615875" y="3788457"/>
            <a:ext cx="920216" cy="906989"/>
            <a:chOff x="9841390" y="3861049"/>
            <a:chExt cx="920096" cy="907199"/>
          </a:xfrm>
        </p:grpSpPr>
        <p:sp>
          <p:nvSpPr>
            <p:cNvPr id="128" name="椭圆 127"/>
            <p:cNvSpPr/>
            <p:nvPr/>
          </p:nvSpPr>
          <p:spPr>
            <a:xfrm>
              <a:off x="9841390" y="3861049"/>
              <a:ext cx="920096" cy="907199"/>
            </a:xfrm>
            <a:prstGeom prst="ellipse">
              <a:avLst/>
            </a:prstGeom>
            <a:noFill/>
            <a:ln w="9525" cap="flat" cmpd="sng" algn="ctr">
              <a:solidFill>
                <a:sysClr val="window" lastClr="FFFFFF">
                  <a:lumMod val="65000"/>
                </a:sys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29" name="椭圆 128"/>
            <p:cNvSpPr/>
            <p:nvPr/>
          </p:nvSpPr>
          <p:spPr>
            <a:xfrm>
              <a:off x="9875257" y="3894442"/>
              <a:ext cx="852360" cy="840412"/>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字魂36号-正文宋楷" panose="020F0502020204030204"/>
                <a:cs typeface="+mn-ea"/>
                <a:sym typeface="+mn-lt"/>
              </a:endParaRPr>
            </a:p>
          </p:txBody>
        </p:sp>
        <p:sp>
          <p:nvSpPr>
            <p:cNvPr id="130"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字魂36号-正文宋楷" panose="020F0502020204030204"/>
                <a:cs typeface="+mn-ea"/>
                <a:sym typeface="+mn-lt"/>
              </a:endParaRPr>
            </a:p>
          </p:txBody>
        </p:sp>
      </p:grpSp>
      <p:cxnSp>
        <p:nvCxnSpPr>
          <p:cNvPr id="131" name="直接连接符 130"/>
          <p:cNvCxnSpPr/>
          <p:nvPr/>
        </p:nvCxnSpPr>
        <p:spPr>
          <a:xfrm>
            <a:off x="1904439" y="5064014"/>
            <a:ext cx="8305270" cy="0"/>
          </a:xfrm>
          <a:prstGeom prst="line">
            <a:avLst/>
          </a:prstGeom>
          <a:noFill/>
          <a:ln w="19050" cap="flat" cmpd="sng" algn="ctr">
            <a:solidFill>
              <a:sysClr val="windowText" lastClr="000000">
                <a:lumMod val="50000"/>
                <a:lumOff val="50000"/>
              </a:sysClr>
            </a:solidFill>
            <a:prstDash val="sysDot"/>
            <a:miter lim="800000"/>
          </a:ln>
          <a:effectLst/>
        </p:spPr>
      </p:cxnSp>
      <p:sp>
        <p:nvSpPr>
          <p:cNvPr id="132" name="文本框 128"/>
          <p:cNvSpPr txBox="1"/>
          <p:nvPr/>
        </p:nvSpPr>
        <p:spPr>
          <a:xfrm>
            <a:off x="2491009" y="2942460"/>
            <a:ext cx="924491" cy="646331"/>
          </a:xfrm>
          <a:prstGeom prst="rect">
            <a:avLst/>
          </a:prstGeom>
          <a:noFill/>
        </p:spPr>
        <p:txBody>
          <a:bodyPr wrap="square" rtlCol="0">
            <a:spAutoFit/>
          </a:bodyPr>
          <a:lstStyle/>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项目一</a:t>
            </a:r>
            <a:endParaRPr lang="en-US" altLang="zh-CN"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名称</a:t>
            </a:r>
            <a:endPar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p:txBody>
      </p:sp>
      <p:sp>
        <p:nvSpPr>
          <p:cNvPr id="133" name="文本框 128"/>
          <p:cNvSpPr txBox="1"/>
          <p:nvPr/>
        </p:nvSpPr>
        <p:spPr>
          <a:xfrm>
            <a:off x="4623962" y="2942460"/>
            <a:ext cx="924491" cy="646331"/>
          </a:xfrm>
          <a:prstGeom prst="rect">
            <a:avLst/>
          </a:prstGeom>
          <a:noFill/>
        </p:spPr>
        <p:txBody>
          <a:bodyPr wrap="square" rtlCol="0">
            <a:spAutoFit/>
          </a:bodyPr>
          <a:lstStyle/>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项目二</a:t>
            </a:r>
            <a:endParaRPr lang="en-US" altLang="zh-CN"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名称</a:t>
            </a:r>
            <a:endPar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p:txBody>
      </p:sp>
      <p:sp>
        <p:nvSpPr>
          <p:cNvPr id="135" name="文本框 128"/>
          <p:cNvSpPr txBox="1"/>
          <p:nvPr/>
        </p:nvSpPr>
        <p:spPr>
          <a:xfrm>
            <a:off x="6471237" y="2942460"/>
            <a:ext cx="924491" cy="646331"/>
          </a:xfrm>
          <a:prstGeom prst="rect">
            <a:avLst/>
          </a:prstGeom>
          <a:noFill/>
        </p:spPr>
        <p:txBody>
          <a:bodyPr wrap="square" rtlCol="0">
            <a:spAutoFit/>
          </a:bodyPr>
          <a:lstStyle/>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项目四</a:t>
            </a:r>
            <a:endParaRPr lang="en-US" altLang="zh-CN"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名称</a:t>
            </a:r>
            <a:endPar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p:txBody>
      </p:sp>
      <p:sp>
        <p:nvSpPr>
          <p:cNvPr id="136" name="文本框 128"/>
          <p:cNvSpPr txBox="1"/>
          <p:nvPr/>
        </p:nvSpPr>
        <p:spPr>
          <a:xfrm>
            <a:off x="8604193" y="2942460"/>
            <a:ext cx="924491" cy="646331"/>
          </a:xfrm>
          <a:prstGeom prst="rect">
            <a:avLst/>
          </a:prstGeom>
          <a:noFill/>
        </p:spPr>
        <p:txBody>
          <a:bodyPr wrap="square" rtlCol="0">
            <a:spAutoFit/>
          </a:bodyPr>
          <a:lstStyle/>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项目五</a:t>
            </a:r>
            <a:endParaRPr lang="en-US" altLang="zh-CN"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a:p>
            <a:pPr algn="ctr">
              <a:defRPr/>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rPr>
              <a:t>名称</a:t>
            </a:r>
            <a:endPar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cs typeface="+mn-ea"/>
              <a:sym typeface="+mn-lt"/>
            </a:endParaRPr>
          </a:p>
        </p:txBody>
      </p:sp>
      <p:sp>
        <p:nvSpPr>
          <p:cNvPr id="69" name="文本框 68"/>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rgbClr val="FF3300"/>
                </a:solidFill>
                <a:latin typeface="印品雅圆体（非商用）" panose="02010601030101010101" pitchFamily="2" charset="-122"/>
                <a:ea typeface="印品雅圆体（非商用）" panose="02010601030101010101" pitchFamily="2" charset="-122"/>
              </a:rPr>
              <a:t>成功</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项目展示</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0079" r="20079"/>
          <a:stretch>
            <a:fillRect/>
          </a:stretch>
        </p:blipFill>
        <p:spPr>
          <a:xfrm>
            <a:off x="2588214" y="3856569"/>
            <a:ext cx="767853" cy="767853"/>
          </a:xfrm>
          <a:prstGeom prst="ellipse">
            <a:avLst/>
          </a:prstGeom>
        </p:spPr>
      </p:pic>
      <p:pic>
        <p:nvPicPr>
          <p:cNvPr id="138" name="图片 137"/>
          <p:cNvPicPr>
            <a:picLocks noChangeAspect="1"/>
          </p:cNvPicPr>
          <p:nvPr/>
        </p:nvPicPr>
        <p:blipFill rotWithShape="1">
          <a:blip r:embed="rId1">
            <a:extLst>
              <a:ext uri="{28A0092B-C50C-407E-A947-70E740481C1C}">
                <a14:useLocalDpi xmlns:a14="http://schemas.microsoft.com/office/drawing/2010/main" val="0"/>
              </a:ext>
            </a:extLst>
          </a:blip>
          <a:srcRect l="20079" r="20079"/>
          <a:stretch>
            <a:fillRect/>
          </a:stretch>
        </p:blipFill>
        <p:spPr>
          <a:xfrm>
            <a:off x="4728641" y="3870205"/>
            <a:ext cx="767853" cy="767853"/>
          </a:xfrm>
          <a:prstGeom prst="ellipse">
            <a:avLst/>
          </a:prstGeom>
        </p:spPr>
      </p:pic>
      <p:pic>
        <p:nvPicPr>
          <p:cNvPr id="139" name="图片 138"/>
          <p:cNvPicPr>
            <a:picLocks noChangeAspect="1"/>
          </p:cNvPicPr>
          <p:nvPr/>
        </p:nvPicPr>
        <p:blipFill rotWithShape="1">
          <a:blip r:embed="rId1">
            <a:extLst>
              <a:ext uri="{28A0092B-C50C-407E-A947-70E740481C1C}">
                <a14:useLocalDpi xmlns:a14="http://schemas.microsoft.com/office/drawing/2010/main" val="0"/>
              </a:ext>
            </a:extLst>
          </a:blip>
          <a:srcRect l="20079" r="20079"/>
          <a:stretch>
            <a:fillRect/>
          </a:stretch>
        </p:blipFill>
        <p:spPr>
          <a:xfrm>
            <a:off x="6547759" y="3861606"/>
            <a:ext cx="767853" cy="767853"/>
          </a:xfrm>
          <a:prstGeom prst="ellipse">
            <a:avLst/>
          </a:prstGeom>
        </p:spPr>
      </p:pic>
      <p:pic>
        <p:nvPicPr>
          <p:cNvPr id="140" name="图片 139"/>
          <p:cNvPicPr>
            <a:picLocks noChangeAspect="1"/>
          </p:cNvPicPr>
          <p:nvPr/>
        </p:nvPicPr>
        <p:blipFill rotWithShape="1">
          <a:blip r:embed="rId1">
            <a:extLst>
              <a:ext uri="{28A0092B-C50C-407E-A947-70E740481C1C}">
                <a14:useLocalDpi xmlns:a14="http://schemas.microsoft.com/office/drawing/2010/main" val="0"/>
              </a:ext>
            </a:extLst>
          </a:blip>
          <a:srcRect l="20079" r="20079"/>
          <a:stretch>
            <a:fillRect/>
          </a:stretch>
        </p:blipFill>
        <p:spPr>
          <a:xfrm>
            <a:off x="8692054" y="3854779"/>
            <a:ext cx="767853" cy="767853"/>
          </a:xfrm>
          <a:prstGeom prst="ellipse">
            <a:avLst/>
          </a:prstGeom>
        </p:spPr>
      </p:pic>
      <p:sp>
        <p:nvSpPr>
          <p:cNvPr id="141" name="Rectangle 24"/>
          <p:cNvSpPr/>
          <p:nvPr/>
        </p:nvSpPr>
        <p:spPr>
          <a:xfrm>
            <a:off x="2268157" y="5197794"/>
            <a:ext cx="7655685" cy="613822"/>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20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20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20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0"/>
                                        <p:tgtEl>
                                          <p:spTgt spid="71"/>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heel(1)">
                                      <p:cBhvr>
                                        <p:cTn id="20" dur="1500"/>
                                        <p:tgtEl>
                                          <p:spTgt spid="86"/>
                                        </p:tgtEl>
                                      </p:cBhvr>
                                    </p:animEffect>
                                  </p:childTnLst>
                                </p:cTn>
                              </p:par>
                              <p:par>
                                <p:cTn id="21" presetID="21" presetClass="entr" presetSubtype="1" fill="hold" nodeType="withEffect">
                                  <p:stCondLst>
                                    <p:cond delay="500"/>
                                  </p:stCondLst>
                                  <p:childTnLst>
                                    <p:set>
                                      <p:cBhvr>
                                        <p:cTn id="22" dur="1" fill="hold">
                                          <p:stCondLst>
                                            <p:cond delay="0"/>
                                          </p:stCondLst>
                                        </p:cTn>
                                        <p:tgtEl>
                                          <p:spTgt spid="93"/>
                                        </p:tgtEl>
                                        <p:attrNameLst>
                                          <p:attrName>style.visibility</p:attrName>
                                        </p:attrNameLst>
                                      </p:cBhvr>
                                      <p:to>
                                        <p:strVal val="visible"/>
                                      </p:to>
                                    </p:set>
                                    <p:animEffect transition="in" filter="wheel(1)">
                                      <p:cBhvr>
                                        <p:cTn id="23" dur="1500"/>
                                        <p:tgtEl>
                                          <p:spTgt spid="93"/>
                                        </p:tgtEl>
                                      </p:cBhvr>
                                    </p:animEffect>
                                  </p:childTnLst>
                                </p:cTn>
                              </p:par>
                              <p:par>
                                <p:cTn id="24" presetID="21" presetClass="entr" presetSubtype="1" fill="hold" nodeType="withEffect">
                                  <p:stCondLst>
                                    <p:cond delay="1500"/>
                                  </p:stCondLst>
                                  <p:childTnLst>
                                    <p:set>
                                      <p:cBhvr>
                                        <p:cTn id="25" dur="1" fill="hold">
                                          <p:stCondLst>
                                            <p:cond delay="0"/>
                                          </p:stCondLst>
                                        </p:cTn>
                                        <p:tgtEl>
                                          <p:spTgt spid="108"/>
                                        </p:tgtEl>
                                        <p:attrNameLst>
                                          <p:attrName>style.visibility</p:attrName>
                                        </p:attrNameLst>
                                      </p:cBhvr>
                                      <p:to>
                                        <p:strVal val="visible"/>
                                      </p:to>
                                    </p:set>
                                    <p:animEffect transition="in" filter="wheel(1)">
                                      <p:cBhvr>
                                        <p:cTn id="26" dur="1500"/>
                                        <p:tgtEl>
                                          <p:spTgt spid="108"/>
                                        </p:tgtEl>
                                      </p:cBhvr>
                                    </p:animEffect>
                                  </p:childTnLst>
                                </p:cTn>
                              </p:par>
                              <p:par>
                                <p:cTn id="27" presetID="21" presetClass="entr" presetSubtype="1" fill="hold" nodeType="withEffect">
                                  <p:stCondLst>
                                    <p:cond delay="2000"/>
                                  </p:stCondLst>
                                  <p:childTnLst>
                                    <p:set>
                                      <p:cBhvr>
                                        <p:cTn id="28" dur="1" fill="hold">
                                          <p:stCondLst>
                                            <p:cond delay="0"/>
                                          </p:stCondLst>
                                        </p:cTn>
                                        <p:tgtEl>
                                          <p:spTgt spid="127"/>
                                        </p:tgtEl>
                                        <p:attrNameLst>
                                          <p:attrName>style.visibility</p:attrName>
                                        </p:attrNameLst>
                                      </p:cBhvr>
                                      <p:to>
                                        <p:strVal val="visible"/>
                                      </p:to>
                                    </p:set>
                                    <p:animEffect transition="in" filter="wheel(1)">
                                      <p:cBhvr>
                                        <p:cTn id="29" dur="1500"/>
                                        <p:tgtEl>
                                          <p:spTgt spid="127"/>
                                        </p:tgtEl>
                                      </p:cBhvr>
                                    </p:animEffect>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randombar(horizontal)">
                                      <p:cBhvr>
                                        <p:cTn id="33" dur="250"/>
                                        <p:tgtEl>
                                          <p:spTgt spid="132"/>
                                        </p:tgtEl>
                                      </p:cBhvr>
                                    </p:animEffect>
                                  </p:childTnLst>
                                </p:cTn>
                              </p:par>
                            </p:childTnLst>
                          </p:cTn>
                        </p:par>
                        <p:par>
                          <p:cTn id="34" fill="hold">
                            <p:stCondLst>
                              <p:cond delay="4000"/>
                            </p:stCondLst>
                            <p:childTnLst>
                              <p:par>
                                <p:cTn id="35" presetID="14" presetClass="entr" presetSubtype="10"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randombar(horizontal)">
                                      <p:cBhvr>
                                        <p:cTn id="37" dur="250"/>
                                        <p:tgtEl>
                                          <p:spTgt spid="133"/>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randombar(horizontal)">
                                      <p:cBhvr>
                                        <p:cTn id="41" dur="250"/>
                                        <p:tgtEl>
                                          <p:spTgt spid="135"/>
                                        </p:tgtEl>
                                      </p:cBhvr>
                                    </p:animEffect>
                                  </p:childTnLst>
                                </p:cTn>
                              </p:par>
                            </p:childTnLst>
                          </p:cTn>
                        </p:par>
                        <p:par>
                          <p:cTn id="42" fill="hold">
                            <p:stCondLst>
                              <p:cond delay="5000"/>
                            </p:stCondLst>
                            <p:childTnLst>
                              <p:par>
                                <p:cTn id="43" presetID="14" presetClass="entr" presetSubtype="10" fill="hold" grpId="0" nodeType="after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randombar(horizontal)">
                                      <p:cBhvr>
                                        <p:cTn id="45" dur="250"/>
                                        <p:tgtEl>
                                          <p:spTgt spid="136"/>
                                        </p:tgtEl>
                                      </p:cBhvr>
                                    </p:animEffect>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down)">
                                      <p:cBhvr>
                                        <p:cTn id="49" dur="1000"/>
                                        <p:tgtEl>
                                          <p:spTgt spid="8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down)">
                                      <p:cBhvr>
                                        <p:cTn id="52" dur="1000"/>
                                        <p:tgtEl>
                                          <p:spTgt spid="8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down)">
                                      <p:cBhvr>
                                        <p:cTn id="55" dur="1000"/>
                                        <p:tgtEl>
                                          <p:spTgt spid="7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down)">
                                      <p:cBhvr>
                                        <p:cTn id="58" dur="1000"/>
                                        <p:tgtEl>
                                          <p:spTgt spid="72"/>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anim calcmode="lin" valueType="num">
                                      <p:cBhvr>
                                        <p:cTn id="63" dur="1000" fill="hold"/>
                                        <p:tgtEl>
                                          <p:spTgt spid="73"/>
                                        </p:tgtEl>
                                        <p:attrNameLst>
                                          <p:attrName>ppt_x</p:attrName>
                                        </p:attrNameLst>
                                      </p:cBhvr>
                                      <p:tavLst>
                                        <p:tav tm="0">
                                          <p:val>
                                            <p:strVal val="#ppt_x"/>
                                          </p:val>
                                        </p:tav>
                                        <p:tav tm="100000">
                                          <p:val>
                                            <p:strVal val="#ppt_x"/>
                                          </p:val>
                                        </p:tav>
                                      </p:tavLst>
                                    </p:anim>
                                    <p:anim calcmode="lin" valueType="num">
                                      <p:cBhvr>
                                        <p:cTn id="64" dur="1000" fill="hold"/>
                                        <p:tgtEl>
                                          <p:spTgt spid="7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1000"/>
                                        <p:tgtEl>
                                          <p:spTgt spid="76"/>
                                        </p:tgtEl>
                                      </p:cBhvr>
                                    </p:animEffect>
                                    <p:anim calcmode="lin" valueType="num">
                                      <p:cBhvr>
                                        <p:cTn id="68" dur="1000" fill="hold"/>
                                        <p:tgtEl>
                                          <p:spTgt spid="76"/>
                                        </p:tgtEl>
                                        <p:attrNameLst>
                                          <p:attrName>ppt_x</p:attrName>
                                        </p:attrNameLst>
                                      </p:cBhvr>
                                      <p:tavLst>
                                        <p:tav tm="0">
                                          <p:val>
                                            <p:strVal val="#ppt_x"/>
                                          </p:val>
                                        </p:tav>
                                        <p:tav tm="100000">
                                          <p:val>
                                            <p:strVal val="#ppt_x"/>
                                          </p:val>
                                        </p:tav>
                                      </p:tavLst>
                                    </p:anim>
                                    <p:anim calcmode="lin" valueType="num">
                                      <p:cBhvr>
                                        <p:cTn id="69" dur="1000" fill="hold"/>
                                        <p:tgtEl>
                                          <p:spTgt spid="7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1000"/>
                                        <p:tgtEl>
                                          <p:spTgt spid="82"/>
                                        </p:tgtEl>
                                      </p:cBhvr>
                                    </p:animEffect>
                                    <p:anim calcmode="lin" valueType="num">
                                      <p:cBhvr>
                                        <p:cTn id="73" dur="1000" fill="hold"/>
                                        <p:tgtEl>
                                          <p:spTgt spid="82"/>
                                        </p:tgtEl>
                                        <p:attrNameLst>
                                          <p:attrName>ppt_x</p:attrName>
                                        </p:attrNameLst>
                                      </p:cBhvr>
                                      <p:tavLst>
                                        <p:tav tm="0">
                                          <p:val>
                                            <p:strVal val="#ppt_x"/>
                                          </p:val>
                                        </p:tav>
                                        <p:tav tm="100000">
                                          <p:val>
                                            <p:strVal val="#ppt_x"/>
                                          </p:val>
                                        </p:tav>
                                      </p:tavLst>
                                    </p:anim>
                                    <p:anim calcmode="lin" valueType="num">
                                      <p:cBhvr>
                                        <p:cTn id="74" dur="1000" fill="hold"/>
                                        <p:tgtEl>
                                          <p:spTgt spid="8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par>
                                <p:cTn id="80" presetID="53" presetClass="entr" presetSubtype="16"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par>
                                <p:cTn id="85" presetID="10" presetClass="entr" presetSubtype="0"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fade">
                                      <p:cBhvr>
                                        <p:cTn id="90" dur="500"/>
                                        <p:tgtEl>
                                          <p:spTgt spid="138"/>
                                        </p:tgtEl>
                                      </p:cBhvr>
                                    </p:animEffect>
                                  </p:childTnLst>
                                </p:cTn>
                              </p:par>
                              <p:par>
                                <p:cTn id="91" presetID="10" presetClass="entr" presetSubtype="0" fill="hold"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fade">
                                      <p:cBhvr>
                                        <p:cTn id="93" dur="500"/>
                                        <p:tgtEl>
                                          <p:spTgt spid="139"/>
                                        </p:tgtEl>
                                      </p:cBhvr>
                                    </p:animEffect>
                                  </p:childTnLst>
                                </p:cTn>
                              </p:par>
                              <p:par>
                                <p:cTn id="94" presetID="10" presetClass="entr" presetSubtype="0" fill="hold" nodeType="withEffect">
                                  <p:stCondLst>
                                    <p:cond delay="0"/>
                                  </p:stCondLst>
                                  <p:childTnLst>
                                    <p:set>
                                      <p:cBhvr>
                                        <p:cTn id="95" dur="1" fill="hold">
                                          <p:stCondLst>
                                            <p:cond delay="0"/>
                                          </p:stCondLst>
                                        </p:cTn>
                                        <p:tgtEl>
                                          <p:spTgt spid="140"/>
                                        </p:tgtEl>
                                        <p:attrNameLst>
                                          <p:attrName>style.visibility</p:attrName>
                                        </p:attrNameLst>
                                      </p:cBhvr>
                                      <p:to>
                                        <p:strVal val="visible"/>
                                      </p:to>
                                    </p:set>
                                    <p:animEffect transition="in" filter="fade">
                                      <p:cBhvr>
                                        <p:cTn id="96" dur="500"/>
                                        <p:tgtEl>
                                          <p:spTgt spid="140"/>
                                        </p:tgtEl>
                                      </p:cBhvr>
                                    </p:animEffect>
                                  </p:childTnLst>
                                </p:cTn>
                              </p:par>
                            </p:childTnLst>
                          </p:cTn>
                        </p:par>
                        <p:par>
                          <p:cTn id="97" fill="hold">
                            <p:stCondLst>
                              <p:cond delay="7500"/>
                            </p:stCondLst>
                            <p:childTnLst>
                              <p:par>
                                <p:cTn id="98" presetID="16" presetClass="entr" presetSubtype="37" fill="hold" nodeType="after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barn(outVertical)">
                                      <p:cBhvr>
                                        <p:cTn id="100" dur="500"/>
                                        <p:tgtEl>
                                          <p:spTgt spid="13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41"/>
                                        </p:tgtEl>
                                        <p:attrNameLst>
                                          <p:attrName>style.visibility</p:attrName>
                                        </p:attrNameLst>
                                      </p:cBhvr>
                                      <p:to>
                                        <p:strVal val="visible"/>
                                      </p:to>
                                    </p:set>
                                    <p:animEffect transition="in" filter="wipe(up)">
                                      <p:cBhvr>
                                        <p:cTn id="10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p:bldP spid="74" grpId="0" animBg="1"/>
      <p:bldP spid="75" grpId="0" animBg="1"/>
      <p:bldP spid="76" grpId="0"/>
      <p:bldP spid="80" grpId="0" animBg="1"/>
      <p:bldP spid="81" grpId="0" animBg="1"/>
      <p:bldP spid="82" grpId="0"/>
      <p:bldP spid="83" grpId="0" animBg="1"/>
      <p:bldP spid="84" grpId="0" animBg="1"/>
      <p:bldP spid="85" grpId="0"/>
      <p:bldP spid="132" grpId="0"/>
      <p:bldP spid="133" grpId="0"/>
      <p:bldP spid="135" grpId="0"/>
      <p:bldP spid="136" grpId="0"/>
      <p:bldP spid="69" grpId="0"/>
      <p:bldP spid="1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A-文本框 81"/>
          <p:cNvSpPr txBox="1"/>
          <p:nvPr>
            <p:custDataLst>
              <p:tags r:id="rId1"/>
            </p:custDataLst>
          </p:nvPr>
        </p:nvSpPr>
        <p:spPr>
          <a:xfrm>
            <a:off x="4595687" y="706960"/>
            <a:ext cx="3000627" cy="584775"/>
          </a:xfrm>
          <a:prstGeom prst="rect">
            <a:avLst/>
          </a:prstGeom>
          <a:noFill/>
        </p:spPr>
        <p:txBody>
          <a:bodyPr wrap="square" rtlCol="0">
            <a:spAutoFit/>
          </a:bodyPr>
          <a:lstStyle/>
          <a:p>
            <a:pPr algn="dist"/>
            <a:r>
              <a:rPr lang="zh-CN" altLang="en-US" sz="3200" dirty="0">
                <a:solidFill>
                  <a:srgbClr val="FF3300"/>
                </a:solidFill>
                <a:latin typeface="印品雅圆体（非商用）" panose="02010601030101010101" pitchFamily="2" charset="-122"/>
                <a:ea typeface="印品雅圆体（非商用）" panose="02010601030101010101" pitchFamily="2" charset="-122"/>
              </a:rPr>
              <a:t>成功</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项目展示</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grpSp>
        <p:nvGrpSpPr>
          <p:cNvPr id="2" name="PA-组合 1"/>
          <p:cNvGrpSpPr/>
          <p:nvPr>
            <p:custDataLst>
              <p:tags r:id="rId2"/>
            </p:custDataLst>
          </p:nvPr>
        </p:nvGrpSpPr>
        <p:grpSpPr>
          <a:xfrm>
            <a:off x="2463190" y="1912858"/>
            <a:ext cx="3221999" cy="1193604"/>
            <a:chOff x="2463190" y="1912858"/>
            <a:chExt cx="3221999" cy="1193604"/>
          </a:xfrm>
        </p:grpSpPr>
        <p:sp>
          <p:nvSpPr>
            <p:cNvPr id="43" name="PA-任意多边形 6"/>
            <p:cNvSpPr/>
            <p:nvPr>
              <p:custDataLst>
                <p:tags r:id="rId3"/>
              </p:custDataLst>
            </p:nvPr>
          </p:nvSpPr>
          <p:spPr bwMode="auto">
            <a:xfrm rot="10800000">
              <a:off x="2463190" y="1912858"/>
              <a:ext cx="3221999" cy="1193604"/>
            </a:xfrm>
            <a:custGeom>
              <a:avLst/>
              <a:gdLst>
                <a:gd name="T0" fmla="*/ 52 w 21600"/>
                <a:gd name="T1" fmla="*/ 0 h 21600"/>
                <a:gd name="T2" fmla="*/ 16770 w 21600"/>
                <a:gd name="T3" fmla="*/ 0 h 21600"/>
                <a:gd name="T4" fmla="*/ 19327 w 21600"/>
                <a:gd name="T5" fmla="*/ 4851 h 21600"/>
                <a:gd name="T6" fmla="*/ 21600 w 21600"/>
                <a:gd name="T7" fmla="*/ 9036 h 21600"/>
                <a:gd name="T8" fmla="*/ 16287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52" y="0"/>
                  </a:moveTo>
                  <a:lnTo>
                    <a:pt x="16770" y="0"/>
                  </a:lnTo>
                  <a:cubicBezTo>
                    <a:pt x="17854" y="0"/>
                    <a:pt x="18550" y="2179"/>
                    <a:pt x="19327" y="4851"/>
                  </a:cubicBezTo>
                  <a:cubicBezTo>
                    <a:pt x="20105" y="7523"/>
                    <a:pt x="20751" y="10939"/>
                    <a:pt x="21600" y="9036"/>
                  </a:cubicBezTo>
                  <a:cubicBezTo>
                    <a:pt x="19963" y="16808"/>
                    <a:pt x="18851" y="21600"/>
                    <a:pt x="16287" y="21600"/>
                  </a:cubicBezTo>
                  <a:lnTo>
                    <a:pt x="0" y="21600"/>
                  </a:lnTo>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PA-任意多边形 100"/>
            <p:cNvSpPr/>
            <p:nvPr>
              <p:custDataLst>
                <p:tags r:id="rId4"/>
              </p:custDataLst>
            </p:nvPr>
          </p:nvSpPr>
          <p:spPr bwMode="auto">
            <a:xfrm>
              <a:off x="3071478" y="2360902"/>
              <a:ext cx="436020" cy="275303"/>
            </a:xfrm>
            <a:custGeom>
              <a:avLst/>
              <a:gdLst>
                <a:gd name="T0" fmla="*/ 957 w 1171"/>
                <a:gd name="T1" fmla="*/ 302 h 741"/>
                <a:gd name="T2" fmla="*/ 954 w 1171"/>
                <a:gd name="T3" fmla="*/ 256 h 741"/>
                <a:gd name="T4" fmla="*/ 944 w 1171"/>
                <a:gd name="T5" fmla="*/ 212 h 741"/>
                <a:gd name="T6" fmla="*/ 928 w 1171"/>
                <a:gd name="T7" fmla="*/ 171 h 741"/>
                <a:gd name="T8" fmla="*/ 905 w 1171"/>
                <a:gd name="T9" fmla="*/ 133 h 741"/>
                <a:gd name="T10" fmla="*/ 879 w 1171"/>
                <a:gd name="T11" fmla="*/ 98 h 741"/>
                <a:gd name="T12" fmla="*/ 847 w 1171"/>
                <a:gd name="T13" fmla="*/ 69 h 741"/>
                <a:gd name="T14" fmla="*/ 811 w 1171"/>
                <a:gd name="T15" fmla="*/ 43 h 741"/>
                <a:gd name="T16" fmla="*/ 772 w 1171"/>
                <a:gd name="T17" fmla="*/ 24 h 741"/>
                <a:gd name="T18" fmla="*/ 730 w 1171"/>
                <a:gd name="T19" fmla="*/ 9 h 741"/>
                <a:gd name="T20" fmla="*/ 686 w 1171"/>
                <a:gd name="T21" fmla="*/ 1 h 741"/>
                <a:gd name="T22" fmla="*/ 633 w 1171"/>
                <a:gd name="T23" fmla="*/ 0 h 741"/>
                <a:gd name="T24" fmla="*/ 568 w 1171"/>
                <a:gd name="T25" fmla="*/ 12 h 741"/>
                <a:gd name="T26" fmla="*/ 510 w 1171"/>
                <a:gd name="T27" fmla="*/ 37 h 741"/>
                <a:gd name="T28" fmla="*/ 458 w 1171"/>
                <a:gd name="T29" fmla="*/ 72 h 741"/>
                <a:gd name="T30" fmla="*/ 415 w 1171"/>
                <a:gd name="T31" fmla="*/ 118 h 741"/>
                <a:gd name="T32" fmla="*/ 382 w 1171"/>
                <a:gd name="T33" fmla="*/ 172 h 741"/>
                <a:gd name="T34" fmla="*/ 340 w 1171"/>
                <a:gd name="T35" fmla="*/ 158 h 741"/>
                <a:gd name="T36" fmla="*/ 312 w 1171"/>
                <a:gd name="T37" fmla="*/ 156 h 741"/>
                <a:gd name="T38" fmla="*/ 270 w 1171"/>
                <a:gd name="T39" fmla="*/ 161 h 741"/>
                <a:gd name="T40" fmla="*/ 232 w 1171"/>
                <a:gd name="T41" fmla="*/ 177 h 741"/>
                <a:gd name="T42" fmla="*/ 201 w 1171"/>
                <a:gd name="T43" fmla="*/ 202 h 741"/>
                <a:gd name="T44" fmla="*/ 177 w 1171"/>
                <a:gd name="T45" fmla="*/ 233 h 741"/>
                <a:gd name="T46" fmla="*/ 161 w 1171"/>
                <a:gd name="T47" fmla="*/ 271 h 741"/>
                <a:gd name="T48" fmla="*/ 125 w 1171"/>
                <a:gd name="T49" fmla="*/ 299 h 741"/>
                <a:gd name="T50" fmla="*/ 81 w 1171"/>
                <a:gd name="T51" fmla="*/ 329 h 741"/>
                <a:gd name="T52" fmla="*/ 44 w 1171"/>
                <a:gd name="T53" fmla="*/ 369 h 741"/>
                <a:gd name="T54" fmla="*/ 18 w 1171"/>
                <a:gd name="T55" fmla="*/ 416 h 741"/>
                <a:gd name="T56" fmla="*/ 3 w 1171"/>
                <a:gd name="T57" fmla="*/ 469 h 741"/>
                <a:gd name="T58" fmla="*/ 0 w 1171"/>
                <a:gd name="T59" fmla="*/ 518 h 741"/>
                <a:gd name="T60" fmla="*/ 4 w 1171"/>
                <a:gd name="T61" fmla="*/ 554 h 741"/>
                <a:gd name="T62" fmla="*/ 14 w 1171"/>
                <a:gd name="T63" fmla="*/ 586 h 741"/>
                <a:gd name="T64" fmla="*/ 28 w 1171"/>
                <a:gd name="T65" fmla="*/ 618 h 741"/>
                <a:gd name="T66" fmla="*/ 53 w 1171"/>
                <a:gd name="T67" fmla="*/ 656 h 741"/>
                <a:gd name="T68" fmla="*/ 104 w 1171"/>
                <a:gd name="T69" fmla="*/ 701 h 741"/>
                <a:gd name="T70" fmla="*/ 133 w 1171"/>
                <a:gd name="T71" fmla="*/ 717 h 741"/>
                <a:gd name="T72" fmla="*/ 164 w 1171"/>
                <a:gd name="T73" fmla="*/ 730 h 741"/>
                <a:gd name="T74" fmla="*/ 199 w 1171"/>
                <a:gd name="T75" fmla="*/ 738 h 741"/>
                <a:gd name="T76" fmla="*/ 234 w 1171"/>
                <a:gd name="T77" fmla="*/ 741 h 741"/>
                <a:gd name="T78" fmla="*/ 980 w 1171"/>
                <a:gd name="T79" fmla="*/ 740 h 741"/>
                <a:gd name="T80" fmla="*/ 1021 w 1171"/>
                <a:gd name="T81" fmla="*/ 731 h 741"/>
                <a:gd name="T82" fmla="*/ 1077 w 1171"/>
                <a:gd name="T83" fmla="*/ 703 h 741"/>
                <a:gd name="T84" fmla="*/ 1122 w 1171"/>
                <a:gd name="T85" fmla="*/ 662 h 741"/>
                <a:gd name="T86" fmla="*/ 1155 w 1171"/>
                <a:gd name="T87" fmla="*/ 609 h 741"/>
                <a:gd name="T88" fmla="*/ 1169 w 1171"/>
                <a:gd name="T89" fmla="*/ 558 h 741"/>
                <a:gd name="T90" fmla="*/ 1171 w 1171"/>
                <a:gd name="T91" fmla="*/ 526 h 741"/>
                <a:gd name="T92" fmla="*/ 1169 w 1171"/>
                <a:gd name="T93" fmla="*/ 494 h 741"/>
                <a:gd name="T94" fmla="*/ 1154 w 1171"/>
                <a:gd name="T95" fmla="*/ 443 h 741"/>
                <a:gd name="T96" fmla="*/ 1122 w 1171"/>
                <a:gd name="T97" fmla="*/ 390 h 741"/>
                <a:gd name="T98" fmla="*/ 1077 w 1171"/>
                <a:gd name="T99" fmla="*/ 348 h 741"/>
                <a:gd name="T100" fmla="*/ 1021 w 1171"/>
                <a:gd name="T101" fmla="*/ 321 h 741"/>
                <a:gd name="T102" fmla="*/ 979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957" y="311"/>
                  </a:moveTo>
                  <a:lnTo>
                    <a:pt x="957" y="307"/>
                  </a:lnTo>
                  <a:lnTo>
                    <a:pt x="957" y="302"/>
                  </a:lnTo>
                  <a:lnTo>
                    <a:pt x="957" y="286"/>
                  </a:lnTo>
                  <a:lnTo>
                    <a:pt x="956" y="271"/>
                  </a:lnTo>
                  <a:lnTo>
                    <a:pt x="954" y="256"/>
                  </a:lnTo>
                  <a:lnTo>
                    <a:pt x="952" y="241"/>
                  </a:lnTo>
                  <a:lnTo>
                    <a:pt x="947" y="227"/>
                  </a:lnTo>
                  <a:lnTo>
                    <a:pt x="944" y="212"/>
                  </a:lnTo>
                  <a:lnTo>
                    <a:pt x="939" y="198"/>
                  </a:lnTo>
                  <a:lnTo>
                    <a:pt x="933" y="185"/>
                  </a:lnTo>
                  <a:lnTo>
                    <a:pt x="928" y="171"/>
                  </a:lnTo>
                  <a:lnTo>
                    <a:pt x="921" y="158"/>
                  </a:lnTo>
                  <a:lnTo>
                    <a:pt x="914" y="145"/>
                  </a:lnTo>
                  <a:lnTo>
                    <a:pt x="905" y="133"/>
                  </a:lnTo>
                  <a:lnTo>
                    <a:pt x="898" y="121"/>
                  </a:lnTo>
                  <a:lnTo>
                    <a:pt x="888" y="109"/>
                  </a:lnTo>
                  <a:lnTo>
                    <a:pt x="879" y="98"/>
                  </a:lnTo>
                  <a:lnTo>
                    <a:pt x="868" y="89"/>
                  </a:lnTo>
                  <a:lnTo>
                    <a:pt x="859" y="78"/>
                  </a:lnTo>
                  <a:lnTo>
                    <a:pt x="847" y="69"/>
                  </a:lnTo>
                  <a:lnTo>
                    <a:pt x="836" y="59"/>
                  </a:lnTo>
                  <a:lnTo>
                    <a:pt x="824" y="51"/>
                  </a:lnTo>
                  <a:lnTo>
                    <a:pt x="811" y="43"/>
                  </a:lnTo>
                  <a:lnTo>
                    <a:pt x="799" y="36"/>
                  </a:lnTo>
                  <a:lnTo>
                    <a:pt x="786" y="29"/>
                  </a:lnTo>
                  <a:lnTo>
                    <a:pt x="772" y="24"/>
                  </a:lnTo>
                  <a:lnTo>
                    <a:pt x="759" y="18"/>
                  </a:lnTo>
                  <a:lnTo>
                    <a:pt x="745" y="13"/>
                  </a:lnTo>
                  <a:lnTo>
                    <a:pt x="730" y="9"/>
                  </a:lnTo>
                  <a:lnTo>
                    <a:pt x="716" y="5"/>
                  </a:lnTo>
                  <a:lnTo>
                    <a:pt x="701" y="3"/>
                  </a:lnTo>
                  <a:lnTo>
                    <a:pt x="686" y="1"/>
                  </a:lnTo>
                  <a:lnTo>
                    <a:pt x="671" y="0"/>
                  </a:lnTo>
                  <a:lnTo>
                    <a:pt x="655" y="0"/>
                  </a:lnTo>
                  <a:lnTo>
                    <a:pt x="633" y="0"/>
                  </a:lnTo>
                  <a:lnTo>
                    <a:pt x="610" y="3"/>
                  </a:lnTo>
                  <a:lnTo>
                    <a:pt x="589" y="6"/>
                  </a:lnTo>
                  <a:lnTo>
                    <a:pt x="568" y="12"/>
                  </a:lnTo>
                  <a:lnTo>
                    <a:pt x="548" y="19"/>
                  </a:lnTo>
                  <a:lnTo>
                    <a:pt x="528" y="27"/>
                  </a:lnTo>
                  <a:lnTo>
                    <a:pt x="510" y="37"/>
                  </a:lnTo>
                  <a:lnTo>
                    <a:pt x="491" y="48"/>
                  </a:lnTo>
                  <a:lnTo>
                    <a:pt x="474" y="59"/>
                  </a:lnTo>
                  <a:lnTo>
                    <a:pt x="458" y="72"/>
                  </a:lnTo>
                  <a:lnTo>
                    <a:pt x="443" y="86"/>
                  </a:lnTo>
                  <a:lnTo>
                    <a:pt x="429" y="102"/>
                  </a:lnTo>
                  <a:lnTo>
                    <a:pt x="415" y="118"/>
                  </a:lnTo>
                  <a:lnTo>
                    <a:pt x="403" y="135"/>
                  </a:lnTo>
                  <a:lnTo>
                    <a:pt x="392" y="153"/>
                  </a:lnTo>
                  <a:lnTo>
                    <a:pt x="382" y="172"/>
                  </a:lnTo>
                  <a:lnTo>
                    <a:pt x="366" y="165"/>
                  </a:lnTo>
                  <a:lnTo>
                    <a:pt x="349" y="160"/>
                  </a:lnTo>
                  <a:lnTo>
                    <a:pt x="340" y="158"/>
                  </a:lnTo>
                  <a:lnTo>
                    <a:pt x="331" y="157"/>
                  </a:lnTo>
                  <a:lnTo>
                    <a:pt x="322" y="156"/>
                  </a:lnTo>
                  <a:lnTo>
                    <a:pt x="312" y="156"/>
                  </a:lnTo>
                  <a:lnTo>
                    <a:pt x="298" y="156"/>
                  </a:lnTo>
                  <a:lnTo>
                    <a:pt x="284" y="158"/>
                  </a:lnTo>
                  <a:lnTo>
                    <a:pt x="270" y="161"/>
                  </a:lnTo>
                  <a:lnTo>
                    <a:pt x="257" y="165"/>
                  </a:lnTo>
                  <a:lnTo>
                    <a:pt x="245" y="171"/>
                  </a:lnTo>
                  <a:lnTo>
                    <a:pt x="232" y="177"/>
                  </a:lnTo>
                  <a:lnTo>
                    <a:pt x="221" y="184"/>
                  </a:lnTo>
                  <a:lnTo>
                    <a:pt x="211" y="192"/>
                  </a:lnTo>
                  <a:lnTo>
                    <a:pt x="201" y="202"/>
                  </a:lnTo>
                  <a:lnTo>
                    <a:pt x="192" y="212"/>
                  </a:lnTo>
                  <a:lnTo>
                    <a:pt x="184" y="222"/>
                  </a:lnTo>
                  <a:lnTo>
                    <a:pt x="177" y="233"/>
                  </a:lnTo>
                  <a:lnTo>
                    <a:pt x="171" y="245"/>
                  </a:lnTo>
                  <a:lnTo>
                    <a:pt x="165" y="258"/>
                  </a:lnTo>
                  <a:lnTo>
                    <a:pt x="161" y="271"/>
                  </a:lnTo>
                  <a:lnTo>
                    <a:pt x="159" y="285"/>
                  </a:lnTo>
                  <a:lnTo>
                    <a:pt x="142" y="292"/>
                  </a:lnTo>
                  <a:lnTo>
                    <a:pt x="125" y="299"/>
                  </a:lnTo>
                  <a:lnTo>
                    <a:pt x="109" y="308"/>
                  </a:lnTo>
                  <a:lnTo>
                    <a:pt x="95" y="319"/>
                  </a:lnTo>
                  <a:lnTo>
                    <a:pt x="81" y="329"/>
                  </a:lnTo>
                  <a:lnTo>
                    <a:pt x="68" y="341"/>
                  </a:lnTo>
                  <a:lnTo>
                    <a:pt x="56" y="355"/>
                  </a:lnTo>
                  <a:lnTo>
                    <a:pt x="44" y="369"/>
                  </a:lnTo>
                  <a:lnTo>
                    <a:pt x="35" y="383"/>
                  </a:lnTo>
                  <a:lnTo>
                    <a:pt x="26" y="400"/>
                  </a:lnTo>
                  <a:lnTo>
                    <a:pt x="18" y="416"/>
                  </a:lnTo>
                  <a:lnTo>
                    <a:pt x="12" y="433"/>
                  </a:lnTo>
                  <a:lnTo>
                    <a:pt x="6" y="450"/>
                  </a:lnTo>
                  <a:lnTo>
                    <a:pt x="3" y="469"/>
                  </a:lnTo>
                  <a:lnTo>
                    <a:pt x="1" y="487"/>
                  </a:lnTo>
                  <a:lnTo>
                    <a:pt x="0" y="507"/>
                  </a:lnTo>
                  <a:lnTo>
                    <a:pt x="0" y="518"/>
                  </a:lnTo>
                  <a:lnTo>
                    <a:pt x="1" y="530"/>
                  </a:lnTo>
                  <a:lnTo>
                    <a:pt x="2" y="542"/>
                  </a:lnTo>
                  <a:lnTo>
                    <a:pt x="4" y="554"/>
                  </a:lnTo>
                  <a:lnTo>
                    <a:pt x="8" y="565"/>
                  </a:lnTo>
                  <a:lnTo>
                    <a:pt x="11" y="576"/>
                  </a:lnTo>
                  <a:lnTo>
                    <a:pt x="14" y="586"/>
                  </a:lnTo>
                  <a:lnTo>
                    <a:pt x="18" y="597"/>
                  </a:lnTo>
                  <a:lnTo>
                    <a:pt x="23" y="608"/>
                  </a:lnTo>
                  <a:lnTo>
                    <a:pt x="28" y="618"/>
                  </a:lnTo>
                  <a:lnTo>
                    <a:pt x="33" y="627"/>
                  </a:lnTo>
                  <a:lnTo>
                    <a:pt x="40" y="637"/>
                  </a:lnTo>
                  <a:lnTo>
                    <a:pt x="53" y="656"/>
                  </a:lnTo>
                  <a:lnTo>
                    <a:pt x="68" y="672"/>
                  </a:lnTo>
                  <a:lnTo>
                    <a:pt x="85" y="687"/>
                  </a:lnTo>
                  <a:lnTo>
                    <a:pt x="104" y="701"/>
                  </a:lnTo>
                  <a:lnTo>
                    <a:pt x="112" y="706"/>
                  </a:lnTo>
                  <a:lnTo>
                    <a:pt x="122" y="712"/>
                  </a:lnTo>
                  <a:lnTo>
                    <a:pt x="133" y="717"/>
                  </a:lnTo>
                  <a:lnTo>
                    <a:pt x="143" y="723"/>
                  </a:lnTo>
                  <a:lnTo>
                    <a:pt x="153" y="726"/>
                  </a:lnTo>
                  <a:lnTo>
                    <a:pt x="164" y="730"/>
                  </a:lnTo>
                  <a:lnTo>
                    <a:pt x="176" y="733"/>
                  </a:lnTo>
                  <a:lnTo>
                    <a:pt x="187" y="735"/>
                  </a:lnTo>
                  <a:lnTo>
                    <a:pt x="199" y="738"/>
                  </a:lnTo>
                  <a:lnTo>
                    <a:pt x="211" y="740"/>
                  </a:lnTo>
                  <a:lnTo>
                    <a:pt x="223" y="740"/>
                  </a:lnTo>
                  <a:lnTo>
                    <a:pt x="234" y="741"/>
                  </a:lnTo>
                  <a:lnTo>
                    <a:pt x="957" y="741"/>
                  </a:lnTo>
                  <a:lnTo>
                    <a:pt x="969" y="740"/>
                  </a:lnTo>
                  <a:lnTo>
                    <a:pt x="980" y="740"/>
                  </a:lnTo>
                  <a:lnTo>
                    <a:pt x="989" y="738"/>
                  </a:lnTo>
                  <a:lnTo>
                    <a:pt x="1000" y="735"/>
                  </a:lnTo>
                  <a:lnTo>
                    <a:pt x="1021" y="731"/>
                  </a:lnTo>
                  <a:lnTo>
                    <a:pt x="1040" y="724"/>
                  </a:lnTo>
                  <a:lnTo>
                    <a:pt x="1060" y="714"/>
                  </a:lnTo>
                  <a:lnTo>
                    <a:pt x="1077" y="703"/>
                  </a:lnTo>
                  <a:lnTo>
                    <a:pt x="1093" y="691"/>
                  </a:lnTo>
                  <a:lnTo>
                    <a:pt x="1108" y="677"/>
                  </a:lnTo>
                  <a:lnTo>
                    <a:pt x="1122" y="662"/>
                  </a:lnTo>
                  <a:lnTo>
                    <a:pt x="1134" y="646"/>
                  </a:lnTo>
                  <a:lnTo>
                    <a:pt x="1145" y="627"/>
                  </a:lnTo>
                  <a:lnTo>
                    <a:pt x="1155" y="609"/>
                  </a:lnTo>
                  <a:lnTo>
                    <a:pt x="1161" y="590"/>
                  </a:lnTo>
                  <a:lnTo>
                    <a:pt x="1167" y="569"/>
                  </a:lnTo>
                  <a:lnTo>
                    <a:pt x="1169" y="558"/>
                  </a:lnTo>
                  <a:lnTo>
                    <a:pt x="1170" y="548"/>
                  </a:lnTo>
                  <a:lnTo>
                    <a:pt x="1171" y="537"/>
                  </a:lnTo>
                  <a:lnTo>
                    <a:pt x="1171" y="526"/>
                  </a:lnTo>
                  <a:lnTo>
                    <a:pt x="1171" y="515"/>
                  </a:lnTo>
                  <a:lnTo>
                    <a:pt x="1170" y="504"/>
                  </a:lnTo>
                  <a:lnTo>
                    <a:pt x="1169" y="494"/>
                  </a:lnTo>
                  <a:lnTo>
                    <a:pt x="1167" y="483"/>
                  </a:lnTo>
                  <a:lnTo>
                    <a:pt x="1161" y="462"/>
                  </a:lnTo>
                  <a:lnTo>
                    <a:pt x="1154" y="443"/>
                  </a:lnTo>
                  <a:lnTo>
                    <a:pt x="1145" y="423"/>
                  </a:lnTo>
                  <a:lnTo>
                    <a:pt x="1134" y="406"/>
                  </a:lnTo>
                  <a:lnTo>
                    <a:pt x="1122" y="390"/>
                  </a:lnTo>
                  <a:lnTo>
                    <a:pt x="1108" y="375"/>
                  </a:lnTo>
                  <a:lnTo>
                    <a:pt x="1093" y="361"/>
                  </a:lnTo>
                  <a:lnTo>
                    <a:pt x="1077" y="348"/>
                  </a:lnTo>
                  <a:lnTo>
                    <a:pt x="1059" y="337"/>
                  </a:lnTo>
                  <a:lnTo>
                    <a:pt x="1040" y="328"/>
                  </a:lnTo>
                  <a:lnTo>
                    <a:pt x="1021" y="321"/>
                  </a:lnTo>
                  <a:lnTo>
                    <a:pt x="1000" y="315"/>
                  </a:lnTo>
                  <a:lnTo>
                    <a:pt x="989" y="314"/>
                  </a:lnTo>
                  <a:lnTo>
                    <a:pt x="979" y="312"/>
                  </a:lnTo>
                  <a:lnTo>
                    <a:pt x="968" y="311"/>
                  </a:lnTo>
                  <a:lnTo>
                    <a:pt x="957" y="311"/>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1" name="PA-矩形 3"/>
            <p:cNvSpPr txBox="1">
              <a:spLocks noChangeArrowheads="1"/>
            </p:cNvSpPr>
            <p:nvPr>
              <p:custDataLst>
                <p:tags r:id="rId5"/>
              </p:custDataLst>
            </p:nvPr>
          </p:nvSpPr>
          <p:spPr>
            <a:xfrm>
              <a:off x="3590723" y="1924812"/>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2" name="PA-矩形 24"/>
            <p:cNvSpPr/>
            <p:nvPr>
              <p:custDataLst>
                <p:tags r:id="rId6"/>
              </p:custDataLst>
            </p:nvPr>
          </p:nvSpPr>
          <p:spPr>
            <a:xfrm>
              <a:off x="3565601" y="2388742"/>
              <a:ext cx="1841544"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6" name="PA-组合 5"/>
          <p:cNvGrpSpPr/>
          <p:nvPr>
            <p:custDataLst>
              <p:tags r:id="rId7"/>
            </p:custDataLst>
          </p:nvPr>
        </p:nvGrpSpPr>
        <p:grpSpPr>
          <a:xfrm>
            <a:off x="2463190" y="3147218"/>
            <a:ext cx="3221999" cy="1193604"/>
            <a:chOff x="2463190" y="3147218"/>
            <a:chExt cx="3221999" cy="1193604"/>
          </a:xfrm>
        </p:grpSpPr>
        <p:sp>
          <p:nvSpPr>
            <p:cNvPr id="49" name="PA-任意多边形 22"/>
            <p:cNvSpPr/>
            <p:nvPr>
              <p:custDataLst>
                <p:tags r:id="rId8"/>
              </p:custDataLst>
            </p:nvPr>
          </p:nvSpPr>
          <p:spPr bwMode="auto">
            <a:xfrm rot="10800000">
              <a:off x="2463190" y="3147218"/>
              <a:ext cx="3221999" cy="1193604"/>
            </a:xfrm>
            <a:custGeom>
              <a:avLst/>
              <a:gdLst>
                <a:gd name="T0" fmla="*/ 52 w 21600"/>
                <a:gd name="T1" fmla="*/ 0 h 21600"/>
                <a:gd name="T2" fmla="*/ 16770 w 21600"/>
                <a:gd name="T3" fmla="*/ 0 h 21600"/>
                <a:gd name="T4" fmla="*/ 19327 w 21600"/>
                <a:gd name="T5" fmla="*/ 4851 h 21600"/>
                <a:gd name="T6" fmla="*/ 21600 w 21600"/>
                <a:gd name="T7" fmla="*/ 9036 h 21600"/>
                <a:gd name="T8" fmla="*/ 16287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52" y="0"/>
                  </a:moveTo>
                  <a:lnTo>
                    <a:pt x="16770" y="0"/>
                  </a:lnTo>
                  <a:cubicBezTo>
                    <a:pt x="17854" y="0"/>
                    <a:pt x="18550" y="2179"/>
                    <a:pt x="19327" y="4851"/>
                  </a:cubicBezTo>
                  <a:cubicBezTo>
                    <a:pt x="20105" y="7523"/>
                    <a:pt x="20751" y="10939"/>
                    <a:pt x="21600" y="9036"/>
                  </a:cubicBezTo>
                  <a:cubicBezTo>
                    <a:pt x="19963" y="16808"/>
                    <a:pt x="18851" y="21600"/>
                    <a:pt x="16287" y="21600"/>
                  </a:cubicBezTo>
                  <a:lnTo>
                    <a:pt x="0" y="21600"/>
                  </a:lnTo>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p:cNvGrpSpPr/>
            <p:nvPr/>
          </p:nvGrpSpPr>
          <p:grpSpPr>
            <a:xfrm>
              <a:off x="3140450" y="3545801"/>
              <a:ext cx="279400" cy="406400"/>
              <a:chOff x="1038225" y="5818188"/>
              <a:chExt cx="279400" cy="406400"/>
            </a:xfrm>
            <a:solidFill>
              <a:srgbClr val="FF3300"/>
            </a:solidFill>
          </p:grpSpPr>
          <p:sp>
            <p:nvSpPr>
              <p:cNvPr id="67" name="PA-任意多边形 169"/>
              <p:cNvSpPr/>
              <p:nvPr>
                <p:custDataLst>
                  <p:tags r:id="rId9"/>
                </p:custDataLst>
              </p:nvPr>
            </p:nvSpPr>
            <p:spPr bwMode="auto">
              <a:xfrm>
                <a:off x="1038225" y="5818188"/>
                <a:ext cx="279400" cy="334963"/>
              </a:xfrm>
              <a:custGeom>
                <a:avLst/>
                <a:gdLst>
                  <a:gd name="T0" fmla="*/ 145 w 705"/>
                  <a:gd name="T1" fmla="*/ 637 h 846"/>
                  <a:gd name="T2" fmla="*/ 156 w 705"/>
                  <a:gd name="T3" fmla="*/ 647 h 846"/>
                  <a:gd name="T4" fmla="*/ 188 w 705"/>
                  <a:gd name="T5" fmla="*/ 690 h 846"/>
                  <a:gd name="T6" fmla="*/ 202 w 705"/>
                  <a:gd name="T7" fmla="*/ 718 h 846"/>
                  <a:gd name="T8" fmla="*/ 210 w 705"/>
                  <a:gd name="T9" fmla="*/ 752 h 846"/>
                  <a:gd name="T10" fmla="*/ 212 w 705"/>
                  <a:gd name="T11" fmla="*/ 846 h 846"/>
                  <a:gd name="T12" fmla="*/ 324 w 705"/>
                  <a:gd name="T13" fmla="*/ 416 h 846"/>
                  <a:gd name="T14" fmla="*/ 297 w 705"/>
                  <a:gd name="T15" fmla="*/ 395 h 846"/>
                  <a:gd name="T16" fmla="*/ 283 w 705"/>
                  <a:gd name="T17" fmla="*/ 364 h 846"/>
                  <a:gd name="T18" fmla="*/ 283 w 705"/>
                  <a:gd name="T19" fmla="*/ 338 h 846"/>
                  <a:gd name="T20" fmla="*/ 291 w 705"/>
                  <a:gd name="T21" fmla="*/ 319 h 846"/>
                  <a:gd name="T22" fmla="*/ 303 w 705"/>
                  <a:gd name="T23" fmla="*/ 302 h 846"/>
                  <a:gd name="T24" fmla="*/ 319 w 705"/>
                  <a:gd name="T25" fmla="*/ 289 h 846"/>
                  <a:gd name="T26" fmla="*/ 338 w 705"/>
                  <a:gd name="T27" fmla="*/ 283 h 846"/>
                  <a:gd name="T28" fmla="*/ 360 w 705"/>
                  <a:gd name="T29" fmla="*/ 282 h 846"/>
                  <a:gd name="T30" fmla="*/ 380 w 705"/>
                  <a:gd name="T31" fmla="*/ 287 h 846"/>
                  <a:gd name="T32" fmla="*/ 398 w 705"/>
                  <a:gd name="T33" fmla="*/ 297 h 846"/>
                  <a:gd name="T34" fmla="*/ 411 w 705"/>
                  <a:gd name="T35" fmla="*/ 312 h 846"/>
                  <a:gd name="T36" fmla="*/ 420 w 705"/>
                  <a:gd name="T37" fmla="*/ 330 h 846"/>
                  <a:gd name="T38" fmla="*/ 424 w 705"/>
                  <a:gd name="T39" fmla="*/ 352 h 846"/>
                  <a:gd name="T40" fmla="*/ 415 w 705"/>
                  <a:gd name="T41" fmla="*/ 385 h 846"/>
                  <a:gd name="T42" fmla="*/ 391 w 705"/>
                  <a:gd name="T43" fmla="*/ 410 h 846"/>
                  <a:gd name="T44" fmla="*/ 371 w 705"/>
                  <a:gd name="T45" fmla="*/ 846 h 846"/>
                  <a:gd name="T46" fmla="*/ 494 w 705"/>
                  <a:gd name="T47" fmla="*/ 762 h 846"/>
                  <a:gd name="T48" fmla="*/ 500 w 705"/>
                  <a:gd name="T49" fmla="*/ 727 h 846"/>
                  <a:gd name="T50" fmla="*/ 513 w 705"/>
                  <a:gd name="T51" fmla="*/ 695 h 846"/>
                  <a:gd name="T52" fmla="*/ 540 w 705"/>
                  <a:gd name="T53" fmla="*/ 654 h 846"/>
                  <a:gd name="T54" fmla="*/ 564 w 705"/>
                  <a:gd name="T55" fmla="*/ 634 h 846"/>
                  <a:gd name="T56" fmla="*/ 609 w 705"/>
                  <a:gd name="T57" fmla="*/ 594 h 846"/>
                  <a:gd name="T58" fmla="*/ 646 w 705"/>
                  <a:gd name="T59" fmla="*/ 547 h 846"/>
                  <a:gd name="T60" fmla="*/ 675 w 705"/>
                  <a:gd name="T61" fmla="*/ 495 h 846"/>
                  <a:gd name="T62" fmla="*/ 696 w 705"/>
                  <a:gd name="T63" fmla="*/ 436 h 846"/>
                  <a:gd name="T64" fmla="*/ 704 w 705"/>
                  <a:gd name="T65" fmla="*/ 374 h 846"/>
                  <a:gd name="T66" fmla="*/ 703 w 705"/>
                  <a:gd name="T67" fmla="*/ 316 h 846"/>
                  <a:gd name="T68" fmla="*/ 695 w 705"/>
                  <a:gd name="T69" fmla="*/ 265 h 846"/>
                  <a:gd name="T70" fmla="*/ 677 w 705"/>
                  <a:gd name="T71" fmla="*/ 215 h 846"/>
                  <a:gd name="T72" fmla="*/ 655 w 705"/>
                  <a:gd name="T73" fmla="*/ 169 h 846"/>
                  <a:gd name="T74" fmla="*/ 624 w 705"/>
                  <a:gd name="T75" fmla="*/ 128 h 846"/>
                  <a:gd name="T76" fmla="*/ 590 w 705"/>
                  <a:gd name="T77" fmla="*/ 92 h 846"/>
                  <a:gd name="T78" fmla="*/ 550 w 705"/>
                  <a:gd name="T79" fmla="*/ 60 h 846"/>
                  <a:gd name="T80" fmla="*/ 506 w 705"/>
                  <a:gd name="T81" fmla="*/ 34 h 846"/>
                  <a:gd name="T82" fmla="*/ 457 w 705"/>
                  <a:gd name="T83" fmla="*/ 15 h 846"/>
                  <a:gd name="T84" fmla="*/ 406 w 705"/>
                  <a:gd name="T85" fmla="*/ 3 h 846"/>
                  <a:gd name="T86" fmla="*/ 352 w 705"/>
                  <a:gd name="T87" fmla="*/ 0 h 846"/>
                  <a:gd name="T88" fmla="*/ 299 w 705"/>
                  <a:gd name="T89" fmla="*/ 3 h 846"/>
                  <a:gd name="T90" fmla="*/ 247 w 705"/>
                  <a:gd name="T91" fmla="*/ 15 h 846"/>
                  <a:gd name="T92" fmla="*/ 200 w 705"/>
                  <a:gd name="T93" fmla="*/ 34 h 846"/>
                  <a:gd name="T94" fmla="*/ 156 w 705"/>
                  <a:gd name="T95" fmla="*/ 60 h 846"/>
                  <a:gd name="T96" fmla="*/ 116 w 705"/>
                  <a:gd name="T97" fmla="*/ 92 h 846"/>
                  <a:gd name="T98" fmla="*/ 80 w 705"/>
                  <a:gd name="T99" fmla="*/ 128 h 846"/>
                  <a:gd name="T100" fmla="*/ 51 w 705"/>
                  <a:gd name="T101" fmla="*/ 169 h 846"/>
                  <a:gd name="T102" fmla="*/ 27 w 705"/>
                  <a:gd name="T103" fmla="*/ 215 h 846"/>
                  <a:gd name="T104" fmla="*/ 11 w 705"/>
                  <a:gd name="T105" fmla="*/ 265 h 846"/>
                  <a:gd name="T106" fmla="*/ 1 w 705"/>
                  <a:gd name="T107" fmla="*/ 316 h 846"/>
                  <a:gd name="T108" fmla="*/ 0 w 705"/>
                  <a:gd name="T109" fmla="*/ 374 h 846"/>
                  <a:gd name="T110" fmla="*/ 10 w 705"/>
                  <a:gd name="T111" fmla="*/ 435 h 846"/>
                  <a:gd name="T112" fmla="*/ 29 w 705"/>
                  <a:gd name="T113" fmla="*/ 493 h 846"/>
                  <a:gd name="T114" fmla="*/ 58 w 705"/>
                  <a:gd name="T115" fmla="*/ 546 h 846"/>
                  <a:gd name="T116" fmla="*/ 95 w 705"/>
                  <a:gd name="T117" fmla="*/ 593 h 846"/>
                  <a:gd name="T118" fmla="*/ 139 w 705"/>
                  <a:gd name="T119" fmla="*/ 63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5" h="846">
                    <a:moveTo>
                      <a:pt x="139" y="633"/>
                    </a:moveTo>
                    <a:lnTo>
                      <a:pt x="142" y="635"/>
                    </a:lnTo>
                    <a:lnTo>
                      <a:pt x="145" y="637"/>
                    </a:lnTo>
                    <a:lnTo>
                      <a:pt x="145" y="637"/>
                    </a:lnTo>
                    <a:lnTo>
                      <a:pt x="145" y="637"/>
                    </a:lnTo>
                    <a:lnTo>
                      <a:pt x="156" y="647"/>
                    </a:lnTo>
                    <a:lnTo>
                      <a:pt x="166" y="659"/>
                    </a:lnTo>
                    <a:lnTo>
                      <a:pt x="178" y="673"/>
                    </a:lnTo>
                    <a:lnTo>
                      <a:pt x="188" y="690"/>
                    </a:lnTo>
                    <a:lnTo>
                      <a:pt x="193" y="699"/>
                    </a:lnTo>
                    <a:lnTo>
                      <a:pt x="198" y="708"/>
                    </a:lnTo>
                    <a:lnTo>
                      <a:pt x="202" y="718"/>
                    </a:lnTo>
                    <a:lnTo>
                      <a:pt x="205" y="729"/>
                    </a:lnTo>
                    <a:lnTo>
                      <a:pt x="207" y="740"/>
                    </a:lnTo>
                    <a:lnTo>
                      <a:pt x="210" y="752"/>
                    </a:lnTo>
                    <a:lnTo>
                      <a:pt x="211" y="763"/>
                    </a:lnTo>
                    <a:lnTo>
                      <a:pt x="212" y="775"/>
                    </a:lnTo>
                    <a:lnTo>
                      <a:pt x="212" y="846"/>
                    </a:lnTo>
                    <a:lnTo>
                      <a:pt x="335" y="846"/>
                    </a:lnTo>
                    <a:lnTo>
                      <a:pt x="335" y="420"/>
                    </a:lnTo>
                    <a:lnTo>
                      <a:pt x="324" y="416"/>
                    </a:lnTo>
                    <a:lnTo>
                      <a:pt x="313" y="410"/>
                    </a:lnTo>
                    <a:lnTo>
                      <a:pt x="305" y="404"/>
                    </a:lnTo>
                    <a:lnTo>
                      <a:pt x="297" y="395"/>
                    </a:lnTo>
                    <a:lnTo>
                      <a:pt x="291" y="385"/>
                    </a:lnTo>
                    <a:lnTo>
                      <a:pt x="286" y="375"/>
                    </a:lnTo>
                    <a:lnTo>
                      <a:pt x="283" y="364"/>
                    </a:lnTo>
                    <a:lnTo>
                      <a:pt x="282" y="352"/>
                    </a:lnTo>
                    <a:lnTo>
                      <a:pt x="282" y="344"/>
                    </a:lnTo>
                    <a:lnTo>
                      <a:pt x="283" y="338"/>
                    </a:lnTo>
                    <a:lnTo>
                      <a:pt x="285" y="330"/>
                    </a:lnTo>
                    <a:lnTo>
                      <a:pt x="287" y="324"/>
                    </a:lnTo>
                    <a:lnTo>
                      <a:pt x="291" y="319"/>
                    </a:lnTo>
                    <a:lnTo>
                      <a:pt x="294" y="312"/>
                    </a:lnTo>
                    <a:lnTo>
                      <a:pt x="298" y="307"/>
                    </a:lnTo>
                    <a:lnTo>
                      <a:pt x="303" y="302"/>
                    </a:lnTo>
                    <a:lnTo>
                      <a:pt x="308" y="297"/>
                    </a:lnTo>
                    <a:lnTo>
                      <a:pt x="313" y="294"/>
                    </a:lnTo>
                    <a:lnTo>
                      <a:pt x="319" y="289"/>
                    </a:lnTo>
                    <a:lnTo>
                      <a:pt x="325" y="287"/>
                    </a:lnTo>
                    <a:lnTo>
                      <a:pt x="332" y="284"/>
                    </a:lnTo>
                    <a:lnTo>
                      <a:pt x="338" y="283"/>
                    </a:lnTo>
                    <a:lnTo>
                      <a:pt x="346" y="282"/>
                    </a:lnTo>
                    <a:lnTo>
                      <a:pt x="352" y="281"/>
                    </a:lnTo>
                    <a:lnTo>
                      <a:pt x="360" y="282"/>
                    </a:lnTo>
                    <a:lnTo>
                      <a:pt x="366" y="283"/>
                    </a:lnTo>
                    <a:lnTo>
                      <a:pt x="374" y="284"/>
                    </a:lnTo>
                    <a:lnTo>
                      <a:pt x="380" y="287"/>
                    </a:lnTo>
                    <a:lnTo>
                      <a:pt x="386" y="289"/>
                    </a:lnTo>
                    <a:lnTo>
                      <a:pt x="392" y="294"/>
                    </a:lnTo>
                    <a:lnTo>
                      <a:pt x="398" y="297"/>
                    </a:lnTo>
                    <a:lnTo>
                      <a:pt x="403" y="302"/>
                    </a:lnTo>
                    <a:lnTo>
                      <a:pt x="407" y="307"/>
                    </a:lnTo>
                    <a:lnTo>
                      <a:pt x="411" y="312"/>
                    </a:lnTo>
                    <a:lnTo>
                      <a:pt x="415" y="319"/>
                    </a:lnTo>
                    <a:lnTo>
                      <a:pt x="417" y="324"/>
                    </a:lnTo>
                    <a:lnTo>
                      <a:pt x="420" y="330"/>
                    </a:lnTo>
                    <a:lnTo>
                      <a:pt x="421" y="338"/>
                    </a:lnTo>
                    <a:lnTo>
                      <a:pt x="422" y="344"/>
                    </a:lnTo>
                    <a:lnTo>
                      <a:pt x="424" y="352"/>
                    </a:lnTo>
                    <a:lnTo>
                      <a:pt x="422" y="364"/>
                    </a:lnTo>
                    <a:lnTo>
                      <a:pt x="419" y="375"/>
                    </a:lnTo>
                    <a:lnTo>
                      <a:pt x="415" y="385"/>
                    </a:lnTo>
                    <a:lnTo>
                      <a:pt x="408" y="395"/>
                    </a:lnTo>
                    <a:lnTo>
                      <a:pt x="400" y="404"/>
                    </a:lnTo>
                    <a:lnTo>
                      <a:pt x="391" y="410"/>
                    </a:lnTo>
                    <a:lnTo>
                      <a:pt x="381" y="416"/>
                    </a:lnTo>
                    <a:lnTo>
                      <a:pt x="371" y="420"/>
                    </a:lnTo>
                    <a:lnTo>
                      <a:pt x="371" y="846"/>
                    </a:lnTo>
                    <a:lnTo>
                      <a:pt x="494" y="846"/>
                    </a:lnTo>
                    <a:lnTo>
                      <a:pt x="494" y="775"/>
                    </a:lnTo>
                    <a:lnTo>
                      <a:pt x="494" y="762"/>
                    </a:lnTo>
                    <a:lnTo>
                      <a:pt x="496" y="751"/>
                    </a:lnTo>
                    <a:lnTo>
                      <a:pt x="498" y="738"/>
                    </a:lnTo>
                    <a:lnTo>
                      <a:pt x="500" y="727"/>
                    </a:lnTo>
                    <a:lnTo>
                      <a:pt x="505" y="716"/>
                    </a:lnTo>
                    <a:lnTo>
                      <a:pt x="508" y="705"/>
                    </a:lnTo>
                    <a:lnTo>
                      <a:pt x="513" y="695"/>
                    </a:lnTo>
                    <a:lnTo>
                      <a:pt x="517" y="686"/>
                    </a:lnTo>
                    <a:lnTo>
                      <a:pt x="528" y="670"/>
                    </a:lnTo>
                    <a:lnTo>
                      <a:pt x="540" y="654"/>
                    </a:lnTo>
                    <a:lnTo>
                      <a:pt x="553" y="644"/>
                    </a:lnTo>
                    <a:lnTo>
                      <a:pt x="564" y="634"/>
                    </a:lnTo>
                    <a:lnTo>
                      <a:pt x="564" y="634"/>
                    </a:lnTo>
                    <a:lnTo>
                      <a:pt x="580" y="622"/>
                    </a:lnTo>
                    <a:lnTo>
                      <a:pt x="595" y="608"/>
                    </a:lnTo>
                    <a:lnTo>
                      <a:pt x="609" y="594"/>
                    </a:lnTo>
                    <a:lnTo>
                      <a:pt x="622" y="579"/>
                    </a:lnTo>
                    <a:lnTo>
                      <a:pt x="635" y="564"/>
                    </a:lnTo>
                    <a:lnTo>
                      <a:pt x="646" y="547"/>
                    </a:lnTo>
                    <a:lnTo>
                      <a:pt x="657" y="530"/>
                    </a:lnTo>
                    <a:lnTo>
                      <a:pt x="667" y="512"/>
                    </a:lnTo>
                    <a:lnTo>
                      <a:pt x="675" y="495"/>
                    </a:lnTo>
                    <a:lnTo>
                      <a:pt x="683" y="475"/>
                    </a:lnTo>
                    <a:lnTo>
                      <a:pt x="690" y="456"/>
                    </a:lnTo>
                    <a:lnTo>
                      <a:pt x="696" y="436"/>
                    </a:lnTo>
                    <a:lnTo>
                      <a:pt x="700" y="416"/>
                    </a:lnTo>
                    <a:lnTo>
                      <a:pt x="703" y="395"/>
                    </a:lnTo>
                    <a:lnTo>
                      <a:pt x="704" y="374"/>
                    </a:lnTo>
                    <a:lnTo>
                      <a:pt x="705" y="352"/>
                    </a:lnTo>
                    <a:lnTo>
                      <a:pt x="704" y="334"/>
                    </a:lnTo>
                    <a:lnTo>
                      <a:pt x="703" y="316"/>
                    </a:lnTo>
                    <a:lnTo>
                      <a:pt x="701" y="299"/>
                    </a:lnTo>
                    <a:lnTo>
                      <a:pt x="698" y="281"/>
                    </a:lnTo>
                    <a:lnTo>
                      <a:pt x="695" y="265"/>
                    </a:lnTo>
                    <a:lnTo>
                      <a:pt x="689" y="247"/>
                    </a:lnTo>
                    <a:lnTo>
                      <a:pt x="684" y="231"/>
                    </a:lnTo>
                    <a:lnTo>
                      <a:pt x="677" y="215"/>
                    </a:lnTo>
                    <a:lnTo>
                      <a:pt x="671" y="200"/>
                    </a:lnTo>
                    <a:lnTo>
                      <a:pt x="662" y="185"/>
                    </a:lnTo>
                    <a:lnTo>
                      <a:pt x="655" y="169"/>
                    </a:lnTo>
                    <a:lnTo>
                      <a:pt x="645" y="155"/>
                    </a:lnTo>
                    <a:lnTo>
                      <a:pt x="635" y="141"/>
                    </a:lnTo>
                    <a:lnTo>
                      <a:pt x="624" y="128"/>
                    </a:lnTo>
                    <a:lnTo>
                      <a:pt x="614" y="115"/>
                    </a:lnTo>
                    <a:lnTo>
                      <a:pt x="602" y="103"/>
                    </a:lnTo>
                    <a:lnTo>
                      <a:pt x="590" y="92"/>
                    </a:lnTo>
                    <a:lnTo>
                      <a:pt x="577" y="80"/>
                    </a:lnTo>
                    <a:lnTo>
                      <a:pt x="564" y="70"/>
                    </a:lnTo>
                    <a:lnTo>
                      <a:pt x="550" y="60"/>
                    </a:lnTo>
                    <a:lnTo>
                      <a:pt x="536" y="51"/>
                    </a:lnTo>
                    <a:lnTo>
                      <a:pt x="521" y="42"/>
                    </a:lnTo>
                    <a:lnTo>
                      <a:pt x="506" y="34"/>
                    </a:lnTo>
                    <a:lnTo>
                      <a:pt x="489" y="27"/>
                    </a:lnTo>
                    <a:lnTo>
                      <a:pt x="474" y="22"/>
                    </a:lnTo>
                    <a:lnTo>
                      <a:pt x="457" y="15"/>
                    </a:lnTo>
                    <a:lnTo>
                      <a:pt x="441" y="11"/>
                    </a:lnTo>
                    <a:lnTo>
                      <a:pt x="424" y="6"/>
                    </a:lnTo>
                    <a:lnTo>
                      <a:pt x="406" y="3"/>
                    </a:lnTo>
                    <a:lnTo>
                      <a:pt x="389" y="1"/>
                    </a:lnTo>
                    <a:lnTo>
                      <a:pt x="371" y="0"/>
                    </a:lnTo>
                    <a:lnTo>
                      <a:pt x="352" y="0"/>
                    </a:lnTo>
                    <a:lnTo>
                      <a:pt x="335" y="0"/>
                    </a:lnTo>
                    <a:lnTo>
                      <a:pt x="317" y="1"/>
                    </a:lnTo>
                    <a:lnTo>
                      <a:pt x="299" y="3"/>
                    </a:lnTo>
                    <a:lnTo>
                      <a:pt x="282" y="6"/>
                    </a:lnTo>
                    <a:lnTo>
                      <a:pt x="265" y="11"/>
                    </a:lnTo>
                    <a:lnTo>
                      <a:pt x="247" y="15"/>
                    </a:lnTo>
                    <a:lnTo>
                      <a:pt x="231" y="22"/>
                    </a:lnTo>
                    <a:lnTo>
                      <a:pt x="215" y="27"/>
                    </a:lnTo>
                    <a:lnTo>
                      <a:pt x="200" y="34"/>
                    </a:lnTo>
                    <a:lnTo>
                      <a:pt x="185" y="42"/>
                    </a:lnTo>
                    <a:lnTo>
                      <a:pt x="170" y="51"/>
                    </a:lnTo>
                    <a:lnTo>
                      <a:pt x="156" y="60"/>
                    </a:lnTo>
                    <a:lnTo>
                      <a:pt x="142" y="70"/>
                    </a:lnTo>
                    <a:lnTo>
                      <a:pt x="129" y="80"/>
                    </a:lnTo>
                    <a:lnTo>
                      <a:pt x="116" y="92"/>
                    </a:lnTo>
                    <a:lnTo>
                      <a:pt x="103" y="103"/>
                    </a:lnTo>
                    <a:lnTo>
                      <a:pt x="92" y="115"/>
                    </a:lnTo>
                    <a:lnTo>
                      <a:pt x="80" y="128"/>
                    </a:lnTo>
                    <a:lnTo>
                      <a:pt x="70" y="141"/>
                    </a:lnTo>
                    <a:lnTo>
                      <a:pt x="61" y="155"/>
                    </a:lnTo>
                    <a:lnTo>
                      <a:pt x="51" y="169"/>
                    </a:lnTo>
                    <a:lnTo>
                      <a:pt x="42" y="185"/>
                    </a:lnTo>
                    <a:lnTo>
                      <a:pt x="35" y="200"/>
                    </a:lnTo>
                    <a:lnTo>
                      <a:pt x="27" y="215"/>
                    </a:lnTo>
                    <a:lnTo>
                      <a:pt x="22" y="231"/>
                    </a:lnTo>
                    <a:lnTo>
                      <a:pt x="15" y="247"/>
                    </a:lnTo>
                    <a:lnTo>
                      <a:pt x="11" y="265"/>
                    </a:lnTo>
                    <a:lnTo>
                      <a:pt x="7" y="281"/>
                    </a:lnTo>
                    <a:lnTo>
                      <a:pt x="4" y="299"/>
                    </a:lnTo>
                    <a:lnTo>
                      <a:pt x="1" y="316"/>
                    </a:lnTo>
                    <a:lnTo>
                      <a:pt x="0" y="334"/>
                    </a:lnTo>
                    <a:lnTo>
                      <a:pt x="0" y="352"/>
                    </a:lnTo>
                    <a:lnTo>
                      <a:pt x="0" y="374"/>
                    </a:lnTo>
                    <a:lnTo>
                      <a:pt x="2" y="395"/>
                    </a:lnTo>
                    <a:lnTo>
                      <a:pt x="6" y="416"/>
                    </a:lnTo>
                    <a:lnTo>
                      <a:pt x="10" y="435"/>
                    </a:lnTo>
                    <a:lnTo>
                      <a:pt x="15" y="456"/>
                    </a:lnTo>
                    <a:lnTo>
                      <a:pt x="22" y="475"/>
                    </a:lnTo>
                    <a:lnTo>
                      <a:pt x="29" y="493"/>
                    </a:lnTo>
                    <a:lnTo>
                      <a:pt x="38" y="512"/>
                    </a:lnTo>
                    <a:lnTo>
                      <a:pt x="48" y="529"/>
                    </a:lnTo>
                    <a:lnTo>
                      <a:pt x="58" y="546"/>
                    </a:lnTo>
                    <a:lnTo>
                      <a:pt x="69" y="563"/>
                    </a:lnTo>
                    <a:lnTo>
                      <a:pt x="82" y="578"/>
                    </a:lnTo>
                    <a:lnTo>
                      <a:pt x="95" y="593"/>
                    </a:lnTo>
                    <a:lnTo>
                      <a:pt x="109" y="607"/>
                    </a:lnTo>
                    <a:lnTo>
                      <a:pt x="124" y="621"/>
                    </a:lnTo>
                    <a:lnTo>
                      <a:pt x="139" y="633"/>
                    </a:lnTo>
                    <a:lnTo>
                      <a:pt x="139"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8" name="PA-矩形 170"/>
              <p:cNvSpPr>
                <a:spLocks noChangeArrowheads="1"/>
              </p:cNvSpPr>
              <p:nvPr>
                <p:custDataLst>
                  <p:tags r:id="rId10"/>
                </p:custDataLst>
              </p:nvPr>
            </p:nvSpPr>
            <p:spPr bwMode="auto">
              <a:xfrm>
                <a:off x="1122362" y="6167438"/>
                <a:ext cx="1111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03" name="PA-矩形 3"/>
            <p:cNvSpPr txBox="1">
              <a:spLocks noChangeArrowheads="1"/>
            </p:cNvSpPr>
            <p:nvPr>
              <p:custDataLst>
                <p:tags r:id="rId11"/>
              </p:custDataLst>
            </p:nvPr>
          </p:nvSpPr>
          <p:spPr>
            <a:xfrm>
              <a:off x="3604128" y="3150343"/>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4" name="PA-矩形 24"/>
            <p:cNvSpPr/>
            <p:nvPr>
              <p:custDataLst>
                <p:tags r:id="rId12"/>
              </p:custDataLst>
            </p:nvPr>
          </p:nvSpPr>
          <p:spPr>
            <a:xfrm>
              <a:off x="3579006" y="3614273"/>
              <a:ext cx="1841544"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8" name="PA-组合 7"/>
          <p:cNvGrpSpPr/>
          <p:nvPr>
            <p:custDataLst>
              <p:tags r:id="rId13"/>
            </p:custDataLst>
          </p:nvPr>
        </p:nvGrpSpPr>
        <p:grpSpPr>
          <a:xfrm>
            <a:off x="2463190" y="4381578"/>
            <a:ext cx="3221999" cy="1193604"/>
            <a:chOff x="2463190" y="4381578"/>
            <a:chExt cx="3221999" cy="1193604"/>
          </a:xfrm>
        </p:grpSpPr>
        <p:sp>
          <p:nvSpPr>
            <p:cNvPr id="55" name="PA-任意多边形 38"/>
            <p:cNvSpPr/>
            <p:nvPr>
              <p:custDataLst>
                <p:tags r:id="rId14"/>
              </p:custDataLst>
            </p:nvPr>
          </p:nvSpPr>
          <p:spPr bwMode="auto">
            <a:xfrm rot="10800000">
              <a:off x="2463190" y="4381578"/>
              <a:ext cx="3221999" cy="1193604"/>
            </a:xfrm>
            <a:custGeom>
              <a:avLst/>
              <a:gdLst>
                <a:gd name="T0" fmla="*/ 52 w 21600"/>
                <a:gd name="T1" fmla="*/ 0 h 21600"/>
                <a:gd name="T2" fmla="*/ 16770 w 21600"/>
                <a:gd name="T3" fmla="*/ 0 h 21600"/>
                <a:gd name="T4" fmla="*/ 19327 w 21600"/>
                <a:gd name="T5" fmla="*/ 4851 h 21600"/>
                <a:gd name="T6" fmla="*/ 21600 w 21600"/>
                <a:gd name="T7" fmla="*/ 9036 h 21600"/>
                <a:gd name="T8" fmla="*/ 16287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52" y="0"/>
                  </a:moveTo>
                  <a:lnTo>
                    <a:pt x="16770" y="0"/>
                  </a:lnTo>
                  <a:cubicBezTo>
                    <a:pt x="17854" y="0"/>
                    <a:pt x="18550" y="2179"/>
                    <a:pt x="19327" y="4851"/>
                  </a:cubicBezTo>
                  <a:cubicBezTo>
                    <a:pt x="20105" y="7523"/>
                    <a:pt x="20751" y="10939"/>
                    <a:pt x="21600" y="9036"/>
                  </a:cubicBezTo>
                  <a:cubicBezTo>
                    <a:pt x="19963" y="16808"/>
                    <a:pt x="18851" y="21600"/>
                    <a:pt x="16287" y="21600"/>
                  </a:cubicBezTo>
                  <a:lnTo>
                    <a:pt x="0" y="21600"/>
                  </a:lnTo>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PA-任意多边形 152"/>
            <p:cNvSpPr/>
            <p:nvPr>
              <p:custDataLst>
                <p:tags r:id="rId15"/>
              </p:custDataLst>
            </p:nvPr>
          </p:nvSpPr>
          <p:spPr bwMode="auto">
            <a:xfrm>
              <a:off x="3086810" y="4730647"/>
              <a:ext cx="420688" cy="392113"/>
            </a:xfrm>
            <a:custGeom>
              <a:avLst/>
              <a:gdLst>
                <a:gd name="T0" fmla="*/ 485 w 1059"/>
                <a:gd name="T1" fmla="*/ 55 h 987"/>
                <a:gd name="T2" fmla="*/ 359 w 1059"/>
                <a:gd name="T3" fmla="*/ 81 h 987"/>
                <a:gd name="T4" fmla="*/ 246 w 1059"/>
                <a:gd name="T5" fmla="*/ 135 h 987"/>
                <a:gd name="T6" fmla="*/ 149 w 1059"/>
                <a:gd name="T7" fmla="*/ 213 h 987"/>
                <a:gd name="T8" fmla="*/ 73 w 1059"/>
                <a:gd name="T9" fmla="*/ 311 h 987"/>
                <a:gd name="T10" fmla="*/ 23 w 1059"/>
                <a:gd name="T11" fmla="*/ 425 h 987"/>
                <a:gd name="T12" fmla="*/ 1 w 1059"/>
                <a:gd name="T13" fmla="*/ 552 h 987"/>
                <a:gd name="T14" fmla="*/ 3 w 1059"/>
                <a:gd name="T15" fmla="*/ 636 h 987"/>
                <a:gd name="T16" fmla="*/ 48 w 1059"/>
                <a:gd name="T17" fmla="*/ 593 h 987"/>
                <a:gd name="T18" fmla="*/ 79 w 1059"/>
                <a:gd name="T19" fmla="*/ 553 h 987"/>
                <a:gd name="T20" fmla="*/ 126 w 1059"/>
                <a:gd name="T21" fmla="*/ 531 h 987"/>
                <a:gd name="T22" fmla="*/ 180 w 1059"/>
                <a:gd name="T23" fmla="*/ 533 h 987"/>
                <a:gd name="T24" fmla="*/ 225 w 1059"/>
                <a:gd name="T25" fmla="*/ 560 h 987"/>
                <a:gd name="T26" fmla="*/ 253 w 1059"/>
                <a:gd name="T27" fmla="*/ 606 h 987"/>
                <a:gd name="T28" fmla="*/ 293 w 1059"/>
                <a:gd name="T29" fmla="*/ 627 h 987"/>
                <a:gd name="T30" fmla="*/ 311 w 1059"/>
                <a:gd name="T31" fmla="*/ 578 h 987"/>
                <a:gd name="T32" fmla="*/ 350 w 1059"/>
                <a:gd name="T33" fmla="*/ 542 h 987"/>
                <a:gd name="T34" fmla="*/ 402 w 1059"/>
                <a:gd name="T35" fmla="*/ 529 h 987"/>
                <a:gd name="T36" fmla="*/ 454 w 1059"/>
                <a:gd name="T37" fmla="*/ 542 h 987"/>
                <a:gd name="T38" fmla="*/ 493 w 1059"/>
                <a:gd name="T39" fmla="*/ 577 h 987"/>
                <a:gd name="T40" fmla="*/ 511 w 1059"/>
                <a:gd name="T41" fmla="*/ 625 h 987"/>
                <a:gd name="T42" fmla="*/ 515 w 1059"/>
                <a:gd name="T43" fmla="*/ 932 h 987"/>
                <a:gd name="T44" fmla="*/ 535 w 1059"/>
                <a:gd name="T45" fmla="*/ 964 h 987"/>
                <a:gd name="T46" fmla="*/ 566 w 1059"/>
                <a:gd name="T47" fmla="*/ 984 h 987"/>
                <a:gd name="T48" fmla="*/ 605 w 1059"/>
                <a:gd name="T49" fmla="*/ 986 h 987"/>
                <a:gd name="T50" fmla="*/ 639 w 1059"/>
                <a:gd name="T51" fmla="*/ 970 h 987"/>
                <a:gd name="T52" fmla="*/ 661 w 1059"/>
                <a:gd name="T53" fmla="*/ 940 h 987"/>
                <a:gd name="T54" fmla="*/ 632 w 1059"/>
                <a:gd name="T55" fmla="*/ 909 h 987"/>
                <a:gd name="T56" fmla="*/ 614 w 1059"/>
                <a:gd name="T57" fmla="*/ 945 h 987"/>
                <a:gd name="T58" fmla="*/ 572 w 1059"/>
                <a:gd name="T59" fmla="*/ 948 h 987"/>
                <a:gd name="T60" fmla="*/ 548 w 1059"/>
                <a:gd name="T61" fmla="*/ 918 h 987"/>
                <a:gd name="T62" fmla="*/ 549 w 1059"/>
                <a:gd name="T63" fmla="*/ 617 h 987"/>
                <a:gd name="T64" fmla="*/ 571 w 1059"/>
                <a:gd name="T65" fmla="*/ 569 h 987"/>
                <a:gd name="T66" fmla="*/ 614 w 1059"/>
                <a:gd name="T67" fmla="*/ 538 h 987"/>
                <a:gd name="T68" fmla="*/ 668 w 1059"/>
                <a:gd name="T69" fmla="*/ 529 h 987"/>
                <a:gd name="T70" fmla="*/ 717 w 1059"/>
                <a:gd name="T71" fmla="*/ 547 h 987"/>
                <a:gd name="T72" fmla="*/ 753 w 1059"/>
                <a:gd name="T73" fmla="*/ 586 h 987"/>
                <a:gd name="T74" fmla="*/ 766 w 1059"/>
                <a:gd name="T75" fmla="*/ 638 h 987"/>
                <a:gd name="T76" fmla="*/ 810 w 1059"/>
                <a:gd name="T77" fmla="*/ 596 h 987"/>
                <a:gd name="T78" fmla="*/ 841 w 1059"/>
                <a:gd name="T79" fmla="*/ 554 h 987"/>
                <a:gd name="T80" fmla="*/ 889 w 1059"/>
                <a:gd name="T81" fmla="*/ 531 h 987"/>
                <a:gd name="T82" fmla="*/ 942 w 1059"/>
                <a:gd name="T83" fmla="*/ 533 h 987"/>
                <a:gd name="T84" fmla="*/ 986 w 1059"/>
                <a:gd name="T85" fmla="*/ 559 h 987"/>
                <a:gd name="T86" fmla="*/ 1014 w 1059"/>
                <a:gd name="T87" fmla="*/ 603 h 987"/>
                <a:gd name="T88" fmla="*/ 1056 w 1059"/>
                <a:gd name="T89" fmla="*/ 621 h 987"/>
                <a:gd name="T90" fmla="*/ 1055 w 1059"/>
                <a:gd name="T91" fmla="*/ 526 h 987"/>
                <a:gd name="T92" fmla="*/ 1027 w 1059"/>
                <a:gd name="T93" fmla="*/ 402 h 987"/>
                <a:gd name="T94" fmla="*/ 971 w 1059"/>
                <a:gd name="T95" fmla="*/ 290 h 987"/>
                <a:gd name="T96" fmla="*/ 891 w 1059"/>
                <a:gd name="T97" fmla="*/ 195 h 987"/>
                <a:gd name="T98" fmla="*/ 791 w 1059"/>
                <a:gd name="T99" fmla="*/ 122 h 987"/>
                <a:gd name="T100" fmla="*/ 675 w 1059"/>
                <a:gd name="T101" fmla="*/ 73 h 987"/>
                <a:gd name="T102" fmla="*/ 547 w 1059"/>
                <a:gd name="T103" fmla="*/ 5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9" h="987">
                  <a:moveTo>
                    <a:pt x="547" y="53"/>
                  </a:moveTo>
                  <a:lnTo>
                    <a:pt x="547" y="0"/>
                  </a:lnTo>
                  <a:lnTo>
                    <a:pt x="512" y="0"/>
                  </a:lnTo>
                  <a:lnTo>
                    <a:pt x="512" y="53"/>
                  </a:lnTo>
                  <a:lnTo>
                    <a:pt x="485" y="55"/>
                  </a:lnTo>
                  <a:lnTo>
                    <a:pt x="459" y="57"/>
                  </a:lnTo>
                  <a:lnTo>
                    <a:pt x="433" y="61"/>
                  </a:lnTo>
                  <a:lnTo>
                    <a:pt x="408" y="67"/>
                  </a:lnTo>
                  <a:lnTo>
                    <a:pt x="383" y="73"/>
                  </a:lnTo>
                  <a:lnTo>
                    <a:pt x="359" y="81"/>
                  </a:lnTo>
                  <a:lnTo>
                    <a:pt x="335" y="90"/>
                  </a:lnTo>
                  <a:lnTo>
                    <a:pt x="312" y="99"/>
                  </a:lnTo>
                  <a:lnTo>
                    <a:pt x="289" y="110"/>
                  </a:lnTo>
                  <a:lnTo>
                    <a:pt x="267" y="122"/>
                  </a:lnTo>
                  <a:lnTo>
                    <a:pt x="246" y="135"/>
                  </a:lnTo>
                  <a:lnTo>
                    <a:pt x="225" y="149"/>
                  </a:lnTo>
                  <a:lnTo>
                    <a:pt x="205" y="163"/>
                  </a:lnTo>
                  <a:lnTo>
                    <a:pt x="186" y="179"/>
                  </a:lnTo>
                  <a:lnTo>
                    <a:pt x="167" y="195"/>
                  </a:lnTo>
                  <a:lnTo>
                    <a:pt x="149" y="213"/>
                  </a:lnTo>
                  <a:lnTo>
                    <a:pt x="133" y="231"/>
                  </a:lnTo>
                  <a:lnTo>
                    <a:pt x="117" y="250"/>
                  </a:lnTo>
                  <a:lnTo>
                    <a:pt x="102" y="270"/>
                  </a:lnTo>
                  <a:lnTo>
                    <a:pt x="87" y="290"/>
                  </a:lnTo>
                  <a:lnTo>
                    <a:pt x="73" y="311"/>
                  </a:lnTo>
                  <a:lnTo>
                    <a:pt x="62" y="333"/>
                  </a:lnTo>
                  <a:lnTo>
                    <a:pt x="51" y="355"/>
                  </a:lnTo>
                  <a:lnTo>
                    <a:pt x="40" y="378"/>
                  </a:lnTo>
                  <a:lnTo>
                    <a:pt x="31" y="402"/>
                  </a:lnTo>
                  <a:lnTo>
                    <a:pt x="23" y="425"/>
                  </a:lnTo>
                  <a:lnTo>
                    <a:pt x="16" y="450"/>
                  </a:lnTo>
                  <a:lnTo>
                    <a:pt x="11" y="475"/>
                  </a:lnTo>
                  <a:lnTo>
                    <a:pt x="5" y="500"/>
                  </a:lnTo>
                  <a:lnTo>
                    <a:pt x="2" y="526"/>
                  </a:lnTo>
                  <a:lnTo>
                    <a:pt x="1" y="552"/>
                  </a:lnTo>
                  <a:lnTo>
                    <a:pt x="0" y="579"/>
                  </a:lnTo>
                  <a:lnTo>
                    <a:pt x="0" y="593"/>
                  </a:lnTo>
                  <a:lnTo>
                    <a:pt x="1" y="607"/>
                  </a:lnTo>
                  <a:lnTo>
                    <a:pt x="2" y="621"/>
                  </a:lnTo>
                  <a:lnTo>
                    <a:pt x="3" y="636"/>
                  </a:lnTo>
                  <a:lnTo>
                    <a:pt x="38" y="635"/>
                  </a:lnTo>
                  <a:lnTo>
                    <a:pt x="39" y="623"/>
                  </a:lnTo>
                  <a:lnTo>
                    <a:pt x="41" y="613"/>
                  </a:lnTo>
                  <a:lnTo>
                    <a:pt x="44" y="603"/>
                  </a:lnTo>
                  <a:lnTo>
                    <a:pt x="48" y="593"/>
                  </a:lnTo>
                  <a:lnTo>
                    <a:pt x="53" y="584"/>
                  </a:lnTo>
                  <a:lnTo>
                    <a:pt x="58" y="574"/>
                  </a:lnTo>
                  <a:lnTo>
                    <a:pt x="65" y="567"/>
                  </a:lnTo>
                  <a:lnTo>
                    <a:pt x="71" y="559"/>
                  </a:lnTo>
                  <a:lnTo>
                    <a:pt x="79" y="553"/>
                  </a:lnTo>
                  <a:lnTo>
                    <a:pt x="87" y="546"/>
                  </a:lnTo>
                  <a:lnTo>
                    <a:pt x="96" y="541"/>
                  </a:lnTo>
                  <a:lnTo>
                    <a:pt x="106" y="537"/>
                  </a:lnTo>
                  <a:lnTo>
                    <a:pt x="116" y="533"/>
                  </a:lnTo>
                  <a:lnTo>
                    <a:pt x="126" y="531"/>
                  </a:lnTo>
                  <a:lnTo>
                    <a:pt x="137" y="529"/>
                  </a:lnTo>
                  <a:lnTo>
                    <a:pt x="148" y="529"/>
                  </a:lnTo>
                  <a:lnTo>
                    <a:pt x="159" y="529"/>
                  </a:lnTo>
                  <a:lnTo>
                    <a:pt x="170" y="531"/>
                  </a:lnTo>
                  <a:lnTo>
                    <a:pt x="180" y="533"/>
                  </a:lnTo>
                  <a:lnTo>
                    <a:pt x="190" y="538"/>
                  </a:lnTo>
                  <a:lnTo>
                    <a:pt x="200" y="542"/>
                  </a:lnTo>
                  <a:lnTo>
                    <a:pt x="208" y="547"/>
                  </a:lnTo>
                  <a:lnTo>
                    <a:pt x="217" y="554"/>
                  </a:lnTo>
                  <a:lnTo>
                    <a:pt x="225" y="560"/>
                  </a:lnTo>
                  <a:lnTo>
                    <a:pt x="232" y="569"/>
                  </a:lnTo>
                  <a:lnTo>
                    <a:pt x="239" y="578"/>
                  </a:lnTo>
                  <a:lnTo>
                    <a:pt x="244" y="586"/>
                  </a:lnTo>
                  <a:lnTo>
                    <a:pt x="248" y="596"/>
                  </a:lnTo>
                  <a:lnTo>
                    <a:pt x="253" y="606"/>
                  </a:lnTo>
                  <a:lnTo>
                    <a:pt x="255" y="617"/>
                  </a:lnTo>
                  <a:lnTo>
                    <a:pt x="257" y="627"/>
                  </a:lnTo>
                  <a:lnTo>
                    <a:pt x="257" y="638"/>
                  </a:lnTo>
                  <a:lnTo>
                    <a:pt x="293" y="638"/>
                  </a:lnTo>
                  <a:lnTo>
                    <a:pt x="293" y="627"/>
                  </a:lnTo>
                  <a:lnTo>
                    <a:pt x="295" y="617"/>
                  </a:lnTo>
                  <a:lnTo>
                    <a:pt x="297" y="606"/>
                  </a:lnTo>
                  <a:lnTo>
                    <a:pt x="301" y="596"/>
                  </a:lnTo>
                  <a:lnTo>
                    <a:pt x="306" y="586"/>
                  </a:lnTo>
                  <a:lnTo>
                    <a:pt x="311" y="578"/>
                  </a:lnTo>
                  <a:lnTo>
                    <a:pt x="318" y="569"/>
                  </a:lnTo>
                  <a:lnTo>
                    <a:pt x="325" y="560"/>
                  </a:lnTo>
                  <a:lnTo>
                    <a:pt x="333" y="554"/>
                  </a:lnTo>
                  <a:lnTo>
                    <a:pt x="341" y="547"/>
                  </a:lnTo>
                  <a:lnTo>
                    <a:pt x="350" y="542"/>
                  </a:lnTo>
                  <a:lnTo>
                    <a:pt x="360" y="538"/>
                  </a:lnTo>
                  <a:lnTo>
                    <a:pt x="369" y="533"/>
                  </a:lnTo>
                  <a:lnTo>
                    <a:pt x="380" y="531"/>
                  </a:lnTo>
                  <a:lnTo>
                    <a:pt x="391" y="529"/>
                  </a:lnTo>
                  <a:lnTo>
                    <a:pt x="402" y="529"/>
                  </a:lnTo>
                  <a:lnTo>
                    <a:pt x="413" y="529"/>
                  </a:lnTo>
                  <a:lnTo>
                    <a:pt x="423" y="531"/>
                  </a:lnTo>
                  <a:lnTo>
                    <a:pt x="434" y="533"/>
                  </a:lnTo>
                  <a:lnTo>
                    <a:pt x="444" y="538"/>
                  </a:lnTo>
                  <a:lnTo>
                    <a:pt x="454" y="542"/>
                  </a:lnTo>
                  <a:lnTo>
                    <a:pt x="462" y="547"/>
                  </a:lnTo>
                  <a:lnTo>
                    <a:pt x="471" y="553"/>
                  </a:lnTo>
                  <a:lnTo>
                    <a:pt x="478" y="560"/>
                  </a:lnTo>
                  <a:lnTo>
                    <a:pt x="486" y="568"/>
                  </a:lnTo>
                  <a:lnTo>
                    <a:pt x="493" y="577"/>
                  </a:lnTo>
                  <a:lnTo>
                    <a:pt x="498" y="585"/>
                  </a:lnTo>
                  <a:lnTo>
                    <a:pt x="502" y="595"/>
                  </a:lnTo>
                  <a:lnTo>
                    <a:pt x="507" y="605"/>
                  </a:lnTo>
                  <a:lnTo>
                    <a:pt x="509" y="614"/>
                  </a:lnTo>
                  <a:lnTo>
                    <a:pt x="511" y="625"/>
                  </a:lnTo>
                  <a:lnTo>
                    <a:pt x="512" y="636"/>
                  </a:lnTo>
                  <a:lnTo>
                    <a:pt x="512" y="909"/>
                  </a:lnTo>
                  <a:lnTo>
                    <a:pt x="512" y="917"/>
                  </a:lnTo>
                  <a:lnTo>
                    <a:pt x="513" y="925"/>
                  </a:lnTo>
                  <a:lnTo>
                    <a:pt x="515" y="932"/>
                  </a:lnTo>
                  <a:lnTo>
                    <a:pt x="517" y="940"/>
                  </a:lnTo>
                  <a:lnTo>
                    <a:pt x="521" y="946"/>
                  </a:lnTo>
                  <a:lnTo>
                    <a:pt x="525" y="952"/>
                  </a:lnTo>
                  <a:lnTo>
                    <a:pt x="529" y="959"/>
                  </a:lnTo>
                  <a:lnTo>
                    <a:pt x="535" y="964"/>
                  </a:lnTo>
                  <a:lnTo>
                    <a:pt x="540" y="970"/>
                  </a:lnTo>
                  <a:lnTo>
                    <a:pt x="545" y="974"/>
                  </a:lnTo>
                  <a:lnTo>
                    <a:pt x="552" y="977"/>
                  </a:lnTo>
                  <a:lnTo>
                    <a:pt x="559" y="982"/>
                  </a:lnTo>
                  <a:lnTo>
                    <a:pt x="566" y="984"/>
                  </a:lnTo>
                  <a:lnTo>
                    <a:pt x="574" y="986"/>
                  </a:lnTo>
                  <a:lnTo>
                    <a:pt x="581" y="987"/>
                  </a:lnTo>
                  <a:lnTo>
                    <a:pt x="590" y="987"/>
                  </a:lnTo>
                  <a:lnTo>
                    <a:pt x="597" y="987"/>
                  </a:lnTo>
                  <a:lnTo>
                    <a:pt x="605" y="986"/>
                  </a:lnTo>
                  <a:lnTo>
                    <a:pt x="612" y="984"/>
                  </a:lnTo>
                  <a:lnTo>
                    <a:pt x="620" y="982"/>
                  </a:lnTo>
                  <a:lnTo>
                    <a:pt x="626" y="977"/>
                  </a:lnTo>
                  <a:lnTo>
                    <a:pt x="633" y="974"/>
                  </a:lnTo>
                  <a:lnTo>
                    <a:pt x="639" y="970"/>
                  </a:lnTo>
                  <a:lnTo>
                    <a:pt x="645" y="964"/>
                  </a:lnTo>
                  <a:lnTo>
                    <a:pt x="649" y="959"/>
                  </a:lnTo>
                  <a:lnTo>
                    <a:pt x="653" y="952"/>
                  </a:lnTo>
                  <a:lnTo>
                    <a:pt x="658" y="946"/>
                  </a:lnTo>
                  <a:lnTo>
                    <a:pt x="661" y="940"/>
                  </a:lnTo>
                  <a:lnTo>
                    <a:pt x="664" y="932"/>
                  </a:lnTo>
                  <a:lnTo>
                    <a:pt x="665" y="925"/>
                  </a:lnTo>
                  <a:lnTo>
                    <a:pt x="666" y="917"/>
                  </a:lnTo>
                  <a:lnTo>
                    <a:pt x="668" y="909"/>
                  </a:lnTo>
                  <a:lnTo>
                    <a:pt x="632" y="909"/>
                  </a:lnTo>
                  <a:lnTo>
                    <a:pt x="631" y="918"/>
                  </a:lnTo>
                  <a:lnTo>
                    <a:pt x="629" y="925"/>
                  </a:lnTo>
                  <a:lnTo>
                    <a:pt x="624" y="933"/>
                  </a:lnTo>
                  <a:lnTo>
                    <a:pt x="620" y="940"/>
                  </a:lnTo>
                  <a:lnTo>
                    <a:pt x="614" y="945"/>
                  </a:lnTo>
                  <a:lnTo>
                    <a:pt x="606" y="948"/>
                  </a:lnTo>
                  <a:lnTo>
                    <a:pt x="598" y="951"/>
                  </a:lnTo>
                  <a:lnTo>
                    <a:pt x="590" y="952"/>
                  </a:lnTo>
                  <a:lnTo>
                    <a:pt x="581" y="951"/>
                  </a:lnTo>
                  <a:lnTo>
                    <a:pt x="572" y="948"/>
                  </a:lnTo>
                  <a:lnTo>
                    <a:pt x="566" y="945"/>
                  </a:lnTo>
                  <a:lnTo>
                    <a:pt x="559" y="940"/>
                  </a:lnTo>
                  <a:lnTo>
                    <a:pt x="554" y="933"/>
                  </a:lnTo>
                  <a:lnTo>
                    <a:pt x="550" y="925"/>
                  </a:lnTo>
                  <a:lnTo>
                    <a:pt x="548" y="918"/>
                  </a:lnTo>
                  <a:lnTo>
                    <a:pt x="547" y="909"/>
                  </a:lnTo>
                  <a:lnTo>
                    <a:pt x="547" y="638"/>
                  </a:lnTo>
                  <a:lnTo>
                    <a:pt x="547" y="638"/>
                  </a:lnTo>
                  <a:lnTo>
                    <a:pt x="548" y="627"/>
                  </a:lnTo>
                  <a:lnTo>
                    <a:pt x="549" y="617"/>
                  </a:lnTo>
                  <a:lnTo>
                    <a:pt x="552" y="606"/>
                  </a:lnTo>
                  <a:lnTo>
                    <a:pt x="555" y="596"/>
                  </a:lnTo>
                  <a:lnTo>
                    <a:pt x="561" y="586"/>
                  </a:lnTo>
                  <a:lnTo>
                    <a:pt x="566" y="578"/>
                  </a:lnTo>
                  <a:lnTo>
                    <a:pt x="571" y="569"/>
                  </a:lnTo>
                  <a:lnTo>
                    <a:pt x="579" y="560"/>
                  </a:lnTo>
                  <a:lnTo>
                    <a:pt x="586" y="554"/>
                  </a:lnTo>
                  <a:lnTo>
                    <a:pt x="595" y="547"/>
                  </a:lnTo>
                  <a:lnTo>
                    <a:pt x="604" y="542"/>
                  </a:lnTo>
                  <a:lnTo>
                    <a:pt x="614" y="538"/>
                  </a:lnTo>
                  <a:lnTo>
                    <a:pt x="624" y="533"/>
                  </a:lnTo>
                  <a:lnTo>
                    <a:pt x="634" y="531"/>
                  </a:lnTo>
                  <a:lnTo>
                    <a:pt x="645" y="529"/>
                  </a:lnTo>
                  <a:lnTo>
                    <a:pt x="657" y="529"/>
                  </a:lnTo>
                  <a:lnTo>
                    <a:pt x="668" y="529"/>
                  </a:lnTo>
                  <a:lnTo>
                    <a:pt x="678" y="531"/>
                  </a:lnTo>
                  <a:lnTo>
                    <a:pt x="689" y="533"/>
                  </a:lnTo>
                  <a:lnTo>
                    <a:pt x="699" y="538"/>
                  </a:lnTo>
                  <a:lnTo>
                    <a:pt x="709" y="542"/>
                  </a:lnTo>
                  <a:lnTo>
                    <a:pt x="717" y="547"/>
                  </a:lnTo>
                  <a:lnTo>
                    <a:pt x="726" y="554"/>
                  </a:lnTo>
                  <a:lnTo>
                    <a:pt x="733" y="560"/>
                  </a:lnTo>
                  <a:lnTo>
                    <a:pt x="741" y="569"/>
                  </a:lnTo>
                  <a:lnTo>
                    <a:pt x="747" y="578"/>
                  </a:lnTo>
                  <a:lnTo>
                    <a:pt x="753" y="586"/>
                  </a:lnTo>
                  <a:lnTo>
                    <a:pt x="757" y="596"/>
                  </a:lnTo>
                  <a:lnTo>
                    <a:pt x="761" y="606"/>
                  </a:lnTo>
                  <a:lnTo>
                    <a:pt x="764" y="617"/>
                  </a:lnTo>
                  <a:lnTo>
                    <a:pt x="766" y="627"/>
                  </a:lnTo>
                  <a:lnTo>
                    <a:pt x="766" y="638"/>
                  </a:lnTo>
                  <a:lnTo>
                    <a:pt x="801" y="638"/>
                  </a:lnTo>
                  <a:lnTo>
                    <a:pt x="801" y="627"/>
                  </a:lnTo>
                  <a:lnTo>
                    <a:pt x="804" y="617"/>
                  </a:lnTo>
                  <a:lnTo>
                    <a:pt x="806" y="606"/>
                  </a:lnTo>
                  <a:lnTo>
                    <a:pt x="810" y="596"/>
                  </a:lnTo>
                  <a:lnTo>
                    <a:pt x="814" y="586"/>
                  </a:lnTo>
                  <a:lnTo>
                    <a:pt x="820" y="578"/>
                  </a:lnTo>
                  <a:lnTo>
                    <a:pt x="826" y="569"/>
                  </a:lnTo>
                  <a:lnTo>
                    <a:pt x="834" y="560"/>
                  </a:lnTo>
                  <a:lnTo>
                    <a:pt x="841" y="554"/>
                  </a:lnTo>
                  <a:lnTo>
                    <a:pt x="850" y="547"/>
                  </a:lnTo>
                  <a:lnTo>
                    <a:pt x="859" y="542"/>
                  </a:lnTo>
                  <a:lnTo>
                    <a:pt x="868" y="538"/>
                  </a:lnTo>
                  <a:lnTo>
                    <a:pt x="878" y="533"/>
                  </a:lnTo>
                  <a:lnTo>
                    <a:pt x="889" y="531"/>
                  </a:lnTo>
                  <a:lnTo>
                    <a:pt x="900" y="529"/>
                  </a:lnTo>
                  <a:lnTo>
                    <a:pt x="911" y="529"/>
                  </a:lnTo>
                  <a:lnTo>
                    <a:pt x="921" y="529"/>
                  </a:lnTo>
                  <a:lnTo>
                    <a:pt x="932" y="531"/>
                  </a:lnTo>
                  <a:lnTo>
                    <a:pt x="942" y="533"/>
                  </a:lnTo>
                  <a:lnTo>
                    <a:pt x="953" y="537"/>
                  </a:lnTo>
                  <a:lnTo>
                    <a:pt x="961" y="541"/>
                  </a:lnTo>
                  <a:lnTo>
                    <a:pt x="970" y="546"/>
                  </a:lnTo>
                  <a:lnTo>
                    <a:pt x="979" y="553"/>
                  </a:lnTo>
                  <a:lnTo>
                    <a:pt x="986" y="559"/>
                  </a:lnTo>
                  <a:lnTo>
                    <a:pt x="994" y="567"/>
                  </a:lnTo>
                  <a:lnTo>
                    <a:pt x="1000" y="574"/>
                  </a:lnTo>
                  <a:lnTo>
                    <a:pt x="1006" y="583"/>
                  </a:lnTo>
                  <a:lnTo>
                    <a:pt x="1010" y="593"/>
                  </a:lnTo>
                  <a:lnTo>
                    <a:pt x="1014" y="603"/>
                  </a:lnTo>
                  <a:lnTo>
                    <a:pt x="1017" y="612"/>
                  </a:lnTo>
                  <a:lnTo>
                    <a:pt x="1019" y="623"/>
                  </a:lnTo>
                  <a:lnTo>
                    <a:pt x="1020" y="634"/>
                  </a:lnTo>
                  <a:lnTo>
                    <a:pt x="1055" y="635"/>
                  </a:lnTo>
                  <a:lnTo>
                    <a:pt x="1056" y="621"/>
                  </a:lnTo>
                  <a:lnTo>
                    <a:pt x="1057" y="607"/>
                  </a:lnTo>
                  <a:lnTo>
                    <a:pt x="1057" y="593"/>
                  </a:lnTo>
                  <a:lnTo>
                    <a:pt x="1059" y="579"/>
                  </a:lnTo>
                  <a:lnTo>
                    <a:pt x="1057" y="552"/>
                  </a:lnTo>
                  <a:lnTo>
                    <a:pt x="1055" y="526"/>
                  </a:lnTo>
                  <a:lnTo>
                    <a:pt x="1052" y="500"/>
                  </a:lnTo>
                  <a:lnTo>
                    <a:pt x="1048" y="475"/>
                  </a:lnTo>
                  <a:lnTo>
                    <a:pt x="1042" y="450"/>
                  </a:lnTo>
                  <a:lnTo>
                    <a:pt x="1035" y="425"/>
                  </a:lnTo>
                  <a:lnTo>
                    <a:pt x="1027" y="402"/>
                  </a:lnTo>
                  <a:lnTo>
                    <a:pt x="1019" y="378"/>
                  </a:lnTo>
                  <a:lnTo>
                    <a:pt x="1008" y="355"/>
                  </a:lnTo>
                  <a:lnTo>
                    <a:pt x="997" y="333"/>
                  </a:lnTo>
                  <a:lnTo>
                    <a:pt x="984" y="311"/>
                  </a:lnTo>
                  <a:lnTo>
                    <a:pt x="971" y="290"/>
                  </a:lnTo>
                  <a:lnTo>
                    <a:pt x="957" y="270"/>
                  </a:lnTo>
                  <a:lnTo>
                    <a:pt x="942" y="250"/>
                  </a:lnTo>
                  <a:lnTo>
                    <a:pt x="926" y="231"/>
                  </a:lnTo>
                  <a:lnTo>
                    <a:pt x="908" y="213"/>
                  </a:lnTo>
                  <a:lnTo>
                    <a:pt x="891" y="195"/>
                  </a:lnTo>
                  <a:lnTo>
                    <a:pt x="873" y="179"/>
                  </a:lnTo>
                  <a:lnTo>
                    <a:pt x="853" y="163"/>
                  </a:lnTo>
                  <a:lnTo>
                    <a:pt x="833" y="149"/>
                  </a:lnTo>
                  <a:lnTo>
                    <a:pt x="812" y="135"/>
                  </a:lnTo>
                  <a:lnTo>
                    <a:pt x="791" y="122"/>
                  </a:lnTo>
                  <a:lnTo>
                    <a:pt x="769" y="110"/>
                  </a:lnTo>
                  <a:lnTo>
                    <a:pt x="746" y="99"/>
                  </a:lnTo>
                  <a:lnTo>
                    <a:pt x="723" y="90"/>
                  </a:lnTo>
                  <a:lnTo>
                    <a:pt x="699" y="81"/>
                  </a:lnTo>
                  <a:lnTo>
                    <a:pt x="675" y="73"/>
                  </a:lnTo>
                  <a:lnTo>
                    <a:pt x="650" y="67"/>
                  </a:lnTo>
                  <a:lnTo>
                    <a:pt x="625" y="61"/>
                  </a:lnTo>
                  <a:lnTo>
                    <a:pt x="599" y="57"/>
                  </a:lnTo>
                  <a:lnTo>
                    <a:pt x="574" y="55"/>
                  </a:lnTo>
                  <a:lnTo>
                    <a:pt x="547" y="53"/>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5" name="PA-矩形 3"/>
            <p:cNvSpPr txBox="1">
              <a:spLocks noChangeArrowheads="1"/>
            </p:cNvSpPr>
            <p:nvPr>
              <p:custDataLst>
                <p:tags r:id="rId16"/>
              </p:custDataLst>
            </p:nvPr>
          </p:nvSpPr>
          <p:spPr>
            <a:xfrm>
              <a:off x="3590237" y="4411967"/>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6" name="PA-矩形 24"/>
            <p:cNvSpPr/>
            <p:nvPr>
              <p:custDataLst>
                <p:tags r:id="rId17"/>
              </p:custDataLst>
            </p:nvPr>
          </p:nvSpPr>
          <p:spPr>
            <a:xfrm>
              <a:off x="3565115" y="4875897"/>
              <a:ext cx="1841544"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5" name="PA-组合 4"/>
          <p:cNvGrpSpPr/>
          <p:nvPr>
            <p:custDataLst>
              <p:tags r:id="rId18"/>
            </p:custDataLst>
          </p:nvPr>
        </p:nvGrpSpPr>
        <p:grpSpPr>
          <a:xfrm>
            <a:off x="6969671" y="1821667"/>
            <a:ext cx="3712595" cy="1193604"/>
            <a:chOff x="6969671" y="1821667"/>
            <a:chExt cx="3712595" cy="1193604"/>
          </a:xfrm>
        </p:grpSpPr>
        <p:sp>
          <p:nvSpPr>
            <p:cNvPr id="44" name="PA-任意多边形 7"/>
            <p:cNvSpPr/>
            <p:nvPr>
              <p:custDataLst>
                <p:tags r:id="rId19"/>
              </p:custDataLst>
            </p:nvPr>
          </p:nvSpPr>
          <p:spPr bwMode="auto">
            <a:xfrm rot="10800000">
              <a:off x="6969671" y="1821667"/>
              <a:ext cx="3712595" cy="1193604"/>
            </a:xfrm>
            <a:custGeom>
              <a:avLst/>
              <a:gdLst>
                <a:gd name="T0" fmla="*/ 37 w 21600"/>
                <a:gd name="T1" fmla="*/ 0 h 21600"/>
                <a:gd name="T2" fmla="*/ 18122 w 21600"/>
                <a:gd name="T3" fmla="*/ 0 h 21600"/>
                <a:gd name="T4" fmla="*/ 19964 w 21600"/>
                <a:gd name="T5" fmla="*/ 4851 h 21600"/>
                <a:gd name="T6" fmla="*/ 21600 w 21600"/>
                <a:gd name="T7" fmla="*/ 9036 h 21600"/>
                <a:gd name="T8" fmla="*/ 17775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37" y="0"/>
                  </a:moveTo>
                  <a:lnTo>
                    <a:pt x="18122" y="0"/>
                  </a:lnTo>
                  <a:cubicBezTo>
                    <a:pt x="18903" y="0"/>
                    <a:pt x="19404" y="2179"/>
                    <a:pt x="19964" y="4851"/>
                  </a:cubicBezTo>
                  <a:cubicBezTo>
                    <a:pt x="20524" y="7523"/>
                    <a:pt x="20988" y="10939"/>
                    <a:pt x="21600" y="9036"/>
                  </a:cubicBezTo>
                  <a:cubicBezTo>
                    <a:pt x="20421" y="16808"/>
                    <a:pt x="19620" y="21600"/>
                    <a:pt x="17775" y="21600"/>
                  </a:cubicBezTo>
                  <a:lnTo>
                    <a:pt x="0" y="21600"/>
                  </a:lnTo>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PA-任意多边形 149"/>
            <p:cNvSpPr/>
            <p:nvPr>
              <p:custDataLst>
                <p:tags r:id="rId20"/>
              </p:custDataLst>
            </p:nvPr>
          </p:nvSpPr>
          <p:spPr bwMode="auto">
            <a:xfrm>
              <a:off x="7689540" y="2214049"/>
              <a:ext cx="376238" cy="376238"/>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3" name="PA-矩形 3"/>
            <p:cNvSpPr txBox="1">
              <a:spLocks noChangeArrowheads="1"/>
            </p:cNvSpPr>
            <p:nvPr>
              <p:custDataLst>
                <p:tags r:id="rId21"/>
              </p:custDataLst>
            </p:nvPr>
          </p:nvSpPr>
          <p:spPr>
            <a:xfrm>
              <a:off x="8268978" y="1868967"/>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4" name="PA-矩形 24"/>
            <p:cNvSpPr/>
            <p:nvPr>
              <p:custDataLst>
                <p:tags r:id="rId22"/>
              </p:custDataLst>
            </p:nvPr>
          </p:nvSpPr>
          <p:spPr>
            <a:xfrm>
              <a:off x="8243856" y="2332897"/>
              <a:ext cx="1841544"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7" name="PA-组合 6"/>
          <p:cNvGrpSpPr/>
          <p:nvPr>
            <p:custDataLst>
              <p:tags r:id="rId23"/>
            </p:custDataLst>
          </p:nvPr>
        </p:nvGrpSpPr>
        <p:grpSpPr>
          <a:xfrm>
            <a:off x="6969672" y="3081206"/>
            <a:ext cx="3712595" cy="1193604"/>
            <a:chOff x="6969672" y="3081206"/>
            <a:chExt cx="3712595" cy="1193604"/>
          </a:xfrm>
        </p:grpSpPr>
        <p:sp>
          <p:nvSpPr>
            <p:cNvPr id="50" name="PA-任意多边形 23"/>
            <p:cNvSpPr/>
            <p:nvPr>
              <p:custDataLst>
                <p:tags r:id="rId24"/>
              </p:custDataLst>
            </p:nvPr>
          </p:nvSpPr>
          <p:spPr bwMode="auto">
            <a:xfrm rot="10800000">
              <a:off x="6969672" y="3081206"/>
              <a:ext cx="3712595" cy="1193604"/>
            </a:xfrm>
            <a:custGeom>
              <a:avLst/>
              <a:gdLst>
                <a:gd name="T0" fmla="*/ 37 w 21600"/>
                <a:gd name="T1" fmla="*/ 0 h 21600"/>
                <a:gd name="T2" fmla="*/ 18122 w 21600"/>
                <a:gd name="T3" fmla="*/ 0 h 21600"/>
                <a:gd name="T4" fmla="*/ 19964 w 21600"/>
                <a:gd name="T5" fmla="*/ 4851 h 21600"/>
                <a:gd name="T6" fmla="*/ 21600 w 21600"/>
                <a:gd name="T7" fmla="*/ 9036 h 21600"/>
                <a:gd name="T8" fmla="*/ 17775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37" y="0"/>
                  </a:moveTo>
                  <a:lnTo>
                    <a:pt x="18122" y="0"/>
                  </a:lnTo>
                  <a:cubicBezTo>
                    <a:pt x="18903" y="0"/>
                    <a:pt x="19404" y="2179"/>
                    <a:pt x="19964" y="4851"/>
                  </a:cubicBezTo>
                  <a:cubicBezTo>
                    <a:pt x="20524" y="7523"/>
                    <a:pt x="20988" y="10939"/>
                    <a:pt x="21600" y="9036"/>
                  </a:cubicBezTo>
                  <a:cubicBezTo>
                    <a:pt x="20421" y="16808"/>
                    <a:pt x="19620" y="21600"/>
                    <a:pt x="17775" y="21600"/>
                  </a:cubicBezTo>
                  <a:lnTo>
                    <a:pt x="0" y="21600"/>
                  </a:lnTo>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p:cNvGrpSpPr/>
            <p:nvPr/>
          </p:nvGrpSpPr>
          <p:grpSpPr>
            <a:xfrm>
              <a:off x="7751347" y="3479789"/>
              <a:ext cx="360363" cy="280988"/>
              <a:chOff x="2752952" y="4675188"/>
              <a:chExt cx="360363" cy="280988"/>
            </a:xfrm>
            <a:solidFill>
              <a:srgbClr val="FF3300"/>
            </a:solidFill>
          </p:grpSpPr>
          <p:sp>
            <p:nvSpPr>
              <p:cNvPr id="70" name="PA-任意多边形 107"/>
              <p:cNvSpPr/>
              <p:nvPr>
                <p:custDataLst>
                  <p:tags r:id="rId25"/>
                </p:custDataLst>
              </p:nvPr>
            </p:nvSpPr>
            <p:spPr bwMode="auto">
              <a:xfrm>
                <a:off x="2752952" y="4675188"/>
                <a:ext cx="254000" cy="280988"/>
              </a:xfrm>
              <a:custGeom>
                <a:avLst/>
                <a:gdLst>
                  <a:gd name="T0" fmla="*/ 442 w 641"/>
                  <a:gd name="T1" fmla="*/ 483 h 708"/>
                  <a:gd name="T2" fmla="*/ 418 w 641"/>
                  <a:gd name="T3" fmla="*/ 468 h 708"/>
                  <a:gd name="T4" fmla="*/ 422 w 641"/>
                  <a:gd name="T5" fmla="*/ 434 h 708"/>
                  <a:gd name="T6" fmla="*/ 437 w 641"/>
                  <a:gd name="T7" fmla="*/ 397 h 708"/>
                  <a:gd name="T8" fmla="*/ 445 w 641"/>
                  <a:gd name="T9" fmla="*/ 367 h 708"/>
                  <a:gd name="T10" fmla="*/ 454 w 641"/>
                  <a:gd name="T11" fmla="*/ 344 h 708"/>
                  <a:gd name="T12" fmla="*/ 466 w 641"/>
                  <a:gd name="T13" fmla="*/ 320 h 708"/>
                  <a:gd name="T14" fmla="*/ 471 w 641"/>
                  <a:gd name="T15" fmla="*/ 305 h 708"/>
                  <a:gd name="T16" fmla="*/ 477 w 641"/>
                  <a:gd name="T17" fmla="*/ 276 h 708"/>
                  <a:gd name="T18" fmla="*/ 479 w 641"/>
                  <a:gd name="T19" fmla="*/ 262 h 708"/>
                  <a:gd name="T20" fmla="*/ 479 w 641"/>
                  <a:gd name="T21" fmla="*/ 249 h 708"/>
                  <a:gd name="T22" fmla="*/ 477 w 641"/>
                  <a:gd name="T23" fmla="*/ 240 h 708"/>
                  <a:gd name="T24" fmla="*/ 475 w 641"/>
                  <a:gd name="T25" fmla="*/ 233 h 708"/>
                  <a:gd name="T26" fmla="*/ 474 w 641"/>
                  <a:gd name="T27" fmla="*/ 227 h 708"/>
                  <a:gd name="T28" fmla="*/ 476 w 641"/>
                  <a:gd name="T29" fmla="*/ 178 h 708"/>
                  <a:gd name="T30" fmla="*/ 478 w 641"/>
                  <a:gd name="T31" fmla="*/ 159 h 708"/>
                  <a:gd name="T32" fmla="*/ 479 w 641"/>
                  <a:gd name="T33" fmla="*/ 121 h 708"/>
                  <a:gd name="T34" fmla="*/ 450 w 641"/>
                  <a:gd name="T35" fmla="*/ 54 h 708"/>
                  <a:gd name="T36" fmla="*/ 433 w 641"/>
                  <a:gd name="T37" fmla="*/ 35 h 708"/>
                  <a:gd name="T38" fmla="*/ 410 w 641"/>
                  <a:gd name="T39" fmla="*/ 19 h 708"/>
                  <a:gd name="T40" fmla="*/ 380 w 641"/>
                  <a:gd name="T41" fmla="*/ 7 h 708"/>
                  <a:gd name="T42" fmla="*/ 347 w 641"/>
                  <a:gd name="T43" fmla="*/ 0 h 708"/>
                  <a:gd name="T44" fmla="*/ 286 w 641"/>
                  <a:gd name="T45" fmla="*/ 1 h 708"/>
                  <a:gd name="T46" fmla="*/ 252 w 641"/>
                  <a:gd name="T47" fmla="*/ 9 h 708"/>
                  <a:gd name="T48" fmla="*/ 225 w 641"/>
                  <a:gd name="T49" fmla="*/ 21 h 708"/>
                  <a:gd name="T50" fmla="*/ 206 w 641"/>
                  <a:gd name="T51" fmla="*/ 36 h 708"/>
                  <a:gd name="T52" fmla="*/ 180 w 641"/>
                  <a:gd name="T53" fmla="*/ 68 h 708"/>
                  <a:gd name="T54" fmla="*/ 160 w 641"/>
                  <a:gd name="T55" fmla="*/ 154 h 708"/>
                  <a:gd name="T56" fmla="*/ 166 w 641"/>
                  <a:gd name="T57" fmla="*/ 197 h 708"/>
                  <a:gd name="T58" fmla="*/ 167 w 641"/>
                  <a:gd name="T59" fmla="*/ 214 h 708"/>
                  <a:gd name="T60" fmla="*/ 167 w 641"/>
                  <a:gd name="T61" fmla="*/ 226 h 708"/>
                  <a:gd name="T62" fmla="*/ 160 w 641"/>
                  <a:gd name="T63" fmla="*/ 253 h 708"/>
                  <a:gd name="T64" fmla="*/ 161 w 641"/>
                  <a:gd name="T65" fmla="*/ 265 h 708"/>
                  <a:gd name="T66" fmla="*/ 165 w 641"/>
                  <a:gd name="T67" fmla="*/ 286 h 708"/>
                  <a:gd name="T68" fmla="*/ 194 w 641"/>
                  <a:gd name="T69" fmla="*/ 365 h 708"/>
                  <a:gd name="T70" fmla="*/ 203 w 641"/>
                  <a:gd name="T71" fmla="*/ 399 h 708"/>
                  <a:gd name="T72" fmla="*/ 213 w 641"/>
                  <a:gd name="T73" fmla="*/ 426 h 708"/>
                  <a:gd name="T74" fmla="*/ 216 w 641"/>
                  <a:gd name="T75" fmla="*/ 457 h 708"/>
                  <a:gd name="T76" fmla="*/ 212 w 641"/>
                  <a:gd name="T77" fmla="*/ 478 h 708"/>
                  <a:gd name="T78" fmla="*/ 129 w 641"/>
                  <a:gd name="T79" fmla="*/ 505 h 708"/>
                  <a:gd name="T80" fmla="*/ 111 w 641"/>
                  <a:gd name="T81" fmla="*/ 511 h 708"/>
                  <a:gd name="T82" fmla="*/ 89 w 641"/>
                  <a:gd name="T83" fmla="*/ 520 h 708"/>
                  <a:gd name="T84" fmla="*/ 40 w 641"/>
                  <a:gd name="T85" fmla="*/ 538 h 708"/>
                  <a:gd name="T86" fmla="*/ 18 w 641"/>
                  <a:gd name="T87" fmla="*/ 550 h 708"/>
                  <a:gd name="T88" fmla="*/ 9 w 641"/>
                  <a:gd name="T89" fmla="*/ 561 h 708"/>
                  <a:gd name="T90" fmla="*/ 3 w 641"/>
                  <a:gd name="T91" fmla="*/ 573 h 708"/>
                  <a:gd name="T92" fmla="*/ 0 w 641"/>
                  <a:gd name="T93" fmla="*/ 587 h 708"/>
                  <a:gd name="T94" fmla="*/ 0 w 641"/>
                  <a:gd name="T95" fmla="*/ 676 h 708"/>
                  <a:gd name="T96" fmla="*/ 24 w 641"/>
                  <a:gd name="T97" fmla="*/ 707 h 708"/>
                  <a:gd name="T98" fmla="*/ 140 w 641"/>
                  <a:gd name="T99" fmla="*/ 708 h 708"/>
                  <a:gd name="T100" fmla="*/ 315 w 641"/>
                  <a:gd name="T101" fmla="*/ 708 h 708"/>
                  <a:gd name="T102" fmla="*/ 389 w 641"/>
                  <a:gd name="T103" fmla="*/ 708 h 708"/>
                  <a:gd name="T104" fmla="*/ 608 w 641"/>
                  <a:gd name="T105" fmla="*/ 708 h 708"/>
                  <a:gd name="T106" fmla="*/ 637 w 641"/>
                  <a:gd name="T107" fmla="*/ 693 h 708"/>
                  <a:gd name="T108" fmla="*/ 639 w 641"/>
                  <a:gd name="T109" fmla="*/ 57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1" h="708">
                    <a:moveTo>
                      <a:pt x="602" y="540"/>
                    </a:moveTo>
                    <a:lnTo>
                      <a:pt x="575" y="529"/>
                    </a:lnTo>
                    <a:lnTo>
                      <a:pt x="539" y="516"/>
                    </a:lnTo>
                    <a:lnTo>
                      <a:pt x="501" y="503"/>
                    </a:lnTo>
                    <a:lnTo>
                      <a:pt x="462" y="490"/>
                    </a:lnTo>
                    <a:lnTo>
                      <a:pt x="452" y="487"/>
                    </a:lnTo>
                    <a:lnTo>
                      <a:pt x="442" y="483"/>
                    </a:lnTo>
                    <a:lnTo>
                      <a:pt x="441" y="483"/>
                    </a:lnTo>
                    <a:lnTo>
                      <a:pt x="440" y="483"/>
                    </a:lnTo>
                    <a:lnTo>
                      <a:pt x="431" y="480"/>
                    </a:lnTo>
                    <a:lnTo>
                      <a:pt x="424" y="478"/>
                    </a:lnTo>
                    <a:lnTo>
                      <a:pt x="421" y="477"/>
                    </a:lnTo>
                    <a:lnTo>
                      <a:pt x="418" y="474"/>
                    </a:lnTo>
                    <a:lnTo>
                      <a:pt x="418" y="468"/>
                    </a:lnTo>
                    <a:lnTo>
                      <a:pt x="418" y="457"/>
                    </a:lnTo>
                    <a:lnTo>
                      <a:pt x="418" y="451"/>
                    </a:lnTo>
                    <a:lnTo>
                      <a:pt x="420" y="446"/>
                    </a:lnTo>
                    <a:lnTo>
                      <a:pt x="420" y="441"/>
                    </a:lnTo>
                    <a:lnTo>
                      <a:pt x="421" y="438"/>
                    </a:lnTo>
                    <a:lnTo>
                      <a:pt x="422" y="436"/>
                    </a:lnTo>
                    <a:lnTo>
                      <a:pt x="422" y="434"/>
                    </a:lnTo>
                    <a:lnTo>
                      <a:pt x="423" y="430"/>
                    </a:lnTo>
                    <a:lnTo>
                      <a:pt x="424" y="427"/>
                    </a:lnTo>
                    <a:lnTo>
                      <a:pt x="427" y="420"/>
                    </a:lnTo>
                    <a:lnTo>
                      <a:pt x="431" y="412"/>
                    </a:lnTo>
                    <a:lnTo>
                      <a:pt x="434" y="406"/>
                    </a:lnTo>
                    <a:lnTo>
                      <a:pt x="436" y="399"/>
                    </a:lnTo>
                    <a:lnTo>
                      <a:pt x="437" y="397"/>
                    </a:lnTo>
                    <a:lnTo>
                      <a:pt x="438" y="394"/>
                    </a:lnTo>
                    <a:lnTo>
                      <a:pt x="440" y="389"/>
                    </a:lnTo>
                    <a:lnTo>
                      <a:pt x="441" y="384"/>
                    </a:lnTo>
                    <a:lnTo>
                      <a:pt x="442" y="381"/>
                    </a:lnTo>
                    <a:lnTo>
                      <a:pt x="443" y="378"/>
                    </a:lnTo>
                    <a:lnTo>
                      <a:pt x="444" y="372"/>
                    </a:lnTo>
                    <a:lnTo>
                      <a:pt x="445" y="367"/>
                    </a:lnTo>
                    <a:lnTo>
                      <a:pt x="447" y="361"/>
                    </a:lnTo>
                    <a:lnTo>
                      <a:pt x="448" y="356"/>
                    </a:lnTo>
                    <a:lnTo>
                      <a:pt x="449" y="353"/>
                    </a:lnTo>
                    <a:lnTo>
                      <a:pt x="449" y="351"/>
                    </a:lnTo>
                    <a:lnTo>
                      <a:pt x="449" y="351"/>
                    </a:lnTo>
                    <a:lnTo>
                      <a:pt x="449" y="351"/>
                    </a:lnTo>
                    <a:lnTo>
                      <a:pt x="454" y="344"/>
                    </a:lnTo>
                    <a:lnTo>
                      <a:pt x="460" y="335"/>
                    </a:lnTo>
                    <a:lnTo>
                      <a:pt x="460" y="334"/>
                    </a:lnTo>
                    <a:lnTo>
                      <a:pt x="461" y="332"/>
                    </a:lnTo>
                    <a:lnTo>
                      <a:pt x="462" y="330"/>
                    </a:lnTo>
                    <a:lnTo>
                      <a:pt x="463" y="328"/>
                    </a:lnTo>
                    <a:lnTo>
                      <a:pt x="464" y="325"/>
                    </a:lnTo>
                    <a:lnTo>
                      <a:pt x="466" y="320"/>
                    </a:lnTo>
                    <a:lnTo>
                      <a:pt x="466" y="320"/>
                    </a:lnTo>
                    <a:lnTo>
                      <a:pt x="466" y="319"/>
                    </a:lnTo>
                    <a:lnTo>
                      <a:pt x="467" y="315"/>
                    </a:lnTo>
                    <a:lnTo>
                      <a:pt x="469" y="311"/>
                    </a:lnTo>
                    <a:lnTo>
                      <a:pt x="469" y="311"/>
                    </a:lnTo>
                    <a:lnTo>
                      <a:pt x="469" y="310"/>
                    </a:lnTo>
                    <a:lnTo>
                      <a:pt x="471" y="305"/>
                    </a:lnTo>
                    <a:lnTo>
                      <a:pt x="472" y="300"/>
                    </a:lnTo>
                    <a:lnTo>
                      <a:pt x="472" y="299"/>
                    </a:lnTo>
                    <a:lnTo>
                      <a:pt x="472" y="299"/>
                    </a:lnTo>
                    <a:lnTo>
                      <a:pt x="474" y="292"/>
                    </a:lnTo>
                    <a:lnTo>
                      <a:pt x="476" y="286"/>
                    </a:lnTo>
                    <a:lnTo>
                      <a:pt x="477" y="280"/>
                    </a:lnTo>
                    <a:lnTo>
                      <a:pt x="477" y="276"/>
                    </a:lnTo>
                    <a:lnTo>
                      <a:pt x="478" y="275"/>
                    </a:lnTo>
                    <a:lnTo>
                      <a:pt x="478" y="274"/>
                    </a:lnTo>
                    <a:lnTo>
                      <a:pt x="478" y="270"/>
                    </a:lnTo>
                    <a:lnTo>
                      <a:pt x="479" y="266"/>
                    </a:lnTo>
                    <a:lnTo>
                      <a:pt x="479" y="265"/>
                    </a:lnTo>
                    <a:lnTo>
                      <a:pt x="479" y="264"/>
                    </a:lnTo>
                    <a:lnTo>
                      <a:pt x="479" y="262"/>
                    </a:lnTo>
                    <a:lnTo>
                      <a:pt x="479" y="259"/>
                    </a:lnTo>
                    <a:lnTo>
                      <a:pt x="479" y="258"/>
                    </a:lnTo>
                    <a:lnTo>
                      <a:pt x="479" y="257"/>
                    </a:lnTo>
                    <a:lnTo>
                      <a:pt x="479" y="254"/>
                    </a:lnTo>
                    <a:lnTo>
                      <a:pt x="479" y="252"/>
                    </a:lnTo>
                    <a:lnTo>
                      <a:pt x="479" y="251"/>
                    </a:lnTo>
                    <a:lnTo>
                      <a:pt x="479" y="249"/>
                    </a:lnTo>
                    <a:lnTo>
                      <a:pt x="479" y="248"/>
                    </a:lnTo>
                    <a:lnTo>
                      <a:pt x="479" y="248"/>
                    </a:lnTo>
                    <a:lnTo>
                      <a:pt x="478" y="246"/>
                    </a:lnTo>
                    <a:lnTo>
                      <a:pt x="478" y="244"/>
                    </a:lnTo>
                    <a:lnTo>
                      <a:pt x="478" y="243"/>
                    </a:lnTo>
                    <a:lnTo>
                      <a:pt x="478" y="243"/>
                    </a:lnTo>
                    <a:lnTo>
                      <a:pt x="477" y="240"/>
                    </a:lnTo>
                    <a:lnTo>
                      <a:pt x="477" y="238"/>
                    </a:lnTo>
                    <a:lnTo>
                      <a:pt x="477" y="238"/>
                    </a:lnTo>
                    <a:lnTo>
                      <a:pt x="477" y="237"/>
                    </a:lnTo>
                    <a:lnTo>
                      <a:pt x="476" y="236"/>
                    </a:lnTo>
                    <a:lnTo>
                      <a:pt x="476" y="234"/>
                    </a:lnTo>
                    <a:lnTo>
                      <a:pt x="475" y="233"/>
                    </a:lnTo>
                    <a:lnTo>
                      <a:pt x="475" y="233"/>
                    </a:lnTo>
                    <a:lnTo>
                      <a:pt x="475" y="232"/>
                    </a:lnTo>
                    <a:lnTo>
                      <a:pt x="475" y="232"/>
                    </a:lnTo>
                    <a:lnTo>
                      <a:pt x="475" y="232"/>
                    </a:lnTo>
                    <a:lnTo>
                      <a:pt x="474" y="231"/>
                    </a:lnTo>
                    <a:lnTo>
                      <a:pt x="474" y="229"/>
                    </a:lnTo>
                    <a:lnTo>
                      <a:pt x="474" y="229"/>
                    </a:lnTo>
                    <a:lnTo>
                      <a:pt x="474" y="227"/>
                    </a:lnTo>
                    <a:lnTo>
                      <a:pt x="474" y="226"/>
                    </a:lnTo>
                    <a:lnTo>
                      <a:pt x="474" y="225"/>
                    </a:lnTo>
                    <a:lnTo>
                      <a:pt x="472" y="225"/>
                    </a:lnTo>
                    <a:lnTo>
                      <a:pt x="472" y="216"/>
                    </a:lnTo>
                    <a:lnTo>
                      <a:pt x="474" y="205"/>
                    </a:lnTo>
                    <a:lnTo>
                      <a:pt x="475" y="192"/>
                    </a:lnTo>
                    <a:lnTo>
                      <a:pt x="476" y="178"/>
                    </a:lnTo>
                    <a:lnTo>
                      <a:pt x="476" y="177"/>
                    </a:lnTo>
                    <a:lnTo>
                      <a:pt x="476" y="177"/>
                    </a:lnTo>
                    <a:lnTo>
                      <a:pt x="477" y="172"/>
                    </a:lnTo>
                    <a:lnTo>
                      <a:pt x="477" y="168"/>
                    </a:lnTo>
                    <a:lnTo>
                      <a:pt x="477" y="166"/>
                    </a:lnTo>
                    <a:lnTo>
                      <a:pt x="478" y="165"/>
                    </a:lnTo>
                    <a:lnTo>
                      <a:pt x="478" y="159"/>
                    </a:lnTo>
                    <a:lnTo>
                      <a:pt x="479" y="155"/>
                    </a:lnTo>
                    <a:lnTo>
                      <a:pt x="479" y="154"/>
                    </a:lnTo>
                    <a:lnTo>
                      <a:pt x="479" y="154"/>
                    </a:lnTo>
                    <a:lnTo>
                      <a:pt x="480" y="150"/>
                    </a:lnTo>
                    <a:lnTo>
                      <a:pt x="480" y="144"/>
                    </a:lnTo>
                    <a:lnTo>
                      <a:pt x="480" y="133"/>
                    </a:lnTo>
                    <a:lnTo>
                      <a:pt x="479" y="121"/>
                    </a:lnTo>
                    <a:lnTo>
                      <a:pt x="476" y="106"/>
                    </a:lnTo>
                    <a:lnTo>
                      <a:pt x="471" y="91"/>
                    </a:lnTo>
                    <a:lnTo>
                      <a:pt x="467" y="82"/>
                    </a:lnTo>
                    <a:lnTo>
                      <a:pt x="463" y="72"/>
                    </a:lnTo>
                    <a:lnTo>
                      <a:pt x="457" y="63"/>
                    </a:lnTo>
                    <a:lnTo>
                      <a:pt x="450" y="54"/>
                    </a:lnTo>
                    <a:lnTo>
                      <a:pt x="450" y="54"/>
                    </a:lnTo>
                    <a:lnTo>
                      <a:pt x="450" y="54"/>
                    </a:lnTo>
                    <a:lnTo>
                      <a:pt x="445" y="48"/>
                    </a:lnTo>
                    <a:lnTo>
                      <a:pt x="441" y="44"/>
                    </a:lnTo>
                    <a:lnTo>
                      <a:pt x="439" y="41"/>
                    </a:lnTo>
                    <a:lnTo>
                      <a:pt x="437" y="38"/>
                    </a:lnTo>
                    <a:lnTo>
                      <a:pt x="435" y="36"/>
                    </a:lnTo>
                    <a:lnTo>
                      <a:pt x="433" y="35"/>
                    </a:lnTo>
                    <a:lnTo>
                      <a:pt x="428" y="32"/>
                    </a:lnTo>
                    <a:lnTo>
                      <a:pt x="424" y="29"/>
                    </a:lnTo>
                    <a:lnTo>
                      <a:pt x="423" y="28"/>
                    </a:lnTo>
                    <a:lnTo>
                      <a:pt x="422" y="27"/>
                    </a:lnTo>
                    <a:lnTo>
                      <a:pt x="416" y="23"/>
                    </a:lnTo>
                    <a:lnTo>
                      <a:pt x="411" y="20"/>
                    </a:lnTo>
                    <a:lnTo>
                      <a:pt x="410" y="19"/>
                    </a:lnTo>
                    <a:lnTo>
                      <a:pt x="409" y="19"/>
                    </a:lnTo>
                    <a:lnTo>
                      <a:pt x="402" y="16"/>
                    </a:lnTo>
                    <a:lnTo>
                      <a:pt x="396" y="13"/>
                    </a:lnTo>
                    <a:lnTo>
                      <a:pt x="395" y="13"/>
                    </a:lnTo>
                    <a:lnTo>
                      <a:pt x="394" y="11"/>
                    </a:lnTo>
                    <a:lnTo>
                      <a:pt x="387" y="9"/>
                    </a:lnTo>
                    <a:lnTo>
                      <a:pt x="380" y="7"/>
                    </a:lnTo>
                    <a:lnTo>
                      <a:pt x="378" y="6"/>
                    </a:lnTo>
                    <a:lnTo>
                      <a:pt x="376" y="6"/>
                    </a:lnTo>
                    <a:lnTo>
                      <a:pt x="369" y="4"/>
                    </a:lnTo>
                    <a:lnTo>
                      <a:pt x="361" y="2"/>
                    </a:lnTo>
                    <a:lnTo>
                      <a:pt x="359" y="2"/>
                    </a:lnTo>
                    <a:lnTo>
                      <a:pt x="357" y="2"/>
                    </a:lnTo>
                    <a:lnTo>
                      <a:pt x="347" y="0"/>
                    </a:lnTo>
                    <a:lnTo>
                      <a:pt x="336" y="0"/>
                    </a:lnTo>
                    <a:lnTo>
                      <a:pt x="319" y="0"/>
                    </a:lnTo>
                    <a:lnTo>
                      <a:pt x="303" y="0"/>
                    </a:lnTo>
                    <a:lnTo>
                      <a:pt x="302" y="0"/>
                    </a:lnTo>
                    <a:lnTo>
                      <a:pt x="296" y="0"/>
                    </a:lnTo>
                    <a:lnTo>
                      <a:pt x="291" y="1"/>
                    </a:lnTo>
                    <a:lnTo>
                      <a:pt x="286" y="1"/>
                    </a:lnTo>
                    <a:lnTo>
                      <a:pt x="280" y="2"/>
                    </a:lnTo>
                    <a:lnTo>
                      <a:pt x="275" y="3"/>
                    </a:lnTo>
                    <a:lnTo>
                      <a:pt x="270" y="4"/>
                    </a:lnTo>
                    <a:lnTo>
                      <a:pt x="265" y="5"/>
                    </a:lnTo>
                    <a:lnTo>
                      <a:pt x="261" y="6"/>
                    </a:lnTo>
                    <a:lnTo>
                      <a:pt x="256" y="7"/>
                    </a:lnTo>
                    <a:lnTo>
                      <a:pt x="252" y="9"/>
                    </a:lnTo>
                    <a:lnTo>
                      <a:pt x="248" y="10"/>
                    </a:lnTo>
                    <a:lnTo>
                      <a:pt x="245" y="13"/>
                    </a:lnTo>
                    <a:lnTo>
                      <a:pt x="240" y="14"/>
                    </a:lnTo>
                    <a:lnTo>
                      <a:pt x="236" y="16"/>
                    </a:lnTo>
                    <a:lnTo>
                      <a:pt x="233" y="18"/>
                    </a:lnTo>
                    <a:lnTo>
                      <a:pt x="229" y="19"/>
                    </a:lnTo>
                    <a:lnTo>
                      <a:pt x="225" y="21"/>
                    </a:lnTo>
                    <a:lnTo>
                      <a:pt x="222" y="24"/>
                    </a:lnTo>
                    <a:lnTo>
                      <a:pt x="220" y="25"/>
                    </a:lnTo>
                    <a:lnTo>
                      <a:pt x="216" y="28"/>
                    </a:lnTo>
                    <a:lnTo>
                      <a:pt x="213" y="30"/>
                    </a:lnTo>
                    <a:lnTo>
                      <a:pt x="209" y="33"/>
                    </a:lnTo>
                    <a:lnTo>
                      <a:pt x="208" y="34"/>
                    </a:lnTo>
                    <a:lnTo>
                      <a:pt x="206" y="36"/>
                    </a:lnTo>
                    <a:lnTo>
                      <a:pt x="202" y="40"/>
                    </a:lnTo>
                    <a:lnTo>
                      <a:pt x="198" y="43"/>
                    </a:lnTo>
                    <a:lnTo>
                      <a:pt x="197" y="44"/>
                    </a:lnTo>
                    <a:lnTo>
                      <a:pt x="197" y="45"/>
                    </a:lnTo>
                    <a:lnTo>
                      <a:pt x="193" y="49"/>
                    </a:lnTo>
                    <a:lnTo>
                      <a:pt x="189" y="54"/>
                    </a:lnTo>
                    <a:lnTo>
                      <a:pt x="180" y="68"/>
                    </a:lnTo>
                    <a:lnTo>
                      <a:pt x="172" y="82"/>
                    </a:lnTo>
                    <a:lnTo>
                      <a:pt x="167" y="96"/>
                    </a:lnTo>
                    <a:lnTo>
                      <a:pt x="162" y="110"/>
                    </a:lnTo>
                    <a:lnTo>
                      <a:pt x="160" y="123"/>
                    </a:lnTo>
                    <a:lnTo>
                      <a:pt x="159" y="135"/>
                    </a:lnTo>
                    <a:lnTo>
                      <a:pt x="159" y="144"/>
                    </a:lnTo>
                    <a:lnTo>
                      <a:pt x="160" y="154"/>
                    </a:lnTo>
                    <a:lnTo>
                      <a:pt x="160" y="155"/>
                    </a:lnTo>
                    <a:lnTo>
                      <a:pt x="160" y="156"/>
                    </a:lnTo>
                    <a:lnTo>
                      <a:pt x="161" y="160"/>
                    </a:lnTo>
                    <a:lnTo>
                      <a:pt x="162" y="165"/>
                    </a:lnTo>
                    <a:lnTo>
                      <a:pt x="164" y="181"/>
                    </a:lnTo>
                    <a:lnTo>
                      <a:pt x="166" y="196"/>
                    </a:lnTo>
                    <a:lnTo>
                      <a:pt x="166" y="197"/>
                    </a:lnTo>
                    <a:lnTo>
                      <a:pt x="166" y="198"/>
                    </a:lnTo>
                    <a:lnTo>
                      <a:pt x="166" y="202"/>
                    </a:lnTo>
                    <a:lnTo>
                      <a:pt x="166" y="206"/>
                    </a:lnTo>
                    <a:lnTo>
                      <a:pt x="167" y="207"/>
                    </a:lnTo>
                    <a:lnTo>
                      <a:pt x="167" y="209"/>
                    </a:lnTo>
                    <a:lnTo>
                      <a:pt x="167" y="211"/>
                    </a:lnTo>
                    <a:lnTo>
                      <a:pt x="167" y="214"/>
                    </a:lnTo>
                    <a:lnTo>
                      <a:pt x="167" y="216"/>
                    </a:lnTo>
                    <a:lnTo>
                      <a:pt x="167" y="218"/>
                    </a:lnTo>
                    <a:lnTo>
                      <a:pt x="167" y="221"/>
                    </a:lnTo>
                    <a:lnTo>
                      <a:pt x="167" y="224"/>
                    </a:lnTo>
                    <a:lnTo>
                      <a:pt x="167" y="224"/>
                    </a:lnTo>
                    <a:lnTo>
                      <a:pt x="167" y="224"/>
                    </a:lnTo>
                    <a:lnTo>
                      <a:pt x="167" y="226"/>
                    </a:lnTo>
                    <a:lnTo>
                      <a:pt x="166" y="229"/>
                    </a:lnTo>
                    <a:lnTo>
                      <a:pt x="166" y="229"/>
                    </a:lnTo>
                    <a:lnTo>
                      <a:pt x="166" y="229"/>
                    </a:lnTo>
                    <a:lnTo>
                      <a:pt x="166" y="231"/>
                    </a:lnTo>
                    <a:lnTo>
                      <a:pt x="165" y="233"/>
                    </a:lnTo>
                    <a:lnTo>
                      <a:pt x="162" y="243"/>
                    </a:lnTo>
                    <a:lnTo>
                      <a:pt x="160" y="253"/>
                    </a:lnTo>
                    <a:lnTo>
                      <a:pt x="160" y="253"/>
                    </a:lnTo>
                    <a:lnTo>
                      <a:pt x="160" y="254"/>
                    </a:lnTo>
                    <a:lnTo>
                      <a:pt x="160" y="257"/>
                    </a:lnTo>
                    <a:lnTo>
                      <a:pt x="160" y="260"/>
                    </a:lnTo>
                    <a:lnTo>
                      <a:pt x="160" y="261"/>
                    </a:lnTo>
                    <a:lnTo>
                      <a:pt x="160" y="263"/>
                    </a:lnTo>
                    <a:lnTo>
                      <a:pt x="161" y="265"/>
                    </a:lnTo>
                    <a:lnTo>
                      <a:pt x="161" y="266"/>
                    </a:lnTo>
                    <a:lnTo>
                      <a:pt x="161" y="270"/>
                    </a:lnTo>
                    <a:lnTo>
                      <a:pt x="161" y="273"/>
                    </a:lnTo>
                    <a:lnTo>
                      <a:pt x="162" y="274"/>
                    </a:lnTo>
                    <a:lnTo>
                      <a:pt x="162" y="276"/>
                    </a:lnTo>
                    <a:lnTo>
                      <a:pt x="164" y="280"/>
                    </a:lnTo>
                    <a:lnTo>
                      <a:pt x="165" y="286"/>
                    </a:lnTo>
                    <a:lnTo>
                      <a:pt x="169" y="307"/>
                    </a:lnTo>
                    <a:lnTo>
                      <a:pt x="175" y="324"/>
                    </a:lnTo>
                    <a:lnTo>
                      <a:pt x="182" y="337"/>
                    </a:lnTo>
                    <a:lnTo>
                      <a:pt x="187" y="346"/>
                    </a:lnTo>
                    <a:lnTo>
                      <a:pt x="189" y="348"/>
                    </a:lnTo>
                    <a:lnTo>
                      <a:pt x="191" y="351"/>
                    </a:lnTo>
                    <a:lnTo>
                      <a:pt x="194" y="365"/>
                    </a:lnTo>
                    <a:lnTo>
                      <a:pt x="197" y="379"/>
                    </a:lnTo>
                    <a:lnTo>
                      <a:pt x="197" y="382"/>
                    </a:lnTo>
                    <a:lnTo>
                      <a:pt x="198" y="384"/>
                    </a:lnTo>
                    <a:lnTo>
                      <a:pt x="199" y="388"/>
                    </a:lnTo>
                    <a:lnTo>
                      <a:pt x="201" y="393"/>
                    </a:lnTo>
                    <a:lnTo>
                      <a:pt x="202" y="396"/>
                    </a:lnTo>
                    <a:lnTo>
                      <a:pt x="203" y="399"/>
                    </a:lnTo>
                    <a:lnTo>
                      <a:pt x="206" y="406"/>
                    </a:lnTo>
                    <a:lnTo>
                      <a:pt x="209" y="412"/>
                    </a:lnTo>
                    <a:lnTo>
                      <a:pt x="210" y="416"/>
                    </a:lnTo>
                    <a:lnTo>
                      <a:pt x="212" y="421"/>
                    </a:lnTo>
                    <a:lnTo>
                      <a:pt x="212" y="422"/>
                    </a:lnTo>
                    <a:lnTo>
                      <a:pt x="212" y="422"/>
                    </a:lnTo>
                    <a:lnTo>
                      <a:pt x="213" y="426"/>
                    </a:lnTo>
                    <a:lnTo>
                      <a:pt x="214" y="430"/>
                    </a:lnTo>
                    <a:lnTo>
                      <a:pt x="214" y="434"/>
                    </a:lnTo>
                    <a:lnTo>
                      <a:pt x="214" y="436"/>
                    </a:lnTo>
                    <a:lnTo>
                      <a:pt x="215" y="439"/>
                    </a:lnTo>
                    <a:lnTo>
                      <a:pt x="215" y="443"/>
                    </a:lnTo>
                    <a:lnTo>
                      <a:pt x="216" y="450"/>
                    </a:lnTo>
                    <a:lnTo>
                      <a:pt x="216" y="457"/>
                    </a:lnTo>
                    <a:lnTo>
                      <a:pt x="215" y="472"/>
                    </a:lnTo>
                    <a:lnTo>
                      <a:pt x="214" y="477"/>
                    </a:lnTo>
                    <a:lnTo>
                      <a:pt x="214" y="477"/>
                    </a:lnTo>
                    <a:lnTo>
                      <a:pt x="214" y="477"/>
                    </a:lnTo>
                    <a:lnTo>
                      <a:pt x="214" y="477"/>
                    </a:lnTo>
                    <a:lnTo>
                      <a:pt x="213" y="478"/>
                    </a:lnTo>
                    <a:lnTo>
                      <a:pt x="212" y="478"/>
                    </a:lnTo>
                    <a:lnTo>
                      <a:pt x="211" y="478"/>
                    </a:lnTo>
                    <a:lnTo>
                      <a:pt x="206" y="480"/>
                    </a:lnTo>
                    <a:lnTo>
                      <a:pt x="200" y="481"/>
                    </a:lnTo>
                    <a:lnTo>
                      <a:pt x="183" y="487"/>
                    </a:lnTo>
                    <a:lnTo>
                      <a:pt x="166" y="493"/>
                    </a:lnTo>
                    <a:lnTo>
                      <a:pt x="147" y="499"/>
                    </a:lnTo>
                    <a:lnTo>
                      <a:pt x="129" y="505"/>
                    </a:lnTo>
                    <a:lnTo>
                      <a:pt x="128" y="506"/>
                    </a:lnTo>
                    <a:lnTo>
                      <a:pt x="127" y="506"/>
                    </a:lnTo>
                    <a:lnTo>
                      <a:pt x="122" y="507"/>
                    </a:lnTo>
                    <a:lnTo>
                      <a:pt x="118" y="509"/>
                    </a:lnTo>
                    <a:lnTo>
                      <a:pt x="116" y="510"/>
                    </a:lnTo>
                    <a:lnTo>
                      <a:pt x="114" y="510"/>
                    </a:lnTo>
                    <a:lnTo>
                      <a:pt x="111" y="511"/>
                    </a:lnTo>
                    <a:lnTo>
                      <a:pt x="108" y="513"/>
                    </a:lnTo>
                    <a:lnTo>
                      <a:pt x="105" y="514"/>
                    </a:lnTo>
                    <a:lnTo>
                      <a:pt x="101" y="516"/>
                    </a:lnTo>
                    <a:lnTo>
                      <a:pt x="100" y="516"/>
                    </a:lnTo>
                    <a:lnTo>
                      <a:pt x="99" y="516"/>
                    </a:lnTo>
                    <a:lnTo>
                      <a:pt x="94" y="518"/>
                    </a:lnTo>
                    <a:lnTo>
                      <a:pt x="89" y="520"/>
                    </a:lnTo>
                    <a:lnTo>
                      <a:pt x="89" y="520"/>
                    </a:lnTo>
                    <a:lnTo>
                      <a:pt x="88" y="520"/>
                    </a:lnTo>
                    <a:lnTo>
                      <a:pt x="77" y="524"/>
                    </a:lnTo>
                    <a:lnTo>
                      <a:pt x="66" y="528"/>
                    </a:lnTo>
                    <a:lnTo>
                      <a:pt x="57" y="532"/>
                    </a:lnTo>
                    <a:lnTo>
                      <a:pt x="48" y="535"/>
                    </a:lnTo>
                    <a:lnTo>
                      <a:pt x="40" y="538"/>
                    </a:lnTo>
                    <a:lnTo>
                      <a:pt x="33" y="542"/>
                    </a:lnTo>
                    <a:lnTo>
                      <a:pt x="28" y="544"/>
                    </a:lnTo>
                    <a:lnTo>
                      <a:pt x="25" y="546"/>
                    </a:lnTo>
                    <a:lnTo>
                      <a:pt x="23" y="547"/>
                    </a:lnTo>
                    <a:lnTo>
                      <a:pt x="22" y="548"/>
                    </a:lnTo>
                    <a:lnTo>
                      <a:pt x="20" y="549"/>
                    </a:lnTo>
                    <a:lnTo>
                      <a:pt x="18" y="550"/>
                    </a:lnTo>
                    <a:lnTo>
                      <a:pt x="17" y="553"/>
                    </a:lnTo>
                    <a:lnTo>
                      <a:pt x="14" y="554"/>
                    </a:lnTo>
                    <a:lnTo>
                      <a:pt x="13" y="555"/>
                    </a:lnTo>
                    <a:lnTo>
                      <a:pt x="12" y="556"/>
                    </a:lnTo>
                    <a:lnTo>
                      <a:pt x="11" y="558"/>
                    </a:lnTo>
                    <a:lnTo>
                      <a:pt x="10" y="560"/>
                    </a:lnTo>
                    <a:lnTo>
                      <a:pt x="9" y="561"/>
                    </a:lnTo>
                    <a:lnTo>
                      <a:pt x="8" y="562"/>
                    </a:lnTo>
                    <a:lnTo>
                      <a:pt x="7" y="564"/>
                    </a:lnTo>
                    <a:lnTo>
                      <a:pt x="6" y="567"/>
                    </a:lnTo>
                    <a:lnTo>
                      <a:pt x="5" y="568"/>
                    </a:lnTo>
                    <a:lnTo>
                      <a:pt x="5" y="569"/>
                    </a:lnTo>
                    <a:lnTo>
                      <a:pt x="4" y="571"/>
                    </a:lnTo>
                    <a:lnTo>
                      <a:pt x="3" y="573"/>
                    </a:lnTo>
                    <a:lnTo>
                      <a:pt x="3" y="575"/>
                    </a:lnTo>
                    <a:lnTo>
                      <a:pt x="3" y="576"/>
                    </a:lnTo>
                    <a:lnTo>
                      <a:pt x="1" y="578"/>
                    </a:lnTo>
                    <a:lnTo>
                      <a:pt x="1" y="582"/>
                    </a:lnTo>
                    <a:lnTo>
                      <a:pt x="1" y="583"/>
                    </a:lnTo>
                    <a:lnTo>
                      <a:pt x="0" y="584"/>
                    </a:lnTo>
                    <a:lnTo>
                      <a:pt x="0" y="587"/>
                    </a:lnTo>
                    <a:lnTo>
                      <a:pt x="0" y="591"/>
                    </a:lnTo>
                    <a:lnTo>
                      <a:pt x="0" y="610"/>
                    </a:lnTo>
                    <a:lnTo>
                      <a:pt x="0" y="635"/>
                    </a:lnTo>
                    <a:lnTo>
                      <a:pt x="0" y="657"/>
                    </a:lnTo>
                    <a:lnTo>
                      <a:pt x="0" y="675"/>
                    </a:lnTo>
                    <a:lnTo>
                      <a:pt x="0" y="675"/>
                    </a:lnTo>
                    <a:lnTo>
                      <a:pt x="0" y="676"/>
                    </a:lnTo>
                    <a:lnTo>
                      <a:pt x="0" y="680"/>
                    </a:lnTo>
                    <a:lnTo>
                      <a:pt x="1" y="685"/>
                    </a:lnTo>
                    <a:lnTo>
                      <a:pt x="4" y="691"/>
                    </a:lnTo>
                    <a:lnTo>
                      <a:pt x="7" y="696"/>
                    </a:lnTo>
                    <a:lnTo>
                      <a:pt x="11" y="700"/>
                    </a:lnTo>
                    <a:lnTo>
                      <a:pt x="17" y="705"/>
                    </a:lnTo>
                    <a:lnTo>
                      <a:pt x="24" y="707"/>
                    </a:lnTo>
                    <a:lnTo>
                      <a:pt x="33" y="708"/>
                    </a:lnTo>
                    <a:lnTo>
                      <a:pt x="34" y="708"/>
                    </a:lnTo>
                    <a:lnTo>
                      <a:pt x="34" y="708"/>
                    </a:lnTo>
                    <a:lnTo>
                      <a:pt x="48" y="708"/>
                    </a:lnTo>
                    <a:lnTo>
                      <a:pt x="73" y="708"/>
                    </a:lnTo>
                    <a:lnTo>
                      <a:pt x="104" y="708"/>
                    </a:lnTo>
                    <a:lnTo>
                      <a:pt x="140" y="708"/>
                    </a:lnTo>
                    <a:lnTo>
                      <a:pt x="179" y="708"/>
                    </a:lnTo>
                    <a:lnTo>
                      <a:pt x="216" y="708"/>
                    </a:lnTo>
                    <a:lnTo>
                      <a:pt x="252" y="708"/>
                    </a:lnTo>
                    <a:lnTo>
                      <a:pt x="282" y="708"/>
                    </a:lnTo>
                    <a:lnTo>
                      <a:pt x="296" y="708"/>
                    </a:lnTo>
                    <a:lnTo>
                      <a:pt x="308" y="708"/>
                    </a:lnTo>
                    <a:lnTo>
                      <a:pt x="315" y="708"/>
                    </a:lnTo>
                    <a:lnTo>
                      <a:pt x="317" y="708"/>
                    </a:lnTo>
                    <a:lnTo>
                      <a:pt x="323" y="708"/>
                    </a:lnTo>
                    <a:lnTo>
                      <a:pt x="326" y="708"/>
                    </a:lnTo>
                    <a:lnTo>
                      <a:pt x="333" y="708"/>
                    </a:lnTo>
                    <a:lnTo>
                      <a:pt x="345" y="708"/>
                    </a:lnTo>
                    <a:lnTo>
                      <a:pt x="359" y="708"/>
                    </a:lnTo>
                    <a:lnTo>
                      <a:pt x="389" y="708"/>
                    </a:lnTo>
                    <a:lnTo>
                      <a:pt x="425" y="708"/>
                    </a:lnTo>
                    <a:lnTo>
                      <a:pt x="463" y="708"/>
                    </a:lnTo>
                    <a:lnTo>
                      <a:pt x="502" y="708"/>
                    </a:lnTo>
                    <a:lnTo>
                      <a:pt x="537" y="708"/>
                    </a:lnTo>
                    <a:lnTo>
                      <a:pt x="569" y="708"/>
                    </a:lnTo>
                    <a:lnTo>
                      <a:pt x="592" y="708"/>
                    </a:lnTo>
                    <a:lnTo>
                      <a:pt x="608" y="708"/>
                    </a:lnTo>
                    <a:lnTo>
                      <a:pt x="608" y="708"/>
                    </a:lnTo>
                    <a:lnTo>
                      <a:pt x="609" y="708"/>
                    </a:lnTo>
                    <a:lnTo>
                      <a:pt x="616" y="707"/>
                    </a:lnTo>
                    <a:lnTo>
                      <a:pt x="624" y="705"/>
                    </a:lnTo>
                    <a:lnTo>
                      <a:pt x="629" y="702"/>
                    </a:lnTo>
                    <a:lnTo>
                      <a:pt x="633" y="697"/>
                    </a:lnTo>
                    <a:lnTo>
                      <a:pt x="637" y="693"/>
                    </a:lnTo>
                    <a:lnTo>
                      <a:pt x="639" y="688"/>
                    </a:lnTo>
                    <a:lnTo>
                      <a:pt x="640" y="683"/>
                    </a:lnTo>
                    <a:lnTo>
                      <a:pt x="641" y="678"/>
                    </a:lnTo>
                    <a:lnTo>
                      <a:pt x="641" y="675"/>
                    </a:lnTo>
                    <a:lnTo>
                      <a:pt x="641" y="591"/>
                    </a:lnTo>
                    <a:lnTo>
                      <a:pt x="641" y="585"/>
                    </a:lnTo>
                    <a:lnTo>
                      <a:pt x="639" y="577"/>
                    </a:lnTo>
                    <a:lnTo>
                      <a:pt x="636" y="571"/>
                    </a:lnTo>
                    <a:lnTo>
                      <a:pt x="631" y="563"/>
                    </a:lnTo>
                    <a:lnTo>
                      <a:pt x="626" y="557"/>
                    </a:lnTo>
                    <a:lnTo>
                      <a:pt x="619" y="550"/>
                    </a:lnTo>
                    <a:lnTo>
                      <a:pt x="612" y="544"/>
                    </a:lnTo>
                    <a:lnTo>
                      <a:pt x="602" y="5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1" name="PA-任意多边形 108"/>
              <p:cNvSpPr/>
              <p:nvPr>
                <p:custDataLst>
                  <p:tags r:id="rId26"/>
                </p:custDataLst>
              </p:nvPr>
            </p:nvSpPr>
            <p:spPr bwMode="auto">
              <a:xfrm>
                <a:off x="2956152" y="4702175"/>
                <a:ext cx="157163" cy="227013"/>
              </a:xfrm>
              <a:custGeom>
                <a:avLst/>
                <a:gdLst>
                  <a:gd name="T0" fmla="*/ 299 w 397"/>
                  <a:gd name="T1" fmla="*/ 411 h 572"/>
                  <a:gd name="T2" fmla="*/ 219 w 397"/>
                  <a:gd name="T3" fmla="*/ 385 h 572"/>
                  <a:gd name="T4" fmla="*/ 217 w 397"/>
                  <a:gd name="T5" fmla="*/ 370 h 572"/>
                  <a:gd name="T6" fmla="*/ 224 w 397"/>
                  <a:gd name="T7" fmla="*/ 342 h 572"/>
                  <a:gd name="T8" fmla="*/ 236 w 397"/>
                  <a:gd name="T9" fmla="*/ 311 h 572"/>
                  <a:gd name="T10" fmla="*/ 247 w 397"/>
                  <a:gd name="T11" fmla="*/ 276 h 572"/>
                  <a:gd name="T12" fmla="*/ 263 w 397"/>
                  <a:gd name="T13" fmla="*/ 232 h 572"/>
                  <a:gd name="T14" fmla="*/ 265 w 397"/>
                  <a:gd name="T15" fmla="*/ 195 h 572"/>
                  <a:gd name="T16" fmla="*/ 262 w 397"/>
                  <a:gd name="T17" fmla="*/ 185 h 572"/>
                  <a:gd name="T18" fmla="*/ 264 w 397"/>
                  <a:gd name="T19" fmla="*/ 143 h 572"/>
                  <a:gd name="T20" fmla="*/ 267 w 397"/>
                  <a:gd name="T21" fmla="*/ 109 h 572"/>
                  <a:gd name="T22" fmla="*/ 261 w 397"/>
                  <a:gd name="T23" fmla="*/ 77 h 572"/>
                  <a:gd name="T24" fmla="*/ 244 w 397"/>
                  <a:gd name="T25" fmla="*/ 44 h 572"/>
                  <a:gd name="T26" fmla="*/ 221 w 397"/>
                  <a:gd name="T27" fmla="*/ 22 h 572"/>
                  <a:gd name="T28" fmla="*/ 184 w 397"/>
                  <a:gd name="T29" fmla="*/ 5 h 572"/>
                  <a:gd name="T30" fmla="*/ 124 w 397"/>
                  <a:gd name="T31" fmla="*/ 0 h 572"/>
                  <a:gd name="T32" fmla="*/ 77 w 397"/>
                  <a:gd name="T33" fmla="*/ 9 h 572"/>
                  <a:gd name="T34" fmla="*/ 46 w 397"/>
                  <a:gd name="T35" fmla="*/ 29 h 572"/>
                  <a:gd name="T36" fmla="*/ 24 w 397"/>
                  <a:gd name="T37" fmla="*/ 55 h 572"/>
                  <a:gd name="T38" fmla="*/ 11 w 397"/>
                  <a:gd name="T39" fmla="*/ 88 h 572"/>
                  <a:gd name="T40" fmla="*/ 8 w 397"/>
                  <a:gd name="T41" fmla="*/ 117 h 572"/>
                  <a:gd name="T42" fmla="*/ 14 w 397"/>
                  <a:gd name="T43" fmla="*/ 162 h 572"/>
                  <a:gd name="T44" fmla="*/ 14 w 397"/>
                  <a:gd name="T45" fmla="*/ 186 h 572"/>
                  <a:gd name="T46" fmla="*/ 9 w 397"/>
                  <a:gd name="T47" fmla="*/ 204 h 572"/>
                  <a:gd name="T48" fmla="*/ 17 w 397"/>
                  <a:gd name="T49" fmla="*/ 251 h 572"/>
                  <a:gd name="T50" fmla="*/ 33 w 397"/>
                  <a:gd name="T51" fmla="*/ 284 h 572"/>
                  <a:gd name="T52" fmla="*/ 44 w 397"/>
                  <a:gd name="T53" fmla="*/ 323 h 572"/>
                  <a:gd name="T54" fmla="*/ 52 w 397"/>
                  <a:gd name="T55" fmla="*/ 348 h 572"/>
                  <a:gd name="T56" fmla="*/ 54 w 397"/>
                  <a:gd name="T57" fmla="*/ 380 h 572"/>
                  <a:gd name="T58" fmla="*/ 50 w 397"/>
                  <a:gd name="T59" fmla="*/ 387 h 572"/>
                  <a:gd name="T60" fmla="*/ 12 w 397"/>
                  <a:gd name="T61" fmla="*/ 399 h 572"/>
                  <a:gd name="T62" fmla="*/ 57 w 397"/>
                  <a:gd name="T63" fmla="*/ 424 h 572"/>
                  <a:gd name="T64" fmla="*/ 109 w 397"/>
                  <a:gd name="T65" fmla="*/ 445 h 572"/>
                  <a:gd name="T66" fmla="*/ 128 w 397"/>
                  <a:gd name="T67" fmla="*/ 456 h 572"/>
                  <a:gd name="T68" fmla="*/ 153 w 397"/>
                  <a:gd name="T69" fmla="*/ 489 h 572"/>
                  <a:gd name="T70" fmla="*/ 160 w 397"/>
                  <a:gd name="T71" fmla="*/ 523 h 572"/>
                  <a:gd name="T72" fmla="*/ 170 w 397"/>
                  <a:gd name="T73" fmla="*/ 572 h 572"/>
                  <a:gd name="T74" fmla="*/ 254 w 397"/>
                  <a:gd name="T75" fmla="*/ 572 h 572"/>
                  <a:gd name="T76" fmla="*/ 341 w 397"/>
                  <a:gd name="T77" fmla="*/ 572 h 572"/>
                  <a:gd name="T78" fmla="*/ 378 w 397"/>
                  <a:gd name="T79" fmla="*/ 572 h 572"/>
                  <a:gd name="T80" fmla="*/ 392 w 397"/>
                  <a:gd name="T81" fmla="*/ 563 h 572"/>
                  <a:gd name="T82" fmla="*/ 397 w 397"/>
                  <a:gd name="T83" fmla="*/ 550 h 572"/>
                  <a:gd name="T84" fmla="*/ 397 w 397"/>
                  <a:gd name="T85" fmla="*/ 515 h 572"/>
                  <a:gd name="T86" fmla="*/ 396 w 397"/>
                  <a:gd name="T87" fmla="*/ 473 h 572"/>
                  <a:gd name="T88" fmla="*/ 389 w 397"/>
                  <a:gd name="T89" fmla="*/ 455 h 572"/>
                  <a:gd name="T90" fmla="*/ 373 w 397"/>
                  <a:gd name="T91" fmla="*/ 44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 h="572">
                    <a:moveTo>
                      <a:pt x="366" y="436"/>
                    </a:moveTo>
                    <a:lnTo>
                      <a:pt x="337" y="425"/>
                    </a:lnTo>
                    <a:lnTo>
                      <a:pt x="299" y="411"/>
                    </a:lnTo>
                    <a:lnTo>
                      <a:pt x="258" y="398"/>
                    </a:lnTo>
                    <a:lnTo>
                      <a:pt x="221" y="386"/>
                    </a:lnTo>
                    <a:lnTo>
                      <a:pt x="219" y="385"/>
                    </a:lnTo>
                    <a:lnTo>
                      <a:pt x="218" y="383"/>
                    </a:lnTo>
                    <a:lnTo>
                      <a:pt x="218" y="379"/>
                    </a:lnTo>
                    <a:lnTo>
                      <a:pt x="217" y="370"/>
                    </a:lnTo>
                    <a:lnTo>
                      <a:pt x="218" y="360"/>
                    </a:lnTo>
                    <a:lnTo>
                      <a:pt x="220" y="351"/>
                    </a:lnTo>
                    <a:lnTo>
                      <a:pt x="224" y="342"/>
                    </a:lnTo>
                    <a:lnTo>
                      <a:pt x="227" y="333"/>
                    </a:lnTo>
                    <a:lnTo>
                      <a:pt x="232" y="323"/>
                    </a:lnTo>
                    <a:lnTo>
                      <a:pt x="236" y="311"/>
                    </a:lnTo>
                    <a:lnTo>
                      <a:pt x="239" y="297"/>
                    </a:lnTo>
                    <a:lnTo>
                      <a:pt x="243" y="284"/>
                    </a:lnTo>
                    <a:lnTo>
                      <a:pt x="247" y="276"/>
                    </a:lnTo>
                    <a:lnTo>
                      <a:pt x="253" y="265"/>
                    </a:lnTo>
                    <a:lnTo>
                      <a:pt x="259" y="251"/>
                    </a:lnTo>
                    <a:lnTo>
                      <a:pt x="263" y="232"/>
                    </a:lnTo>
                    <a:lnTo>
                      <a:pt x="266" y="216"/>
                    </a:lnTo>
                    <a:lnTo>
                      <a:pt x="266" y="204"/>
                    </a:lnTo>
                    <a:lnTo>
                      <a:pt x="265" y="195"/>
                    </a:lnTo>
                    <a:lnTo>
                      <a:pt x="263" y="188"/>
                    </a:lnTo>
                    <a:lnTo>
                      <a:pt x="262" y="186"/>
                    </a:lnTo>
                    <a:lnTo>
                      <a:pt x="262" y="185"/>
                    </a:lnTo>
                    <a:lnTo>
                      <a:pt x="261" y="177"/>
                    </a:lnTo>
                    <a:lnTo>
                      <a:pt x="262" y="162"/>
                    </a:lnTo>
                    <a:lnTo>
                      <a:pt x="264" y="143"/>
                    </a:lnTo>
                    <a:lnTo>
                      <a:pt x="266" y="124"/>
                    </a:lnTo>
                    <a:lnTo>
                      <a:pt x="267" y="117"/>
                    </a:lnTo>
                    <a:lnTo>
                      <a:pt x="267" y="109"/>
                    </a:lnTo>
                    <a:lnTo>
                      <a:pt x="266" y="99"/>
                    </a:lnTo>
                    <a:lnTo>
                      <a:pt x="264" y="88"/>
                    </a:lnTo>
                    <a:lnTo>
                      <a:pt x="261" y="77"/>
                    </a:lnTo>
                    <a:lnTo>
                      <a:pt x="257" y="67"/>
                    </a:lnTo>
                    <a:lnTo>
                      <a:pt x="251" y="55"/>
                    </a:lnTo>
                    <a:lnTo>
                      <a:pt x="244" y="44"/>
                    </a:lnTo>
                    <a:lnTo>
                      <a:pt x="237" y="36"/>
                    </a:lnTo>
                    <a:lnTo>
                      <a:pt x="230" y="29"/>
                    </a:lnTo>
                    <a:lnTo>
                      <a:pt x="221" y="22"/>
                    </a:lnTo>
                    <a:lnTo>
                      <a:pt x="210" y="16"/>
                    </a:lnTo>
                    <a:lnTo>
                      <a:pt x="198" y="9"/>
                    </a:lnTo>
                    <a:lnTo>
                      <a:pt x="184" y="5"/>
                    </a:lnTo>
                    <a:lnTo>
                      <a:pt x="169" y="2"/>
                    </a:lnTo>
                    <a:lnTo>
                      <a:pt x="151" y="0"/>
                    </a:lnTo>
                    <a:lnTo>
                      <a:pt x="124" y="0"/>
                    </a:lnTo>
                    <a:lnTo>
                      <a:pt x="106" y="2"/>
                    </a:lnTo>
                    <a:lnTo>
                      <a:pt x="90" y="5"/>
                    </a:lnTo>
                    <a:lnTo>
                      <a:pt x="77" y="9"/>
                    </a:lnTo>
                    <a:lnTo>
                      <a:pt x="64" y="16"/>
                    </a:lnTo>
                    <a:lnTo>
                      <a:pt x="55" y="22"/>
                    </a:lnTo>
                    <a:lnTo>
                      <a:pt x="46" y="29"/>
                    </a:lnTo>
                    <a:lnTo>
                      <a:pt x="38" y="36"/>
                    </a:lnTo>
                    <a:lnTo>
                      <a:pt x="32" y="44"/>
                    </a:lnTo>
                    <a:lnTo>
                      <a:pt x="24" y="55"/>
                    </a:lnTo>
                    <a:lnTo>
                      <a:pt x="19" y="67"/>
                    </a:lnTo>
                    <a:lnTo>
                      <a:pt x="14" y="77"/>
                    </a:lnTo>
                    <a:lnTo>
                      <a:pt x="11" y="88"/>
                    </a:lnTo>
                    <a:lnTo>
                      <a:pt x="9" y="99"/>
                    </a:lnTo>
                    <a:lnTo>
                      <a:pt x="8" y="109"/>
                    </a:lnTo>
                    <a:lnTo>
                      <a:pt x="8" y="117"/>
                    </a:lnTo>
                    <a:lnTo>
                      <a:pt x="9" y="124"/>
                    </a:lnTo>
                    <a:lnTo>
                      <a:pt x="11" y="143"/>
                    </a:lnTo>
                    <a:lnTo>
                      <a:pt x="14" y="162"/>
                    </a:lnTo>
                    <a:lnTo>
                      <a:pt x="14" y="177"/>
                    </a:lnTo>
                    <a:lnTo>
                      <a:pt x="14" y="185"/>
                    </a:lnTo>
                    <a:lnTo>
                      <a:pt x="14" y="186"/>
                    </a:lnTo>
                    <a:lnTo>
                      <a:pt x="12" y="188"/>
                    </a:lnTo>
                    <a:lnTo>
                      <a:pt x="10" y="195"/>
                    </a:lnTo>
                    <a:lnTo>
                      <a:pt x="9" y="204"/>
                    </a:lnTo>
                    <a:lnTo>
                      <a:pt x="9" y="216"/>
                    </a:lnTo>
                    <a:lnTo>
                      <a:pt x="12" y="232"/>
                    </a:lnTo>
                    <a:lnTo>
                      <a:pt x="17" y="251"/>
                    </a:lnTo>
                    <a:lnTo>
                      <a:pt x="22" y="265"/>
                    </a:lnTo>
                    <a:lnTo>
                      <a:pt x="28" y="276"/>
                    </a:lnTo>
                    <a:lnTo>
                      <a:pt x="33" y="284"/>
                    </a:lnTo>
                    <a:lnTo>
                      <a:pt x="36" y="297"/>
                    </a:lnTo>
                    <a:lnTo>
                      <a:pt x="39" y="311"/>
                    </a:lnTo>
                    <a:lnTo>
                      <a:pt x="44" y="323"/>
                    </a:lnTo>
                    <a:lnTo>
                      <a:pt x="48" y="333"/>
                    </a:lnTo>
                    <a:lnTo>
                      <a:pt x="50" y="340"/>
                    </a:lnTo>
                    <a:lnTo>
                      <a:pt x="52" y="348"/>
                    </a:lnTo>
                    <a:lnTo>
                      <a:pt x="54" y="358"/>
                    </a:lnTo>
                    <a:lnTo>
                      <a:pt x="54" y="370"/>
                    </a:lnTo>
                    <a:lnTo>
                      <a:pt x="54" y="380"/>
                    </a:lnTo>
                    <a:lnTo>
                      <a:pt x="54" y="384"/>
                    </a:lnTo>
                    <a:lnTo>
                      <a:pt x="52" y="386"/>
                    </a:lnTo>
                    <a:lnTo>
                      <a:pt x="50" y="387"/>
                    </a:lnTo>
                    <a:lnTo>
                      <a:pt x="38" y="391"/>
                    </a:lnTo>
                    <a:lnTo>
                      <a:pt x="25" y="395"/>
                    </a:lnTo>
                    <a:lnTo>
                      <a:pt x="12" y="399"/>
                    </a:lnTo>
                    <a:lnTo>
                      <a:pt x="0" y="404"/>
                    </a:lnTo>
                    <a:lnTo>
                      <a:pt x="29" y="413"/>
                    </a:lnTo>
                    <a:lnTo>
                      <a:pt x="57" y="424"/>
                    </a:lnTo>
                    <a:lnTo>
                      <a:pt x="82" y="433"/>
                    </a:lnTo>
                    <a:lnTo>
                      <a:pt x="101" y="440"/>
                    </a:lnTo>
                    <a:lnTo>
                      <a:pt x="109" y="445"/>
                    </a:lnTo>
                    <a:lnTo>
                      <a:pt x="116" y="448"/>
                    </a:lnTo>
                    <a:lnTo>
                      <a:pt x="123" y="452"/>
                    </a:lnTo>
                    <a:lnTo>
                      <a:pt x="128" y="456"/>
                    </a:lnTo>
                    <a:lnTo>
                      <a:pt x="138" y="467"/>
                    </a:lnTo>
                    <a:lnTo>
                      <a:pt x="146" y="478"/>
                    </a:lnTo>
                    <a:lnTo>
                      <a:pt x="153" y="489"/>
                    </a:lnTo>
                    <a:lnTo>
                      <a:pt x="157" y="501"/>
                    </a:lnTo>
                    <a:lnTo>
                      <a:pt x="160" y="513"/>
                    </a:lnTo>
                    <a:lnTo>
                      <a:pt x="160" y="523"/>
                    </a:lnTo>
                    <a:lnTo>
                      <a:pt x="160" y="572"/>
                    </a:lnTo>
                    <a:lnTo>
                      <a:pt x="165" y="572"/>
                    </a:lnTo>
                    <a:lnTo>
                      <a:pt x="170" y="572"/>
                    </a:lnTo>
                    <a:lnTo>
                      <a:pt x="194" y="572"/>
                    </a:lnTo>
                    <a:lnTo>
                      <a:pt x="223" y="572"/>
                    </a:lnTo>
                    <a:lnTo>
                      <a:pt x="254" y="572"/>
                    </a:lnTo>
                    <a:lnTo>
                      <a:pt x="286" y="572"/>
                    </a:lnTo>
                    <a:lnTo>
                      <a:pt x="315" y="572"/>
                    </a:lnTo>
                    <a:lnTo>
                      <a:pt x="341" y="572"/>
                    </a:lnTo>
                    <a:lnTo>
                      <a:pt x="359" y="572"/>
                    </a:lnTo>
                    <a:lnTo>
                      <a:pt x="370" y="572"/>
                    </a:lnTo>
                    <a:lnTo>
                      <a:pt x="378" y="572"/>
                    </a:lnTo>
                    <a:lnTo>
                      <a:pt x="383" y="570"/>
                    </a:lnTo>
                    <a:lnTo>
                      <a:pt x="388" y="567"/>
                    </a:lnTo>
                    <a:lnTo>
                      <a:pt x="392" y="563"/>
                    </a:lnTo>
                    <a:lnTo>
                      <a:pt x="394" y="559"/>
                    </a:lnTo>
                    <a:lnTo>
                      <a:pt x="396" y="555"/>
                    </a:lnTo>
                    <a:lnTo>
                      <a:pt x="397" y="550"/>
                    </a:lnTo>
                    <a:lnTo>
                      <a:pt x="397" y="546"/>
                    </a:lnTo>
                    <a:lnTo>
                      <a:pt x="397" y="534"/>
                    </a:lnTo>
                    <a:lnTo>
                      <a:pt x="397" y="515"/>
                    </a:lnTo>
                    <a:lnTo>
                      <a:pt x="397" y="494"/>
                    </a:lnTo>
                    <a:lnTo>
                      <a:pt x="397" y="478"/>
                    </a:lnTo>
                    <a:lnTo>
                      <a:pt x="396" y="473"/>
                    </a:lnTo>
                    <a:lnTo>
                      <a:pt x="395" y="467"/>
                    </a:lnTo>
                    <a:lnTo>
                      <a:pt x="393" y="461"/>
                    </a:lnTo>
                    <a:lnTo>
                      <a:pt x="389" y="455"/>
                    </a:lnTo>
                    <a:lnTo>
                      <a:pt x="385" y="450"/>
                    </a:lnTo>
                    <a:lnTo>
                      <a:pt x="380" y="445"/>
                    </a:lnTo>
                    <a:lnTo>
                      <a:pt x="373" y="440"/>
                    </a:lnTo>
                    <a:lnTo>
                      <a:pt x="366" y="4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15" name="PA-矩形 3"/>
            <p:cNvSpPr txBox="1">
              <a:spLocks noChangeArrowheads="1"/>
            </p:cNvSpPr>
            <p:nvPr>
              <p:custDataLst>
                <p:tags r:id="rId27"/>
              </p:custDataLst>
            </p:nvPr>
          </p:nvSpPr>
          <p:spPr>
            <a:xfrm>
              <a:off x="8282383" y="3094498"/>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6" name="PA-矩形 24"/>
            <p:cNvSpPr/>
            <p:nvPr>
              <p:custDataLst>
                <p:tags r:id="rId28"/>
              </p:custDataLst>
            </p:nvPr>
          </p:nvSpPr>
          <p:spPr>
            <a:xfrm>
              <a:off x="8257261" y="3558428"/>
              <a:ext cx="1841544"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9" name="PA-组合 8"/>
          <p:cNvGrpSpPr/>
          <p:nvPr>
            <p:custDataLst>
              <p:tags r:id="rId29"/>
            </p:custDataLst>
          </p:nvPr>
        </p:nvGrpSpPr>
        <p:grpSpPr>
          <a:xfrm>
            <a:off x="6969672" y="4315566"/>
            <a:ext cx="3712595" cy="1193604"/>
            <a:chOff x="6969672" y="4315566"/>
            <a:chExt cx="3712595" cy="1193604"/>
          </a:xfrm>
        </p:grpSpPr>
        <p:sp>
          <p:nvSpPr>
            <p:cNvPr id="56" name="PA-任意多边形 39"/>
            <p:cNvSpPr/>
            <p:nvPr>
              <p:custDataLst>
                <p:tags r:id="rId30"/>
              </p:custDataLst>
            </p:nvPr>
          </p:nvSpPr>
          <p:spPr bwMode="auto">
            <a:xfrm rot="10800000">
              <a:off x="6969672" y="4315566"/>
              <a:ext cx="3712595" cy="1193604"/>
            </a:xfrm>
            <a:custGeom>
              <a:avLst/>
              <a:gdLst>
                <a:gd name="T0" fmla="*/ 37 w 21600"/>
                <a:gd name="T1" fmla="*/ 0 h 21600"/>
                <a:gd name="T2" fmla="*/ 18122 w 21600"/>
                <a:gd name="T3" fmla="*/ 0 h 21600"/>
                <a:gd name="T4" fmla="*/ 19964 w 21600"/>
                <a:gd name="T5" fmla="*/ 4851 h 21600"/>
                <a:gd name="T6" fmla="*/ 21600 w 21600"/>
                <a:gd name="T7" fmla="*/ 9036 h 21600"/>
                <a:gd name="T8" fmla="*/ 17775 w 21600"/>
                <a:gd name="T9" fmla="*/ 21600 h 21600"/>
                <a:gd name="T10" fmla="*/ 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37" y="0"/>
                  </a:moveTo>
                  <a:lnTo>
                    <a:pt x="18122" y="0"/>
                  </a:lnTo>
                  <a:cubicBezTo>
                    <a:pt x="18903" y="0"/>
                    <a:pt x="19404" y="2179"/>
                    <a:pt x="19964" y="4851"/>
                  </a:cubicBezTo>
                  <a:cubicBezTo>
                    <a:pt x="20524" y="7523"/>
                    <a:pt x="20988" y="10939"/>
                    <a:pt x="21600" y="9036"/>
                  </a:cubicBezTo>
                  <a:cubicBezTo>
                    <a:pt x="20421" y="16808"/>
                    <a:pt x="19620" y="21600"/>
                    <a:pt x="17775" y="21600"/>
                  </a:cubicBezTo>
                  <a:lnTo>
                    <a:pt x="0" y="21600"/>
                  </a:lnTo>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PA-任意多边形 135"/>
            <p:cNvSpPr>
              <a:spLocks noEditPoints="1"/>
            </p:cNvSpPr>
            <p:nvPr>
              <p:custDataLst>
                <p:tags r:id="rId31"/>
              </p:custDataLst>
            </p:nvPr>
          </p:nvSpPr>
          <p:spPr bwMode="auto">
            <a:xfrm>
              <a:off x="7762459" y="4700380"/>
              <a:ext cx="384175" cy="365125"/>
            </a:xfrm>
            <a:custGeom>
              <a:avLst/>
              <a:gdLst>
                <a:gd name="T0" fmla="*/ 355 w 967"/>
                <a:gd name="T1" fmla="*/ 780 h 917"/>
                <a:gd name="T2" fmla="*/ 379 w 967"/>
                <a:gd name="T3" fmla="*/ 799 h 917"/>
                <a:gd name="T4" fmla="*/ 388 w 967"/>
                <a:gd name="T5" fmla="*/ 828 h 917"/>
                <a:gd name="T6" fmla="*/ 379 w 967"/>
                <a:gd name="T7" fmla="*/ 858 h 917"/>
                <a:gd name="T8" fmla="*/ 355 w 967"/>
                <a:gd name="T9" fmla="*/ 878 h 917"/>
                <a:gd name="T10" fmla="*/ 324 w 967"/>
                <a:gd name="T11" fmla="*/ 880 h 917"/>
                <a:gd name="T12" fmla="*/ 297 w 967"/>
                <a:gd name="T13" fmla="*/ 866 h 917"/>
                <a:gd name="T14" fmla="*/ 283 w 967"/>
                <a:gd name="T15" fmla="*/ 839 h 917"/>
                <a:gd name="T16" fmla="*/ 286 w 967"/>
                <a:gd name="T17" fmla="*/ 808 h 917"/>
                <a:gd name="T18" fmla="*/ 306 w 967"/>
                <a:gd name="T19" fmla="*/ 785 h 917"/>
                <a:gd name="T20" fmla="*/ 335 w 967"/>
                <a:gd name="T21" fmla="*/ 775 h 917"/>
                <a:gd name="T22" fmla="*/ 743 w 967"/>
                <a:gd name="T23" fmla="*/ 780 h 917"/>
                <a:gd name="T24" fmla="*/ 767 w 967"/>
                <a:gd name="T25" fmla="*/ 799 h 917"/>
                <a:gd name="T26" fmla="*/ 775 w 967"/>
                <a:gd name="T27" fmla="*/ 828 h 917"/>
                <a:gd name="T28" fmla="*/ 767 w 967"/>
                <a:gd name="T29" fmla="*/ 858 h 917"/>
                <a:gd name="T30" fmla="*/ 743 w 967"/>
                <a:gd name="T31" fmla="*/ 878 h 917"/>
                <a:gd name="T32" fmla="*/ 712 w 967"/>
                <a:gd name="T33" fmla="*/ 880 h 917"/>
                <a:gd name="T34" fmla="*/ 686 w 967"/>
                <a:gd name="T35" fmla="*/ 866 h 917"/>
                <a:gd name="T36" fmla="*/ 671 w 967"/>
                <a:gd name="T37" fmla="*/ 839 h 917"/>
                <a:gd name="T38" fmla="*/ 674 w 967"/>
                <a:gd name="T39" fmla="*/ 808 h 917"/>
                <a:gd name="T40" fmla="*/ 693 w 967"/>
                <a:gd name="T41" fmla="*/ 785 h 917"/>
                <a:gd name="T42" fmla="*/ 723 w 967"/>
                <a:gd name="T43" fmla="*/ 775 h 917"/>
                <a:gd name="T44" fmla="*/ 166 w 967"/>
                <a:gd name="T45" fmla="*/ 0 h 917"/>
                <a:gd name="T46" fmla="*/ 138 w 967"/>
                <a:gd name="T47" fmla="*/ 35 h 917"/>
                <a:gd name="T48" fmla="*/ 297 w 967"/>
                <a:gd name="T49" fmla="*/ 749 h 917"/>
                <a:gd name="T50" fmla="*/ 280 w 967"/>
                <a:gd name="T51" fmla="*/ 760 h 917"/>
                <a:gd name="T52" fmla="*/ 265 w 967"/>
                <a:gd name="T53" fmla="*/ 775 h 917"/>
                <a:gd name="T54" fmla="*/ 254 w 967"/>
                <a:gd name="T55" fmla="*/ 794 h 917"/>
                <a:gd name="T56" fmla="*/ 248 w 967"/>
                <a:gd name="T57" fmla="*/ 814 h 917"/>
                <a:gd name="T58" fmla="*/ 247 w 967"/>
                <a:gd name="T59" fmla="*/ 838 h 917"/>
                <a:gd name="T60" fmla="*/ 254 w 967"/>
                <a:gd name="T61" fmla="*/ 863 h 917"/>
                <a:gd name="T62" fmla="*/ 267 w 967"/>
                <a:gd name="T63" fmla="*/ 884 h 917"/>
                <a:gd name="T64" fmla="*/ 285 w 967"/>
                <a:gd name="T65" fmla="*/ 902 h 917"/>
                <a:gd name="T66" fmla="*/ 309 w 967"/>
                <a:gd name="T67" fmla="*/ 912 h 917"/>
                <a:gd name="T68" fmla="*/ 335 w 967"/>
                <a:gd name="T69" fmla="*/ 917 h 917"/>
                <a:gd name="T70" fmla="*/ 361 w 967"/>
                <a:gd name="T71" fmla="*/ 912 h 917"/>
                <a:gd name="T72" fmla="*/ 384 w 967"/>
                <a:gd name="T73" fmla="*/ 902 h 917"/>
                <a:gd name="T74" fmla="*/ 403 w 967"/>
                <a:gd name="T75" fmla="*/ 884 h 917"/>
                <a:gd name="T76" fmla="*/ 416 w 967"/>
                <a:gd name="T77" fmla="*/ 863 h 917"/>
                <a:gd name="T78" fmla="*/ 422 w 967"/>
                <a:gd name="T79" fmla="*/ 838 h 917"/>
                <a:gd name="T80" fmla="*/ 422 w 967"/>
                <a:gd name="T81" fmla="*/ 814 h 917"/>
                <a:gd name="T82" fmla="*/ 413 w 967"/>
                <a:gd name="T83" fmla="*/ 787 h 917"/>
                <a:gd name="T84" fmla="*/ 645 w 967"/>
                <a:gd name="T85" fmla="*/ 787 h 917"/>
                <a:gd name="T86" fmla="*/ 636 w 967"/>
                <a:gd name="T87" fmla="*/ 814 h 917"/>
                <a:gd name="T88" fmla="*/ 635 w 967"/>
                <a:gd name="T89" fmla="*/ 838 h 917"/>
                <a:gd name="T90" fmla="*/ 642 w 967"/>
                <a:gd name="T91" fmla="*/ 863 h 917"/>
                <a:gd name="T92" fmla="*/ 655 w 967"/>
                <a:gd name="T93" fmla="*/ 884 h 917"/>
                <a:gd name="T94" fmla="*/ 674 w 967"/>
                <a:gd name="T95" fmla="*/ 902 h 917"/>
                <a:gd name="T96" fmla="*/ 697 w 967"/>
                <a:gd name="T97" fmla="*/ 912 h 917"/>
                <a:gd name="T98" fmla="*/ 723 w 967"/>
                <a:gd name="T99" fmla="*/ 917 h 917"/>
                <a:gd name="T100" fmla="*/ 750 w 967"/>
                <a:gd name="T101" fmla="*/ 912 h 917"/>
                <a:gd name="T102" fmla="*/ 772 w 967"/>
                <a:gd name="T103" fmla="*/ 902 h 917"/>
                <a:gd name="T104" fmla="*/ 791 w 967"/>
                <a:gd name="T105" fmla="*/ 884 h 917"/>
                <a:gd name="T106" fmla="*/ 805 w 967"/>
                <a:gd name="T107" fmla="*/ 863 h 917"/>
                <a:gd name="T108" fmla="*/ 811 w 967"/>
                <a:gd name="T109" fmla="*/ 838 h 917"/>
                <a:gd name="T110" fmla="*/ 809 w 967"/>
                <a:gd name="T111" fmla="*/ 811 h 917"/>
                <a:gd name="T112" fmla="*/ 800 w 967"/>
                <a:gd name="T113" fmla="*/ 787 h 917"/>
                <a:gd name="T114" fmla="*/ 785 w 967"/>
                <a:gd name="T115" fmla="*/ 767 h 917"/>
                <a:gd name="T116" fmla="*/ 765 w 967"/>
                <a:gd name="T117" fmla="*/ 751 h 917"/>
                <a:gd name="T118" fmla="*/ 741 w 967"/>
                <a:gd name="T119" fmla="*/ 742 h 917"/>
                <a:gd name="T120" fmla="*/ 346 w 967"/>
                <a:gd name="T121" fmla="*/ 741 h 917"/>
                <a:gd name="T122" fmla="*/ 967 w 967"/>
                <a:gd name="T123" fmla="*/ 24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7" h="917">
                  <a:moveTo>
                    <a:pt x="335" y="775"/>
                  </a:moveTo>
                  <a:lnTo>
                    <a:pt x="346" y="776"/>
                  </a:lnTo>
                  <a:lnTo>
                    <a:pt x="355" y="780"/>
                  </a:lnTo>
                  <a:lnTo>
                    <a:pt x="364" y="785"/>
                  </a:lnTo>
                  <a:lnTo>
                    <a:pt x="373" y="791"/>
                  </a:lnTo>
                  <a:lnTo>
                    <a:pt x="379" y="799"/>
                  </a:lnTo>
                  <a:lnTo>
                    <a:pt x="383" y="808"/>
                  </a:lnTo>
                  <a:lnTo>
                    <a:pt x="387" y="818"/>
                  </a:lnTo>
                  <a:lnTo>
                    <a:pt x="388" y="828"/>
                  </a:lnTo>
                  <a:lnTo>
                    <a:pt x="387" y="839"/>
                  </a:lnTo>
                  <a:lnTo>
                    <a:pt x="383" y="850"/>
                  </a:lnTo>
                  <a:lnTo>
                    <a:pt x="379" y="858"/>
                  </a:lnTo>
                  <a:lnTo>
                    <a:pt x="373" y="866"/>
                  </a:lnTo>
                  <a:lnTo>
                    <a:pt x="364" y="872"/>
                  </a:lnTo>
                  <a:lnTo>
                    <a:pt x="355" y="878"/>
                  </a:lnTo>
                  <a:lnTo>
                    <a:pt x="346" y="880"/>
                  </a:lnTo>
                  <a:lnTo>
                    <a:pt x="335" y="881"/>
                  </a:lnTo>
                  <a:lnTo>
                    <a:pt x="324" y="880"/>
                  </a:lnTo>
                  <a:lnTo>
                    <a:pt x="314" y="878"/>
                  </a:lnTo>
                  <a:lnTo>
                    <a:pt x="306" y="872"/>
                  </a:lnTo>
                  <a:lnTo>
                    <a:pt x="297" y="866"/>
                  </a:lnTo>
                  <a:lnTo>
                    <a:pt x="291" y="858"/>
                  </a:lnTo>
                  <a:lnTo>
                    <a:pt x="286" y="850"/>
                  </a:lnTo>
                  <a:lnTo>
                    <a:pt x="283" y="839"/>
                  </a:lnTo>
                  <a:lnTo>
                    <a:pt x="282" y="828"/>
                  </a:lnTo>
                  <a:lnTo>
                    <a:pt x="283" y="818"/>
                  </a:lnTo>
                  <a:lnTo>
                    <a:pt x="286" y="808"/>
                  </a:lnTo>
                  <a:lnTo>
                    <a:pt x="291" y="799"/>
                  </a:lnTo>
                  <a:lnTo>
                    <a:pt x="297" y="791"/>
                  </a:lnTo>
                  <a:lnTo>
                    <a:pt x="306" y="785"/>
                  </a:lnTo>
                  <a:lnTo>
                    <a:pt x="314" y="780"/>
                  </a:lnTo>
                  <a:lnTo>
                    <a:pt x="324" y="776"/>
                  </a:lnTo>
                  <a:lnTo>
                    <a:pt x="335" y="775"/>
                  </a:lnTo>
                  <a:close/>
                  <a:moveTo>
                    <a:pt x="723" y="775"/>
                  </a:moveTo>
                  <a:lnTo>
                    <a:pt x="733" y="776"/>
                  </a:lnTo>
                  <a:lnTo>
                    <a:pt x="743" y="780"/>
                  </a:lnTo>
                  <a:lnTo>
                    <a:pt x="753" y="785"/>
                  </a:lnTo>
                  <a:lnTo>
                    <a:pt x="760" y="791"/>
                  </a:lnTo>
                  <a:lnTo>
                    <a:pt x="767" y="799"/>
                  </a:lnTo>
                  <a:lnTo>
                    <a:pt x="771" y="808"/>
                  </a:lnTo>
                  <a:lnTo>
                    <a:pt x="774" y="818"/>
                  </a:lnTo>
                  <a:lnTo>
                    <a:pt x="775" y="828"/>
                  </a:lnTo>
                  <a:lnTo>
                    <a:pt x="774" y="839"/>
                  </a:lnTo>
                  <a:lnTo>
                    <a:pt x="771" y="850"/>
                  </a:lnTo>
                  <a:lnTo>
                    <a:pt x="767" y="858"/>
                  </a:lnTo>
                  <a:lnTo>
                    <a:pt x="760" y="866"/>
                  </a:lnTo>
                  <a:lnTo>
                    <a:pt x="753" y="872"/>
                  </a:lnTo>
                  <a:lnTo>
                    <a:pt x="743" y="878"/>
                  </a:lnTo>
                  <a:lnTo>
                    <a:pt x="733" y="880"/>
                  </a:lnTo>
                  <a:lnTo>
                    <a:pt x="723" y="881"/>
                  </a:lnTo>
                  <a:lnTo>
                    <a:pt x="712" y="880"/>
                  </a:lnTo>
                  <a:lnTo>
                    <a:pt x="702" y="878"/>
                  </a:lnTo>
                  <a:lnTo>
                    <a:pt x="693" y="872"/>
                  </a:lnTo>
                  <a:lnTo>
                    <a:pt x="686" y="866"/>
                  </a:lnTo>
                  <a:lnTo>
                    <a:pt x="679" y="858"/>
                  </a:lnTo>
                  <a:lnTo>
                    <a:pt x="674" y="850"/>
                  </a:lnTo>
                  <a:lnTo>
                    <a:pt x="671" y="839"/>
                  </a:lnTo>
                  <a:lnTo>
                    <a:pt x="670" y="828"/>
                  </a:lnTo>
                  <a:lnTo>
                    <a:pt x="671" y="818"/>
                  </a:lnTo>
                  <a:lnTo>
                    <a:pt x="674" y="808"/>
                  </a:lnTo>
                  <a:lnTo>
                    <a:pt x="679" y="799"/>
                  </a:lnTo>
                  <a:lnTo>
                    <a:pt x="686" y="791"/>
                  </a:lnTo>
                  <a:lnTo>
                    <a:pt x="693" y="785"/>
                  </a:lnTo>
                  <a:lnTo>
                    <a:pt x="702" y="780"/>
                  </a:lnTo>
                  <a:lnTo>
                    <a:pt x="712" y="776"/>
                  </a:lnTo>
                  <a:lnTo>
                    <a:pt x="723" y="775"/>
                  </a:lnTo>
                  <a:close/>
                  <a:moveTo>
                    <a:pt x="967" y="247"/>
                  </a:moveTo>
                  <a:lnTo>
                    <a:pt x="226" y="247"/>
                  </a:lnTo>
                  <a:lnTo>
                    <a:pt x="166" y="0"/>
                  </a:lnTo>
                  <a:lnTo>
                    <a:pt x="0" y="0"/>
                  </a:lnTo>
                  <a:lnTo>
                    <a:pt x="0" y="35"/>
                  </a:lnTo>
                  <a:lnTo>
                    <a:pt x="138" y="35"/>
                  </a:lnTo>
                  <a:lnTo>
                    <a:pt x="310" y="745"/>
                  </a:lnTo>
                  <a:lnTo>
                    <a:pt x="303" y="747"/>
                  </a:lnTo>
                  <a:lnTo>
                    <a:pt x="297" y="749"/>
                  </a:lnTo>
                  <a:lnTo>
                    <a:pt x="291" y="753"/>
                  </a:lnTo>
                  <a:lnTo>
                    <a:pt x="285" y="757"/>
                  </a:lnTo>
                  <a:lnTo>
                    <a:pt x="280" y="760"/>
                  </a:lnTo>
                  <a:lnTo>
                    <a:pt x="274" y="765"/>
                  </a:lnTo>
                  <a:lnTo>
                    <a:pt x="269" y="770"/>
                  </a:lnTo>
                  <a:lnTo>
                    <a:pt x="265" y="775"/>
                  </a:lnTo>
                  <a:lnTo>
                    <a:pt x="260" y="782"/>
                  </a:lnTo>
                  <a:lnTo>
                    <a:pt x="257" y="787"/>
                  </a:lnTo>
                  <a:lnTo>
                    <a:pt x="254" y="794"/>
                  </a:lnTo>
                  <a:lnTo>
                    <a:pt x="252" y="800"/>
                  </a:lnTo>
                  <a:lnTo>
                    <a:pt x="249" y="807"/>
                  </a:lnTo>
                  <a:lnTo>
                    <a:pt x="248" y="814"/>
                  </a:lnTo>
                  <a:lnTo>
                    <a:pt x="247" y="822"/>
                  </a:lnTo>
                  <a:lnTo>
                    <a:pt x="246" y="828"/>
                  </a:lnTo>
                  <a:lnTo>
                    <a:pt x="247" y="838"/>
                  </a:lnTo>
                  <a:lnTo>
                    <a:pt x="248" y="846"/>
                  </a:lnTo>
                  <a:lnTo>
                    <a:pt x="251" y="855"/>
                  </a:lnTo>
                  <a:lnTo>
                    <a:pt x="254" y="863"/>
                  </a:lnTo>
                  <a:lnTo>
                    <a:pt x="257" y="870"/>
                  </a:lnTo>
                  <a:lnTo>
                    <a:pt x="261" y="878"/>
                  </a:lnTo>
                  <a:lnTo>
                    <a:pt x="267" y="884"/>
                  </a:lnTo>
                  <a:lnTo>
                    <a:pt x="272" y="891"/>
                  </a:lnTo>
                  <a:lnTo>
                    <a:pt x="279" y="896"/>
                  </a:lnTo>
                  <a:lnTo>
                    <a:pt x="285" y="902"/>
                  </a:lnTo>
                  <a:lnTo>
                    <a:pt x="293" y="906"/>
                  </a:lnTo>
                  <a:lnTo>
                    <a:pt x="300" y="910"/>
                  </a:lnTo>
                  <a:lnTo>
                    <a:pt x="309" y="912"/>
                  </a:lnTo>
                  <a:lnTo>
                    <a:pt x="318" y="915"/>
                  </a:lnTo>
                  <a:lnTo>
                    <a:pt x="326" y="917"/>
                  </a:lnTo>
                  <a:lnTo>
                    <a:pt x="335" y="917"/>
                  </a:lnTo>
                  <a:lnTo>
                    <a:pt x="343" y="917"/>
                  </a:lnTo>
                  <a:lnTo>
                    <a:pt x="353" y="915"/>
                  </a:lnTo>
                  <a:lnTo>
                    <a:pt x="361" y="912"/>
                  </a:lnTo>
                  <a:lnTo>
                    <a:pt x="369" y="910"/>
                  </a:lnTo>
                  <a:lnTo>
                    <a:pt x="377" y="906"/>
                  </a:lnTo>
                  <a:lnTo>
                    <a:pt x="384" y="902"/>
                  </a:lnTo>
                  <a:lnTo>
                    <a:pt x="391" y="896"/>
                  </a:lnTo>
                  <a:lnTo>
                    <a:pt x="397" y="891"/>
                  </a:lnTo>
                  <a:lnTo>
                    <a:pt x="403" y="884"/>
                  </a:lnTo>
                  <a:lnTo>
                    <a:pt x="408" y="878"/>
                  </a:lnTo>
                  <a:lnTo>
                    <a:pt x="413" y="870"/>
                  </a:lnTo>
                  <a:lnTo>
                    <a:pt x="416" y="863"/>
                  </a:lnTo>
                  <a:lnTo>
                    <a:pt x="419" y="855"/>
                  </a:lnTo>
                  <a:lnTo>
                    <a:pt x="421" y="846"/>
                  </a:lnTo>
                  <a:lnTo>
                    <a:pt x="422" y="838"/>
                  </a:lnTo>
                  <a:lnTo>
                    <a:pt x="423" y="828"/>
                  </a:lnTo>
                  <a:lnTo>
                    <a:pt x="422" y="822"/>
                  </a:lnTo>
                  <a:lnTo>
                    <a:pt x="422" y="814"/>
                  </a:lnTo>
                  <a:lnTo>
                    <a:pt x="420" y="807"/>
                  </a:lnTo>
                  <a:lnTo>
                    <a:pt x="418" y="800"/>
                  </a:lnTo>
                  <a:lnTo>
                    <a:pt x="413" y="787"/>
                  </a:lnTo>
                  <a:lnTo>
                    <a:pt x="405" y="775"/>
                  </a:lnTo>
                  <a:lnTo>
                    <a:pt x="652" y="775"/>
                  </a:lnTo>
                  <a:lnTo>
                    <a:pt x="645" y="787"/>
                  </a:lnTo>
                  <a:lnTo>
                    <a:pt x="639" y="800"/>
                  </a:lnTo>
                  <a:lnTo>
                    <a:pt x="637" y="807"/>
                  </a:lnTo>
                  <a:lnTo>
                    <a:pt x="636" y="814"/>
                  </a:lnTo>
                  <a:lnTo>
                    <a:pt x="635" y="822"/>
                  </a:lnTo>
                  <a:lnTo>
                    <a:pt x="635" y="828"/>
                  </a:lnTo>
                  <a:lnTo>
                    <a:pt x="635" y="838"/>
                  </a:lnTo>
                  <a:lnTo>
                    <a:pt x="636" y="846"/>
                  </a:lnTo>
                  <a:lnTo>
                    <a:pt x="638" y="855"/>
                  </a:lnTo>
                  <a:lnTo>
                    <a:pt x="642" y="863"/>
                  </a:lnTo>
                  <a:lnTo>
                    <a:pt x="646" y="870"/>
                  </a:lnTo>
                  <a:lnTo>
                    <a:pt x="650" y="878"/>
                  </a:lnTo>
                  <a:lnTo>
                    <a:pt x="655" y="884"/>
                  </a:lnTo>
                  <a:lnTo>
                    <a:pt x="661" y="891"/>
                  </a:lnTo>
                  <a:lnTo>
                    <a:pt x="666" y="896"/>
                  </a:lnTo>
                  <a:lnTo>
                    <a:pt x="674" y="902"/>
                  </a:lnTo>
                  <a:lnTo>
                    <a:pt x="680" y="906"/>
                  </a:lnTo>
                  <a:lnTo>
                    <a:pt x="688" y="910"/>
                  </a:lnTo>
                  <a:lnTo>
                    <a:pt x="697" y="912"/>
                  </a:lnTo>
                  <a:lnTo>
                    <a:pt x="705" y="915"/>
                  </a:lnTo>
                  <a:lnTo>
                    <a:pt x="714" y="917"/>
                  </a:lnTo>
                  <a:lnTo>
                    <a:pt x="723" y="917"/>
                  </a:lnTo>
                  <a:lnTo>
                    <a:pt x="732" y="917"/>
                  </a:lnTo>
                  <a:lnTo>
                    <a:pt x="741" y="915"/>
                  </a:lnTo>
                  <a:lnTo>
                    <a:pt x="750" y="912"/>
                  </a:lnTo>
                  <a:lnTo>
                    <a:pt x="757" y="910"/>
                  </a:lnTo>
                  <a:lnTo>
                    <a:pt x="765" y="906"/>
                  </a:lnTo>
                  <a:lnTo>
                    <a:pt x="772" y="902"/>
                  </a:lnTo>
                  <a:lnTo>
                    <a:pt x="779" y="896"/>
                  </a:lnTo>
                  <a:lnTo>
                    <a:pt x="785" y="891"/>
                  </a:lnTo>
                  <a:lnTo>
                    <a:pt x="791" y="884"/>
                  </a:lnTo>
                  <a:lnTo>
                    <a:pt x="796" y="878"/>
                  </a:lnTo>
                  <a:lnTo>
                    <a:pt x="800" y="870"/>
                  </a:lnTo>
                  <a:lnTo>
                    <a:pt x="805" y="863"/>
                  </a:lnTo>
                  <a:lnTo>
                    <a:pt x="807" y="855"/>
                  </a:lnTo>
                  <a:lnTo>
                    <a:pt x="809" y="846"/>
                  </a:lnTo>
                  <a:lnTo>
                    <a:pt x="811" y="838"/>
                  </a:lnTo>
                  <a:lnTo>
                    <a:pt x="811" y="828"/>
                  </a:lnTo>
                  <a:lnTo>
                    <a:pt x="811" y="819"/>
                  </a:lnTo>
                  <a:lnTo>
                    <a:pt x="809" y="811"/>
                  </a:lnTo>
                  <a:lnTo>
                    <a:pt x="807" y="802"/>
                  </a:lnTo>
                  <a:lnTo>
                    <a:pt x="805" y="795"/>
                  </a:lnTo>
                  <a:lnTo>
                    <a:pt x="800" y="787"/>
                  </a:lnTo>
                  <a:lnTo>
                    <a:pt x="796" y="780"/>
                  </a:lnTo>
                  <a:lnTo>
                    <a:pt x="791" y="773"/>
                  </a:lnTo>
                  <a:lnTo>
                    <a:pt x="785" y="767"/>
                  </a:lnTo>
                  <a:lnTo>
                    <a:pt x="779" y="760"/>
                  </a:lnTo>
                  <a:lnTo>
                    <a:pt x="772" y="756"/>
                  </a:lnTo>
                  <a:lnTo>
                    <a:pt x="765" y="751"/>
                  </a:lnTo>
                  <a:lnTo>
                    <a:pt x="757" y="747"/>
                  </a:lnTo>
                  <a:lnTo>
                    <a:pt x="750" y="744"/>
                  </a:lnTo>
                  <a:lnTo>
                    <a:pt x="741" y="742"/>
                  </a:lnTo>
                  <a:lnTo>
                    <a:pt x="732" y="741"/>
                  </a:lnTo>
                  <a:lnTo>
                    <a:pt x="723" y="741"/>
                  </a:lnTo>
                  <a:lnTo>
                    <a:pt x="346" y="741"/>
                  </a:lnTo>
                  <a:lnTo>
                    <a:pt x="328" y="669"/>
                  </a:lnTo>
                  <a:lnTo>
                    <a:pt x="824" y="669"/>
                  </a:lnTo>
                  <a:lnTo>
                    <a:pt x="967" y="247"/>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7" name="PA-矩形 3"/>
            <p:cNvSpPr txBox="1">
              <a:spLocks noChangeArrowheads="1"/>
            </p:cNvSpPr>
            <p:nvPr>
              <p:custDataLst>
                <p:tags r:id="rId32"/>
              </p:custDataLst>
            </p:nvPr>
          </p:nvSpPr>
          <p:spPr>
            <a:xfrm>
              <a:off x="8268492" y="4356122"/>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8" name="PA-矩形 24"/>
            <p:cNvSpPr/>
            <p:nvPr>
              <p:custDataLst>
                <p:tags r:id="rId33"/>
              </p:custDataLst>
            </p:nvPr>
          </p:nvSpPr>
          <p:spPr>
            <a:xfrm>
              <a:off x="8243370" y="4820052"/>
              <a:ext cx="1841544"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83" name="PA-组合 82"/>
          <p:cNvGrpSpPr/>
          <p:nvPr>
            <p:custDataLst>
              <p:tags r:id="rId34"/>
            </p:custDataLst>
          </p:nvPr>
        </p:nvGrpSpPr>
        <p:grpSpPr>
          <a:xfrm>
            <a:off x="1369348" y="1737619"/>
            <a:ext cx="1229062" cy="1229062"/>
            <a:chOff x="4769583" y="2137508"/>
            <a:chExt cx="2509960" cy="2509960"/>
          </a:xfrm>
        </p:grpSpPr>
        <p:sp>
          <p:nvSpPr>
            <p:cNvPr id="84" name="PA-椭圆 4"/>
            <p:cNvSpPr/>
            <p:nvPr>
              <p:custDataLst>
                <p:tags r:id="rId35"/>
              </p:custDataLst>
            </p:nvPr>
          </p:nvSpPr>
          <p:spPr>
            <a:xfrm>
              <a:off x="4769583" y="2137508"/>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5" name="PA-图片 84"/>
            <p:cNvPicPr>
              <a:picLocks noChangeAspect="1"/>
            </p:cNvPicPr>
            <p:nvPr>
              <p:custDataLst>
                <p:tags r:id="rId36"/>
              </p:custDataLst>
            </p:nvPr>
          </p:nvPicPr>
          <p:blipFill rotWithShape="1">
            <a:blip r:embed="rId37">
              <a:extLst>
                <a:ext uri="{BEBA8EAE-BF5A-486C-A8C5-ECC9F3942E4B}">
                  <a14:imgProps xmlns:a14="http://schemas.microsoft.com/office/drawing/2010/main">
                    <a14:imgLayer r:embed="rId38">
                      <a14:imgEffect>
                        <a14:saturation sat="0"/>
                      </a14:imgEffect>
                    </a14:imgLayer>
                  </a14:imgProps>
                </a:ext>
                <a:ext uri="{28A0092B-C50C-407E-A947-70E740481C1C}">
                  <a14:useLocalDpi xmlns:a14="http://schemas.microsoft.com/office/drawing/2010/main" val="0"/>
                </a:ext>
              </a:extLst>
            </a:blip>
            <a:srcRect l="32359" t="856" r="10205" b="-856"/>
            <a:stretch>
              <a:fillRect/>
            </a:stretch>
          </p:blipFill>
          <p:spPr>
            <a:xfrm>
              <a:off x="4881532" y="2272317"/>
              <a:ext cx="2286062" cy="2286062"/>
            </a:xfrm>
            <a:prstGeom prst="ellipse">
              <a:avLst/>
            </a:prstGeom>
          </p:spPr>
        </p:pic>
      </p:grpSp>
      <p:grpSp>
        <p:nvGrpSpPr>
          <p:cNvPr id="4" name="PA-组合 3"/>
          <p:cNvGrpSpPr/>
          <p:nvPr>
            <p:custDataLst>
              <p:tags r:id="rId39"/>
            </p:custDataLst>
          </p:nvPr>
        </p:nvGrpSpPr>
        <p:grpSpPr>
          <a:xfrm>
            <a:off x="1369348" y="3133695"/>
            <a:ext cx="1229062" cy="1229062"/>
            <a:chOff x="1321833" y="3326558"/>
            <a:chExt cx="1229062" cy="1229062"/>
          </a:xfrm>
        </p:grpSpPr>
        <p:sp>
          <p:nvSpPr>
            <p:cNvPr id="87" name="PA-椭圆 4"/>
            <p:cNvSpPr/>
            <p:nvPr>
              <p:custDataLst>
                <p:tags r:id="rId40"/>
              </p:custDataLst>
            </p:nvPr>
          </p:nvSpPr>
          <p:spPr>
            <a:xfrm>
              <a:off x="1321833" y="3326558"/>
              <a:ext cx="1229062" cy="1229062"/>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 name="PA-图片 2"/>
            <p:cNvPicPr>
              <a:picLocks noChangeAspect="1"/>
            </p:cNvPicPr>
            <p:nvPr>
              <p:custDataLst>
                <p:tags r:id="rId41"/>
              </p:custDataLst>
            </p:nvPr>
          </p:nvPicPr>
          <p:blipFill rotWithShape="1">
            <a:blip r:embed="rId42">
              <a:extLst>
                <a:ext uri="{BEBA8EAE-BF5A-486C-A8C5-ECC9F3942E4B}">
                  <a14:imgProps xmlns:a14="http://schemas.microsoft.com/office/drawing/2010/main">
                    <a14:imgLayer r:embed="rId43">
                      <a14:imgEffect>
                        <a14:saturation sat="0"/>
                      </a14:imgEffect>
                    </a14:imgLayer>
                  </a14:imgProps>
                </a:ext>
                <a:ext uri="{28A0092B-C50C-407E-A947-70E740481C1C}">
                  <a14:useLocalDpi xmlns:a14="http://schemas.microsoft.com/office/drawing/2010/main" val="0"/>
                </a:ext>
              </a:extLst>
            </a:blip>
            <a:srcRect l="20699" r="20699"/>
            <a:stretch>
              <a:fillRect/>
            </a:stretch>
          </p:blipFill>
          <p:spPr>
            <a:xfrm>
              <a:off x="1434903" y="3407425"/>
              <a:ext cx="1065121" cy="1065121"/>
            </a:xfrm>
            <a:prstGeom prst="ellipse">
              <a:avLst/>
            </a:prstGeom>
          </p:spPr>
        </p:pic>
      </p:grpSp>
      <p:grpSp>
        <p:nvGrpSpPr>
          <p:cNvPr id="89" name="PA-组合 88"/>
          <p:cNvGrpSpPr/>
          <p:nvPr>
            <p:custDataLst>
              <p:tags r:id="rId44"/>
            </p:custDataLst>
          </p:nvPr>
        </p:nvGrpSpPr>
        <p:grpSpPr>
          <a:xfrm>
            <a:off x="1369348" y="4529770"/>
            <a:ext cx="1229062" cy="1229062"/>
            <a:chOff x="4769583" y="2137508"/>
            <a:chExt cx="2509960" cy="2509960"/>
          </a:xfrm>
        </p:grpSpPr>
        <p:sp>
          <p:nvSpPr>
            <p:cNvPr id="90" name="PA-椭圆 4"/>
            <p:cNvSpPr/>
            <p:nvPr>
              <p:custDataLst>
                <p:tags r:id="rId45"/>
              </p:custDataLst>
            </p:nvPr>
          </p:nvSpPr>
          <p:spPr>
            <a:xfrm>
              <a:off x="4769583" y="2137508"/>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A-图片 90"/>
            <p:cNvPicPr>
              <a:picLocks noChangeAspect="1"/>
            </p:cNvPicPr>
            <p:nvPr>
              <p:custDataLst>
                <p:tags r:id="rId46"/>
              </p:custDataLst>
            </p:nvPr>
          </p:nvPicPr>
          <p:blipFill rotWithShape="1">
            <a:blip r:embed="rId37">
              <a:extLst>
                <a:ext uri="{BEBA8EAE-BF5A-486C-A8C5-ECC9F3942E4B}">
                  <a14:imgProps xmlns:a14="http://schemas.microsoft.com/office/drawing/2010/main">
                    <a14:imgLayer r:embed="rId38">
                      <a14:imgEffect>
                        <a14:saturation sat="0"/>
                      </a14:imgEffect>
                    </a14:imgLayer>
                  </a14:imgProps>
                </a:ext>
                <a:ext uri="{28A0092B-C50C-407E-A947-70E740481C1C}">
                  <a14:useLocalDpi xmlns:a14="http://schemas.microsoft.com/office/drawing/2010/main" val="0"/>
                </a:ext>
              </a:extLst>
            </a:blip>
            <a:srcRect l="32359" t="856" r="10205" b="-856"/>
            <a:stretch>
              <a:fillRect/>
            </a:stretch>
          </p:blipFill>
          <p:spPr>
            <a:xfrm>
              <a:off x="4881532" y="2272317"/>
              <a:ext cx="2286062" cy="2286062"/>
            </a:xfrm>
            <a:prstGeom prst="ellipse">
              <a:avLst/>
            </a:prstGeom>
          </p:spPr>
        </p:pic>
      </p:grpSp>
      <p:grpSp>
        <p:nvGrpSpPr>
          <p:cNvPr id="92" name="PA-组合 91"/>
          <p:cNvGrpSpPr/>
          <p:nvPr>
            <p:custDataLst>
              <p:tags r:id="rId47"/>
            </p:custDataLst>
          </p:nvPr>
        </p:nvGrpSpPr>
        <p:grpSpPr>
          <a:xfrm>
            <a:off x="6075352" y="1737619"/>
            <a:ext cx="1229062" cy="1229062"/>
            <a:chOff x="4769583" y="2137508"/>
            <a:chExt cx="2509960" cy="2509960"/>
          </a:xfrm>
        </p:grpSpPr>
        <p:sp>
          <p:nvSpPr>
            <p:cNvPr id="93" name="PA-椭圆 4"/>
            <p:cNvSpPr/>
            <p:nvPr>
              <p:custDataLst>
                <p:tags r:id="rId48"/>
              </p:custDataLst>
            </p:nvPr>
          </p:nvSpPr>
          <p:spPr>
            <a:xfrm>
              <a:off x="4769583" y="2137508"/>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4" name="PA-图片 93"/>
            <p:cNvPicPr>
              <a:picLocks noChangeAspect="1"/>
            </p:cNvPicPr>
            <p:nvPr>
              <p:custDataLst>
                <p:tags r:id="rId49"/>
              </p:custDataLst>
            </p:nvPr>
          </p:nvPicPr>
          <p:blipFill rotWithShape="1">
            <a:blip r:embed="rId37">
              <a:extLst>
                <a:ext uri="{BEBA8EAE-BF5A-486C-A8C5-ECC9F3942E4B}">
                  <a14:imgProps xmlns:a14="http://schemas.microsoft.com/office/drawing/2010/main">
                    <a14:imgLayer r:embed="rId38">
                      <a14:imgEffect>
                        <a14:saturation sat="0"/>
                      </a14:imgEffect>
                    </a14:imgLayer>
                  </a14:imgProps>
                </a:ext>
                <a:ext uri="{28A0092B-C50C-407E-A947-70E740481C1C}">
                  <a14:useLocalDpi xmlns:a14="http://schemas.microsoft.com/office/drawing/2010/main" val="0"/>
                </a:ext>
              </a:extLst>
            </a:blip>
            <a:srcRect l="32359" t="856" r="10205" b="-856"/>
            <a:stretch>
              <a:fillRect/>
            </a:stretch>
          </p:blipFill>
          <p:spPr>
            <a:xfrm>
              <a:off x="4881532" y="2272317"/>
              <a:ext cx="2286062" cy="2286062"/>
            </a:xfrm>
            <a:prstGeom prst="ellipse">
              <a:avLst/>
            </a:prstGeom>
          </p:spPr>
        </p:pic>
      </p:grpSp>
      <p:grpSp>
        <p:nvGrpSpPr>
          <p:cNvPr id="95" name="PA-组合 94"/>
          <p:cNvGrpSpPr/>
          <p:nvPr>
            <p:custDataLst>
              <p:tags r:id="rId50"/>
            </p:custDataLst>
          </p:nvPr>
        </p:nvGrpSpPr>
        <p:grpSpPr>
          <a:xfrm>
            <a:off x="6075352" y="3133695"/>
            <a:ext cx="1229062" cy="1229062"/>
            <a:chOff x="1321833" y="3326558"/>
            <a:chExt cx="1229062" cy="1229062"/>
          </a:xfrm>
        </p:grpSpPr>
        <p:sp>
          <p:nvSpPr>
            <p:cNvPr id="96" name="PA-椭圆 4"/>
            <p:cNvSpPr/>
            <p:nvPr>
              <p:custDataLst>
                <p:tags r:id="rId51"/>
              </p:custDataLst>
            </p:nvPr>
          </p:nvSpPr>
          <p:spPr>
            <a:xfrm>
              <a:off x="1321833" y="3326558"/>
              <a:ext cx="1229062" cy="1229062"/>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7" name="PA-图片 96"/>
            <p:cNvPicPr>
              <a:picLocks noChangeAspect="1"/>
            </p:cNvPicPr>
            <p:nvPr>
              <p:custDataLst>
                <p:tags r:id="rId52"/>
              </p:custDataLst>
            </p:nvPr>
          </p:nvPicPr>
          <p:blipFill rotWithShape="1">
            <a:blip r:embed="rId42">
              <a:extLst>
                <a:ext uri="{BEBA8EAE-BF5A-486C-A8C5-ECC9F3942E4B}">
                  <a14:imgProps xmlns:a14="http://schemas.microsoft.com/office/drawing/2010/main">
                    <a14:imgLayer r:embed="rId43">
                      <a14:imgEffect>
                        <a14:saturation sat="0"/>
                      </a14:imgEffect>
                    </a14:imgLayer>
                  </a14:imgProps>
                </a:ext>
                <a:ext uri="{28A0092B-C50C-407E-A947-70E740481C1C}">
                  <a14:useLocalDpi xmlns:a14="http://schemas.microsoft.com/office/drawing/2010/main" val="0"/>
                </a:ext>
              </a:extLst>
            </a:blip>
            <a:srcRect l="20699" r="20699"/>
            <a:stretch>
              <a:fillRect/>
            </a:stretch>
          </p:blipFill>
          <p:spPr>
            <a:xfrm>
              <a:off x="1434903" y="3407425"/>
              <a:ext cx="1065121" cy="1065121"/>
            </a:xfrm>
            <a:prstGeom prst="ellipse">
              <a:avLst/>
            </a:prstGeom>
          </p:spPr>
        </p:pic>
      </p:grpSp>
      <p:grpSp>
        <p:nvGrpSpPr>
          <p:cNvPr id="98" name="PA-组合 97"/>
          <p:cNvGrpSpPr/>
          <p:nvPr>
            <p:custDataLst>
              <p:tags r:id="rId53"/>
            </p:custDataLst>
          </p:nvPr>
        </p:nvGrpSpPr>
        <p:grpSpPr>
          <a:xfrm>
            <a:off x="6075352" y="4529770"/>
            <a:ext cx="1229062" cy="1229062"/>
            <a:chOff x="4769583" y="2137508"/>
            <a:chExt cx="2509960" cy="2509960"/>
          </a:xfrm>
        </p:grpSpPr>
        <p:sp>
          <p:nvSpPr>
            <p:cNvPr id="99" name="PA-椭圆 4"/>
            <p:cNvSpPr/>
            <p:nvPr>
              <p:custDataLst>
                <p:tags r:id="rId54"/>
              </p:custDataLst>
            </p:nvPr>
          </p:nvSpPr>
          <p:spPr>
            <a:xfrm>
              <a:off x="4769583" y="2137508"/>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0" name="PA-图片 99"/>
            <p:cNvPicPr>
              <a:picLocks noChangeAspect="1"/>
            </p:cNvPicPr>
            <p:nvPr>
              <p:custDataLst>
                <p:tags r:id="rId55"/>
              </p:custDataLst>
            </p:nvPr>
          </p:nvPicPr>
          <p:blipFill rotWithShape="1">
            <a:blip r:embed="rId37">
              <a:extLst>
                <a:ext uri="{BEBA8EAE-BF5A-486C-A8C5-ECC9F3942E4B}">
                  <a14:imgProps xmlns:a14="http://schemas.microsoft.com/office/drawing/2010/main">
                    <a14:imgLayer r:embed="rId38">
                      <a14:imgEffect>
                        <a14:saturation sat="0"/>
                      </a14:imgEffect>
                    </a14:imgLayer>
                  </a14:imgProps>
                </a:ext>
                <a:ext uri="{28A0092B-C50C-407E-A947-70E740481C1C}">
                  <a14:useLocalDpi xmlns:a14="http://schemas.microsoft.com/office/drawing/2010/main" val="0"/>
                </a:ext>
              </a:extLst>
            </a:blip>
            <a:srcRect l="32359" t="856" r="10205" b="-856"/>
            <a:stretch>
              <a:fillRect/>
            </a:stretch>
          </p:blipFill>
          <p:spPr>
            <a:xfrm>
              <a:off x="4881532" y="2272317"/>
              <a:ext cx="2286062" cy="2286062"/>
            </a:xfrm>
            <a:prstGeom prst="ellipse">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500"/>
                                  </p:stCondLst>
                                  <p:childTnLst>
                                    <p:set>
                                      <p:cBhvr>
                                        <p:cTn id="13" dur="1" fill="hold">
                                          <p:stCondLst>
                                            <p:cond delay="0"/>
                                          </p:stCondLst>
                                        </p:cTn>
                                        <p:tgtEl>
                                          <p:spTgt spid="83"/>
                                        </p:tgtEl>
                                        <p:attrNameLst>
                                          <p:attrName>style.visibility</p:attrName>
                                        </p:attrNameLst>
                                      </p:cBhvr>
                                      <p:to>
                                        <p:strVal val="visible"/>
                                      </p:to>
                                    </p:set>
                                    <p:anim calcmode="lin" valueType="num">
                                      <p:cBhvr>
                                        <p:cTn id="14" dur="500" fill="hold"/>
                                        <p:tgtEl>
                                          <p:spTgt spid="83"/>
                                        </p:tgtEl>
                                        <p:attrNameLst>
                                          <p:attrName>ppt_w</p:attrName>
                                        </p:attrNameLst>
                                      </p:cBhvr>
                                      <p:tavLst>
                                        <p:tav tm="0">
                                          <p:val>
                                            <p:fltVal val="0"/>
                                          </p:val>
                                        </p:tav>
                                        <p:tav tm="100000">
                                          <p:val>
                                            <p:strVal val="#ppt_w"/>
                                          </p:val>
                                        </p:tav>
                                      </p:tavLst>
                                    </p:anim>
                                    <p:anim calcmode="lin" valueType="num">
                                      <p:cBhvr>
                                        <p:cTn id="15" dur="500" fill="hold"/>
                                        <p:tgtEl>
                                          <p:spTgt spid="8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10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1500"/>
                                  </p:stCondLst>
                                  <p:childTnLst>
                                    <p:set>
                                      <p:cBhvr>
                                        <p:cTn id="21" dur="1" fill="hold">
                                          <p:stCondLst>
                                            <p:cond delay="0"/>
                                          </p:stCondLst>
                                        </p:cTn>
                                        <p:tgtEl>
                                          <p:spTgt spid="89"/>
                                        </p:tgtEl>
                                        <p:attrNameLst>
                                          <p:attrName>style.visibility</p:attrName>
                                        </p:attrNameLst>
                                      </p:cBhvr>
                                      <p:to>
                                        <p:strVal val="visible"/>
                                      </p:to>
                                    </p:set>
                                    <p:anim calcmode="lin" valueType="num">
                                      <p:cBhvr>
                                        <p:cTn id="22" dur="500" fill="hold"/>
                                        <p:tgtEl>
                                          <p:spTgt spid="89"/>
                                        </p:tgtEl>
                                        <p:attrNameLst>
                                          <p:attrName>ppt_w</p:attrName>
                                        </p:attrNameLst>
                                      </p:cBhvr>
                                      <p:tavLst>
                                        <p:tav tm="0">
                                          <p:val>
                                            <p:fltVal val="0"/>
                                          </p:val>
                                        </p:tav>
                                        <p:tav tm="100000">
                                          <p:val>
                                            <p:strVal val="#ppt_w"/>
                                          </p:val>
                                        </p:tav>
                                      </p:tavLst>
                                    </p:anim>
                                    <p:anim calcmode="lin" valueType="num">
                                      <p:cBhvr>
                                        <p:cTn id="23" dur="500" fill="hold"/>
                                        <p:tgtEl>
                                          <p:spTgt spid="89"/>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200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2500"/>
                                  </p:stCondLst>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ppt_w</p:attrName>
                                        </p:attrNameLst>
                                      </p:cBhvr>
                                      <p:tavLst>
                                        <p:tav tm="0">
                                          <p:val>
                                            <p:fltVal val="0"/>
                                          </p:val>
                                        </p:tav>
                                        <p:tav tm="100000">
                                          <p:val>
                                            <p:strVal val="#ppt_w"/>
                                          </p:val>
                                        </p:tav>
                                      </p:tavLst>
                                    </p:anim>
                                    <p:anim calcmode="lin" valueType="num">
                                      <p:cBhvr>
                                        <p:cTn id="31" dur="500" fill="hold"/>
                                        <p:tgtEl>
                                          <p:spTgt spid="95"/>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3000"/>
                                  </p:stCondLst>
                                  <p:childTnLst>
                                    <p:set>
                                      <p:cBhvr>
                                        <p:cTn id="33" dur="1" fill="hold">
                                          <p:stCondLst>
                                            <p:cond delay="0"/>
                                          </p:stCondLst>
                                        </p:cTn>
                                        <p:tgtEl>
                                          <p:spTgt spid="98"/>
                                        </p:tgtEl>
                                        <p:attrNameLst>
                                          <p:attrName>style.visibility</p:attrName>
                                        </p:attrNameLst>
                                      </p:cBhvr>
                                      <p:to>
                                        <p:strVal val="visible"/>
                                      </p:to>
                                    </p:set>
                                    <p:anim calcmode="lin" valueType="num">
                                      <p:cBhvr>
                                        <p:cTn id="34" dur="500" fill="hold"/>
                                        <p:tgtEl>
                                          <p:spTgt spid="98"/>
                                        </p:tgtEl>
                                        <p:attrNameLst>
                                          <p:attrName>ppt_w</p:attrName>
                                        </p:attrNameLst>
                                      </p:cBhvr>
                                      <p:tavLst>
                                        <p:tav tm="0">
                                          <p:val>
                                            <p:fltVal val="0"/>
                                          </p:val>
                                        </p:tav>
                                        <p:tav tm="100000">
                                          <p:val>
                                            <p:strVal val="#ppt_w"/>
                                          </p:val>
                                        </p:tav>
                                      </p:tavLst>
                                    </p:anim>
                                    <p:anim calcmode="lin" valueType="num">
                                      <p:cBhvr>
                                        <p:cTn id="35" dur="500" fill="hold"/>
                                        <p:tgtEl>
                                          <p:spTgt spid="98"/>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350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p:tgtEl>
                                          <p:spTgt spid="2"/>
                                        </p:tgtEl>
                                        <p:attrNameLst>
                                          <p:attrName>ppt_y</p:attrName>
                                        </p:attrNameLst>
                                      </p:cBhvr>
                                      <p:tavLst>
                                        <p:tav tm="0">
                                          <p:val>
                                            <p:strVal val="#ppt_y+#ppt_h*1.125000"/>
                                          </p:val>
                                        </p:tav>
                                        <p:tav tm="100000">
                                          <p:val>
                                            <p:strVal val="#ppt_y"/>
                                          </p:val>
                                        </p:tav>
                                      </p:tavLst>
                                    </p:anim>
                                    <p:animEffect transition="in" filter="wipe(up)">
                                      <p:cBhvr>
                                        <p:cTn id="41" dur="500"/>
                                        <p:tgtEl>
                                          <p:spTgt spid="2"/>
                                        </p:tgtEl>
                                      </p:cBhvr>
                                    </p:animEffect>
                                  </p:childTnLst>
                                </p:cTn>
                              </p:par>
                              <p:par>
                                <p:cTn id="42" presetID="12" presetClass="entr" presetSubtype="4" fill="hold" nodeType="withEffect">
                                  <p:stCondLst>
                                    <p:cond delay="40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p:tgtEl>
                                          <p:spTgt spid="6"/>
                                        </p:tgtEl>
                                        <p:attrNameLst>
                                          <p:attrName>ppt_y</p:attrName>
                                        </p:attrNameLst>
                                      </p:cBhvr>
                                      <p:tavLst>
                                        <p:tav tm="0">
                                          <p:val>
                                            <p:strVal val="#ppt_y+#ppt_h*1.125000"/>
                                          </p:val>
                                        </p:tav>
                                        <p:tav tm="100000">
                                          <p:val>
                                            <p:strVal val="#ppt_y"/>
                                          </p:val>
                                        </p:tav>
                                      </p:tavLst>
                                    </p:anim>
                                    <p:animEffect transition="in" filter="wipe(up)">
                                      <p:cBhvr>
                                        <p:cTn id="45" dur="500"/>
                                        <p:tgtEl>
                                          <p:spTgt spid="6"/>
                                        </p:tgtEl>
                                      </p:cBhvr>
                                    </p:animEffect>
                                  </p:childTnLst>
                                </p:cTn>
                              </p:par>
                              <p:par>
                                <p:cTn id="46" presetID="12" presetClass="entr" presetSubtype="4" fill="hold" nodeType="withEffect">
                                  <p:stCondLst>
                                    <p:cond delay="45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ppt_y</p:attrName>
                                        </p:attrNameLst>
                                      </p:cBhvr>
                                      <p:tavLst>
                                        <p:tav tm="0">
                                          <p:val>
                                            <p:strVal val="#ppt_y+#ppt_h*1.125000"/>
                                          </p:val>
                                        </p:tav>
                                        <p:tav tm="100000">
                                          <p:val>
                                            <p:strVal val="#ppt_y"/>
                                          </p:val>
                                        </p:tav>
                                      </p:tavLst>
                                    </p:anim>
                                    <p:animEffect transition="in" filter="wipe(up)">
                                      <p:cBhvr>
                                        <p:cTn id="49" dur="500"/>
                                        <p:tgtEl>
                                          <p:spTgt spid="8"/>
                                        </p:tgtEl>
                                      </p:cBhvr>
                                    </p:animEffect>
                                  </p:childTnLst>
                                </p:cTn>
                              </p:par>
                              <p:par>
                                <p:cTn id="50" presetID="12" presetClass="entr" presetSubtype="4" fill="hold" nodeType="withEffect">
                                  <p:stCondLst>
                                    <p:cond delay="500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ppt_y</p:attrName>
                                        </p:attrNameLst>
                                      </p:cBhvr>
                                      <p:tavLst>
                                        <p:tav tm="0">
                                          <p:val>
                                            <p:strVal val="#ppt_y+#ppt_h*1.125000"/>
                                          </p:val>
                                        </p:tav>
                                        <p:tav tm="100000">
                                          <p:val>
                                            <p:strVal val="#ppt_y"/>
                                          </p:val>
                                        </p:tav>
                                      </p:tavLst>
                                    </p:anim>
                                    <p:animEffect transition="in" filter="wipe(up)">
                                      <p:cBhvr>
                                        <p:cTn id="53" dur="500"/>
                                        <p:tgtEl>
                                          <p:spTgt spid="5"/>
                                        </p:tgtEl>
                                      </p:cBhvr>
                                    </p:animEffect>
                                  </p:childTnLst>
                                </p:cTn>
                              </p:par>
                              <p:par>
                                <p:cTn id="54" presetID="12" presetClass="entr" presetSubtype="4" fill="hold" nodeType="withEffect">
                                  <p:stCondLst>
                                    <p:cond delay="550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ppt_y</p:attrName>
                                        </p:attrNameLst>
                                      </p:cBhvr>
                                      <p:tavLst>
                                        <p:tav tm="0">
                                          <p:val>
                                            <p:strVal val="#ppt_y+#ppt_h*1.125000"/>
                                          </p:val>
                                        </p:tav>
                                        <p:tav tm="100000">
                                          <p:val>
                                            <p:strVal val="#ppt_y"/>
                                          </p:val>
                                        </p:tav>
                                      </p:tavLst>
                                    </p:anim>
                                    <p:animEffect transition="in" filter="wipe(up)">
                                      <p:cBhvr>
                                        <p:cTn id="57" dur="500"/>
                                        <p:tgtEl>
                                          <p:spTgt spid="7"/>
                                        </p:tgtEl>
                                      </p:cBhvr>
                                    </p:animEffect>
                                  </p:childTnLst>
                                </p:cTn>
                              </p:par>
                              <p:par>
                                <p:cTn id="58" presetID="12" presetClass="entr" presetSubtype="4" fill="hold" nodeType="withEffect">
                                  <p:stCondLst>
                                    <p:cond delay="600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p:tgtEl>
                                          <p:spTgt spid="9"/>
                                        </p:tgtEl>
                                        <p:attrNameLst>
                                          <p:attrName>ppt_y</p:attrName>
                                        </p:attrNameLst>
                                      </p:cBhvr>
                                      <p:tavLst>
                                        <p:tav tm="0">
                                          <p:val>
                                            <p:strVal val="#ppt_y+#ppt_h*1.125000"/>
                                          </p:val>
                                        </p:tav>
                                        <p:tav tm="100000">
                                          <p:val>
                                            <p:strVal val="#ppt_y"/>
                                          </p:val>
                                        </p:tav>
                                      </p:tavLst>
                                    </p:anim>
                                    <p:animEffect transition="in" filter="wipe(up)">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be 40"/>
          <p:cNvSpPr/>
          <p:nvPr/>
        </p:nvSpPr>
        <p:spPr>
          <a:xfrm flipH="1">
            <a:off x="6739904" y="4541695"/>
            <a:ext cx="2582636" cy="1131941"/>
          </a:xfrm>
          <a:prstGeom prst="cube">
            <a:avLst>
              <a:gd name="adj" fmla="val 63892"/>
            </a:avLst>
          </a:prstGeom>
          <a:solidFill>
            <a:srgbClr val="BBC0C3"/>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文本框 108"/>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rgbClr val="FF3300"/>
                </a:solidFill>
                <a:latin typeface="印品雅圆体（非商用）" panose="02010601030101010101" pitchFamily="2" charset="-122"/>
                <a:ea typeface="印品雅圆体（非商用）" panose="02010601030101010101" pitchFamily="2" charset="-122"/>
              </a:rPr>
              <a:t>成功</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项目展示</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grpSp>
        <p:nvGrpSpPr>
          <p:cNvPr id="2" name="PA-组合 1"/>
          <p:cNvGrpSpPr/>
          <p:nvPr>
            <p:custDataLst>
              <p:tags r:id="rId1"/>
            </p:custDataLst>
          </p:nvPr>
        </p:nvGrpSpPr>
        <p:grpSpPr>
          <a:xfrm>
            <a:off x="1207511" y="1527822"/>
            <a:ext cx="2582636" cy="3844783"/>
            <a:chOff x="1207511" y="1527822"/>
            <a:chExt cx="2582636" cy="3844783"/>
          </a:xfrm>
        </p:grpSpPr>
        <p:sp>
          <p:nvSpPr>
            <p:cNvPr id="56" name="PA-矩形 44"/>
            <p:cNvSpPr/>
            <p:nvPr>
              <p:custDataLst>
                <p:tags r:id="rId2"/>
              </p:custDataLst>
            </p:nvPr>
          </p:nvSpPr>
          <p:spPr bwMode="auto">
            <a:xfrm>
              <a:off x="1207511" y="1527822"/>
              <a:ext cx="1854742" cy="2715918"/>
            </a:xfrm>
            <a:prstGeom prst="rect">
              <a:avLst/>
            </a:pr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PA-立方体 41"/>
            <p:cNvSpPr/>
            <p:nvPr>
              <p:custDataLst>
                <p:tags r:id="rId3"/>
              </p:custDataLst>
            </p:nvPr>
          </p:nvSpPr>
          <p:spPr>
            <a:xfrm flipH="1">
              <a:off x="1207511" y="4118401"/>
              <a:ext cx="2582636" cy="1131941"/>
            </a:xfrm>
            <a:prstGeom prst="cube">
              <a:avLst>
                <a:gd name="adj" fmla="val 63892"/>
              </a:avLst>
            </a:prstGeom>
            <a:solidFill>
              <a:srgbClr val="44546A"/>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90" name="Group 31"/>
            <p:cNvGrpSpPr/>
            <p:nvPr/>
          </p:nvGrpSpPr>
          <p:grpSpPr>
            <a:xfrm>
              <a:off x="2212499" y="3299469"/>
              <a:ext cx="432144" cy="1351763"/>
              <a:chOff x="3276601" y="2190750"/>
              <a:chExt cx="719138" cy="2249487"/>
            </a:xfrm>
            <a:solidFill>
              <a:sysClr val="windowText" lastClr="000000">
                <a:lumMod val="85000"/>
                <a:lumOff val="15000"/>
              </a:sysClr>
            </a:solidFill>
          </p:grpSpPr>
          <p:sp>
            <p:nvSpPr>
              <p:cNvPr id="91" name="PA-任意多边形 21"/>
              <p:cNvSpPr>
                <a:spLocks noEditPoints="1"/>
              </p:cNvSpPr>
              <p:nvPr>
                <p:custDataLst>
                  <p:tags r:id="rId4"/>
                </p:custDataLst>
              </p:nvPr>
            </p:nvSpPr>
            <p:spPr bwMode="auto">
              <a:xfrm>
                <a:off x="3276601" y="2190750"/>
                <a:ext cx="719138" cy="2249487"/>
              </a:xfrm>
              <a:custGeom>
                <a:avLst/>
                <a:gdLst/>
                <a:ahLst/>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l="0" t="0" r="r" b="b"/>
                <a:pathLst>
                  <a:path w="302" h="943">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PA-任意多边形 22"/>
              <p:cNvSpPr/>
              <p:nvPr>
                <p:custDataLst>
                  <p:tags r:id="rId5"/>
                </p:custDataLst>
              </p:nvPr>
            </p:nvSpPr>
            <p:spPr bwMode="auto">
              <a:xfrm>
                <a:off x="3309938" y="3201988"/>
                <a:ext cx="76200" cy="76200"/>
              </a:xfrm>
              <a:custGeom>
                <a:avLst/>
                <a:gdLst/>
                <a:ahLst/>
                <a:cxnLst>
                  <a:cxn ang="0">
                    <a:pos x="7" y="32"/>
                  </a:cxn>
                  <a:cxn ang="0">
                    <a:pos x="7" y="10"/>
                  </a:cxn>
                  <a:cxn ang="0">
                    <a:pos x="32" y="8"/>
                  </a:cxn>
                  <a:cxn ang="0">
                    <a:pos x="13" y="13"/>
                  </a:cxn>
                  <a:cxn ang="0">
                    <a:pos x="7" y="32"/>
                  </a:cxn>
                </a:cxnLst>
                <a:rect l="0" t="0" r="r" b="b"/>
                <a:pathLst>
                  <a:path w="32" h="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PA-任意多边形 23"/>
              <p:cNvSpPr/>
              <p:nvPr>
                <p:custDataLst>
                  <p:tags r:id="rId6"/>
                </p:custDataLst>
              </p:nvPr>
            </p:nvSpPr>
            <p:spPr bwMode="auto">
              <a:xfrm>
                <a:off x="3827463" y="3302000"/>
                <a:ext cx="90488" cy="30162"/>
              </a:xfrm>
              <a:custGeom>
                <a:avLst/>
                <a:gdLst/>
                <a:ahLst/>
                <a:cxnLst>
                  <a:cxn ang="0">
                    <a:pos x="0" y="12"/>
                  </a:cxn>
                  <a:cxn ang="0">
                    <a:pos x="18" y="0"/>
                  </a:cxn>
                  <a:cxn ang="0">
                    <a:pos x="38" y="13"/>
                  </a:cxn>
                  <a:cxn ang="0">
                    <a:pos x="17" y="6"/>
                  </a:cxn>
                  <a:cxn ang="0">
                    <a:pos x="0" y="12"/>
                  </a:cxn>
                </a:cxnLst>
                <a:rect l="0" t="0" r="r" b="b"/>
                <a:pathLst>
                  <a:path w="38" h="13">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PA-任意多边形 24"/>
              <p:cNvSpPr/>
              <p:nvPr>
                <p:custDataLst>
                  <p:tags r:id="rId7"/>
                </p:custDataLst>
              </p:nvPr>
            </p:nvSpPr>
            <p:spPr bwMode="auto">
              <a:xfrm>
                <a:off x="3435351" y="2500313"/>
                <a:ext cx="241300" cy="627062"/>
              </a:xfrm>
              <a:custGeom>
                <a:avLst/>
                <a:gdLst/>
                <a:ahLst/>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l="0" t="0" r="r" b="b"/>
                <a:pathLst>
                  <a:path w="101" h="263">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PA-任意多边形 25"/>
              <p:cNvSpPr/>
              <p:nvPr>
                <p:custDataLst>
                  <p:tags r:id="rId8"/>
                </p:custDataLst>
              </p:nvPr>
            </p:nvSpPr>
            <p:spPr bwMode="auto">
              <a:xfrm>
                <a:off x="3548063" y="2576513"/>
                <a:ext cx="96838" cy="617537"/>
              </a:xfrm>
              <a:custGeom>
                <a:avLst/>
                <a:gdLst/>
                <a:ahLst/>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l="0" t="0" r="r" b="b"/>
                <a:pathLst>
                  <a:path w="41" h="259">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5" name="PA-任意多边形 100"/>
            <p:cNvSpPr/>
            <p:nvPr>
              <p:custDataLst>
                <p:tags r:id="rId9"/>
              </p:custDataLst>
            </p:nvPr>
          </p:nvSpPr>
          <p:spPr bwMode="auto">
            <a:xfrm>
              <a:off x="1920230" y="1788247"/>
              <a:ext cx="436020" cy="275303"/>
            </a:xfrm>
            <a:custGeom>
              <a:avLst/>
              <a:gdLst>
                <a:gd name="T0" fmla="*/ 957 w 1171"/>
                <a:gd name="T1" fmla="*/ 302 h 741"/>
                <a:gd name="T2" fmla="*/ 954 w 1171"/>
                <a:gd name="T3" fmla="*/ 256 h 741"/>
                <a:gd name="T4" fmla="*/ 944 w 1171"/>
                <a:gd name="T5" fmla="*/ 212 h 741"/>
                <a:gd name="T6" fmla="*/ 928 w 1171"/>
                <a:gd name="T7" fmla="*/ 171 h 741"/>
                <a:gd name="T8" fmla="*/ 905 w 1171"/>
                <a:gd name="T9" fmla="*/ 133 h 741"/>
                <a:gd name="T10" fmla="*/ 879 w 1171"/>
                <a:gd name="T11" fmla="*/ 98 h 741"/>
                <a:gd name="T12" fmla="*/ 847 w 1171"/>
                <a:gd name="T13" fmla="*/ 69 h 741"/>
                <a:gd name="T14" fmla="*/ 811 w 1171"/>
                <a:gd name="T15" fmla="*/ 43 h 741"/>
                <a:gd name="T16" fmla="*/ 772 w 1171"/>
                <a:gd name="T17" fmla="*/ 24 h 741"/>
                <a:gd name="T18" fmla="*/ 730 w 1171"/>
                <a:gd name="T19" fmla="*/ 9 h 741"/>
                <a:gd name="T20" fmla="*/ 686 w 1171"/>
                <a:gd name="T21" fmla="*/ 1 h 741"/>
                <a:gd name="T22" fmla="*/ 633 w 1171"/>
                <a:gd name="T23" fmla="*/ 0 h 741"/>
                <a:gd name="T24" fmla="*/ 568 w 1171"/>
                <a:gd name="T25" fmla="*/ 12 h 741"/>
                <a:gd name="T26" fmla="*/ 510 w 1171"/>
                <a:gd name="T27" fmla="*/ 37 h 741"/>
                <a:gd name="T28" fmla="*/ 458 w 1171"/>
                <a:gd name="T29" fmla="*/ 72 h 741"/>
                <a:gd name="T30" fmla="*/ 415 w 1171"/>
                <a:gd name="T31" fmla="*/ 118 h 741"/>
                <a:gd name="T32" fmla="*/ 382 w 1171"/>
                <a:gd name="T33" fmla="*/ 172 h 741"/>
                <a:gd name="T34" fmla="*/ 340 w 1171"/>
                <a:gd name="T35" fmla="*/ 158 h 741"/>
                <a:gd name="T36" fmla="*/ 312 w 1171"/>
                <a:gd name="T37" fmla="*/ 156 h 741"/>
                <a:gd name="T38" fmla="*/ 270 w 1171"/>
                <a:gd name="T39" fmla="*/ 161 h 741"/>
                <a:gd name="T40" fmla="*/ 232 w 1171"/>
                <a:gd name="T41" fmla="*/ 177 h 741"/>
                <a:gd name="T42" fmla="*/ 201 w 1171"/>
                <a:gd name="T43" fmla="*/ 202 h 741"/>
                <a:gd name="T44" fmla="*/ 177 w 1171"/>
                <a:gd name="T45" fmla="*/ 233 h 741"/>
                <a:gd name="T46" fmla="*/ 161 w 1171"/>
                <a:gd name="T47" fmla="*/ 271 h 741"/>
                <a:gd name="T48" fmla="*/ 125 w 1171"/>
                <a:gd name="T49" fmla="*/ 299 h 741"/>
                <a:gd name="T50" fmla="*/ 81 w 1171"/>
                <a:gd name="T51" fmla="*/ 329 h 741"/>
                <a:gd name="T52" fmla="*/ 44 w 1171"/>
                <a:gd name="T53" fmla="*/ 369 h 741"/>
                <a:gd name="T54" fmla="*/ 18 w 1171"/>
                <a:gd name="T55" fmla="*/ 416 h 741"/>
                <a:gd name="T56" fmla="*/ 3 w 1171"/>
                <a:gd name="T57" fmla="*/ 469 h 741"/>
                <a:gd name="T58" fmla="*/ 0 w 1171"/>
                <a:gd name="T59" fmla="*/ 518 h 741"/>
                <a:gd name="T60" fmla="*/ 4 w 1171"/>
                <a:gd name="T61" fmla="*/ 554 h 741"/>
                <a:gd name="T62" fmla="*/ 14 w 1171"/>
                <a:gd name="T63" fmla="*/ 586 h 741"/>
                <a:gd name="T64" fmla="*/ 28 w 1171"/>
                <a:gd name="T65" fmla="*/ 618 h 741"/>
                <a:gd name="T66" fmla="*/ 53 w 1171"/>
                <a:gd name="T67" fmla="*/ 656 h 741"/>
                <a:gd name="T68" fmla="*/ 104 w 1171"/>
                <a:gd name="T69" fmla="*/ 701 h 741"/>
                <a:gd name="T70" fmla="*/ 133 w 1171"/>
                <a:gd name="T71" fmla="*/ 717 h 741"/>
                <a:gd name="T72" fmla="*/ 164 w 1171"/>
                <a:gd name="T73" fmla="*/ 730 h 741"/>
                <a:gd name="T74" fmla="*/ 199 w 1171"/>
                <a:gd name="T75" fmla="*/ 738 h 741"/>
                <a:gd name="T76" fmla="*/ 234 w 1171"/>
                <a:gd name="T77" fmla="*/ 741 h 741"/>
                <a:gd name="T78" fmla="*/ 980 w 1171"/>
                <a:gd name="T79" fmla="*/ 740 h 741"/>
                <a:gd name="T80" fmla="*/ 1021 w 1171"/>
                <a:gd name="T81" fmla="*/ 731 h 741"/>
                <a:gd name="T82" fmla="*/ 1077 w 1171"/>
                <a:gd name="T83" fmla="*/ 703 h 741"/>
                <a:gd name="T84" fmla="*/ 1122 w 1171"/>
                <a:gd name="T85" fmla="*/ 662 h 741"/>
                <a:gd name="T86" fmla="*/ 1155 w 1171"/>
                <a:gd name="T87" fmla="*/ 609 h 741"/>
                <a:gd name="T88" fmla="*/ 1169 w 1171"/>
                <a:gd name="T89" fmla="*/ 558 h 741"/>
                <a:gd name="T90" fmla="*/ 1171 w 1171"/>
                <a:gd name="T91" fmla="*/ 526 h 741"/>
                <a:gd name="T92" fmla="*/ 1169 w 1171"/>
                <a:gd name="T93" fmla="*/ 494 h 741"/>
                <a:gd name="T94" fmla="*/ 1154 w 1171"/>
                <a:gd name="T95" fmla="*/ 443 h 741"/>
                <a:gd name="T96" fmla="*/ 1122 w 1171"/>
                <a:gd name="T97" fmla="*/ 390 h 741"/>
                <a:gd name="T98" fmla="*/ 1077 w 1171"/>
                <a:gd name="T99" fmla="*/ 348 h 741"/>
                <a:gd name="T100" fmla="*/ 1021 w 1171"/>
                <a:gd name="T101" fmla="*/ 321 h 741"/>
                <a:gd name="T102" fmla="*/ 979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957" y="311"/>
                  </a:moveTo>
                  <a:lnTo>
                    <a:pt x="957" y="307"/>
                  </a:lnTo>
                  <a:lnTo>
                    <a:pt x="957" y="302"/>
                  </a:lnTo>
                  <a:lnTo>
                    <a:pt x="957" y="286"/>
                  </a:lnTo>
                  <a:lnTo>
                    <a:pt x="956" y="271"/>
                  </a:lnTo>
                  <a:lnTo>
                    <a:pt x="954" y="256"/>
                  </a:lnTo>
                  <a:lnTo>
                    <a:pt x="952" y="241"/>
                  </a:lnTo>
                  <a:lnTo>
                    <a:pt x="947" y="227"/>
                  </a:lnTo>
                  <a:lnTo>
                    <a:pt x="944" y="212"/>
                  </a:lnTo>
                  <a:lnTo>
                    <a:pt x="939" y="198"/>
                  </a:lnTo>
                  <a:lnTo>
                    <a:pt x="933" y="185"/>
                  </a:lnTo>
                  <a:lnTo>
                    <a:pt x="928" y="171"/>
                  </a:lnTo>
                  <a:lnTo>
                    <a:pt x="921" y="158"/>
                  </a:lnTo>
                  <a:lnTo>
                    <a:pt x="914" y="145"/>
                  </a:lnTo>
                  <a:lnTo>
                    <a:pt x="905" y="133"/>
                  </a:lnTo>
                  <a:lnTo>
                    <a:pt x="898" y="121"/>
                  </a:lnTo>
                  <a:lnTo>
                    <a:pt x="888" y="109"/>
                  </a:lnTo>
                  <a:lnTo>
                    <a:pt x="879" y="98"/>
                  </a:lnTo>
                  <a:lnTo>
                    <a:pt x="868" y="89"/>
                  </a:lnTo>
                  <a:lnTo>
                    <a:pt x="859" y="78"/>
                  </a:lnTo>
                  <a:lnTo>
                    <a:pt x="847" y="69"/>
                  </a:lnTo>
                  <a:lnTo>
                    <a:pt x="836" y="59"/>
                  </a:lnTo>
                  <a:lnTo>
                    <a:pt x="824" y="51"/>
                  </a:lnTo>
                  <a:lnTo>
                    <a:pt x="811" y="43"/>
                  </a:lnTo>
                  <a:lnTo>
                    <a:pt x="799" y="36"/>
                  </a:lnTo>
                  <a:lnTo>
                    <a:pt x="786" y="29"/>
                  </a:lnTo>
                  <a:lnTo>
                    <a:pt x="772" y="24"/>
                  </a:lnTo>
                  <a:lnTo>
                    <a:pt x="759" y="18"/>
                  </a:lnTo>
                  <a:lnTo>
                    <a:pt x="745" y="13"/>
                  </a:lnTo>
                  <a:lnTo>
                    <a:pt x="730" y="9"/>
                  </a:lnTo>
                  <a:lnTo>
                    <a:pt x="716" y="5"/>
                  </a:lnTo>
                  <a:lnTo>
                    <a:pt x="701" y="3"/>
                  </a:lnTo>
                  <a:lnTo>
                    <a:pt x="686" y="1"/>
                  </a:lnTo>
                  <a:lnTo>
                    <a:pt x="671" y="0"/>
                  </a:lnTo>
                  <a:lnTo>
                    <a:pt x="655" y="0"/>
                  </a:lnTo>
                  <a:lnTo>
                    <a:pt x="633" y="0"/>
                  </a:lnTo>
                  <a:lnTo>
                    <a:pt x="610" y="3"/>
                  </a:lnTo>
                  <a:lnTo>
                    <a:pt x="589" y="6"/>
                  </a:lnTo>
                  <a:lnTo>
                    <a:pt x="568" y="12"/>
                  </a:lnTo>
                  <a:lnTo>
                    <a:pt x="548" y="19"/>
                  </a:lnTo>
                  <a:lnTo>
                    <a:pt x="528" y="27"/>
                  </a:lnTo>
                  <a:lnTo>
                    <a:pt x="510" y="37"/>
                  </a:lnTo>
                  <a:lnTo>
                    <a:pt x="491" y="48"/>
                  </a:lnTo>
                  <a:lnTo>
                    <a:pt x="474" y="59"/>
                  </a:lnTo>
                  <a:lnTo>
                    <a:pt x="458" y="72"/>
                  </a:lnTo>
                  <a:lnTo>
                    <a:pt x="443" y="86"/>
                  </a:lnTo>
                  <a:lnTo>
                    <a:pt x="429" y="102"/>
                  </a:lnTo>
                  <a:lnTo>
                    <a:pt x="415" y="118"/>
                  </a:lnTo>
                  <a:lnTo>
                    <a:pt x="403" y="135"/>
                  </a:lnTo>
                  <a:lnTo>
                    <a:pt x="392" y="153"/>
                  </a:lnTo>
                  <a:lnTo>
                    <a:pt x="382" y="172"/>
                  </a:lnTo>
                  <a:lnTo>
                    <a:pt x="366" y="165"/>
                  </a:lnTo>
                  <a:lnTo>
                    <a:pt x="349" y="160"/>
                  </a:lnTo>
                  <a:lnTo>
                    <a:pt x="340" y="158"/>
                  </a:lnTo>
                  <a:lnTo>
                    <a:pt x="331" y="157"/>
                  </a:lnTo>
                  <a:lnTo>
                    <a:pt x="322" y="156"/>
                  </a:lnTo>
                  <a:lnTo>
                    <a:pt x="312" y="156"/>
                  </a:lnTo>
                  <a:lnTo>
                    <a:pt x="298" y="156"/>
                  </a:lnTo>
                  <a:lnTo>
                    <a:pt x="284" y="158"/>
                  </a:lnTo>
                  <a:lnTo>
                    <a:pt x="270" y="161"/>
                  </a:lnTo>
                  <a:lnTo>
                    <a:pt x="257" y="165"/>
                  </a:lnTo>
                  <a:lnTo>
                    <a:pt x="245" y="171"/>
                  </a:lnTo>
                  <a:lnTo>
                    <a:pt x="232" y="177"/>
                  </a:lnTo>
                  <a:lnTo>
                    <a:pt x="221" y="184"/>
                  </a:lnTo>
                  <a:lnTo>
                    <a:pt x="211" y="192"/>
                  </a:lnTo>
                  <a:lnTo>
                    <a:pt x="201" y="202"/>
                  </a:lnTo>
                  <a:lnTo>
                    <a:pt x="192" y="212"/>
                  </a:lnTo>
                  <a:lnTo>
                    <a:pt x="184" y="222"/>
                  </a:lnTo>
                  <a:lnTo>
                    <a:pt x="177" y="233"/>
                  </a:lnTo>
                  <a:lnTo>
                    <a:pt x="171" y="245"/>
                  </a:lnTo>
                  <a:lnTo>
                    <a:pt x="165" y="258"/>
                  </a:lnTo>
                  <a:lnTo>
                    <a:pt x="161" y="271"/>
                  </a:lnTo>
                  <a:lnTo>
                    <a:pt x="159" y="285"/>
                  </a:lnTo>
                  <a:lnTo>
                    <a:pt x="142" y="292"/>
                  </a:lnTo>
                  <a:lnTo>
                    <a:pt x="125" y="299"/>
                  </a:lnTo>
                  <a:lnTo>
                    <a:pt x="109" y="308"/>
                  </a:lnTo>
                  <a:lnTo>
                    <a:pt x="95" y="319"/>
                  </a:lnTo>
                  <a:lnTo>
                    <a:pt x="81" y="329"/>
                  </a:lnTo>
                  <a:lnTo>
                    <a:pt x="68" y="341"/>
                  </a:lnTo>
                  <a:lnTo>
                    <a:pt x="56" y="355"/>
                  </a:lnTo>
                  <a:lnTo>
                    <a:pt x="44" y="369"/>
                  </a:lnTo>
                  <a:lnTo>
                    <a:pt x="35" y="383"/>
                  </a:lnTo>
                  <a:lnTo>
                    <a:pt x="26" y="400"/>
                  </a:lnTo>
                  <a:lnTo>
                    <a:pt x="18" y="416"/>
                  </a:lnTo>
                  <a:lnTo>
                    <a:pt x="12" y="433"/>
                  </a:lnTo>
                  <a:lnTo>
                    <a:pt x="6" y="450"/>
                  </a:lnTo>
                  <a:lnTo>
                    <a:pt x="3" y="469"/>
                  </a:lnTo>
                  <a:lnTo>
                    <a:pt x="1" y="487"/>
                  </a:lnTo>
                  <a:lnTo>
                    <a:pt x="0" y="507"/>
                  </a:lnTo>
                  <a:lnTo>
                    <a:pt x="0" y="518"/>
                  </a:lnTo>
                  <a:lnTo>
                    <a:pt x="1" y="530"/>
                  </a:lnTo>
                  <a:lnTo>
                    <a:pt x="2" y="542"/>
                  </a:lnTo>
                  <a:lnTo>
                    <a:pt x="4" y="554"/>
                  </a:lnTo>
                  <a:lnTo>
                    <a:pt x="8" y="565"/>
                  </a:lnTo>
                  <a:lnTo>
                    <a:pt x="11" y="576"/>
                  </a:lnTo>
                  <a:lnTo>
                    <a:pt x="14" y="586"/>
                  </a:lnTo>
                  <a:lnTo>
                    <a:pt x="18" y="597"/>
                  </a:lnTo>
                  <a:lnTo>
                    <a:pt x="23" y="608"/>
                  </a:lnTo>
                  <a:lnTo>
                    <a:pt x="28" y="618"/>
                  </a:lnTo>
                  <a:lnTo>
                    <a:pt x="33" y="627"/>
                  </a:lnTo>
                  <a:lnTo>
                    <a:pt x="40" y="637"/>
                  </a:lnTo>
                  <a:lnTo>
                    <a:pt x="53" y="656"/>
                  </a:lnTo>
                  <a:lnTo>
                    <a:pt x="68" y="672"/>
                  </a:lnTo>
                  <a:lnTo>
                    <a:pt x="85" y="687"/>
                  </a:lnTo>
                  <a:lnTo>
                    <a:pt x="104" y="701"/>
                  </a:lnTo>
                  <a:lnTo>
                    <a:pt x="112" y="706"/>
                  </a:lnTo>
                  <a:lnTo>
                    <a:pt x="122" y="712"/>
                  </a:lnTo>
                  <a:lnTo>
                    <a:pt x="133" y="717"/>
                  </a:lnTo>
                  <a:lnTo>
                    <a:pt x="143" y="723"/>
                  </a:lnTo>
                  <a:lnTo>
                    <a:pt x="153" y="726"/>
                  </a:lnTo>
                  <a:lnTo>
                    <a:pt x="164" y="730"/>
                  </a:lnTo>
                  <a:lnTo>
                    <a:pt x="176" y="733"/>
                  </a:lnTo>
                  <a:lnTo>
                    <a:pt x="187" y="735"/>
                  </a:lnTo>
                  <a:lnTo>
                    <a:pt x="199" y="738"/>
                  </a:lnTo>
                  <a:lnTo>
                    <a:pt x="211" y="740"/>
                  </a:lnTo>
                  <a:lnTo>
                    <a:pt x="223" y="740"/>
                  </a:lnTo>
                  <a:lnTo>
                    <a:pt x="234" y="741"/>
                  </a:lnTo>
                  <a:lnTo>
                    <a:pt x="957" y="741"/>
                  </a:lnTo>
                  <a:lnTo>
                    <a:pt x="969" y="740"/>
                  </a:lnTo>
                  <a:lnTo>
                    <a:pt x="980" y="740"/>
                  </a:lnTo>
                  <a:lnTo>
                    <a:pt x="989" y="738"/>
                  </a:lnTo>
                  <a:lnTo>
                    <a:pt x="1000" y="735"/>
                  </a:lnTo>
                  <a:lnTo>
                    <a:pt x="1021" y="731"/>
                  </a:lnTo>
                  <a:lnTo>
                    <a:pt x="1040" y="724"/>
                  </a:lnTo>
                  <a:lnTo>
                    <a:pt x="1060" y="714"/>
                  </a:lnTo>
                  <a:lnTo>
                    <a:pt x="1077" y="703"/>
                  </a:lnTo>
                  <a:lnTo>
                    <a:pt x="1093" y="691"/>
                  </a:lnTo>
                  <a:lnTo>
                    <a:pt x="1108" y="677"/>
                  </a:lnTo>
                  <a:lnTo>
                    <a:pt x="1122" y="662"/>
                  </a:lnTo>
                  <a:lnTo>
                    <a:pt x="1134" y="646"/>
                  </a:lnTo>
                  <a:lnTo>
                    <a:pt x="1145" y="627"/>
                  </a:lnTo>
                  <a:lnTo>
                    <a:pt x="1155" y="609"/>
                  </a:lnTo>
                  <a:lnTo>
                    <a:pt x="1161" y="590"/>
                  </a:lnTo>
                  <a:lnTo>
                    <a:pt x="1167" y="569"/>
                  </a:lnTo>
                  <a:lnTo>
                    <a:pt x="1169" y="558"/>
                  </a:lnTo>
                  <a:lnTo>
                    <a:pt x="1170" y="548"/>
                  </a:lnTo>
                  <a:lnTo>
                    <a:pt x="1171" y="537"/>
                  </a:lnTo>
                  <a:lnTo>
                    <a:pt x="1171" y="526"/>
                  </a:lnTo>
                  <a:lnTo>
                    <a:pt x="1171" y="515"/>
                  </a:lnTo>
                  <a:lnTo>
                    <a:pt x="1170" y="504"/>
                  </a:lnTo>
                  <a:lnTo>
                    <a:pt x="1169" y="494"/>
                  </a:lnTo>
                  <a:lnTo>
                    <a:pt x="1167" y="483"/>
                  </a:lnTo>
                  <a:lnTo>
                    <a:pt x="1161" y="462"/>
                  </a:lnTo>
                  <a:lnTo>
                    <a:pt x="1154" y="443"/>
                  </a:lnTo>
                  <a:lnTo>
                    <a:pt x="1145" y="423"/>
                  </a:lnTo>
                  <a:lnTo>
                    <a:pt x="1134" y="406"/>
                  </a:lnTo>
                  <a:lnTo>
                    <a:pt x="1122" y="390"/>
                  </a:lnTo>
                  <a:lnTo>
                    <a:pt x="1108" y="375"/>
                  </a:lnTo>
                  <a:lnTo>
                    <a:pt x="1093" y="361"/>
                  </a:lnTo>
                  <a:lnTo>
                    <a:pt x="1077" y="348"/>
                  </a:lnTo>
                  <a:lnTo>
                    <a:pt x="1059" y="337"/>
                  </a:lnTo>
                  <a:lnTo>
                    <a:pt x="1040" y="328"/>
                  </a:lnTo>
                  <a:lnTo>
                    <a:pt x="1021" y="321"/>
                  </a:lnTo>
                  <a:lnTo>
                    <a:pt x="1000" y="315"/>
                  </a:lnTo>
                  <a:lnTo>
                    <a:pt x="989" y="314"/>
                  </a:lnTo>
                  <a:lnTo>
                    <a:pt x="979" y="312"/>
                  </a:lnTo>
                  <a:lnTo>
                    <a:pt x="968" y="311"/>
                  </a:lnTo>
                  <a:lnTo>
                    <a:pt x="957" y="311"/>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0" name="PA-矩形 3"/>
            <p:cNvSpPr txBox="1">
              <a:spLocks noChangeArrowheads="1"/>
            </p:cNvSpPr>
            <p:nvPr>
              <p:custDataLst>
                <p:tags r:id="rId10"/>
              </p:custDataLst>
            </p:nvPr>
          </p:nvSpPr>
          <p:spPr>
            <a:xfrm>
              <a:off x="1894896" y="4716396"/>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5" name="PA-矩形 24"/>
            <p:cNvSpPr/>
            <p:nvPr>
              <p:custDataLst>
                <p:tags r:id="rId11"/>
              </p:custDataLst>
            </p:nvPr>
          </p:nvSpPr>
          <p:spPr>
            <a:xfrm>
              <a:off x="1395387" y="2211775"/>
              <a:ext cx="1634223" cy="1167820"/>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3" name="PA-组合 2"/>
          <p:cNvGrpSpPr/>
          <p:nvPr>
            <p:custDataLst>
              <p:tags r:id="rId12"/>
            </p:custDataLst>
          </p:nvPr>
        </p:nvGrpSpPr>
        <p:grpSpPr>
          <a:xfrm>
            <a:off x="3062252" y="1527822"/>
            <a:ext cx="2582637" cy="4292993"/>
            <a:chOff x="3062252" y="1527822"/>
            <a:chExt cx="2582637" cy="4292993"/>
          </a:xfrm>
        </p:grpSpPr>
        <p:sp>
          <p:nvSpPr>
            <p:cNvPr id="58" name="PA-矩形 34"/>
            <p:cNvSpPr/>
            <p:nvPr>
              <p:custDataLst>
                <p:tags r:id="rId13"/>
              </p:custDataLst>
            </p:nvPr>
          </p:nvSpPr>
          <p:spPr bwMode="auto">
            <a:xfrm>
              <a:off x="3062253" y="1527822"/>
              <a:ext cx="1854742" cy="3188574"/>
            </a:xfrm>
            <a:prstGeom prst="rect">
              <a:avLst/>
            </a:pr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PA-立方体 39"/>
            <p:cNvSpPr/>
            <p:nvPr>
              <p:custDataLst>
                <p:tags r:id="rId14"/>
              </p:custDataLst>
            </p:nvPr>
          </p:nvSpPr>
          <p:spPr>
            <a:xfrm flipH="1">
              <a:off x="3062252" y="4541695"/>
              <a:ext cx="2582636" cy="1131941"/>
            </a:xfrm>
            <a:prstGeom prst="cube">
              <a:avLst>
                <a:gd name="adj" fmla="val 63892"/>
              </a:avLst>
            </a:prstGeom>
            <a:solidFill>
              <a:srgbClr val="44546A">
                <a:lumMod val="60000"/>
                <a:lumOff val="40000"/>
              </a:srgb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71" name="Group 34"/>
            <p:cNvGrpSpPr/>
            <p:nvPr/>
          </p:nvGrpSpPr>
          <p:grpSpPr>
            <a:xfrm>
              <a:off x="4098407" y="3642535"/>
              <a:ext cx="589123" cy="1414101"/>
              <a:chOff x="5686426" y="2062163"/>
              <a:chExt cx="915988" cy="2198687"/>
            </a:xfrm>
            <a:solidFill>
              <a:sysClr val="windowText" lastClr="000000">
                <a:lumMod val="85000"/>
                <a:lumOff val="15000"/>
              </a:sysClr>
            </a:solidFill>
          </p:grpSpPr>
          <p:sp>
            <p:nvSpPr>
              <p:cNvPr id="72" name="PA-任意多边形 6"/>
              <p:cNvSpPr>
                <a:spLocks noEditPoints="1"/>
              </p:cNvSpPr>
              <p:nvPr>
                <p:custDataLst>
                  <p:tags r:id="rId15"/>
                </p:custDataLst>
              </p:nvPr>
            </p:nvSpPr>
            <p:spPr bwMode="auto">
              <a:xfrm>
                <a:off x="5686426" y="2062163"/>
                <a:ext cx="915988" cy="2198687"/>
              </a:xfrm>
              <a:custGeom>
                <a:avLst/>
                <a:gdLst/>
                <a:ahLst/>
                <a:cxnLst>
                  <a:cxn ang="0">
                    <a:pos x="334" y="194"/>
                  </a:cxn>
                  <a:cxn ang="0">
                    <a:pos x="373" y="371"/>
                  </a:cxn>
                  <a:cxn ang="0">
                    <a:pos x="321" y="443"/>
                  </a:cxn>
                  <a:cxn ang="0">
                    <a:pos x="320" y="350"/>
                  </a:cxn>
                  <a:cxn ang="0">
                    <a:pos x="320" y="320"/>
                  </a:cxn>
                  <a:cxn ang="0">
                    <a:pos x="234" y="7"/>
                  </a:cxn>
                  <a:cxn ang="0">
                    <a:pos x="258" y="27"/>
                  </a:cxn>
                  <a:cxn ang="0">
                    <a:pos x="265" y="80"/>
                  </a:cxn>
                  <a:cxn ang="0">
                    <a:pos x="254" y="101"/>
                  </a:cxn>
                  <a:cxn ang="0">
                    <a:pos x="252" y="134"/>
                  </a:cxn>
                  <a:cxn ang="0">
                    <a:pos x="302" y="163"/>
                  </a:cxn>
                  <a:cxn ang="0">
                    <a:pos x="320" y="320"/>
                  </a:cxn>
                  <a:cxn ang="0">
                    <a:pos x="313" y="370"/>
                  </a:cxn>
                  <a:cxn ang="0">
                    <a:pos x="320" y="443"/>
                  </a:cxn>
                  <a:cxn ang="0">
                    <a:pos x="305" y="457"/>
                  </a:cxn>
                  <a:cxn ang="0">
                    <a:pos x="284" y="513"/>
                  </a:cxn>
                  <a:cxn ang="0">
                    <a:pos x="256" y="715"/>
                  </a:cxn>
                  <a:cxn ang="0">
                    <a:pos x="236" y="827"/>
                  </a:cxn>
                  <a:cxn ang="0">
                    <a:pos x="245" y="876"/>
                  </a:cxn>
                  <a:cxn ang="0">
                    <a:pos x="236" y="910"/>
                  </a:cxn>
                  <a:cxn ang="0">
                    <a:pos x="194" y="897"/>
                  </a:cxn>
                  <a:cxn ang="0">
                    <a:pos x="196" y="861"/>
                  </a:cxn>
                  <a:cxn ang="0">
                    <a:pos x="193" y="820"/>
                  </a:cxn>
                  <a:cxn ang="0">
                    <a:pos x="194" y="748"/>
                  </a:cxn>
                  <a:cxn ang="0">
                    <a:pos x="201" y="684"/>
                  </a:cxn>
                  <a:cxn ang="0">
                    <a:pos x="197" y="595"/>
                  </a:cxn>
                  <a:cxn ang="0">
                    <a:pos x="177" y="562"/>
                  </a:cxn>
                  <a:cxn ang="0">
                    <a:pos x="112" y="808"/>
                  </a:cxn>
                  <a:cxn ang="0">
                    <a:pos x="115" y="334"/>
                  </a:cxn>
                  <a:cxn ang="0">
                    <a:pos x="112" y="311"/>
                  </a:cxn>
                  <a:cxn ang="0">
                    <a:pos x="135" y="154"/>
                  </a:cxn>
                  <a:cxn ang="0">
                    <a:pos x="193" y="131"/>
                  </a:cxn>
                  <a:cxn ang="0">
                    <a:pos x="184" y="94"/>
                  </a:cxn>
                  <a:cxn ang="0">
                    <a:pos x="188" y="49"/>
                  </a:cxn>
                  <a:cxn ang="0">
                    <a:pos x="205" y="15"/>
                  </a:cxn>
                  <a:cxn ang="0">
                    <a:pos x="234" y="7"/>
                  </a:cxn>
                  <a:cxn ang="0">
                    <a:pos x="109" y="819"/>
                  </a:cxn>
                  <a:cxn ang="0">
                    <a:pos x="93" y="884"/>
                  </a:cxn>
                  <a:cxn ang="0">
                    <a:pos x="70" y="893"/>
                  </a:cxn>
                  <a:cxn ang="0">
                    <a:pos x="0" y="914"/>
                  </a:cxn>
                  <a:cxn ang="0">
                    <a:pos x="35" y="867"/>
                  </a:cxn>
                  <a:cxn ang="0">
                    <a:pos x="53" y="783"/>
                  </a:cxn>
                  <a:cxn ang="0">
                    <a:pos x="96" y="558"/>
                  </a:cxn>
                  <a:cxn ang="0">
                    <a:pos x="109" y="471"/>
                  </a:cxn>
                  <a:cxn ang="0">
                    <a:pos x="94" y="461"/>
                  </a:cxn>
                  <a:cxn ang="0">
                    <a:pos x="89" y="434"/>
                  </a:cxn>
                  <a:cxn ang="0">
                    <a:pos x="59" y="348"/>
                  </a:cxn>
                  <a:cxn ang="0">
                    <a:pos x="80" y="243"/>
                  </a:cxn>
                  <a:cxn ang="0">
                    <a:pos x="104" y="169"/>
                  </a:cxn>
                  <a:cxn ang="0">
                    <a:pos x="112" y="311"/>
                  </a:cxn>
                  <a:cxn ang="0">
                    <a:pos x="106" y="332"/>
                  </a:cxn>
                  <a:cxn ang="0">
                    <a:pos x="112" y="362"/>
                  </a:cxn>
                </a:cxnLst>
                <a:rect l="0" t="0" r="r" b="b"/>
                <a:pathLst>
                  <a:path w="384" h="922">
                    <a:moveTo>
                      <a:pt x="320" y="171"/>
                    </a:moveTo>
                    <a:cubicBezTo>
                      <a:pt x="327" y="175"/>
                      <a:pt x="332" y="182"/>
                      <a:pt x="334" y="194"/>
                    </a:cubicBezTo>
                    <a:cubicBezTo>
                      <a:pt x="338" y="215"/>
                      <a:pt x="360" y="287"/>
                      <a:pt x="371" y="307"/>
                    </a:cubicBezTo>
                    <a:cubicBezTo>
                      <a:pt x="382" y="327"/>
                      <a:pt x="384" y="354"/>
                      <a:pt x="373" y="371"/>
                    </a:cubicBezTo>
                    <a:cubicBezTo>
                      <a:pt x="362" y="387"/>
                      <a:pt x="336" y="428"/>
                      <a:pt x="332" y="434"/>
                    </a:cubicBezTo>
                    <a:cubicBezTo>
                      <a:pt x="328" y="440"/>
                      <a:pt x="327" y="444"/>
                      <a:pt x="321" y="443"/>
                    </a:cubicBezTo>
                    <a:cubicBezTo>
                      <a:pt x="321" y="443"/>
                      <a:pt x="321" y="443"/>
                      <a:pt x="320" y="443"/>
                    </a:cubicBezTo>
                    <a:cubicBezTo>
                      <a:pt x="320" y="350"/>
                      <a:pt x="320" y="350"/>
                      <a:pt x="320" y="350"/>
                    </a:cubicBezTo>
                    <a:cubicBezTo>
                      <a:pt x="325" y="342"/>
                      <a:pt x="331" y="335"/>
                      <a:pt x="329" y="331"/>
                    </a:cubicBezTo>
                    <a:cubicBezTo>
                      <a:pt x="325" y="325"/>
                      <a:pt x="323" y="324"/>
                      <a:pt x="320" y="320"/>
                    </a:cubicBezTo>
                    <a:lnTo>
                      <a:pt x="320" y="171"/>
                    </a:lnTo>
                    <a:close/>
                    <a:moveTo>
                      <a:pt x="234" y="7"/>
                    </a:moveTo>
                    <a:cubicBezTo>
                      <a:pt x="239" y="11"/>
                      <a:pt x="245" y="19"/>
                      <a:pt x="250" y="16"/>
                    </a:cubicBezTo>
                    <a:cubicBezTo>
                      <a:pt x="254" y="14"/>
                      <a:pt x="253" y="27"/>
                      <a:pt x="258" y="27"/>
                    </a:cubicBezTo>
                    <a:cubicBezTo>
                      <a:pt x="264" y="27"/>
                      <a:pt x="270" y="45"/>
                      <a:pt x="269" y="55"/>
                    </a:cubicBezTo>
                    <a:cubicBezTo>
                      <a:pt x="269" y="65"/>
                      <a:pt x="266" y="76"/>
                      <a:pt x="265" y="80"/>
                    </a:cubicBezTo>
                    <a:cubicBezTo>
                      <a:pt x="265" y="84"/>
                      <a:pt x="263" y="100"/>
                      <a:pt x="259" y="100"/>
                    </a:cubicBezTo>
                    <a:cubicBezTo>
                      <a:pt x="256" y="100"/>
                      <a:pt x="254" y="101"/>
                      <a:pt x="254" y="101"/>
                    </a:cubicBezTo>
                    <a:cubicBezTo>
                      <a:pt x="254" y="101"/>
                      <a:pt x="250" y="114"/>
                      <a:pt x="250" y="124"/>
                    </a:cubicBezTo>
                    <a:cubicBezTo>
                      <a:pt x="250" y="134"/>
                      <a:pt x="252" y="134"/>
                      <a:pt x="252" y="134"/>
                    </a:cubicBezTo>
                    <a:cubicBezTo>
                      <a:pt x="258" y="143"/>
                      <a:pt x="258" y="143"/>
                      <a:pt x="258" y="143"/>
                    </a:cubicBezTo>
                    <a:cubicBezTo>
                      <a:pt x="258" y="143"/>
                      <a:pt x="288" y="159"/>
                      <a:pt x="302" y="163"/>
                    </a:cubicBezTo>
                    <a:cubicBezTo>
                      <a:pt x="308" y="165"/>
                      <a:pt x="315" y="167"/>
                      <a:pt x="320" y="171"/>
                    </a:cubicBezTo>
                    <a:cubicBezTo>
                      <a:pt x="320" y="320"/>
                      <a:pt x="320" y="320"/>
                      <a:pt x="320" y="320"/>
                    </a:cubicBezTo>
                    <a:cubicBezTo>
                      <a:pt x="318" y="317"/>
                      <a:pt x="317" y="312"/>
                      <a:pt x="315" y="303"/>
                    </a:cubicBezTo>
                    <a:cubicBezTo>
                      <a:pt x="315" y="323"/>
                      <a:pt x="308" y="351"/>
                      <a:pt x="313" y="370"/>
                    </a:cubicBezTo>
                    <a:cubicBezTo>
                      <a:pt x="312" y="363"/>
                      <a:pt x="316" y="356"/>
                      <a:pt x="320" y="350"/>
                    </a:cubicBezTo>
                    <a:cubicBezTo>
                      <a:pt x="320" y="443"/>
                      <a:pt x="320" y="443"/>
                      <a:pt x="320" y="443"/>
                    </a:cubicBezTo>
                    <a:cubicBezTo>
                      <a:pt x="315" y="442"/>
                      <a:pt x="312" y="443"/>
                      <a:pt x="312" y="443"/>
                    </a:cubicBezTo>
                    <a:cubicBezTo>
                      <a:pt x="312" y="443"/>
                      <a:pt x="309" y="454"/>
                      <a:pt x="305" y="457"/>
                    </a:cubicBezTo>
                    <a:cubicBezTo>
                      <a:pt x="300" y="460"/>
                      <a:pt x="294" y="471"/>
                      <a:pt x="293" y="467"/>
                    </a:cubicBezTo>
                    <a:cubicBezTo>
                      <a:pt x="292" y="464"/>
                      <a:pt x="288" y="496"/>
                      <a:pt x="284" y="513"/>
                    </a:cubicBezTo>
                    <a:cubicBezTo>
                      <a:pt x="280" y="530"/>
                      <a:pt x="262" y="651"/>
                      <a:pt x="262" y="668"/>
                    </a:cubicBezTo>
                    <a:cubicBezTo>
                      <a:pt x="262" y="685"/>
                      <a:pt x="255" y="703"/>
                      <a:pt x="256" y="715"/>
                    </a:cubicBezTo>
                    <a:cubicBezTo>
                      <a:pt x="256" y="728"/>
                      <a:pt x="253" y="760"/>
                      <a:pt x="253" y="778"/>
                    </a:cubicBezTo>
                    <a:cubicBezTo>
                      <a:pt x="252" y="796"/>
                      <a:pt x="236" y="814"/>
                      <a:pt x="236" y="827"/>
                    </a:cubicBezTo>
                    <a:cubicBezTo>
                      <a:pt x="236" y="840"/>
                      <a:pt x="240" y="846"/>
                      <a:pt x="238" y="854"/>
                    </a:cubicBezTo>
                    <a:cubicBezTo>
                      <a:pt x="236" y="862"/>
                      <a:pt x="236" y="867"/>
                      <a:pt x="245" y="876"/>
                    </a:cubicBezTo>
                    <a:cubicBezTo>
                      <a:pt x="253" y="885"/>
                      <a:pt x="256" y="893"/>
                      <a:pt x="256" y="900"/>
                    </a:cubicBezTo>
                    <a:cubicBezTo>
                      <a:pt x="255" y="907"/>
                      <a:pt x="253" y="910"/>
                      <a:pt x="236" y="910"/>
                    </a:cubicBezTo>
                    <a:cubicBezTo>
                      <a:pt x="220" y="911"/>
                      <a:pt x="204" y="906"/>
                      <a:pt x="204" y="902"/>
                    </a:cubicBezTo>
                    <a:cubicBezTo>
                      <a:pt x="204" y="898"/>
                      <a:pt x="199" y="897"/>
                      <a:pt x="194" y="897"/>
                    </a:cubicBezTo>
                    <a:cubicBezTo>
                      <a:pt x="189" y="897"/>
                      <a:pt x="190" y="892"/>
                      <a:pt x="192" y="882"/>
                    </a:cubicBezTo>
                    <a:cubicBezTo>
                      <a:pt x="194" y="873"/>
                      <a:pt x="201" y="859"/>
                      <a:pt x="196" y="861"/>
                    </a:cubicBezTo>
                    <a:cubicBezTo>
                      <a:pt x="192" y="862"/>
                      <a:pt x="189" y="859"/>
                      <a:pt x="189" y="846"/>
                    </a:cubicBezTo>
                    <a:cubicBezTo>
                      <a:pt x="189" y="832"/>
                      <a:pt x="187" y="828"/>
                      <a:pt x="193" y="820"/>
                    </a:cubicBezTo>
                    <a:cubicBezTo>
                      <a:pt x="199" y="811"/>
                      <a:pt x="198" y="796"/>
                      <a:pt x="196" y="784"/>
                    </a:cubicBezTo>
                    <a:cubicBezTo>
                      <a:pt x="195" y="772"/>
                      <a:pt x="191" y="763"/>
                      <a:pt x="194" y="748"/>
                    </a:cubicBezTo>
                    <a:cubicBezTo>
                      <a:pt x="198" y="733"/>
                      <a:pt x="199" y="714"/>
                      <a:pt x="196" y="706"/>
                    </a:cubicBezTo>
                    <a:cubicBezTo>
                      <a:pt x="194" y="699"/>
                      <a:pt x="196" y="690"/>
                      <a:pt x="201" y="684"/>
                    </a:cubicBezTo>
                    <a:cubicBezTo>
                      <a:pt x="207" y="678"/>
                      <a:pt x="199" y="667"/>
                      <a:pt x="199" y="660"/>
                    </a:cubicBezTo>
                    <a:cubicBezTo>
                      <a:pt x="199" y="653"/>
                      <a:pt x="201" y="624"/>
                      <a:pt x="197" y="595"/>
                    </a:cubicBezTo>
                    <a:cubicBezTo>
                      <a:pt x="194" y="566"/>
                      <a:pt x="193" y="544"/>
                      <a:pt x="192" y="537"/>
                    </a:cubicBezTo>
                    <a:cubicBezTo>
                      <a:pt x="192" y="529"/>
                      <a:pt x="188" y="533"/>
                      <a:pt x="177" y="562"/>
                    </a:cubicBezTo>
                    <a:cubicBezTo>
                      <a:pt x="167" y="590"/>
                      <a:pt x="141" y="680"/>
                      <a:pt x="136" y="700"/>
                    </a:cubicBezTo>
                    <a:cubicBezTo>
                      <a:pt x="132" y="717"/>
                      <a:pt x="118" y="780"/>
                      <a:pt x="112" y="808"/>
                    </a:cubicBezTo>
                    <a:cubicBezTo>
                      <a:pt x="112" y="362"/>
                      <a:pt x="112" y="362"/>
                      <a:pt x="112" y="362"/>
                    </a:cubicBezTo>
                    <a:cubicBezTo>
                      <a:pt x="113" y="360"/>
                      <a:pt x="112" y="345"/>
                      <a:pt x="115" y="334"/>
                    </a:cubicBezTo>
                    <a:cubicBezTo>
                      <a:pt x="120" y="321"/>
                      <a:pt x="121" y="303"/>
                      <a:pt x="122" y="282"/>
                    </a:cubicBezTo>
                    <a:cubicBezTo>
                      <a:pt x="122" y="282"/>
                      <a:pt x="117" y="300"/>
                      <a:pt x="112" y="311"/>
                    </a:cubicBezTo>
                    <a:cubicBezTo>
                      <a:pt x="112" y="159"/>
                      <a:pt x="112" y="159"/>
                      <a:pt x="112" y="159"/>
                    </a:cubicBezTo>
                    <a:cubicBezTo>
                      <a:pt x="116" y="157"/>
                      <a:pt x="124" y="155"/>
                      <a:pt x="135" y="154"/>
                    </a:cubicBezTo>
                    <a:cubicBezTo>
                      <a:pt x="160" y="151"/>
                      <a:pt x="179" y="144"/>
                      <a:pt x="185" y="139"/>
                    </a:cubicBezTo>
                    <a:cubicBezTo>
                      <a:pt x="188" y="136"/>
                      <a:pt x="191" y="134"/>
                      <a:pt x="193" y="131"/>
                    </a:cubicBezTo>
                    <a:cubicBezTo>
                      <a:pt x="195" y="129"/>
                      <a:pt x="198" y="126"/>
                      <a:pt x="195" y="126"/>
                    </a:cubicBezTo>
                    <a:cubicBezTo>
                      <a:pt x="188" y="125"/>
                      <a:pt x="187" y="101"/>
                      <a:pt x="184" y="94"/>
                    </a:cubicBezTo>
                    <a:cubicBezTo>
                      <a:pt x="181" y="86"/>
                      <a:pt x="182" y="81"/>
                      <a:pt x="184" y="75"/>
                    </a:cubicBezTo>
                    <a:cubicBezTo>
                      <a:pt x="186" y="69"/>
                      <a:pt x="182" y="59"/>
                      <a:pt x="188" y="49"/>
                    </a:cubicBezTo>
                    <a:cubicBezTo>
                      <a:pt x="193" y="39"/>
                      <a:pt x="186" y="26"/>
                      <a:pt x="193" y="25"/>
                    </a:cubicBezTo>
                    <a:cubicBezTo>
                      <a:pt x="201" y="24"/>
                      <a:pt x="198" y="15"/>
                      <a:pt x="205" y="15"/>
                    </a:cubicBezTo>
                    <a:cubicBezTo>
                      <a:pt x="213" y="15"/>
                      <a:pt x="214" y="4"/>
                      <a:pt x="221" y="8"/>
                    </a:cubicBezTo>
                    <a:cubicBezTo>
                      <a:pt x="229" y="11"/>
                      <a:pt x="229" y="0"/>
                      <a:pt x="234" y="7"/>
                    </a:cubicBezTo>
                    <a:close/>
                    <a:moveTo>
                      <a:pt x="112" y="808"/>
                    </a:moveTo>
                    <a:cubicBezTo>
                      <a:pt x="111" y="813"/>
                      <a:pt x="110" y="817"/>
                      <a:pt x="109" y="819"/>
                    </a:cubicBezTo>
                    <a:cubicBezTo>
                      <a:pt x="106" y="836"/>
                      <a:pt x="102" y="870"/>
                      <a:pt x="97" y="870"/>
                    </a:cubicBezTo>
                    <a:cubicBezTo>
                      <a:pt x="92" y="870"/>
                      <a:pt x="94" y="874"/>
                      <a:pt x="93" y="884"/>
                    </a:cubicBezTo>
                    <a:cubicBezTo>
                      <a:pt x="92" y="893"/>
                      <a:pt x="83" y="894"/>
                      <a:pt x="77" y="897"/>
                    </a:cubicBezTo>
                    <a:cubicBezTo>
                      <a:pt x="72" y="899"/>
                      <a:pt x="70" y="893"/>
                      <a:pt x="70" y="893"/>
                    </a:cubicBezTo>
                    <a:cubicBezTo>
                      <a:pt x="70" y="893"/>
                      <a:pt x="61" y="912"/>
                      <a:pt x="45" y="914"/>
                    </a:cubicBezTo>
                    <a:cubicBezTo>
                      <a:pt x="30" y="916"/>
                      <a:pt x="0" y="922"/>
                      <a:pt x="0" y="914"/>
                    </a:cubicBezTo>
                    <a:cubicBezTo>
                      <a:pt x="0" y="907"/>
                      <a:pt x="3" y="900"/>
                      <a:pt x="13" y="894"/>
                    </a:cubicBezTo>
                    <a:cubicBezTo>
                      <a:pt x="24" y="888"/>
                      <a:pt x="31" y="871"/>
                      <a:pt x="35" y="867"/>
                    </a:cubicBezTo>
                    <a:cubicBezTo>
                      <a:pt x="39" y="863"/>
                      <a:pt x="34" y="864"/>
                      <a:pt x="37" y="856"/>
                    </a:cubicBezTo>
                    <a:cubicBezTo>
                      <a:pt x="41" y="848"/>
                      <a:pt x="51" y="799"/>
                      <a:pt x="53" y="783"/>
                    </a:cubicBezTo>
                    <a:cubicBezTo>
                      <a:pt x="55" y="768"/>
                      <a:pt x="54" y="713"/>
                      <a:pt x="61" y="688"/>
                    </a:cubicBezTo>
                    <a:cubicBezTo>
                      <a:pt x="69" y="663"/>
                      <a:pt x="92" y="581"/>
                      <a:pt x="96" y="558"/>
                    </a:cubicBezTo>
                    <a:cubicBezTo>
                      <a:pt x="99" y="536"/>
                      <a:pt x="104" y="513"/>
                      <a:pt x="104" y="501"/>
                    </a:cubicBezTo>
                    <a:cubicBezTo>
                      <a:pt x="104" y="488"/>
                      <a:pt x="105" y="480"/>
                      <a:pt x="109" y="471"/>
                    </a:cubicBezTo>
                    <a:cubicBezTo>
                      <a:pt x="112" y="462"/>
                      <a:pt x="108" y="450"/>
                      <a:pt x="108" y="450"/>
                    </a:cubicBezTo>
                    <a:cubicBezTo>
                      <a:pt x="108" y="450"/>
                      <a:pt x="99" y="457"/>
                      <a:pt x="94" y="461"/>
                    </a:cubicBezTo>
                    <a:cubicBezTo>
                      <a:pt x="88" y="466"/>
                      <a:pt x="88" y="459"/>
                      <a:pt x="91" y="448"/>
                    </a:cubicBezTo>
                    <a:cubicBezTo>
                      <a:pt x="94" y="437"/>
                      <a:pt x="91" y="431"/>
                      <a:pt x="89" y="434"/>
                    </a:cubicBezTo>
                    <a:cubicBezTo>
                      <a:pt x="86" y="437"/>
                      <a:pt x="84" y="416"/>
                      <a:pt x="77" y="403"/>
                    </a:cubicBezTo>
                    <a:cubicBezTo>
                      <a:pt x="70" y="390"/>
                      <a:pt x="55" y="363"/>
                      <a:pt x="59" y="348"/>
                    </a:cubicBezTo>
                    <a:cubicBezTo>
                      <a:pt x="62" y="333"/>
                      <a:pt x="63" y="306"/>
                      <a:pt x="67" y="293"/>
                    </a:cubicBezTo>
                    <a:cubicBezTo>
                      <a:pt x="72" y="280"/>
                      <a:pt x="76" y="257"/>
                      <a:pt x="80" y="243"/>
                    </a:cubicBezTo>
                    <a:cubicBezTo>
                      <a:pt x="85" y="228"/>
                      <a:pt x="85" y="221"/>
                      <a:pt x="91" y="207"/>
                    </a:cubicBezTo>
                    <a:cubicBezTo>
                      <a:pt x="97" y="192"/>
                      <a:pt x="104" y="176"/>
                      <a:pt x="104" y="169"/>
                    </a:cubicBezTo>
                    <a:cubicBezTo>
                      <a:pt x="104" y="165"/>
                      <a:pt x="106" y="162"/>
                      <a:pt x="112" y="159"/>
                    </a:cubicBezTo>
                    <a:cubicBezTo>
                      <a:pt x="112" y="311"/>
                      <a:pt x="112" y="311"/>
                      <a:pt x="112" y="311"/>
                    </a:cubicBezTo>
                    <a:cubicBezTo>
                      <a:pt x="110" y="316"/>
                      <a:pt x="108" y="319"/>
                      <a:pt x="106" y="319"/>
                    </a:cubicBezTo>
                    <a:cubicBezTo>
                      <a:pt x="100" y="321"/>
                      <a:pt x="100" y="328"/>
                      <a:pt x="106" y="332"/>
                    </a:cubicBezTo>
                    <a:cubicBezTo>
                      <a:pt x="112" y="335"/>
                      <a:pt x="108" y="359"/>
                      <a:pt x="111" y="362"/>
                    </a:cubicBezTo>
                    <a:cubicBezTo>
                      <a:pt x="111" y="362"/>
                      <a:pt x="111" y="362"/>
                      <a:pt x="112" y="362"/>
                    </a:cubicBezTo>
                    <a:lnTo>
                      <a:pt x="112" y="808"/>
                    </a:ln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3" name="PA-任意多边形 7"/>
              <p:cNvSpPr/>
              <p:nvPr>
                <p:custDataLst>
                  <p:tags r:id="rId16"/>
                </p:custDataLst>
              </p:nvPr>
            </p:nvSpPr>
            <p:spPr bwMode="auto">
              <a:xfrm>
                <a:off x="6022976" y="2373313"/>
                <a:ext cx="327025" cy="635000"/>
              </a:xfrm>
              <a:custGeom>
                <a:avLst/>
                <a:gdLst/>
                <a:ahLst/>
                <a:cxnLst>
                  <a:cxn ang="0">
                    <a:pos x="110" y="1"/>
                  </a:cxn>
                  <a:cxn ang="0">
                    <a:pos x="111" y="3"/>
                  </a:cxn>
                  <a:cxn ang="0">
                    <a:pos x="116" y="11"/>
                  </a:cxn>
                  <a:cxn ang="0">
                    <a:pos x="116" y="13"/>
                  </a:cxn>
                  <a:cxn ang="0">
                    <a:pos x="111" y="106"/>
                  </a:cxn>
                  <a:cxn ang="0">
                    <a:pos x="112" y="182"/>
                  </a:cxn>
                  <a:cxn ang="0">
                    <a:pos x="125" y="238"/>
                  </a:cxn>
                  <a:cxn ang="0">
                    <a:pos x="137" y="265"/>
                  </a:cxn>
                  <a:cxn ang="0">
                    <a:pos x="91" y="262"/>
                  </a:cxn>
                  <a:cxn ang="0">
                    <a:pos x="15" y="263"/>
                  </a:cxn>
                  <a:cxn ang="0">
                    <a:pos x="0" y="257"/>
                  </a:cxn>
                  <a:cxn ang="0">
                    <a:pos x="18" y="208"/>
                  </a:cxn>
                  <a:cxn ang="0">
                    <a:pos x="32" y="111"/>
                  </a:cxn>
                  <a:cxn ang="0">
                    <a:pos x="38" y="23"/>
                  </a:cxn>
                  <a:cxn ang="0">
                    <a:pos x="43" y="8"/>
                  </a:cxn>
                  <a:cxn ang="0">
                    <a:pos x="44" y="8"/>
                  </a:cxn>
                  <a:cxn ang="0">
                    <a:pos x="52" y="0"/>
                  </a:cxn>
                  <a:cxn ang="0">
                    <a:pos x="65" y="17"/>
                  </a:cxn>
                  <a:cxn ang="0">
                    <a:pos x="87" y="24"/>
                  </a:cxn>
                  <a:cxn ang="0">
                    <a:pos x="110" y="1"/>
                  </a:cxn>
                </a:cxnLst>
                <a:rect l="0" t="0" r="r" b="b"/>
                <a:pathLst>
                  <a:path w="137" h="266">
                    <a:moveTo>
                      <a:pt x="110" y="1"/>
                    </a:moveTo>
                    <a:cubicBezTo>
                      <a:pt x="110" y="3"/>
                      <a:pt x="111" y="3"/>
                      <a:pt x="111" y="3"/>
                    </a:cubicBezTo>
                    <a:cubicBezTo>
                      <a:pt x="116" y="11"/>
                      <a:pt x="116" y="11"/>
                      <a:pt x="116" y="11"/>
                    </a:cubicBezTo>
                    <a:cubicBezTo>
                      <a:pt x="116" y="12"/>
                      <a:pt x="116" y="12"/>
                      <a:pt x="116" y="13"/>
                    </a:cubicBezTo>
                    <a:cubicBezTo>
                      <a:pt x="114" y="27"/>
                      <a:pt x="111" y="74"/>
                      <a:pt x="111" y="106"/>
                    </a:cubicBezTo>
                    <a:cubicBezTo>
                      <a:pt x="111" y="139"/>
                      <a:pt x="107" y="156"/>
                      <a:pt x="112" y="182"/>
                    </a:cubicBezTo>
                    <a:cubicBezTo>
                      <a:pt x="117" y="208"/>
                      <a:pt x="118" y="223"/>
                      <a:pt x="125" y="238"/>
                    </a:cubicBezTo>
                    <a:cubicBezTo>
                      <a:pt x="132" y="254"/>
                      <a:pt x="137" y="265"/>
                      <a:pt x="137" y="265"/>
                    </a:cubicBezTo>
                    <a:cubicBezTo>
                      <a:pt x="137" y="265"/>
                      <a:pt x="114" y="262"/>
                      <a:pt x="91" y="262"/>
                    </a:cubicBezTo>
                    <a:cubicBezTo>
                      <a:pt x="67" y="262"/>
                      <a:pt x="24" y="266"/>
                      <a:pt x="15" y="263"/>
                    </a:cubicBezTo>
                    <a:cubicBezTo>
                      <a:pt x="6" y="261"/>
                      <a:pt x="0" y="257"/>
                      <a:pt x="0" y="257"/>
                    </a:cubicBezTo>
                    <a:cubicBezTo>
                      <a:pt x="0" y="257"/>
                      <a:pt x="11" y="234"/>
                      <a:pt x="18" y="208"/>
                    </a:cubicBezTo>
                    <a:cubicBezTo>
                      <a:pt x="25" y="182"/>
                      <a:pt x="32" y="146"/>
                      <a:pt x="32" y="111"/>
                    </a:cubicBezTo>
                    <a:cubicBezTo>
                      <a:pt x="32" y="75"/>
                      <a:pt x="31" y="41"/>
                      <a:pt x="38" y="23"/>
                    </a:cubicBezTo>
                    <a:cubicBezTo>
                      <a:pt x="40" y="17"/>
                      <a:pt x="42" y="12"/>
                      <a:pt x="43" y="8"/>
                    </a:cubicBezTo>
                    <a:cubicBezTo>
                      <a:pt x="44" y="8"/>
                      <a:pt x="42" y="9"/>
                      <a:pt x="44" y="8"/>
                    </a:cubicBezTo>
                    <a:cubicBezTo>
                      <a:pt x="46" y="6"/>
                      <a:pt x="50" y="3"/>
                      <a:pt x="52" y="0"/>
                    </a:cubicBezTo>
                    <a:cubicBezTo>
                      <a:pt x="56" y="5"/>
                      <a:pt x="58" y="8"/>
                      <a:pt x="65" y="17"/>
                    </a:cubicBezTo>
                    <a:cubicBezTo>
                      <a:pt x="73" y="26"/>
                      <a:pt x="74" y="33"/>
                      <a:pt x="87" y="24"/>
                    </a:cubicBezTo>
                    <a:cubicBezTo>
                      <a:pt x="96" y="18"/>
                      <a:pt x="103" y="9"/>
                      <a:pt x="110" y="1"/>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PA-任意多边形 8"/>
              <p:cNvSpPr/>
              <p:nvPr>
                <p:custDataLst>
                  <p:tags r:id="rId17"/>
                </p:custDataLst>
              </p:nvPr>
            </p:nvSpPr>
            <p:spPr bwMode="auto">
              <a:xfrm>
                <a:off x="6075363" y="2447925"/>
                <a:ext cx="157163" cy="627062"/>
              </a:xfrm>
              <a:custGeom>
                <a:avLst/>
                <a:gdLst/>
                <a:ahLst/>
                <a:cxnLst>
                  <a:cxn ang="0">
                    <a:pos x="55" y="0"/>
                  </a:cxn>
                  <a:cxn ang="0">
                    <a:pos x="42" y="13"/>
                  </a:cxn>
                  <a:cxn ang="0">
                    <a:pos x="46" y="21"/>
                  </a:cxn>
                  <a:cxn ang="0">
                    <a:pos x="26" y="99"/>
                  </a:cxn>
                  <a:cxn ang="0">
                    <a:pos x="3" y="224"/>
                  </a:cxn>
                  <a:cxn ang="0">
                    <a:pos x="10" y="252"/>
                  </a:cxn>
                  <a:cxn ang="0">
                    <a:pos x="25" y="253"/>
                  </a:cxn>
                  <a:cxn ang="0">
                    <a:pos x="42" y="221"/>
                  </a:cxn>
                  <a:cxn ang="0">
                    <a:pos x="57" y="119"/>
                  </a:cxn>
                  <a:cxn ang="0">
                    <a:pos x="62" y="41"/>
                  </a:cxn>
                  <a:cxn ang="0">
                    <a:pos x="58" y="21"/>
                  </a:cxn>
                  <a:cxn ang="0">
                    <a:pos x="66" y="12"/>
                  </a:cxn>
                  <a:cxn ang="0">
                    <a:pos x="55" y="0"/>
                  </a:cxn>
                </a:cxnLst>
                <a:rect l="0" t="0" r="r" b="b"/>
                <a:pathLst>
                  <a:path w="66" h="263">
                    <a:moveTo>
                      <a:pt x="55" y="0"/>
                    </a:moveTo>
                    <a:cubicBezTo>
                      <a:pt x="42" y="13"/>
                      <a:pt x="42" y="13"/>
                      <a:pt x="42" y="13"/>
                    </a:cubicBezTo>
                    <a:cubicBezTo>
                      <a:pt x="42" y="13"/>
                      <a:pt x="49" y="15"/>
                      <a:pt x="46" y="21"/>
                    </a:cubicBezTo>
                    <a:cubicBezTo>
                      <a:pt x="44" y="26"/>
                      <a:pt x="35" y="58"/>
                      <a:pt x="26" y="99"/>
                    </a:cubicBezTo>
                    <a:cubicBezTo>
                      <a:pt x="17" y="141"/>
                      <a:pt x="5" y="214"/>
                      <a:pt x="3" y="224"/>
                    </a:cubicBezTo>
                    <a:cubicBezTo>
                      <a:pt x="0" y="234"/>
                      <a:pt x="3" y="242"/>
                      <a:pt x="10" y="252"/>
                    </a:cubicBezTo>
                    <a:cubicBezTo>
                      <a:pt x="17" y="263"/>
                      <a:pt x="18" y="263"/>
                      <a:pt x="25" y="253"/>
                    </a:cubicBezTo>
                    <a:cubicBezTo>
                      <a:pt x="32" y="244"/>
                      <a:pt x="37" y="248"/>
                      <a:pt x="42" y="221"/>
                    </a:cubicBezTo>
                    <a:cubicBezTo>
                      <a:pt x="46" y="195"/>
                      <a:pt x="53" y="143"/>
                      <a:pt x="57" y="119"/>
                    </a:cubicBezTo>
                    <a:cubicBezTo>
                      <a:pt x="61" y="96"/>
                      <a:pt x="65" y="51"/>
                      <a:pt x="62" y="41"/>
                    </a:cubicBezTo>
                    <a:cubicBezTo>
                      <a:pt x="59" y="31"/>
                      <a:pt x="57" y="25"/>
                      <a:pt x="58" y="21"/>
                    </a:cubicBezTo>
                    <a:cubicBezTo>
                      <a:pt x="59" y="16"/>
                      <a:pt x="66" y="12"/>
                      <a:pt x="66" y="12"/>
                    </a:cubicBezTo>
                    <a:cubicBezTo>
                      <a:pt x="66" y="12"/>
                      <a:pt x="61" y="3"/>
                      <a:pt x="55" y="0"/>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PA-任意多边形 46"/>
            <p:cNvSpPr>
              <a:spLocks noEditPoints="1"/>
            </p:cNvSpPr>
            <p:nvPr>
              <p:custDataLst>
                <p:tags r:id="rId18"/>
              </p:custDataLst>
            </p:nvPr>
          </p:nvSpPr>
          <p:spPr bwMode="auto">
            <a:xfrm>
              <a:off x="3842960" y="1788247"/>
              <a:ext cx="349709" cy="348221"/>
            </a:xfrm>
            <a:custGeom>
              <a:avLst/>
              <a:gdLst>
                <a:gd name="T0" fmla="*/ 674 w 937"/>
                <a:gd name="T1" fmla="*/ 697 h 936"/>
                <a:gd name="T2" fmla="*/ 586 w 937"/>
                <a:gd name="T3" fmla="*/ 660 h 936"/>
                <a:gd name="T4" fmla="*/ 607 w 937"/>
                <a:gd name="T5" fmla="*/ 580 h 936"/>
                <a:gd name="T6" fmla="*/ 641 w 937"/>
                <a:gd name="T7" fmla="*/ 488 h 936"/>
                <a:gd name="T8" fmla="*/ 657 w 937"/>
                <a:gd name="T9" fmla="*/ 417 h 936"/>
                <a:gd name="T10" fmla="*/ 650 w 937"/>
                <a:gd name="T11" fmla="*/ 370 h 936"/>
                <a:gd name="T12" fmla="*/ 658 w 937"/>
                <a:gd name="T13" fmla="*/ 259 h 936"/>
                <a:gd name="T14" fmla="*/ 630 w 937"/>
                <a:gd name="T15" fmla="*/ 188 h 936"/>
                <a:gd name="T16" fmla="*/ 569 w 937"/>
                <a:gd name="T17" fmla="*/ 135 h 936"/>
                <a:gd name="T18" fmla="*/ 505 w 937"/>
                <a:gd name="T19" fmla="*/ 118 h 936"/>
                <a:gd name="T20" fmla="*/ 405 w 937"/>
                <a:gd name="T21" fmla="*/ 124 h 936"/>
                <a:gd name="T22" fmla="*/ 341 w 937"/>
                <a:gd name="T23" fmla="*/ 159 h 936"/>
                <a:gd name="T24" fmla="*/ 302 w 937"/>
                <a:gd name="T25" fmla="*/ 212 h 936"/>
                <a:gd name="T26" fmla="*/ 288 w 937"/>
                <a:gd name="T27" fmla="*/ 295 h 936"/>
                <a:gd name="T28" fmla="*/ 294 w 937"/>
                <a:gd name="T29" fmla="*/ 387 h 936"/>
                <a:gd name="T30" fmla="*/ 293 w 937"/>
                <a:gd name="T31" fmla="*/ 449 h 936"/>
                <a:gd name="T32" fmla="*/ 323 w 937"/>
                <a:gd name="T33" fmla="*/ 523 h 936"/>
                <a:gd name="T34" fmla="*/ 351 w 937"/>
                <a:gd name="T35" fmla="*/ 617 h 936"/>
                <a:gd name="T36" fmla="*/ 347 w 937"/>
                <a:gd name="T37" fmla="*/ 672 h 936"/>
                <a:gd name="T38" fmla="*/ 180 w 937"/>
                <a:gd name="T39" fmla="*/ 729 h 936"/>
                <a:gd name="T40" fmla="*/ 98 w 937"/>
                <a:gd name="T41" fmla="*/ 685 h 936"/>
                <a:gd name="T42" fmla="*/ 55 w 937"/>
                <a:gd name="T43" fmla="*/ 582 h 936"/>
                <a:gd name="T44" fmla="*/ 40 w 937"/>
                <a:gd name="T45" fmla="*/ 468 h 936"/>
                <a:gd name="T46" fmla="*/ 58 w 937"/>
                <a:gd name="T47" fmla="*/ 340 h 936"/>
                <a:gd name="T48" fmla="*/ 113 w 937"/>
                <a:gd name="T49" fmla="*/ 228 h 936"/>
                <a:gd name="T50" fmla="*/ 195 w 937"/>
                <a:gd name="T51" fmla="*/ 137 h 936"/>
                <a:gd name="T52" fmla="*/ 302 w 937"/>
                <a:gd name="T53" fmla="*/ 72 h 936"/>
                <a:gd name="T54" fmla="*/ 425 w 937"/>
                <a:gd name="T55" fmla="*/ 41 h 936"/>
                <a:gd name="T56" fmla="*/ 555 w 937"/>
                <a:gd name="T57" fmla="*/ 48 h 936"/>
                <a:gd name="T58" fmla="*/ 673 w 937"/>
                <a:gd name="T59" fmla="*/ 91 h 936"/>
                <a:gd name="T60" fmla="*/ 772 w 937"/>
                <a:gd name="T61" fmla="*/ 164 h 936"/>
                <a:gd name="T62" fmla="*/ 847 w 937"/>
                <a:gd name="T63" fmla="*/ 264 h 936"/>
                <a:gd name="T64" fmla="*/ 890 w 937"/>
                <a:gd name="T65" fmla="*/ 381 h 936"/>
                <a:gd name="T66" fmla="*/ 896 w 937"/>
                <a:gd name="T67" fmla="*/ 507 h 936"/>
                <a:gd name="T68" fmla="*/ 872 w 937"/>
                <a:gd name="T69" fmla="*/ 617 h 936"/>
                <a:gd name="T70" fmla="*/ 821 w 937"/>
                <a:gd name="T71" fmla="*/ 713 h 936"/>
                <a:gd name="T72" fmla="*/ 397 w 937"/>
                <a:gd name="T73" fmla="*/ 5 h 936"/>
                <a:gd name="T74" fmla="*/ 266 w 937"/>
                <a:gd name="T75" fmla="*/ 45 h 936"/>
                <a:gd name="T76" fmla="*/ 154 w 937"/>
                <a:gd name="T77" fmla="*/ 121 h 936"/>
                <a:gd name="T78" fmla="*/ 68 w 937"/>
                <a:gd name="T79" fmla="*/ 226 h 936"/>
                <a:gd name="T80" fmla="*/ 15 w 937"/>
                <a:gd name="T81" fmla="*/ 351 h 936"/>
                <a:gd name="T82" fmla="*/ 1 w 937"/>
                <a:gd name="T83" fmla="*/ 493 h 936"/>
                <a:gd name="T84" fmla="*/ 29 w 937"/>
                <a:gd name="T85" fmla="*/ 630 h 936"/>
                <a:gd name="T86" fmla="*/ 94 w 937"/>
                <a:gd name="T87" fmla="*/ 748 h 936"/>
                <a:gd name="T88" fmla="*/ 189 w 937"/>
                <a:gd name="T89" fmla="*/ 844 h 936"/>
                <a:gd name="T90" fmla="*/ 308 w 937"/>
                <a:gd name="T91" fmla="*/ 908 h 936"/>
                <a:gd name="T92" fmla="*/ 445 w 937"/>
                <a:gd name="T93" fmla="*/ 936 h 936"/>
                <a:gd name="T94" fmla="*/ 586 w 937"/>
                <a:gd name="T95" fmla="*/ 921 h 936"/>
                <a:gd name="T96" fmla="*/ 712 w 937"/>
                <a:gd name="T97" fmla="*/ 868 h 936"/>
                <a:gd name="T98" fmla="*/ 815 w 937"/>
                <a:gd name="T99" fmla="*/ 783 h 936"/>
                <a:gd name="T100" fmla="*/ 891 w 937"/>
                <a:gd name="T101" fmla="*/ 671 h 936"/>
                <a:gd name="T102" fmla="*/ 932 w 937"/>
                <a:gd name="T103" fmla="*/ 539 h 936"/>
                <a:gd name="T104" fmla="*/ 932 w 937"/>
                <a:gd name="T105" fmla="*/ 396 h 936"/>
                <a:gd name="T106" fmla="*/ 891 w 937"/>
                <a:gd name="T107" fmla="*/ 265 h 936"/>
                <a:gd name="T108" fmla="*/ 815 w 937"/>
                <a:gd name="T109" fmla="*/ 153 h 936"/>
                <a:gd name="T110" fmla="*/ 712 w 937"/>
                <a:gd name="T111" fmla="*/ 68 h 936"/>
                <a:gd name="T112" fmla="*/ 586 w 937"/>
                <a:gd name="T113" fmla="*/ 14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7" h="936">
                  <a:moveTo>
                    <a:pt x="799" y="742"/>
                  </a:moveTo>
                  <a:lnTo>
                    <a:pt x="781" y="734"/>
                  </a:lnTo>
                  <a:lnTo>
                    <a:pt x="757" y="726"/>
                  </a:lnTo>
                  <a:lnTo>
                    <a:pt x="731" y="717"/>
                  </a:lnTo>
                  <a:lnTo>
                    <a:pt x="703" y="706"/>
                  </a:lnTo>
                  <a:lnTo>
                    <a:pt x="674" y="697"/>
                  </a:lnTo>
                  <a:lnTo>
                    <a:pt x="645" y="687"/>
                  </a:lnTo>
                  <a:lnTo>
                    <a:pt x="618" y="678"/>
                  </a:lnTo>
                  <a:lnTo>
                    <a:pt x="593" y="671"/>
                  </a:lnTo>
                  <a:lnTo>
                    <a:pt x="590" y="670"/>
                  </a:lnTo>
                  <a:lnTo>
                    <a:pt x="587" y="666"/>
                  </a:lnTo>
                  <a:lnTo>
                    <a:pt x="586" y="660"/>
                  </a:lnTo>
                  <a:lnTo>
                    <a:pt x="586" y="647"/>
                  </a:lnTo>
                  <a:lnTo>
                    <a:pt x="587" y="633"/>
                  </a:lnTo>
                  <a:lnTo>
                    <a:pt x="591" y="620"/>
                  </a:lnTo>
                  <a:lnTo>
                    <a:pt x="596" y="606"/>
                  </a:lnTo>
                  <a:lnTo>
                    <a:pt x="601" y="594"/>
                  </a:lnTo>
                  <a:lnTo>
                    <a:pt x="607" y="580"/>
                  </a:lnTo>
                  <a:lnTo>
                    <a:pt x="613" y="562"/>
                  </a:lnTo>
                  <a:lnTo>
                    <a:pt x="619" y="542"/>
                  </a:lnTo>
                  <a:lnTo>
                    <a:pt x="622" y="523"/>
                  </a:lnTo>
                  <a:lnTo>
                    <a:pt x="630" y="513"/>
                  </a:lnTo>
                  <a:lnTo>
                    <a:pt x="638" y="498"/>
                  </a:lnTo>
                  <a:lnTo>
                    <a:pt x="641" y="488"/>
                  </a:lnTo>
                  <a:lnTo>
                    <a:pt x="646" y="476"/>
                  </a:lnTo>
                  <a:lnTo>
                    <a:pt x="649" y="463"/>
                  </a:lnTo>
                  <a:lnTo>
                    <a:pt x="652" y="449"/>
                  </a:lnTo>
                  <a:lnTo>
                    <a:pt x="655" y="436"/>
                  </a:lnTo>
                  <a:lnTo>
                    <a:pt x="657" y="426"/>
                  </a:lnTo>
                  <a:lnTo>
                    <a:pt x="657" y="417"/>
                  </a:lnTo>
                  <a:lnTo>
                    <a:pt x="657" y="409"/>
                  </a:lnTo>
                  <a:lnTo>
                    <a:pt x="655" y="396"/>
                  </a:lnTo>
                  <a:lnTo>
                    <a:pt x="652" y="387"/>
                  </a:lnTo>
                  <a:lnTo>
                    <a:pt x="651" y="385"/>
                  </a:lnTo>
                  <a:lnTo>
                    <a:pt x="650" y="382"/>
                  </a:lnTo>
                  <a:lnTo>
                    <a:pt x="650" y="370"/>
                  </a:lnTo>
                  <a:lnTo>
                    <a:pt x="651" y="349"/>
                  </a:lnTo>
                  <a:lnTo>
                    <a:pt x="653" y="322"/>
                  </a:lnTo>
                  <a:lnTo>
                    <a:pt x="658" y="295"/>
                  </a:lnTo>
                  <a:lnTo>
                    <a:pt x="659" y="285"/>
                  </a:lnTo>
                  <a:lnTo>
                    <a:pt x="659" y="273"/>
                  </a:lnTo>
                  <a:lnTo>
                    <a:pt x="658" y="259"/>
                  </a:lnTo>
                  <a:lnTo>
                    <a:pt x="654" y="244"/>
                  </a:lnTo>
                  <a:lnTo>
                    <a:pt x="650" y="228"/>
                  </a:lnTo>
                  <a:lnTo>
                    <a:pt x="644" y="212"/>
                  </a:lnTo>
                  <a:lnTo>
                    <a:pt x="639" y="204"/>
                  </a:lnTo>
                  <a:lnTo>
                    <a:pt x="635" y="196"/>
                  </a:lnTo>
                  <a:lnTo>
                    <a:pt x="630" y="188"/>
                  </a:lnTo>
                  <a:lnTo>
                    <a:pt x="623" y="179"/>
                  </a:lnTo>
                  <a:lnTo>
                    <a:pt x="616" y="170"/>
                  </a:lnTo>
                  <a:lnTo>
                    <a:pt x="605" y="159"/>
                  </a:lnTo>
                  <a:lnTo>
                    <a:pt x="592" y="149"/>
                  </a:lnTo>
                  <a:lnTo>
                    <a:pt x="577" y="139"/>
                  </a:lnTo>
                  <a:lnTo>
                    <a:pt x="569" y="135"/>
                  </a:lnTo>
                  <a:lnTo>
                    <a:pt x="559" y="132"/>
                  </a:lnTo>
                  <a:lnTo>
                    <a:pt x="550" y="127"/>
                  </a:lnTo>
                  <a:lnTo>
                    <a:pt x="540" y="124"/>
                  </a:lnTo>
                  <a:lnTo>
                    <a:pt x="529" y="122"/>
                  </a:lnTo>
                  <a:lnTo>
                    <a:pt x="517" y="120"/>
                  </a:lnTo>
                  <a:lnTo>
                    <a:pt x="505" y="118"/>
                  </a:lnTo>
                  <a:lnTo>
                    <a:pt x="491" y="117"/>
                  </a:lnTo>
                  <a:lnTo>
                    <a:pt x="452" y="117"/>
                  </a:lnTo>
                  <a:lnTo>
                    <a:pt x="439" y="118"/>
                  </a:lnTo>
                  <a:lnTo>
                    <a:pt x="428" y="120"/>
                  </a:lnTo>
                  <a:lnTo>
                    <a:pt x="416" y="122"/>
                  </a:lnTo>
                  <a:lnTo>
                    <a:pt x="405" y="124"/>
                  </a:lnTo>
                  <a:lnTo>
                    <a:pt x="395" y="127"/>
                  </a:lnTo>
                  <a:lnTo>
                    <a:pt x="385" y="132"/>
                  </a:lnTo>
                  <a:lnTo>
                    <a:pt x="377" y="135"/>
                  </a:lnTo>
                  <a:lnTo>
                    <a:pt x="368" y="139"/>
                  </a:lnTo>
                  <a:lnTo>
                    <a:pt x="353" y="149"/>
                  </a:lnTo>
                  <a:lnTo>
                    <a:pt x="341" y="159"/>
                  </a:lnTo>
                  <a:lnTo>
                    <a:pt x="330" y="170"/>
                  </a:lnTo>
                  <a:lnTo>
                    <a:pt x="322" y="179"/>
                  </a:lnTo>
                  <a:lnTo>
                    <a:pt x="315" y="188"/>
                  </a:lnTo>
                  <a:lnTo>
                    <a:pt x="311" y="196"/>
                  </a:lnTo>
                  <a:lnTo>
                    <a:pt x="306" y="204"/>
                  </a:lnTo>
                  <a:lnTo>
                    <a:pt x="302" y="212"/>
                  </a:lnTo>
                  <a:lnTo>
                    <a:pt x="296" y="228"/>
                  </a:lnTo>
                  <a:lnTo>
                    <a:pt x="290" y="244"/>
                  </a:lnTo>
                  <a:lnTo>
                    <a:pt x="288" y="259"/>
                  </a:lnTo>
                  <a:lnTo>
                    <a:pt x="287" y="273"/>
                  </a:lnTo>
                  <a:lnTo>
                    <a:pt x="287" y="285"/>
                  </a:lnTo>
                  <a:lnTo>
                    <a:pt x="288" y="295"/>
                  </a:lnTo>
                  <a:lnTo>
                    <a:pt x="291" y="322"/>
                  </a:lnTo>
                  <a:lnTo>
                    <a:pt x="295" y="349"/>
                  </a:lnTo>
                  <a:lnTo>
                    <a:pt x="296" y="370"/>
                  </a:lnTo>
                  <a:lnTo>
                    <a:pt x="295" y="382"/>
                  </a:lnTo>
                  <a:lnTo>
                    <a:pt x="294" y="385"/>
                  </a:lnTo>
                  <a:lnTo>
                    <a:pt x="294" y="387"/>
                  </a:lnTo>
                  <a:lnTo>
                    <a:pt x="290" y="396"/>
                  </a:lnTo>
                  <a:lnTo>
                    <a:pt x="288" y="409"/>
                  </a:lnTo>
                  <a:lnTo>
                    <a:pt x="288" y="417"/>
                  </a:lnTo>
                  <a:lnTo>
                    <a:pt x="289" y="426"/>
                  </a:lnTo>
                  <a:lnTo>
                    <a:pt x="290" y="436"/>
                  </a:lnTo>
                  <a:lnTo>
                    <a:pt x="293" y="449"/>
                  </a:lnTo>
                  <a:lnTo>
                    <a:pt x="296" y="463"/>
                  </a:lnTo>
                  <a:lnTo>
                    <a:pt x="299" y="476"/>
                  </a:lnTo>
                  <a:lnTo>
                    <a:pt x="303" y="488"/>
                  </a:lnTo>
                  <a:lnTo>
                    <a:pt x="308" y="498"/>
                  </a:lnTo>
                  <a:lnTo>
                    <a:pt x="315" y="513"/>
                  </a:lnTo>
                  <a:lnTo>
                    <a:pt x="323" y="523"/>
                  </a:lnTo>
                  <a:lnTo>
                    <a:pt x="327" y="542"/>
                  </a:lnTo>
                  <a:lnTo>
                    <a:pt x="331" y="562"/>
                  </a:lnTo>
                  <a:lnTo>
                    <a:pt x="338" y="580"/>
                  </a:lnTo>
                  <a:lnTo>
                    <a:pt x="344" y="594"/>
                  </a:lnTo>
                  <a:lnTo>
                    <a:pt x="348" y="605"/>
                  </a:lnTo>
                  <a:lnTo>
                    <a:pt x="351" y="617"/>
                  </a:lnTo>
                  <a:lnTo>
                    <a:pt x="352" y="631"/>
                  </a:lnTo>
                  <a:lnTo>
                    <a:pt x="353" y="647"/>
                  </a:lnTo>
                  <a:lnTo>
                    <a:pt x="352" y="660"/>
                  </a:lnTo>
                  <a:lnTo>
                    <a:pt x="352" y="667"/>
                  </a:lnTo>
                  <a:lnTo>
                    <a:pt x="350" y="671"/>
                  </a:lnTo>
                  <a:lnTo>
                    <a:pt x="347" y="672"/>
                  </a:lnTo>
                  <a:lnTo>
                    <a:pt x="321" y="679"/>
                  </a:lnTo>
                  <a:lnTo>
                    <a:pt x="293" y="689"/>
                  </a:lnTo>
                  <a:lnTo>
                    <a:pt x="263" y="699"/>
                  </a:lnTo>
                  <a:lnTo>
                    <a:pt x="234" y="709"/>
                  </a:lnTo>
                  <a:lnTo>
                    <a:pt x="206" y="719"/>
                  </a:lnTo>
                  <a:lnTo>
                    <a:pt x="180" y="729"/>
                  </a:lnTo>
                  <a:lnTo>
                    <a:pt x="158" y="738"/>
                  </a:lnTo>
                  <a:lnTo>
                    <a:pt x="140" y="744"/>
                  </a:lnTo>
                  <a:lnTo>
                    <a:pt x="129" y="730"/>
                  </a:lnTo>
                  <a:lnTo>
                    <a:pt x="119" y="716"/>
                  </a:lnTo>
                  <a:lnTo>
                    <a:pt x="108" y="700"/>
                  </a:lnTo>
                  <a:lnTo>
                    <a:pt x="98" y="685"/>
                  </a:lnTo>
                  <a:lnTo>
                    <a:pt x="89" y="669"/>
                  </a:lnTo>
                  <a:lnTo>
                    <a:pt x="81" y="652"/>
                  </a:lnTo>
                  <a:lnTo>
                    <a:pt x="73" y="635"/>
                  </a:lnTo>
                  <a:lnTo>
                    <a:pt x="67" y="618"/>
                  </a:lnTo>
                  <a:lnTo>
                    <a:pt x="60" y="601"/>
                  </a:lnTo>
                  <a:lnTo>
                    <a:pt x="55" y="582"/>
                  </a:lnTo>
                  <a:lnTo>
                    <a:pt x="51" y="564"/>
                  </a:lnTo>
                  <a:lnTo>
                    <a:pt x="46" y="545"/>
                  </a:lnTo>
                  <a:lnTo>
                    <a:pt x="43" y="526"/>
                  </a:lnTo>
                  <a:lnTo>
                    <a:pt x="41" y="508"/>
                  </a:lnTo>
                  <a:lnTo>
                    <a:pt x="40" y="488"/>
                  </a:lnTo>
                  <a:lnTo>
                    <a:pt x="40" y="468"/>
                  </a:lnTo>
                  <a:lnTo>
                    <a:pt x="40" y="446"/>
                  </a:lnTo>
                  <a:lnTo>
                    <a:pt x="42" y="424"/>
                  </a:lnTo>
                  <a:lnTo>
                    <a:pt x="44" y="403"/>
                  </a:lnTo>
                  <a:lnTo>
                    <a:pt x="48" y="381"/>
                  </a:lnTo>
                  <a:lnTo>
                    <a:pt x="53" y="361"/>
                  </a:lnTo>
                  <a:lnTo>
                    <a:pt x="58" y="340"/>
                  </a:lnTo>
                  <a:lnTo>
                    <a:pt x="66" y="321"/>
                  </a:lnTo>
                  <a:lnTo>
                    <a:pt x="73" y="301"/>
                  </a:lnTo>
                  <a:lnTo>
                    <a:pt x="82" y="282"/>
                  </a:lnTo>
                  <a:lnTo>
                    <a:pt x="92" y="264"/>
                  </a:lnTo>
                  <a:lnTo>
                    <a:pt x="101" y="245"/>
                  </a:lnTo>
                  <a:lnTo>
                    <a:pt x="113" y="228"/>
                  </a:lnTo>
                  <a:lnTo>
                    <a:pt x="125" y="212"/>
                  </a:lnTo>
                  <a:lnTo>
                    <a:pt x="137" y="196"/>
                  </a:lnTo>
                  <a:lnTo>
                    <a:pt x="151" y="179"/>
                  </a:lnTo>
                  <a:lnTo>
                    <a:pt x="165" y="164"/>
                  </a:lnTo>
                  <a:lnTo>
                    <a:pt x="180" y="150"/>
                  </a:lnTo>
                  <a:lnTo>
                    <a:pt x="195" y="137"/>
                  </a:lnTo>
                  <a:lnTo>
                    <a:pt x="212" y="124"/>
                  </a:lnTo>
                  <a:lnTo>
                    <a:pt x="229" y="112"/>
                  </a:lnTo>
                  <a:lnTo>
                    <a:pt x="246" y="100"/>
                  </a:lnTo>
                  <a:lnTo>
                    <a:pt x="264" y="91"/>
                  </a:lnTo>
                  <a:lnTo>
                    <a:pt x="283" y="81"/>
                  </a:lnTo>
                  <a:lnTo>
                    <a:pt x="302" y="72"/>
                  </a:lnTo>
                  <a:lnTo>
                    <a:pt x="322" y="65"/>
                  </a:lnTo>
                  <a:lnTo>
                    <a:pt x="341" y="58"/>
                  </a:lnTo>
                  <a:lnTo>
                    <a:pt x="362" y="52"/>
                  </a:lnTo>
                  <a:lnTo>
                    <a:pt x="382" y="48"/>
                  </a:lnTo>
                  <a:lnTo>
                    <a:pt x="404" y="43"/>
                  </a:lnTo>
                  <a:lnTo>
                    <a:pt x="425" y="41"/>
                  </a:lnTo>
                  <a:lnTo>
                    <a:pt x="447" y="39"/>
                  </a:lnTo>
                  <a:lnTo>
                    <a:pt x="469" y="39"/>
                  </a:lnTo>
                  <a:lnTo>
                    <a:pt x="491" y="39"/>
                  </a:lnTo>
                  <a:lnTo>
                    <a:pt x="513" y="41"/>
                  </a:lnTo>
                  <a:lnTo>
                    <a:pt x="535" y="43"/>
                  </a:lnTo>
                  <a:lnTo>
                    <a:pt x="555" y="48"/>
                  </a:lnTo>
                  <a:lnTo>
                    <a:pt x="576" y="52"/>
                  </a:lnTo>
                  <a:lnTo>
                    <a:pt x="596" y="58"/>
                  </a:lnTo>
                  <a:lnTo>
                    <a:pt x="617" y="65"/>
                  </a:lnTo>
                  <a:lnTo>
                    <a:pt x="636" y="72"/>
                  </a:lnTo>
                  <a:lnTo>
                    <a:pt x="654" y="81"/>
                  </a:lnTo>
                  <a:lnTo>
                    <a:pt x="673" y="91"/>
                  </a:lnTo>
                  <a:lnTo>
                    <a:pt x="691" y="100"/>
                  </a:lnTo>
                  <a:lnTo>
                    <a:pt x="708" y="112"/>
                  </a:lnTo>
                  <a:lnTo>
                    <a:pt x="726" y="124"/>
                  </a:lnTo>
                  <a:lnTo>
                    <a:pt x="742" y="137"/>
                  </a:lnTo>
                  <a:lnTo>
                    <a:pt x="757" y="150"/>
                  </a:lnTo>
                  <a:lnTo>
                    <a:pt x="772" y="164"/>
                  </a:lnTo>
                  <a:lnTo>
                    <a:pt x="786" y="179"/>
                  </a:lnTo>
                  <a:lnTo>
                    <a:pt x="800" y="196"/>
                  </a:lnTo>
                  <a:lnTo>
                    <a:pt x="813" y="212"/>
                  </a:lnTo>
                  <a:lnTo>
                    <a:pt x="825" y="228"/>
                  </a:lnTo>
                  <a:lnTo>
                    <a:pt x="836" y="245"/>
                  </a:lnTo>
                  <a:lnTo>
                    <a:pt x="847" y="264"/>
                  </a:lnTo>
                  <a:lnTo>
                    <a:pt x="855" y="282"/>
                  </a:lnTo>
                  <a:lnTo>
                    <a:pt x="864" y="301"/>
                  </a:lnTo>
                  <a:lnTo>
                    <a:pt x="873" y="321"/>
                  </a:lnTo>
                  <a:lnTo>
                    <a:pt x="879" y="340"/>
                  </a:lnTo>
                  <a:lnTo>
                    <a:pt x="884" y="361"/>
                  </a:lnTo>
                  <a:lnTo>
                    <a:pt x="890" y="381"/>
                  </a:lnTo>
                  <a:lnTo>
                    <a:pt x="893" y="403"/>
                  </a:lnTo>
                  <a:lnTo>
                    <a:pt x="896" y="424"/>
                  </a:lnTo>
                  <a:lnTo>
                    <a:pt x="897" y="446"/>
                  </a:lnTo>
                  <a:lnTo>
                    <a:pt x="899" y="468"/>
                  </a:lnTo>
                  <a:lnTo>
                    <a:pt x="897" y="487"/>
                  </a:lnTo>
                  <a:lnTo>
                    <a:pt x="896" y="507"/>
                  </a:lnTo>
                  <a:lnTo>
                    <a:pt x="894" y="526"/>
                  </a:lnTo>
                  <a:lnTo>
                    <a:pt x="891" y="544"/>
                  </a:lnTo>
                  <a:lnTo>
                    <a:pt x="888" y="563"/>
                  </a:lnTo>
                  <a:lnTo>
                    <a:pt x="883" y="581"/>
                  </a:lnTo>
                  <a:lnTo>
                    <a:pt x="878" y="598"/>
                  </a:lnTo>
                  <a:lnTo>
                    <a:pt x="872" y="617"/>
                  </a:lnTo>
                  <a:lnTo>
                    <a:pt x="865" y="633"/>
                  </a:lnTo>
                  <a:lnTo>
                    <a:pt x="857" y="650"/>
                  </a:lnTo>
                  <a:lnTo>
                    <a:pt x="850" y="666"/>
                  </a:lnTo>
                  <a:lnTo>
                    <a:pt x="840" y="683"/>
                  </a:lnTo>
                  <a:lnTo>
                    <a:pt x="832" y="698"/>
                  </a:lnTo>
                  <a:lnTo>
                    <a:pt x="821" y="713"/>
                  </a:lnTo>
                  <a:lnTo>
                    <a:pt x="810" y="728"/>
                  </a:lnTo>
                  <a:lnTo>
                    <a:pt x="799" y="742"/>
                  </a:lnTo>
                  <a:close/>
                  <a:moveTo>
                    <a:pt x="469" y="0"/>
                  </a:moveTo>
                  <a:lnTo>
                    <a:pt x="445" y="0"/>
                  </a:lnTo>
                  <a:lnTo>
                    <a:pt x="421" y="2"/>
                  </a:lnTo>
                  <a:lnTo>
                    <a:pt x="397" y="5"/>
                  </a:lnTo>
                  <a:lnTo>
                    <a:pt x="375" y="10"/>
                  </a:lnTo>
                  <a:lnTo>
                    <a:pt x="352" y="14"/>
                  </a:lnTo>
                  <a:lnTo>
                    <a:pt x="329" y="21"/>
                  </a:lnTo>
                  <a:lnTo>
                    <a:pt x="308" y="28"/>
                  </a:lnTo>
                  <a:lnTo>
                    <a:pt x="286" y="37"/>
                  </a:lnTo>
                  <a:lnTo>
                    <a:pt x="266" y="45"/>
                  </a:lnTo>
                  <a:lnTo>
                    <a:pt x="245" y="56"/>
                  </a:lnTo>
                  <a:lnTo>
                    <a:pt x="226" y="68"/>
                  </a:lnTo>
                  <a:lnTo>
                    <a:pt x="207" y="80"/>
                  </a:lnTo>
                  <a:lnTo>
                    <a:pt x="189" y="93"/>
                  </a:lnTo>
                  <a:lnTo>
                    <a:pt x="170" y="107"/>
                  </a:lnTo>
                  <a:lnTo>
                    <a:pt x="154" y="121"/>
                  </a:lnTo>
                  <a:lnTo>
                    <a:pt x="137" y="137"/>
                  </a:lnTo>
                  <a:lnTo>
                    <a:pt x="122" y="153"/>
                  </a:lnTo>
                  <a:lnTo>
                    <a:pt x="107" y="171"/>
                  </a:lnTo>
                  <a:lnTo>
                    <a:pt x="94" y="188"/>
                  </a:lnTo>
                  <a:lnTo>
                    <a:pt x="80" y="206"/>
                  </a:lnTo>
                  <a:lnTo>
                    <a:pt x="68" y="226"/>
                  </a:lnTo>
                  <a:lnTo>
                    <a:pt x="57" y="245"/>
                  </a:lnTo>
                  <a:lnTo>
                    <a:pt x="46" y="265"/>
                  </a:lnTo>
                  <a:lnTo>
                    <a:pt x="38" y="286"/>
                  </a:lnTo>
                  <a:lnTo>
                    <a:pt x="29" y="307"/>
                  </a:lnTo>
                  <a:lnTo>
                    <a:pt x="21" y="328"/>
                  </a:lnTo>
                  <a:lnTo>
                    <a:pt x="15" y="351"/>
                  </a:lnTo>
                  <a:lnTo>
                    <a:pt x="10" y="374"/>
                  </a:lnTo>
                  <a:lnTo>
                    <a:pt x="5" y="396"/>
                  </a:lnTo>
                  <a:lnTo>
                    <a:pt x="3" y="420"/>
                  </a:lnTo>
                  <a:lnTo>
                    <a:pt x="1" y="444"/>
                  </a:lnTo>
                  <a:lnTo>
                    <a:pt x="0" y="468"/>
                  </a:lnTo>
                  <a:lnTo>
                    <a:pt x="1" y="493"/>
                  </a:lnTo>
                  <a:lnTo>
                    <a:pt x="3" y="516"/>
                  </a:lnTo>
                  <a:lnTo>
                    <a:pt x="5" y="539"/>
                  </a:lnTo>
                  <a:lnTo>
                    <a:pt x="10" y="563"/>
                  </a:lnTo>
                  <a:lnTo>
                    <a:pt x="15" y="585"/>
                  </a:lnTo>
                  <a:lnTo>
                    <a:pt x="21" y="607"/>
                  </a:lnTo>
                  <a:lnTo>
                    <a:pt x="29" y="630"/>
                  </a:lnTo>
                  <a:lnTo>
                    <a:pt x="38" y="650"/>
                  </a:lnTo>
                  <a:lnTo>
                    <a:pt x="46" y="671"/>
                  </a:lnTo>
                  <a:lnTo>
                    <a:pt x="57" y="691"/>
                  </a:lnTo>
                  <a:lnTo>
                    <a:pt x="68" y="711"/>
                  </a:lnTo>
                  <a:lnTo>
                    <a:pt x="80" y="730"/>
                  </a:lnTo>
                  <a:lnTo>
                    <a:pt x="94" y="748"/>
                  </a:lnTo>
                  <a:lnTo>
                    <a:pt x="107" y="766"/>
                  </a:lnTo>
                  <a:lnTo>
                    <a:pt x="122" y="783"/>
                  </a:lnTo>
                  <a:lnTo>
                    <a:pt x="137" y="799"/>
                  </a:lnTo>
                  <a:lnTo>
                    <a:pt x="154" y="814"/>
                  </a:lnTo>
                  <a:lnTo>
                    <a:pt x="170" y="829"/>
                  </a:lnTo>
                  <a:lnTo>
                    <a:pt x="189" y="844"/>
                  </a:lnTo>
                  <a:lnTo>
                    <a:pt x="207" y="856"/>
                  </a:lnTo>
                  <a:lnTo>
                    <a:pt x="226" y="868"/>
                  </a:lnTo>
                  <a:lnTo>
                    <a:pt x="245" y="880"/>
                  </a:lnTo>
                  <a:lnTo>
                    <a:pt x="266" y="890"/>
                  </a:lnTo>
                  <a:lnTo>
                    <a:pt x="286" y="900"/>
                  </a:lnTo>
                  <a:lnTo>
                    <a:pt x="308" y="908"/>
                  </a:lnTo>
                  <a:lnTo>
                    <a:pt x="329" y="916"/>
                  </a:lnTo>
                  <a:lnTo>
                    <a:pt x="352" y="921"/>
                  </a:lnTo>
                  <a:lnTo>
                    <a:pt x="375" y="927"/>
                  </a:lnTo>
                  <a:lnTo>
                    <a:pt x="397" y="931"/>
                  </a:lnTo>
                  <a:lnTo>
                    <a:pt x="421" y="934"/>
                  </a:lnTo>
                  <a:lnTo>
                    <a:pt x="445" y="936"/>
                  </a:lnTo>
                  <a:lnTo>
                    <a:pt x="469" y="936"/>
                  </a:lnTo>
                  <a:lnTo>
                    <a:pt x="492" y="936"/>
                  </a:lnTo>
                  <a:lnTo>
                    <a:pt x="516" y="934"/>
                  </a:lnTo>
                  <a:lnTo>
                    <a:pt x="540" y="931"/>
                  </a:lnTo>
                  <a:lnTo>
                    <a:pt x="564" y="927"/>
                  </a:lnTo>
                  <a:lnTo>
                    <a:pt x="586" y="921"/>
                  </a:lnTo>
                  <a:lnTo>
                    <a:pt x="608" y="916"/>
                  </a:lnTo>
                  <a:lnTo>
                    <a:pt x="630" y="908"/>
                  </a:lnTo>
                  <a:lnTo>
                    <a:pt x="651" y="900"/>
                  </a:lnTo>
                  <a:lnTo>
                    <a:pt x="672" y="890"/>
                  </a:lnTo>
                  <a:lnTo>
                    <a:pt x="692" y="880"/>
                  </a:lnTo>
                  <a:lnTo>
                    <a:pt x="712" y="868"/>
                  </a:lnTo>
                  <a:lnTo>
                    <a:pt x="731" y="856"/>
                  </a:lnTo>
                  <a:lnTo>
                    <a:pt x="749" y="844"/>
                  </a:lnTo>
                  <a:lnTo>
                    <a:pt x="767" y="829"/>
                  </a:lnTo>
                  <a:lnTo>
                    <a:pt x="784" y="814"/>
                  </a:lnTo>
                  <a:lnTo>
                    <a:pt x="800" y="799"/>
                  </a:lnTo>
                  <a:lnTo>
                    <a:pt x="815" y="783"/>
                  </a:lnTo>
                  <a:lnTo>
                    <a:pt x="830" y="766"/>
                  </a:lnTo>
                  <a:lnTo>
                    <a:pt x="845" y="748"/>
                  </a:lnTo>
                  <a:lnTo>
                    <a:pt x="857" y="730"/>
                  </a:lnTo>
                  <a:lnTo>
                    <a:pt x="869" y="711"/>
                  </a:lnTo>
                  <a:lnTo>
                    <a:pt x="880" y="691"/>
                  </a:lnTo>
                  <a:lnTo>
                    <a:pt x="891" y="671"/>
                  </a:lnTo>
                  <a:lnTo>
                    <a:pt x="901" y="650"/>
                  </a:lnTo>
                  <a:lnTo>
                    <a:pt x="909" y="630"/>
                  </a:lnTo>
                  <a:lnTo>
                    <a:pt x="916" y="607"/>
                  </a:lnTo>
                  <a:lnTo>
                    <a:pt x="922" y="585"/>
                  </a:lnTo>
                  <a:lnTo>
                    <a:pt x="928" y="563"/>
                  </a:lnTo>
                  <a:lnTo>
                    <a:pt x="932" y="539"/>
                  </a:lnTo>
                  <a:lnTo>
                    <a:pt x="935" y="516"/>
                  </a:lnTo>
                  <a:lnTo>
                    <a:pt x="936" y="493"/>
                  </a:lnTo>
                  <a:lnTo>
                    <a:pt x="937" y="468"/>
                  </a:lnTo>
                  <a:lnTo>
                    <a:pt x="936" y="444"/>
                  </a:lnTo>
                  <a:lnTo>
                    <a:pt x="935" y="420"/>
                  </a:lnTo>
                  <a:lnTo>
                    <a:pt x="932" y="396"/>
                  </a:lnTo>
                  <a:lnTo>
                    <a:pt x="928" y="374"/>
                  </a:lnTo>
                  <a:lnTo>
                    <a:pt x="922" y="351"/>
                  </a:lnTo>
                  <a:lnTo>
                    <a:pt x="916" y="328"/>
                  </a:lnTo>
                  <a:lnTo>
                    <a:pt x="909" y="307"/>
                  </a:lnTo>
                  <a:lnTo>
                    <a:pt x="901" y="286"/>
                  </a:lnTo>
                  <a:lnTo>
                    <a:pt x="891" y="265"/>
                  </a:lnTo>
                  <a:lnTo>
                    <a:pt x="880" y="245"/>
                  </a:lnTo>
                  <a:lnTo>
                    <a:pt x="869" y="226"/>
                  </a:lnTo>
                  <a:lnTo>
                    <a:pt x="857" y="206"/>
                  </a:lnTo>
                  <a:lnTo>
                    <a:pt x="845" y="188"/>
                  </a:lnTo>
                  <a:lnTo>
                    <a:pt x="830" y="171"/>
                  </a:lnTo>
                  <a:lnTo>
                    <a:pt x="815" y="153"/>
                  </a:lnTo>
                  <a:lnTo>
                    <a:pt x="800" y="137"/>
                  </a:lnTo>
                  <a:lnTo>
                    <a:pt x="784" y="121"/>
                  </a:lnTo>
                  <a:lnTo>
                    <a:pt x="767" y="107"/>
                  </a:lnTo>
                  <a:lnTo>
                    <a:pt x="749" y="93"/>
                  </a:lnTo>
                  <a:lnTo>
                    <a:pt x="731" y="80"/>
                  </a:lnTo>
                  <a:lnTo>
                    <a:pt x="712" y="68"/>
                  </a:lnTo>
                  <a:lnTo>
                    <a:pt x="692" y="56"/>
                  </a:lnTo>
                  <a:lnTo>
                    <a:pt x="672" y="45"/>
                  </a:lnTo>
                  <a:lnTo>
                    <a:pt x="651" y="37"/>
                  </a:lnTo>
                  <a:lnTo>
                    <a:pt x="630" y="28"/>
                  </a:lnTo>
                  <a:lnTo>
                    <a:pt x="608" y="21"/>
                  </a:lnTo>
                  <a:lnTo>
                    <a:pt x="586" y="14"/>
                  </a:lnTo>
                  <a:lnTo>
                    <a:pt x="564" y="10"/>
                  </a:lnTo>
                  <a:lnTo>
                    <a:pt x="540" y="5"/>
                  </a:lnTo>
                  <a:lnTo>
                    <a:pt x="516" y="2"/>
                  </a:lnTo>
                  <a:lnTo>
                    <a:pt x="492" y="0"/>
                  </a:lnTo>
                  <a:lnTo>
                    <a:pt x="469" y="0"/>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1" name="PA-矩形 3"/>
            <p:cNvSpPr txBox="1">
              <a:spLocks noChangeArrowheads="1"/>
            </p:cNvSpPr>
            <p:nvPr>
              <p:custDataLst>
                <p:tags r:id="rId19"/>
              </p:custDataLst>
            </p:nvPr>
          </p:nvSpPr>
          <p:spPr>
            <a:xfrm>
              <a:off x="3828467" y="5164606"/>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6" name="PA-矩形 24"/>
            <p:cNvSpPr/>
            <p:nvPr>
              <p:custDataLst>
                <p:tags r:id="rId20"/>
              </p:custDataLst>
            </p:nvPr>
          </p:nvSpPr>
          <p:spPr>
            <a:xfrm>
              <a:off x="3217486" y="2417515"/>
              <a:ext cx="1634223" cy="1167820"/>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4" name="PA-组合 3"/>
          <p:cNvGrpSpPr/>
          <p:nvPr>
            <p:custDataLst>
              <p:tags r:id="rId21"/>
            </p:custDataLst>
          </p:nvPr>
        </p:nvGrpSpPr>
        <p:grpSpPr>
          <a:xfrm>
            <a:off x="4891051" y="1527822"/>
            <a:ext cx="2594984" cy="4697346"/>
            <a:chOff x="4891051" y="1527822"/>
            <a:chExt cx="2594984" cy="4697346"/>
          </a:xfrm>
        </p:grpSpPr>
        <p:sp>
          <p:nvSpPr>
            <p:cNvPr id="55" name="PA-矩形 29"/>
            <p:cNvSpPr/>
            <p:nvPr>
              <p:custDataLst>
                <p:tags r:id="rId22"/>
              </p:custDataLst>
            </p:nvPr>
          </p:nvSpPr>
          <p:spPr bwMode="auto">
            <a:xfrm>
              <a:off x="4916996" y="1527822"/>
              <a:ext cx="1854742" cy="3656388"/>
            </a:xfrm>
            <a:prstGeom prst="rect">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PA-立方体 38"/>
            <p:cNvSpPr/>
            <p:nvPr>
              <p:custDataLst>
                <p:tags r:id="rId23"/>
              </p:custDataLst>
            </p:nvPr>
          </p:nvSpPr>
          <p:spPr>
            <a:xfrm flipH="1">
              <a:off x="4891051" y="4953513"/>
              <a:ext cx="2582636" cy="1131941"/>
            </a:xfrm>
            <a:prstGeom prst="cube">
              <a:avLst>
                <a:gd name="adj" fmla="val 63892"/>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85" name="Group 30"/>
            <p:cNvGrpSpPr/>
            <p:nvPr/>
          </p:nvGrpSpPr>
          <p:grpSpPr>
            <a:xfrm>
              <a:off x="5893503" y="3964559"/>
              <a:ext cx="410539" cy="1433189"/>
              <a:chOff x="2551113" y="1944688"/>
              <a:chExt cx="617538" cy="2155825"/>
            </a:xfrm>
            <a:solidFill>
              <a:sysClr val="windowText" lastClr="000000">
                <a:lumMod val="85000"/>
                <a:lumOff val="15000"/>
              </a:sysClr>
            </a:solidFill>
          </p:grpSpPr>
          <p:sp>
            <p:nvSpPr>
              <p:cNvPr id="86" name="PA-任意多边形 17"/>
              <p:cNvSpPr/>
              <p:nvPr>
                <p:custDataLst>
                  <p:tags r:id="rId24"/>
                </p:custDataLst>
              </p:nvPr>
            </p:nvSpPr>
            <p:spPr bwMode="auto">
              <a:xfrm>
                <a:off x="2784476" y="2181225"/>
                <a:ext cx="171450" cy="254000"/>
              </a:xfrm>
              <a:custGeom>
                <a:avLst/>
                <a:gdLst/>
                <a:ahLst/>
                <a:cxnLst>
                  <a:cxn ang="0">
                    <a:pos x="4" y="29"/>
                  </a:cxn>
                  <a:cxn ang="0">
                    <a:pos x="8" y="60"/>
                  </a:cxn>
                  <a:cxn ang="0">
                    <a:pos x="4" y="92"/>
                  </a:cxn>
                  <a:cxn ang="0">
                    <a:pos x="56" y="104"/>
                  </a:cxn>
                  <a:cxn ang="0">
                    <a:pos x="4" y="29"/>
                  </a:cxn>
                </a:cxnLst>
                <a:rect l="0" t="0" r="r" b="b"/>
                <a:pathLst>
                  <a:path w="72" h="107">
                    <a:moveTo>
                      <a:pt x="4" y="29"/>
                    </a:moveTo>
                    <a:cubicBezTo>
                      <a:pt x="25" y="38"/>
                      <a:pt x="1" y="49"/>
                      <a:pt x="8" y="60"/>
                    </a:cubicBezTo>
                    <a:cubicBezTo>
                      <a:pt x="15" y="70"/>
                      <a:pt x="0" y="78"/>
                      <a:pt x="4" y="92"/>
                    </a:cubicBezTo>
                    <a:cubicBezTo>
                      <a:pt x="8" y="107"/>
                      <a:pt x="40" y="106"/>
                      <a:pt x="56" y="104"/>
                    </a:cubicBezTo>
                    <a:cubicBezTo>
                      <a:pt x="72" y="103"/>
                      <a:pt x="49" y="0"/>
                      <a:pt x="4" y="29"/>
                    </a:cubicBez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7" name="PA-任意多边形 18"/>
              <p:cNvSpPr/>
              <p:nvPr>
                <p:custDataLst>
                  <p:tags r:id="rId25"/>
                </p:custDataLst>
              </p:nvPr>
            </p:nvSpPr>
            <p:spPr bwMode="auto">
              <a:xfrm>
                <a:off x="2708276" y="1944688"/>
                <a:ext cx="357188" cy="496887"/>
              </a:xfrm>
              <a:custGeom>
                <a:avLst/>
                <a:gdLst/>
                <a:ahLst/>
                <a:cxnLst>
                  <a:cxn ang="0">
                    <a:pos x="12" y="36"/>
                  </a:cxn>
                  <a:cxn ang="0">
                    <a:pos x="105" y="61"/>
                  </a:cxn>
                  <a:cxn ang="0">
                    <a:pos x="124" y="101"/>
                  </a:cxn>
                  <a:cxn ang="0">
                    <a:pos x="132" y="141"/>
                  </a:cxn>
                  <a:cxn ang="0">
                    <a:pos x="121" y="186"/>
                  </a:cxn>
                  <a:cxn ang="0">
                    <a:pos x="74" y="202"/>
                  </a:cxn>
                  <a:cxn ang="0">
                    <a:pos x="30" y="87"/>
                  </a:cxn>
                  <a:cxn ang="0">
                    <a:pos x="12" y="36"/>
                  </a:cxn>
                </a:cxnLst>
                <a:rect l="0" t="0" r="r" b="b"/>
                <a:pathLst>
                  <a:path w="150" h="208">
                    <a:moveTo>
                      <a:pt x="12" y="36"/>
                    </a:moveTo>
                    <a:cubicBezTo>
                      <a:pt x="38" y="0"/>
                      <a:pt x="106" y="15"/>
                      <a:pt x="105" y="61"/>
                    </a:cubicBezTo>
                    <a:cubicBezTo>
                      <a:pt x="105" y="107"/>
                      <a:pt x="134" y="78"/>
                      <a:pt x="124" y="101"/>
                    </a:cubicBezTo>
                    <a:cubicBezTo>
                      <a:pt x="115" y="124"/>
                      <a:pt x="145" y="122"/>
                      <a:pt x="132" y="141"/>
                    </a:cubicBezTo>
                    <a:cubicBezTo>
                      <a:pt x="120" y="160"/>
                      <a:pt x="150" y="164"/>
                      <a:pt x="121" y="186"/>
                    </a:cubicBezTo>
                    <a:cubicBezTo>
                      <a:pt x="91" y="208"/>
                      <a:pt x="74" y="202"/>
                      <a:pt x="74" y="202"/>
                    </a:cubicBezTo>
                    <a:cubicBezTo>
                      <a:pt x="74" y="202"/>
                      <a:pt x="83" y="72"/>
                      <a:pt x="30" y="87"/>
                    </a:cubicBezTo>
                    <a:cubicBezTo>
                      <a:pt x="13" y="92"/>
                      <a:pt x="0" y="53"/>
                      <a:pt x="12" y="36"/>
                    </a:cubicBez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8" name="PA-任意多边形 19"/>
              <p:cNvSpPr/>
              <p:nvPr>
                <p:custDataLst>
                  <p:tags r:id="rId26"/>
                </p:custDataLst>
              </p:nvPr>
            </p:nvSpPr>
            <p:spPr bwMode="auto">
              <a:xfrm>
                <a:off x="2551113" y="1982788"/>
                <a:ext cx="617538" cy="2117725"/>
              </a:xfrm>
              <a:custGeom>
                <a:avLst/>
                <a:gdLst/>
                <a:ahLst/>
                <a:cxnLst>
                  <a:cxn ang="0">
                    <a:pos x="160" y="29"/>
                  </a:cxn>
                  <a:cxn ang="0">
                    <a:pos x="177" y="130"/>
                  </a:cxn>
                  <a:cxn ang="0">
                    <a:pos x="198" y="189"/>
                  </a:cxn>
                  <a:cxn ang="0">
                    <a:pos x="203" y="316"/>
                  </a:cxn>
                  <a:cxn ang="0">
                    <a:pos x="191" y="377"/>
                  </a:cxn>
                  <a:cxn ang="0">
                    <a:pos x="188" y="442"/>
                  </a:cxn>
                  <a:cxn ang="0">
                    <a:pos x="179" y="567"/>
                  </a:cxn>
                  <a:cxn ang="0">
                    <a:pos x="179" y="609"/>
                  </a:cxn>
                  <a:cxn ang="0">
                    <a:pos x="235" y="775"/>
                  </a:cxn>
                  <a:cxn ang="0">
                    <a:pos x="256" y="844"/>
                  </a:cxn>
                  <a:cxn ang="0">
                    <a:pos x="251" y="865"/>
                  </a:cxn>
                  <a:cxn ang="0">
                    <a:pos x="239" y="824"/>
                  </a:cxn>
                  <a:cxn ang="0">
                    <a:pos x="181" y="871"/>
                  </a:cxn>
                  <a:cxn ang="0">
                    <a:pos x="191" y="839"/>
                  </a:cxn>
                  <a:cxn ang="0">
                    <a:pos x="167" y="702"/>
                  </a:cxn>
                  <a:cxn ang="0">
                    <a:pos x="147" y="705"/>
                  </a:cxn>
                  <a:cxn ang="0">
                    <a:pos x="126" y="804"/>
                  </a:cxn>
                  <a:cxn ang="0">
                    <a:pos x="118" y="864"/>
                  </a:cxn>
                  <a:cxn ang="0">
                    <a:pos x="110" y="882"/>
                  </a:cxn>
                  <a:cxn ang="0">
                    <a:pos x="110" y="838"/>
                  </a:cxn>
                  <a:cxn ang="0">
                    <a:pos x="51" y="882"/>
                  </a:cxn>
                  <a:cxn ang="0">
                    <a:pos x="43" y="852"/>
                  </a:cxn>
                  <a:cxn ang="0">
                    <a:pos x="92" y="707"/>
                  </a:cxn>
                  <a:cxn ang="0">
                    <a:pos x="99" y="631"/>
                  </a:cxn>
                  <a:cxn ang="0">
                    <a:pos x="87" y="570"/>
                  </a:cxn>
                  <a:cxn ang="0">
                    <a:pos x="76" y="504"/>
                  </a:cxn>
                  <a:cxn ang="0">
                    <a:pos x="68" y="505"/>
                  </a:cxn>
                  <a:cxn ang="0">
                    <a:pos x="52" y="500"/>
                  </a:cxn>
                  <a:cxn ang="0">
                    <a:pos x="57" y="452"/>
                  </a:cxn>
                  <a:cxn ang="0">
                    <a:pos x="8" y="334"/>
                  </a:cxn>
                  <a:cxn ang="0">
                    <a:pos x="64" y="280"/>
                  </a:cxn>
                  <a:cxn ang="0">
                    <a:pos x="111" y="171"/>
                  </a:cxn>
                  <a:cxn ang="0">
                    <a:pos x="110" y="122"/>
                  </a:cxn>
                  <a:cxn ang="0">
                    <a:pos x="80" y="75"/>
                  </a:cxn>
                  <a:cxn ang="0">
                    <a:pos x="81" y="32"/>
                  </a:cxn>
                </a:cxnLst>
                <a:rect l="0" t="0" r="r" b="b"/>
                <a:pathLst>
                  <a:path w="259" h="888">
                    <a:moveTo>
                      <a:pt x="117" y="0"/>
                    </a:moveTo>
                    <a:cubicBezTo>
                      <a:pt x="135" y="0"/>
                      <a:pt x="152" y="9"/>
                      <a:pt x="160" y="29"/>
                    </a:cubicBezTo>
                    <a:cubicBezTo>
                      <a:pt x="168" y="48"/>
                      <a:pt x="169" y="71"/>
                      <a:pt x="167" y="82"/>
                    </a:cubicBezTo>
                    <a:cubicBezTo>
                      <a:pt x="164" y="92"/>
                      <a:pt x="173" y="121"/>
                      <a:pt x="177" y="130"/>
                    </a:cubicBezTo>
                    <a:cubicBezTo>
                      <a:pt x="182" y="143"/>
                      <a:pt x="190" y="159"/>
                      <a:pt x="190" y="159"/>
                    </a:cubicBezTo>
                    <a:cubicBezTo>
                      <a:pt x="190" y="159"/>
                      <a:pt x="198" y="172"/>
                      <a:pt x="198" y="189"/>
                    </a:cubicBezTo>
                    <a:cubicBezTo>
                      <a:pt x="198" y="206"/>
                      <a:pt x="197" y="230"/>
                      <a:pt x="203" y="262"/>
                    </a:cubicBezTo>
                    <a:cubicBezTo>
                      <a:pt x="209" y="293"/>
                      <a:pt x="209" y="300"/>
                      <a:pt x="203" y="316"/>
                    </a:cubicBezTo>
                    <a:cubicBezTo>
                      <a:pt x="198" y="331"/>
                      <a:pt x="180" y="361"/>
                      <a:pt x="180" y="361"/>
                    </a:cubicBezTo>
                    <a:cubicBezTo>
                      <a:pt x="180" y="361"/>
                      <a:pt x="197" y="369"/>
                      <a:pt x="191" y="377"/>
                    </a:cubicBezTo>
                    <a:cubicBezTo>
                      <a:pt x="185" y="384"/>
                      <a:pt x="179" y="387"/>
                      <a:pt x="179" y="387"/>
                    </a:cubicBezTo>
                    <a:cubicBezTo>
                      <a:pt x="179" y="387"/>
                      <a:pt x="198" y="414"/>
                      <a:pt x="188" y="442"/>
                    </a:cubicBezTo>
                    <a:cubicBezTo>
                      <a:pt x="179" y="471"/>
                      <a:pt x="177" y="492"/>
                      <a:pt x="178" y="518"/>
                    </a:cubicBezTo>
                    <a:cubicBezTo>
                      <a:pt x="179" y="544"/>
                      <a:pt x="179" y="567"/>
                      <a:pt x="179" y="567"/>
                    </a:cubicBezTo>
                    <a:cubicBezTo>
                      <a:pt x="168" y="569"/>
                      <a:pt x="168" y="569"/>
                      <a:pt x="168" y="569"/>
                    </a:cubicBezTo>
                    <a:cubicBezTo>
                      <a:pt x="168" y="569"/>
                      <a:pt x="168" y="594"/>
                      <a:pt x="179" y="609"/>
                    </a:cubicBezTo>
                    <a:cubicBezTo>
                      <a:pt x="190" y="624"/>
                      <a:pt x="208" y="649"/>
                      <a:pt x="211" y="690"/>
                    </a:cubicBezTo>
                    <a:cubicBezTo>
                      <a:pt x="214" y="730"/>
                      <a:pt x="223" y="765"/>
                      <a:pt x="235" y="775"/>
                    </a:cubicBezTo>
                    <a:cubicBezTo>
                      <a:pt x="247" y="785"/>
                      <a:pt x="259" y="784"/>
                      <a:pt x="259" y="800"/>
                    </a:cubicBezTo>
                    <a:cubicBezTo>
                      <a:pt x="259" y="817"/>
                      <a:pt x="256" y="836"/>
                      <a:pt x="256" y="844"/>
                    </a:cubicBezTo>
                    <a:cubicBezTo>
                      <a:pt x="256" y="852"/>
                      <a:pt x="256" y="864"/>
                      <a:pt x="256" y="864"/>
                    </a:cubicBezTo>
                    <a:cubicBezTo>
                      <a:pt x="251" y="865"/>
                      <a:pt x="251" y="865"/>
                      <a:pt x="251" y="865"/>
                    </a:cubicBezTo>
                    <a:cubicBezTo>
                      <a:pt x="251" y="865"/>
                      <a:pt x="252" y="856"/>
                      <a:pt x="251" y="845"/>
                    </a:cubicBezTo>
                    <a:cubicBezTo>
                      <a:pt x="250" y="834"/>
                      <a:pt x="246" y="819"/>
                      <a:pt x="239" y="824"/>
                    </a:cubicBezTo>
                    <a:cubicBezTo>
                      <a:pt x="232" y="828"/>
                      <a:pt x="222" y="849"/>
                      <a:pt x="217" y="858"/>
                    </a:cubicBezTo>
                    <a:cubicBezTo>
                      <a:pt x="211" y="868"/>
                      <a:pt x="201" y="877"/>
                      <a:pt x="181" y="871"/>
                    </a:cubicBezTo>
                    <a:cubicBezTo>
                      <a:pt x="161" y="865"/>
                      <a:pt x="154" y="852"/>
                      <a:pt x="164" y="849"/>
                    </a:cubicBezTo>
                    <a:cubicBezTo>
                      <a:pt x="175" y="845"/>
                      <a:pt x="189" y="850"/>
                      <a:pt x="191" y="839"/>
                    </a:cubicBezTo>
                    <a:cubicBezTo>
                      <a:pt x="194" y="828"/>
                      <a:pt x="198" y="798"/>
                      <a:pt x="194" y="783"/>
                    </a:cubicBezTo>
                    <a:cubicBezTo>
                      <a:pt x="189" y="768"/>
                      <a:pt x="173" y="720"/>
                      <a:pt x="167" y="702"/>
                    </a:cubicBezTo>
                    <a:cubicBezTo>
                      <a:pt x="161" y="684"/>
                      <a:pt x="152" y="663"/>
                      <a:pt x="152" y="663"/>
                    </a:cubicBezTo>
                    <a:cubicBezTo>
                      <a:pt x="152" y="663"/>
                      <a:pt x="152" y="691"/>
                      <a:pt x="147" y="705"/>
                    </a:cubicBezTo>
                    <a:cubicBezTo>
                      <a:pt x="141" y="718"/>
                      <a:pt x="121" y="770"/>
                      <a:pt x="117" y="780"/>
                    </a:cubicBezTo>
                    <a:cubicBezTo>
                      <a:pt x="113" y="791"/>
                      <a:pt x="120" y="798"/>
                      <a:pt x="126" y="804"/>
                    </a:cubicBezTo>
                    <a:cubicBezTo>
                      <a:pt x="132" y="810"/>
                      <a:pt x="129" y="824"/>
                      <a:pt x="124" y="835"/>
                    </a:cubicBezTo>
                    <a:cubicBezTo>
                      <a:pt x="120" y="845"/>
                      <a:pt x="118" y="859"/>
                      <a:pt x="118" y="864"/>
                    </a:cubicBezTo>
                    <a:cubicBezTo>
                      <a:pt x="118" y="870"/>
                      <a:pt x="118" y="882"/>
                      <a:pt x="118" y="882"/>
                    </a:cubicBezTo>
                    <a:cubicBezTo>
                      <a:pt x="110" y="882"/>
                      <a:pt x="110" y="882"/>
                      <a:pt x="110" y="882"/>
                    </a:cubicBezTo>
                    <a:cubicBezTo>
                      <a:pt x="110" y="882"/>
                      <a:pt x="112" y="869"/>
                      <a:pt x="112" y="858"/>
                    </a:cubicBezTo>
                    <a:cubicBezTo>
                      <a:pt x="112" y="847"/>
                      <a:pt x="114" y="840"/>
                      <a:pt x="110" y="838"/>
                    </a:cubicBezTo>
                    <a:cubicBezTo>
                      <a:pt x="106" y="836"/>
                      <a:pt x="89" y="851"/>
                      <a:pt x="82" y="862"/>
                    </a:cubicBezTo>
                    <a:cubicBezTo>
                      <a:pt x="75" y="873"/>
                      <a:pt x="74" y="888"/>
                      <a:pt x="51" y="882"/>
                    </a:cubicBezTo>
                    <a:cubicBezTo>
                      <a:pt x="28" y="877"/>
                      <a:pt x="13" y="864"/>
                      <a:pt x="19" y="857"/>
                    </a:cubicBezTo>
                    <a:cubicBezTo>
                      <a:pt x="24" y="850"/>
                      <a:pt x="36" y="856"/>
                      <a:pt x="43" y="852"/>
                    </a:cubicBezTo>
                    <a:cubicBezTo>
                      <a:pt x="50" y="849"/>
                      <a:pt x="63" y="815"/>
                      <a:pt x="71" y="794"/>
                    </a:cubicBezTo>
                    <a:cubicBezTo>
                      <a:pt x="80" y="774"/>
                      <a:pt x="89" y="732"/>
                      <a:pt x="92" y="707"/>
                    </a:cubicBezTo>
                    <a:cubicBezTo>
                      <a:pt x="94" y="682"/>
                      <a:pt x="98" y="663"/>
                      <a:pt x="99" y="655"/>
                    </a:cubicBezTo>
                    <a:cubicBezTo>
                      <a:pt x="99" y="647"/>
                      <a:pt x="99" y="631"/>
                      <a:pt x="99" y="631"/>
                    </a:cubicBezTo>
                    <a:cubicBezTo>
                      <a:pt x="99" y="631"/>
                      <a:pt x="92" y="603"/>
                      <a:pt x="89" y="591"/>
                    </a:cubicBezTo>
                    <a:cubicBezTo>
                      <a:pt x="87" y="579"/>
                      <a:pt x="87" y="570"/>
                      <a:pt x="87" y="570"/>
                    </a:cubicBezTo>
                    <a:cubicBezTo>
                      <a:pt x="87" y="570"/>
                      <a:pt x="73" y="572"/>
                      <a:pt x="73" y="564"/>
                    </a:cubicBezTo>
                    <a:cubicBezTo>
                      <a:pt x="73" y="556"/>
                      <a:pt x="78" y="521"/>
                      <a:pt x="76" y="504"/>
                    </a:cubicBezTo>
                    <a:cubicBezTo>
                      <a:pt x="75" y="488"/>
                      <a:pt x="69" y="489"/>
                      <a:pt x="69" y="489"/>
                    </a:cubicBezTo>
                    <a:cubicBezTo>
                      <a:pt x="69" y="489"/>
                      <a:pt x="68" y="498"/>
                      <a:pt x="68" y="505"/>
                    </a:cubicBezTo>
                    <a:cubicBezTo>
                      <a:pt x="68" y="512"/>
                      <a:pt x="63" y="510"/>
                      <a:pt x="61" y="505"/>
                    </a:cubicBezTo>
                    <a:cubicBezTo>
                      <a:pt x="59" y="500"/>
                      <a:pt x="52" y="505"/>
                      <a:pt x="52" y="500"/>
                    </a:cubicBezTo>
                    <a:cubicBezTo>
                      <a:pt x="52" y="495"/>
                      <a:pt x="49" y="484"/>
                      <a:pt x="50" y="475"/>
                    </a:cubicBezTo>
                    <a:cubicBezTo>
                      <a:pt x="52" y="467"/>
                      <a:pt x="57" y="452"/>
                      <a:pt x="57" y="452"/>
                    </a:cubicBezTo>
                    <a:cubicBezTo>
                      <a:pt x="0" y="450"/>
                      <a:pt x="0" y="450"/>
                      <a:pt x="0" y="450"/>
                    </a:cubicBezTo>
                    <a:cubicBezTo>
                      <a:pt x="8" y="334"/>
                      <a:pt x="8" y="334"/>
                      <a:pt x="8" y="334"/>
                    </a:cubicBezTo>
                    <a:cubicBezTo>
                      <a:pt x="61" y="334"/>
                      <a:pt x="61" y="334"/>
                      <a:pt x="61" y="334"/>
                    </a:cubicBezTo>
                    <a:cubicBezTo>
                      <a:pt x="61" y="334"/>
                      <a:pt x="64" y="298"/>
                      <a:pt x="64" y="280"/>
                    </a:cubicBezTo>
                    <a:cubicBezTo>
                      <a:pt x="64" y="263"/>
                      <a:pt x="62" y="239"/>
                      <a:pt x="74" y="220"/>
                    </a:cubicBezTo>
                    <a:cubicBezTo>
                      <a:pt x="86" y="200"/>
                      <a:pt x="101" y="184"/>
                      <a:pt x="111" y="171"/>
                    </a:cubicBezTo>
                    <a:cubicBezTo>
                      <a:pt x="121" y="159"/>
                      <a:pt x="122" y="158"/>
                      <a:pt x="120" y="147"/>
                    </a:cubicBezTo>
                    <a:cubicBezTo>
                      <a:pt x="117" y="135"/>
                      <a:pt x="117" y="121"/>
                      <a:pt x="110" y="122"/>
                    </a:cubicBezTo>
                    <a:cubicBezTo>
                      <a:pt x="103" y="123"/>
                      <a:pt x="96" y="122"/>
                      <a:pt x="93" y="113"/>
                    </a:cubicBezTo>
                    <a:cubicBezTo>
                      <a:pt x="89" y="104"/>
                      <a:pt x="81" y="87"/>
                      <a:pt x="80" y="75"/>
                    </a:cubicBezTo>
                    <a:cubicBezTo>
                      <a:pt x="79" y="63"/>
                      <a:pt x="82" y="61"/>
                      <a:pt x="80" y="57"/>
                    </a:cubicBezTo>
                    <a:cubicBezTo>
                      <a:pt x="79" y="54"/>
                      <a:pt x="81" y="42"/>
                      <a:pt x="81" y="32"/>
                    </a:cubicBezTo>
                    <a:cubicBezTo>
                      <a:pt x="82" y="23"/>
                      <a:pt x="94" y="0"/>
                      <a:pt x="117" y="0"/>
                    </a:cubicBez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9" name="PA-任意多边形 20"/>
              <p:cNvSpPr/>
              <p:nvPr>
                <p:custDataLst>
                  <p:tags r:id="rId27"/>
                </p:custDataLst>
              </p:nvPr>
            </p:nvSpPr>
            <p:spPr bwMode="auto">
              <a:xfrm>
                <a:off x="2836863" y="2252663"/>
                <a:ext cx="128588" cy="106362"/>
              </a:xfrm>
              <a:custGeom>
                <a:avLst/>
                <a:gdLst/>
                <a:ahLst/>
                <a:cxnLst>
                  <a:cxn ang="0">
                    <a:pos x="51" y="0"/>
                  </a:cxn>
                  <a:cxn ang="0">
                    <a:pos x="54" y="10"/>
                  </a:cxn>
                  <a:cxn ang="0">
                    <a:pos x="0" y="45"/>
                  </a:cxn>
                  <a:cxn ang="0">
                    <a:pos x="4" y="22"/>
                  </a:cxn>
                  <a:cxn ang="0">
                    <a:pos x="29" y="5"/>
                  </a:cxn>
                  <a:cxn ang="0">
                    <a:pos x="51" y="0"/>
                  </a:cxn>
                </a:cxnLst>
                <a:rect l="0" t="0" r="r" b="b"/>
                <a:pathLst>
                  <a:path w="54" h="45">
                    <a:moveTo>
                      <a:pt x="51" y="0"/>
                    </a:moveTo>
                    <a:cubicBezTo>
                      <a:pt x="52" y="4"/>
                      <a:pt x="53" y="7"/>
                      <a:pt x="54" y="10"/>
                    </a:cubicBezTo>
                    <a:cubicBezTo>
                      <a:pt x="27" y="8"/>
                      <a:pt x="12" y="29"/>
                      <a:pt x="0" y="45"/>
                    </a:cubicBezTo>
                    <a:cubicBezTo>
                      <a:pt x="5" y="38"/>
                      <a:pt x="4" y="27"/>
                      <a:pt x="4" y="22"/>
                    </a:cubicBezTo>
                    <a:cubicBezTo>
                      <a:pt x="10" y="15"/>
                      <a:pt x="20" y="9"/>
                      <a:pt x="29" y="5"/>
                    </a:cubicBezTo>
                    <a:cubicBezTo>
                      <a:pt x="37" y="2"/>
                      <a:pt x="46" y="1"/>
                      <a:pt x="51" y="0"/>
                    </a:cubicBez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9" name="Group 90"/>
            <p:cNvGrpSpPr/>
            <p:nvPr/>
          </p:nvGrpSpPr>
          <p:grpSpPr>
            <a:xfrm>
              <a:off x="5679379" y="1788247"/>
              <a:ext cx="319946" cy="377983"/>
              <a:chOff x="1654392" y="4161582"/>
              <a:chExt cx="319946" cy="377983"/>
            </a:xfrm>
            <a:solidFill>
              <a:sysClr val="window" lastClr="FFFFFF"/>
            </a:solidFill>
          </p:grpSpPr>
          <p:sp>
            <p:nvSpPr>
              <p:cNvPr id="100" name="PA-任意多边形 31"/>
              <p:cNvSpPr/>
              <p:nvPr>
                <p:custDataLst>
                  <p:tags r:id="rId28"/>
                </p:custDataLst>
              </p:nvPr>
            </p:nvSpPr>
            <p:spPr bwMode="auto">
              <a:xfrm>
                <a:off x="1813621" y="4219619"/>
                <a:ext cx="72918" cy="72918"/>
              </a:xfrm>
              <a:custGeom>
                <a:avLst/>
                <a:gdLst>
                  <a:gd name="T0" fmla="*/ 0 w 194"/>
                  <a:gd name="T1" fmla="*/ 194 h 194"/>
                  <a:gd name="T2" fmla="*/ 194 w 194"/>
                  <a:gd name="T3" fmla="*/ 194 h 194"/>
                  <a:gd name="T4" fmla="*/ 0 w 194"/>
                  <a:gd name="T5" fmla="*/ 0 h 194"/>
                  <a:gd name="T6" fmla="*/ 0 w 194"/>
                  <a:gd name="T7" fmla="*/ 194 h 194"/>
                </a:gdLst>
                <a:ahLst/>
                <a:cxnLst>
                  <a:cxn ang="0">
                    <a:pos x="T0" y="T1"/>
                  </a:cxn>
                  <a:cxn ang="0">
                    <a:pos x="T2" y="T3"/>
                  </a:cxn>
                  <a:cxn ang="0">
                    <a:pos x="T4" y="T5"/>
                  </a:cxn>
                  <a:cxn ang="0">
                    <a:pos x="T6" y="T7"/>
                  </a:cxn>
                </a:cxnLst>
                <a:rect l="0" t="0" r="r" b="b"/>
                <a:pathLst>
                  <a:path w="194" h="194">
                    <a:moveTo>
                      <a:pt x="0" y="194"/>
                    </a:moveTo>
                    <a:lnTo>
                      <a:pt x="194" y="194"/>
                    </a:lnTo>
                    <a:lnTo>
                      <a:pt x="0" y="0"/>
                    </a:lnTo>
                    <a:lnTo>
                      <a:pt x="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1" name="PA-任意多边形 32"/>
              <p:cNvSpPr/>
              <p:nvPr>
                <p:custDataLst>
                  <p:tags r:id="rId29"/>
                </p:custDataLst>
              </p:nvPr>
            </p:nvSpPr>
            <p:spPr bwMode="auto">
              <a:xfrm>
                <a:off x="1654392" y="4219619"/>
                <a:ext cx="232147" cy="319946"/>
              </a:xfrm>
              <a:custGeom>
                <a:avLst/>
                <a:gdLst>
                  <a:gd name="T0" fmla="*/ 390 w 624"/>
                  <a:gd name="T1" fmla="*/ 194 h 858"/>
                  <a:gd name="T2" fmla="*/ 390 w 624"/>
                  <a:gd name="T3" fmla="*/ 0 h 858"/>
                  <a:gd name="T4" fmla="*/ 273 w 624"/>
                  <a:gd name="T5" fmla="*/ 0 h 858"/>
                  <a:gd name="T6" fmla="*/ 234 w 624"/>
                  <a:gd name="T7" fmla="*/ 0 h 858"/>
                  <a:gd name="T8" fmla="*/ 173 w 624"/>
                  <a:gd name="T9" fmla="*/ 0 h 858"/>
                  <a:gd name="T10" fmla="*/ 0 w 624"/>
                  <a:gd name="T11" fmla="*/ 0 h 858"/>
                  <a:gd name="T12" fmla="*/ 0 w 624"/>
                  <a:gd name="T13" fmla="*/ 858 h 858"/>
                  <a:gd name="T14" fmla="*/ 624 w 624"/>
                  <a:gd name="T15" fmla="*/ 858 h 858"/>
                  <a:gd name="T16" fmla="*/ 624 w 624"/>
                  <a:gd name="T17" fmla="*/ 810 h 858"/>
                  <a:gd name="T18" fmla="*/ 624 w 624"/>
                  <a:gd name="T19" fmla="*/ 702 h 858"/>
                  <a:gd name="T20" fmla="*/ 624 w 624"/>
                  <a:gd name="T21" fmla="*/ 663 h 858"/>
                  <a:gd name="T22" fmla="*/ 624 w 624"/>
                  <a:gd name="T23" fmla="*/ 234 h 858"/>
                  <a:gd name="T24" fmla="*/ 390 w 624"/>
                  <a:gd name="T25" fmla="*/ 234 h 858"/>
                  <a:gd name="T26" fmla="*/ 390 w 624"/>
                  <a:gd name="T27" fmla="*/ 1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858">
                    <a:moveTo>
                      <a:pt x="390" y="194"/>
                    </a:moveTo>
                    <a:lnTo>
                      <a:pt x="390" y="0"/>
                    </a:lnTo>
                    <a:lnTo>
                      <a:pt x="273" y="0"/>
                    </a:lnTo>
                    <a:lnTo>
                      <a:pt x="234" y="0"/>
                    </a:lnTo>
                    <a:lnTo>
                      <a:pt x="173" y="0"/>
                    </a:lnTo>
                    <a:lnTo>
                      <a:pt x="0" y="0"/>
                    </a:lnTo>
                    <a:lnTo>
                      <a:pt x="0" y="858"/>
                    </a:lnTo>
                    <a:lnTo>
                      <a:pt x="624" y="858"/>
                    </a:lnTo>
                    <a:lnTo>
                      <a:pt x="624" y="810"/>
                    </a:lnTo>
                    <a:lnTo>
                      <a:pt x="624" y="702"/>
                    </a:lnTo>
                    <a:lnTo>
                      <a:pt x="624" y="663"/>
                    </a:lnTo>
                    <a:lnTo>
                      <a:pt x="624" y="234"/>
                    </a:lnTo>
                    <a:lnTo>
                      <a:pt x="390" y="234"/>
                    </a:lnTo>
                    <a:lnTo>
                      <a:pt x="39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2" name="PA-任意多边形 33"/>
              <p:cNvSpPr/>
              <p:nvPr>
                <p:custDataLst>
                  <p:tags r:id="rId30"/>
                </p:custDataLst>
              </p:nvPr>
            </p:nvSpPr>
            <p:spPr bwMode="auto">
              <a:xfrm>
                <a:off x="1901420" y="4161582"/>
                <a:ext cx="72918" cy="72918"/>
              </a:xfrm>
              <a:custGeom>
                <a:avLst/>
                <a:gdLst>
                  <a:gd name="T0" fmla="*/ 0 w 196"/>
                  <a:gd name="T1" fmla="*/ 0 h 195"/>
                  <a:gd name="T2" fmla="*/ 0 w 196"/>
                  <a:gd name="T3" fmla="*/ 195 h 195"/>
                  <a:gd name="T4" fmla="*/ 196 w 196"/>
                  <a:gd name="T5" fmla="*/ 195 h 195"/>
                  <a:gd name="T6" fmla="*/ 0 w 196"/>
                  <a:gd name="T7" fmla="*/ 0 h 195"/>
                </a:gdLst>
                <a:ahLst/>
                <a:cxnLst>
                  <a:cxn ang="0">
                    <a:pos x="T0" y="T1"/>
                  </a:cxn>
                  <a:cxn ang="0">
                    <a:pos x="T2" y="T3"/>
                  </a:cxn>
                  <a:cxn ang="0">
                    <a:pos x="T4" y="T5"/>
                  </a:cxn>
                  <a:cxn ang="0">
                    <a:pos x="T6" y="T7"/>
                  </a:cxn>
                </a:cxnLst>
                <a:rect l="0" t="0" r="r" b="b"/>
                <a:pathLst>
                  <a:path w="196" h="195">
                    <a:moveTo>
                      <a:pt x="0" y="0"/>
                    </a:moveTo>
                    <a:lnTo>
                      <a:pt x="0" y="195"/>
                    </a:lnTo>
                    <a:lnTo>
                      <a:pt x="196" y="19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 name="PA-任意多边形 34"/>
              <p:cNvSpPr/>
              <p:nvPr>
                <p:custDataLst>
                  <p:tags r:id="rId31"/>
                </p:custDataLst>
              </p:nvPr>
            </p:nvSpPr>
            <p:spPr bwMode="auto">
              <a:xfrm>
                <a:off x="1742191" y="4161582"/>
                <a:ext cx="232147" cy="319946"/>
              </a:xfrm>
              <a:custGeom>
                <a:avLst/>
                <a:gdLst>
                  <a:gd name="T0" fmla="*/ 390 w 625"/>
                  <a:gd name="T1" fmla="*/ 195 h 859"/>
                  <a:gd name="T2" fmla="*/ 390 w 625"/>
                  <a:gd name="T3" fmla="*/ 0 h 859"/>
                  <a:gd name="T4" fmla="*/ 274 w 625"/>
                  <a:gd name="T5" fmla="*/ 0 h 859"/>
                  <a:gd name="T6" fmla="*/ 235 w 625"/>
                  <a:gd name="T7" fmla="*/ 0 h 859"/>
                  <a:gd name="T8" fmla="*/ 173 w 625"/>
                  <a:gd name="T9" fmla="*/ 0 h 859"/>
                  <a:gd name="T10" fmla="*/ 0 w 625"/>
                  <a:gd name="T11" fmla="*/ 0 h 859"/>
                  <a:gd name="T12" fmla="*/ 0 w 625"/>
                  <a:gd name="T13" fmla="*/ 118 h 859"/>
                  <a:gd name="T14" fmla="*/ 39 w 625"/>
                  <a:gd name="T15" fmla="*/ 118 h 859"/>
                  <a:gd name="T16" fmla="*/ 196 w 625"/>
                  <a:gd name="T17" fmla="*/ 118 h 859"/>
                  <a:gd name="T18" fmla="*/ 212 w 625"/>
                  <a:gd name="T19" fmla="*/ 118 h 859"/>
                  <a:gd name="T20" fmla="*/ 223 w 625"/>
                  <a:gd name="T21" fmla="*/ 129 h 859"/>
                  <a:gd name="T22" fmla="*/ 418 w 625"/>
                  <a:gd name="T23" fmla="*/ 324 h 859"/>
                  <a:gd name="T24" fmla="*/ 429 w 625"/>
                  <a:gd name="T25" fmla="*/ 335 h 859"/>
                  <a:gd name="T26" fmla="*/ 429 w 625"/>
                  <a:gd name="T27" fmla="*/ 351 h 859"/>
                  <a:gd name="T28" fmla="*/ 429 w 625"/>
                  <a:gd name="T29" fmla="*/ 820 h 859"/>
                  <a:gd name="T30" fmla="*/ 429 w 625"/>
                  <a:gd name="T31" fmla="*/ 859 h 859"/>
                  <a:gd name="T32" fmla="*/ 625 w 625"/>
                  <a:gd name="T33" fmla="*/ 859 h 859"/>
                  <a:gd name="T34" fmla="*/ 625 w 625"/>
                  <a:gd name="T35" fmla="*/ 811 h 859"/>
                  <a:gd name="T36" fmla="*/ 625 w 625"/>
                  <a:gd name="T37" fmla="*/ 703 h 859"/>
                  <a:gd name="T38" fmla="*/ 625 w 625"/>
                  <a:gd name="T39" fmla="*/ 664 h 859"/>
                  <a:gd name="T40" fmla="*/ 625 w 625"/>
                  <a:gd name="T41" fmla="*/ 234 h 859"/>
                  <a:gd name="T42" fmla="*/ 390 w 625"/>
                  <a:gd name="T43" fmla="*/ 234 h 859"/>
                  <a:gd name="T44" fmla="*/ 390 w 625"/>
                  <a:gd name="T45" fmla="*/ 19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5" h="859">
                    <a:moveTo>
                      <a:pt x="390" y="195"/>
                    </a:moveTo>
                    <a:lnTo>
                      <a:pt x="390" y="0"/>
                    </a:lnTo>
                    <a:lnTo>
                      <a:pt x="274" y="0"/>
                    </a:lnTo>
                    <a:lnTo>
                      <a:pt x="235" y="0"/>
                    </a:lnTo>
                    <a:lnTo>
                      <a:pt x="173" y="0"/>
                    </a:lnTo>
                    <a:lnTo>
                      <a:pt x="0" y="0"/>
                    </a:lnTo>
                    <a:lnTo>
                      <a:pt x="0" y="118"/>
                    </a:lnTo>
                    <a:lnTo>
                      <a:pt x="39" y="118"/>
                    </a:lnTo>
                    <a:lnTo>
                      <a:pt x="196" y="118"/>
                    </a:lnTo>
                    <a:lnTo>
                      <a:pt x="212" y="118"/>
                    </a:lnTo>
                    <a:lnTo>
                      <a:pt x="223" y="129"/>
                    </a:lnTo>
                    <a:lnTo>
                      <a:pt x="418" y="324"/>
                    </a:lnTo>
                    <a:lnTo>
                      <a:pt x="429" y="335"/>
                    </a:lnTo>
                    <a:lnTo>
                      <a:pt x="429" y="351"/>
                    </a:lnTo>
                    <a:lnTo>
                      <a:pt x="429" y="820"/>
                    </a:lnTo>
                    <a:lnTo>
                      <a:pt x="429" y="859"/>
                    </a:lnTo>
                    <a:lnTo>
                      <a:pt x="625" y="859"/>
                    </a:lnTo>
                    <a:lnTo>
                      <a:pt x="625" y="811"/>
                    </a:lnTo>
                    <a:lnTo>
                      <a:pt x="625" y="703"/>
                    </a:lnTo>
                    <a:lnTo>
                      <a:pt x="625" y="664"/>
                    </a:lnTo>
                    <a:lnTo>
                      <a:pt x="625" y="234"/>
                    </a:lnTo>
                    <a:lnTo>
                      <a:pt x="390" y="234"/>
                    </a:lnTo>
                    <a:lnTo>
                      <a:pt x="390" y="1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12" name="PA-矩形 3"/>
            <p:cNvSpPr txBox="1">
              <a:spLocks noChangeArrowheads="1"/>
            </p:cNvSpPr>
            <p:nvPr>
              <p:custDataLst>
                <p:tags r:id="rId32"/>
              </p:custDataLst>
            </p:nvPr>
          </p:nvSpPr>
          <p:spPr>
            <a:xfrm>
              <a:off x="5669613" y="5568959"/>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7" name="PA-矩形 24"/>
            <p:cNvSpPr/>
            <p:nvPr>
              <p:custDataLst>
                <p:tags r:id="rId33"/>
              </p:custDataLst>
            </p:nvPr>
          </p:nvSpPr>
          <p:spPr>
            <a:xfrm>
              <a:off x="4993297" y="2371795"/>
              <a:ext cx="1634223" cy="1167820"/>
            </a:xfrm>
            <a:prstGeom prst="rect">
              <a:avLst/>
            </a:prstGeom>
          </p:spPr>
          <p:txBody>
            <a:bodyPr wrap="square">
              <a:spAutoFit/>
            </a:bodyPr>
            <a:lstStyle/>
            <a:p>
              <a:pPr algn="ctr">
                <a:lnSpc>
                  <a:spcPct val="150000"/>
                </a:lnSpc>
                <a:buClr>
                  <a:srgbClr val="E24848"/>
                </a:buClr>
                <a:defRPr/>
              </a:pPr>
              <a:r>
                <a:rPr lang="en-US" sz="1200" noProof="1">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5" name="PA-组合 4"/>
          <p:cNvGrpSpPr/>
          <p:nvPr>
            <p:custDataLst>
              <p:tags r:id="rId34"/>
            </p:custDataLst>
          </p:nvPr>
        </p:nvGrpSpPr>
        <p:grpSpPr>
          <a:xfrm>
            <a:off x="6771737" y="1527822"/>
            <a:ext cx="2419018" cy="4187118"/>
            <a:chOff x="6771737" y="1527822"/>
            <a:chExt cx="2419018" cy="4187118"/>
          </a:xfrm>
        </p:grpSpPr>
        <p:sp>
          <p:nvSpPr>
            <p:cNvPr id="57" name="PA-矩形 24"/>
            <p:cNvSpPr/>
            <p:nvPr>
              <p:custDataLst>
                <p:tags r:id="rId35"/>
              </p:custDataLst>
            </p:nvPr>
          </p:nvSpPr>
          <p:spPr bwMode="auto">
            <a:xfrm>
              <a:off x="6771737" y="1527822"/>
              <a:ext cx="1854742" cy="3188574"/>
            </a:xfrm>
            <a:prstGeom prst="rect">
              <a:avLst/>
            </a:pr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32"/>
            <p:cNvGrpSpPr/>
            <p:nvPr/>
          </p:nvGrpSpPr>
          <p:grpSpPr>
            <a:xfrm>
              <a:off x="7833729" y="3652694"/>
              <a:ext cx="360043" cy="1461667"/>
              <a:chOff x="4129088" y="2282825"/>
              <a:chExt cx="531813" cy="2159000"/>
            </a:xfrm>
            <a:solidFill>
              <a:sysClr val="windowText" lastClr="000000">
                <a:lumMod val="85000"/>
                <a:lumOff val="15000"/>
              </a:sysClr>
            </a:solidFill>
          </p:grpSpPr>
          <p:sp>
            <p:nvSpPr>
              <p:cNvPr id="76" name="PA-任意多边形 9"/>
              <p:cNvSpPr>
                <a:spLocks noEditPoints="1"/>
              </p:cNvSpPr>
              <p:nvPr>
                <p:custDataLst>
                  <p:tags r:id="rId36"/>
                </p:custDataLst>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7" name="PA-任意多边形 10"/>
              <p:cNvSpPr/>
              <p:nvPr>
                <p:custDataLst>
                  <p:tags r:id="rId37"/>
                </p:custDataLst>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8" name="PA-任意多边形 11"/>
              <p:cNvSpPr/>
              <p:nvPr>
                <p:custDataLst>
                  <p:tags r:id="rId38"/>
                </p:custDataLst>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9" name="PA-任意多边形 12"/>
              <p:cNvSpPr/>
              <p:nvPr>
                <p:custDataLst>
                  <p:tags r:id="rId39"/>
                </p:custDataLst>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6" name="PA-任意多边形 284"/>
            <p:cNvSpPr/>
            <p:nvPr>
              <p:custDataLst>
                <p:tags r:id="rId40"/>
              </p:custDataLst>
            </p:nvPr>
          </p:nvSpPr>
          <p:spPr bwMode="auto">
            <a:xfrm>
              <a:off x="7486035" y="1788247"/>
              <a:ext cx="385763" cy="392113"/>
            </a:xfrm>
            <a:custGeom>
              <a:avLst/>
              <a:gdLst>
                <a:gd name="T0" fmla="*/ 855 w 969"/>
                <a:gd name="T1" fmla="*/ 5 h 988"/>
                <a:gd name="T2" fmla="*/ 825 w 969"/>
                <a:gd name="T3" fmla="*/ 21 h 988"/>
                <a:gd name="T4" fmla="*/ 803 w 969"/>
                <a:gd name="T5" fmla="*/ 47 h 988"/>
                <a:gd name="T6" fmla="*/ 793 w 969"/>
                <a:gd name="T7" fmla="*/ 79 h 988"/>
                <a:gd name="T8" fmla="*/ 799 w 969"/>
                <a:gd name="T9" fmla="*/ 121 h 988"/>
                <a:gd name="T10" fmla="*/ 824 w 969"/>
                <a:gd name="T11" fmla="*/ 156 h 988"/>
                <a:gd name="T12" fmla="*/ 652 w 969"/>
                <a:gd name="T13" fmla="*/ 600 h 988"/>
                <a:gd name="T14" fmla="*/ 622 w 969"/>
                <a:gd name="T15" fmla="*/ 605 h 988"/>
                <a:gd name="T16" fmla="*/ 596 w 969"/>
                <a:gd name="T17" fmla="*/ 620 h 988"/>
                <a:gd name="T18" fmla="*/ 439 w 969"/>
                <a:gd name="T19" fmla="*/ 452 h 988"/>
                <a:gd name="T20" fmla="*/ 436 w 969"/>
                <a:gd name="T21" fmla="*/ 415 h 988"/>
                <a:gd name="T22" fmla="*/ 420 w 969"/>
                <a:gd name="T23" fmla="*/ 385 h 988"/>
                <a:gd name="T24" fmla="*/ 394 w 969"/>
                <a:gd name="T25" fmla="*/ 364 h 988"/>
                <a:gd name="T26" fmla="*/ 360 w 969"/>
                <a:gd name="T27" fmla="*/ 354 h 988"/>
                <a:gd name="T28" fmla="*/ 326 w 969"/>
                <a:gd name="T29" fmla="*/ 357 h 988"/>
                <a:gd name="T30" fmla="*/ 295 w 969"/>
                <a:gd name="T31" fmla="*/ 373 h 988"/>
                <a:gd name="T32" fmla="*/ 274 w 969"/>
                <a:gd name="T33" fmla="*/ 399 h 988"/>
                <a:gd name="T34" fmla="*/ 264 w 969"/>
                <a:gd name="T35" fmla="*/ 432 h 988"/>
                <a:gd name="T36" fmla="*/ 268 w 969"/>
                <a:gd name="T37" fmla="*/ 469 h 988"/>
                <a:gd name="T38" fmla="*/ 287 w 969"/>
                <a:gd name="T39" fmla="*/ 500 h 988"/>
                <a:gd name="T40" fmla="*/ 102 w 969"/>
                <a:gd name="T41" fmla="*/ 813 h 988"/>
                <a:gd name="T42" fmla="*/ 70 w 969"/>
                <a:gd name="T43" fmla="*/ 814 h 988"/>
                <a:gd name="T44" fmla="*/ 38 w 969"/>
                <a:gd name="T45" fmla="*/ 827 h 988"/>
                <a:gd name="T46" fmla="*/ 15 w 969"/>
                <a:gd name="T47" fmla="*/ 850 h 988"/>
                <a:gd name="T48" fmla="*/ 1 w 969"/>
                <a:gd name="T49" fmla="*/ 882 h 988"/>
                <a:gd name="T50" fmla="*/ 1 w 969"/>
                <a:gd name="T51" fmla="*/ 917 h 988"/>
                <a:gd name="T52" fmla="*/ 15 w 969"/>
                <a:gd name="T53" fmla="*/ 949 h 988"/>
                <a:gd name="T54" fmla="*/ 38 w 969"/>
                <a:gd name="T55" fmla="*/ 972 h 988"/>
                <a:gd name="T56" fmla="*/ 70 w 969"/>
                <a:gd name="T57" fmla="*/ 986 h 988"/>
                <a:gd name="T58" fmla="*/ 105 w 969"/>
                <a:gd name="T59" fmla="*/ 986 h 988"/>
                <a:gd name="T60" fmla="*/ 137 w 969"/>
                <a:gd name="T61" fmla="*/ 972 h 988"/>
                <a:gd name="T62" fmla="*/ 160 w 969"/>
                <a:gd name="T63" fmla="*/ 949 h 988"/>
                <a:gd name="T64" fmla="*/ 173 w 969"/>
                <a:gd name="T65" fmla="*/ 917 h 988"/>
                <a:gd name="T66" fmla="*/ 173 w 969"/>
                <a:gd name="T67" fmla="*/ 881 h 988"/>
                <a:gd name="T68" fmla="*/ 158 w 969"/>
                <a:gd name="T69" fmla="*/ 848 h 988"/>
                <a:gd name="T70" fmla="*/ 331 w 969"/>
                <a:gd name="T71" fmla="*/ 526 h 988"/>
                <a:gd name="T72" fmla="*/ 359 w 969"/>
                <a:gd name="T73" fmla="*/ 530 h 988"/>
                <a:gd name="T74" fmla="*/ 388 w 969"/>
                <a:gd name="T75" fmla="*/ 521 h 988"/>
                <a:gd name="T76" fmla="*/ 574 w 969"/>
                <a:gd name="T77" fmla="*/ 647 h 988"/>
                <a:gd name="T78" fmla="*/ 563 w 969"/>
                <a:gd name="T79" fmla="*/ 688 h 988"/>
                <a:gd name="T80" fmla="*/ 570 w 969"/>
                <a:gd name="T81" fmla="*/ 723 h 988"/>
                <a:gd name="T82" fmla="*/ 589 w 969"/>
                <a:gd name="T83" fmla="*/ 751 h 988"/>
                <a:gd name="T84" fmla="*/ 617 w 969"/>
                <a:gd name="T85" fmla="*/ 769 h 988"/>
                <a:gd name="T86" fmla="*/ 652 w 969"/>
                <a:gd name="T87" fmla="*/ 777 h 988"/>
                <a:gd name="T88" fmla="*/ 685 w 969"/>
                <a:gd name="T89" fmla="*/ 769 h 988"/>
                <a:gd name="T90" fmla="*/ 713 w 969"/>
                <a:gd name="T91" fmla="*/ 751 h 988"/>
                <a:gd name="T92" fmla="*/ 733 w 969"/>
                <a:gd name="T93" fmla="*/ 723 h 988"/>
                <a:gd name="T94" fmla="*/ 739 w 969"/>
                <a:gd name="T95" fmla="*/ 688 h 988"/>
                <a:gd name="T96" fmla="*/ 729 w 969"/>
                <a:gd name="T97" fmla="*/ 645 h 988"/>
                <a:gd name="T98" fmla="*/ 698 w 969"/>
                <a:gd name="T99" fmla="*/ 614 h 988"/>
                <a:gd name="T100" fmla="*/ 890 w 969"/>
                <a:gd name="T101" fmla="*/ 176 h 988"/>
                <a:gd name="T102" fmla="*/ 923 w 969"/>
                <a:gd name="T103" fmla="*/ 166 h 988"/>
                <a:gd name="T104" fmla="*/ 949 w 969"/>
                <a:gd name="T105" fmla="*/ 145 h 988"/>
                <a:gd name="T106" fmla="*/ 965 w 969"/>
                <a:gd name="T107" fmla="*/ 115 h 988"/>
                <a:gd name="T108" fmla="*/ 968 w 969"/>
                <a:gd name="T109" fmla="*/ 79 h 988"/>
                <a:gd name="T110" fmla="*/ 959 w 969"/>
                <a:gd name="T111" fmla="*/ 47 h 988"/>
                <a:gd name="T112" fmla="*/ 937 w 969"/>
                <a:gd name="T113" fmla="*/ 21 h 988"/>
                <a:gd name="T114" fmla="*/ 907 w 969"/>
                <a:gd name="T115" fmla="*/ 5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9" h="988">
                  <a:moveTo>
                    <a:pt x="881" y="0"/>
                  </a:moveTo>
                  <a:lnTo>
                    <a:pt x="872" y="1"/>
                  </a:lnTo>
                  <a:lnTo>
                    <a:pt x="864" y="3"/>
                  </a:lnTo>
                  <a:lnTo>
                    <a:pt x="855" y="5"/>
                  </a:lnTo>
                  <a:lnTo>
                    <a:pt x="846" y="8"/>
                  </a:lnTo>
                  <a:lnTo>
                    <a:pt x="839" y="11"/>
                  </a:lnTo>
                  <a:lnTo>
                    <a:pt x="831" y="16"/>
                  </a:lnTo>
                  <a:lnTo>
                    <a:pt x="825" y="21"/>
                  </a:lnTo>
                  <a:lnTo>
                    <a:pt x="818" y="26"/>
                  </a:lnTo>
                  <a:lnTo>
                    <a:pt x="813" y="33"/>
                  </a:lnTo>
                  <a:lnTo>
                    <a:pt x="807" y="39"/>
                  </a:lnTo>
                  <a:lnTo>
                    <a:pt x="803" y="47"/>
                  </a:lnTo>
                  <a:lnTo>
                    <a:pt x="800" y="54"/>
                  </a:lnTo>
                  <a:lnTo>
                    <a:pt x="797" y="62"/>
                  </a:lnTo>
                  <a:lnTo>
                    <a:pt x="794" y="71"/>
                  </a:lnTo>
                  <a:lnTo>
                    <a:pt x="793" y="79"/>
                  </a:lnTo>
                  <a:lnTo>
                    <a:pt x="792" y="89"/>
                  </a:lnTo>
                  <a:lnTo>
                    <a:pt x="793" y="100"/>
                  </a:lnTo>
                  <a:lnTo>
                    <a:pt x="796" y="111"/>
                  </a:lnTo>
                  <a:lnTo>
                    <a:pt x="799" y="121"/>
                  </a:lnTo>
                  <a:lnTo>
                    <a:pt x="803" y="131"/>
                  </a:lnTo>
                  <a:lnTo>
                    <a:pt x="810" y="140"/>
                  </a:lnTo>
                  <a:lnTo>
                    <a:pt x="816" y="148"/>
                  </a:lnTo>
                  <a:lnTo>
                    <a:pt x="824" y="156"/>
                  </a:lnTo>
                  <a:lnTo>
                    <a:pt x="832" y="162"/>
                  </a:lnTo>
                  <a:lnTo>
                    <a:pt x="666" y="602"/>
                  </a:lnTo>
                  <a:lnTo>
                    <a:pt x="658" y="601"/>
                  </a:lnTo>
                  <a:lnTo>
                    <a:pt x="652" y="600"/>
                  </a:lnTo>
                  <a:lnTo>
                    <a:pt x="643" y="601"/>
                  </a:lnTo>
                  <a:lnTo>
                    <a:pt x="636" y="602"/>
                  </a:lnTo>
                  <a:lnTo>
                    <a:pt x="628" y="603"/>
                  </a:lnTo>
                  <a:lnTo>
                    <a:pt x="622" y="605"/>
                  </a:lnTo>
                  <a:lnTo>
                    <a:pt x="614" y="608"/>
                  </a:lnTo>
                  <a:lnTo>
                    <a:pt x="608" y="612"/>
                  </a:lnTo>
                  <a:lnTo>
                    <a:pt x="602" y="616"/>
                  </a:lnTo>
                  <a:lnTo>
                    <a:pt x="596" y="620"/>
                  </a:lnTo>
                  <a:lnTo>
                    <a:pt x="429" y="482"/>
                  </a:lnTo>
                  <a:lnTo>
                    <a:pt x="434" y="473"/>
                  </a:lnTo>
                  <a:lnTo>
                    <a:pt x="437" y="463"/>
                  </a:lnTo>
                  <a:lnTo>
                    <a:pt x="439" y="452"/>
                  </a:lnTo>
                  <a:lnTo>
                    <a:pt x="440" y="441"/>
                  </a:lnTo>
                  <a:lnTo>
                    <a:pt x="439" y="432"/>
                  </a:lnTo>
                  <a:lnTo>
                    <a:pt x="438" y="424"/>
                  </a:lnTo>
                  <a:lnTo>
                    <a:pt x="436" y="415"/>
                  </a:lnTo>
                  <a:lnTo>
                    <a:pt x="433" y="408"/>
                  </a:lnTo>
                  <a:lnTo>
                    <a:pt x="429" y="399"/>
                  </a:lnTo>
                  <a:lnTo>
                    <a:pt x="425" y="392"/>
                  </a:lnTo>
                  <a:lnTo>
                    <a:pt x="420" y="385"/>
                  </a:lnTo>
                  <a:lnTo>
                    <a:pt x="414" y="379"/>
                  </a:lnTo>
                  <a:lnTo>
                    <a:pt x="408" y="373"/>
                  </a:lnTo>
                  <a:lnTo>
                    <a:pt x="401" y="369"/>
                  </a:lnTo>
                  <a:lnTo>
                    <a:pt x="394" y="364"/>
                  </a:lnTo>
                  <a:lnTo>
                    <a:pt x="386" y="360"/>
                  </a:lnTo>
                  <a:lnTo>
                    <a:pt x="378" y="357"/>
                  </a:lnTo>
                  <a:lnTo>
                    <a:pt x="369" y="355"/>
                  </a:lnTo>
                  <a:lnTo>
                    <a:pt x="360" y="354"/>
                  </a:lnTo>
                  <a:lnTo>
                    <a:pt x="352" y="354"/>
                  </a:lnTo>
                  <a:lnTo>
                    <a:pt x="343" y="354"/>
                  </a:lnTo>
                  <a:lnTo>
                    <a:pt x="334" y="355"/>
                  </a:lnTo>
                  <a:lnTo>
                    <a:pt x="326" y="357"/>
                  </a:lnTo>
                  <a:lnTo>
                    <a:pt x="317" y="360"/>
                  </a:lnTo>
                  <a:lnTo>
                    <a:pt x="310" y="364"/>
                  </a:lnTo>
                  <a:lnTo>
                    <a:pt x="302" y="369"/>
                  </a:lnTo>
                  <a:lnTo>
                    <a:pt x="295" y="373"/>
                  </a:lnTo>
                  <a:lnTo>
                    <a:pt x="289" y="379"/>
                  </a:lnTo>
                  <a:lnTo>
                    <a:pt x="284" y="385"/>
                  </a:lnTo>
                  <a:lnTo>
                    <a:pt x="278" y="392"/>
                  </a:lnTo>
                  <a:lnTo>
                    <a:pt x="274" y="399"/>
                  </a:lnTo>
                  <a:lnTo>
                    <a:pt x="271" y="408"/>
                  </a:lnTo>
                  <a:lnTo>
                    <a:pt x="267" y="415"/>
                  </a:lnTo>
                  <a:lnTo>
                    <a:pt x="265" y="424"/>
                  </a:lnTo>
                  <a:lnTo>
                    <a:pt x="264" y="432"/>
                  </a:lnTo>
                  <a:lnTo>
                    <a:pt x="263" y="441"/>
                  </a:lnTo>
                  <a:lnTo>
                    <a:pt x="264" y="451"/>
                  </a:lnTo>
                  <a:lnTo>
                    <a:pt x="265" y="460"/>
                  </a:lnTo>
                  <a:lnTo>
                    <a:pt x="268" y="469"/>
                  </a:lnTo>
                  <a:lnTo>
                    <a:pt x="272" y="478"/>
                  </a:lnTo>
                  <a:lnTo>
                    <a:pt x="276" y="486"/>
                  </a:lnTo>
                  <a:lnTo>
                    <a:pt x="281" y="494"/>
                  </a:lnTo>
                  <a:lnTo>
                    <a:pt x="287" y="500"/>
                  </a:lnTo>
                  <a:lnTo>
                    <a:pt x="293" y="507"/>
                  </a:lnTo>
                  <a:lnTo>
                    <a:pt x="116" y="817"/>
                  </a:lnTo>
                  <a:lnTo>
                    <a:pt x="109" y="815"/>
                  </a:lnTo>
                  <a:lnTo>
                    <a:pt x="102" y="813"/>
                  </a:lnTo>
                  <a:lnTo>
                    <a:pt x="95" y="811"/>
                  </a:lnTo>
                  <a:lnTo>
                    <a:pt x="87" y="811"/>
                  </a:lnTo>
                  <a:lnTo>
                    <a:pt x="78" y="813"/>
                  </a:lnTo>
                  <a:lnTo>
                    <a:pt x="70" y="814"/>
                  </a:lnTo>
                  <a:lnTo>
                    <a:pt x="61" y="816"/>
                  </a:lnTo>
                  <a:lnTo>
                    <a:pt x="54" y="819"/>
                  </a:lnTo>
                  <a:lnTo>
                    <a:pt x="45" y="822"/>
                  </a:lnTo>
                  <a:lnTo>
                    <a:pt x="38" y="827"/>
                  </a:lnTo>
                  <a:lnTo>
                    <a:pt x="31" y="832"/>
                  </a:lnTo>
                  <a:lnTo>
                    <a:pt x="25" y="837"/>
                  </a:lnTo>
                  <a:lnTo>
                    <a:pt x="19" y="844"/>
                  </a:lnTo>
                  <a:lnTo>
                    <a:pt x="15" y="850"/>
                  </a:lnTo>
                  <a:lnTo>
                    <a:pt x="9" y="858"/>
                  </a:lnTo>
                  <a:lnTo>
                    <a:pt x="6" y="865"/>
                  </a:lnTo>
                  <a:lnTo>
                    <a:pt x="3" y="873"/>
                  </a:lnTo>
                  <a:lnTo>
                    <a:pt x="1" y="882"/>
                  </a:lnTo>
                  <a:lnTo>
                    <a:pt x="0" y="890"/>
                  </a:lnTo>
                  <a:lnTo>
                    <a:pt x="0" y="900"/>
                  </a:lnTo>
                  <a:lnTo>
                    <a:pt x="0" y="909"/>
                  </a:lnTo>
                  <a:lnTo>
                    <a:pt x="1" y="917"/>
                  </a:lnTo>
                  <a:lnTo>
                    <a:pt x="3" y="926"/>
                  </a:lnTo>
                  <a:lnTo>
                    <a:pt x="6" y="934"/>
                  </a:lnTo>
                  <a:lnTo>
                    <a:pt x="9" y="942"/>
                  </a:lnTo>
                  <a:lnTo>
                    <a:pt x="15" y="949"/>
                  </a:lnTo>
                  <a:lnTo>
                    <a:pt x="19" y="956"/>
                  </a:lnTo>
                  <a:lnTo>
                    <a:pt x="25" y="962"/>
                  </a:lnTo>
                  <a:lnTo>
                    <a:pt x="31" y="968"/>
                  </a:lnTo>
                  <a:lnTo>
                    <a:pt x="38" y="972"/>
                  </a:lnTo>
                  <a:lnTo>
                    <a:pt x="45" y="978"/>
                  </a:lnTo>
                  <a:lnTo>
                    <a:pt x="54" y="981"/>
                  </a:lnTo>
                  <a:lnTo>
                    <a:pt x="61" y="984"/>
                  </a:lnTo>
                  <a:lnTo>
                    <a:pt x="70" y="986"/>
                  </a:lnTo>
                  <a:lnTo>
                    <a:pt x="78" y="988"/>
                  </a:lnTo>
                  <a:lnTo>
                    <a:pt x="87" y="988"/>
                  </a:lnTo>
                  <a:lnTo>
                    <a:pt x="97" y="988"/>
                  </a:lnTo>
                  <a:lnTo>
                    <a:pt x="105" y="986"/>
                  </a:lnTo>
                  <a:lnTo>
                    <a:pt x="114" y="984"/>
                  </a:lnTo>
                  <a:lnTo>
                    <a:pt x="122" y="981"/>
                  </a:lnTo>
                  <a:lnTo>
                    <a:pt x="129" y="978"/>
                  </a:lnTo>
                  <a:lnTo>
                    <a:pt x="137" y="972"/>
                  </a:lnTo>
                  <a:lnTo>
                    <a:pt x="143" y="968"/>
                  </a:lnTo>
                  <a:lnTo>
                    <a:pt x="150" y="962"/>
                  </a:lnTo>
                  <a:lnTo>
                    <a:pt x="155" y="956"/>
                  </a:lnTo>
                  <a:lnTo>
                    <a:pt x="160" y="949"/>
                  </a:lnTo>
                  <a:lnTo>
                    <a:pt x="165" y="942"/>
                  </a:lnTo>
                  <a:lnTo>
                    <a:pt x="168" y="934"/>
                  </a:lnTo>
                  <a:lnTo>
                    <a:pt x="171" y="926"/>
                  </a:lnTo>
                  <a:lnTo>
                    <a:pt x="173" y="917"/>
                  </a:lnTo>
                  <a:lnTo>
                    <a:pt x="175" y="909"/>
                  </a:lnTo>
                  <a:lnTo>
                    <a:pt x="176" y="900"/>
                  </a:lnTo>
                  <a:lnTo>
                    <a:pt x="175" y="890"/>
                  </a:lnTo>
                  <a:lnTo>
                    <a:pt x="173" y="881"/>
                  </a:lnTo>
                  <a:lnTo>
                    <a:pt x="171" y="872"/>
                  </a:lnTo>
                  <a:lnTo>
                    <a:pt x="168" y="863"/>
                  </a:lnTo>
                  <a:lnTo>
                    <a:pt x="164" y="856"/>
                  </a:lnTo>
                  <a:lnTo>
                    <a:pt x="158" y="848"/>
                  </a:lnTo>
                  <a:lnTo>
                    <a:pt x="153" y="841"/>
                  </a:lnTo>
                  <a:lnTo>
                    <a:pt x="146" y="834"/>
                  </a:lnTo>
                  <a:lnTo>
                    <a:pt x="324" y="524"/>
                  </a:lnTo>
                  <a:lnTo>
                    <a:pt x="331" y="526"/>
                  </a:lnTo>
                  <a:lnTo>
                    <a:pt x="338" y="529"/>
                  </a:lnTo>
                  <a:lnTo>
                    <a:pt x="344" y="530"/>
                  </a:lnTo>
                  <a:lnTo>
                    <a:pt x="352" y="530"/>
                  </a:lnTo>
                  <a:lnTo>
                    <a:pt x="359" y="530"/>
                  </a:lnTo>
                  <a:lnTo>
                    <a:pt x="367" y="529"/>
                  </a:lnTo>
                  <a:lnTo>
                    <a:pt x="374" y="526"/>
                  </a:lnTo>
                  <a:lnTo>
                    <a:pt x="381" y="524"/>
                  </a:lnTo>
                  <a:lnTo>
                    <a:pt x="388" y="521"/>
                  </a:lnTo>
                  <a:lnTo>
                    <a:pt x="395" y="518"/>
                  </a:lnTo>
                  <a:lnTo>
                    <a:pt x="400" y="514"/>
                  </a:lnTo>
                  <a:lnTo>
                    <a:pt x="407" y="509"/>
                  </a:lnTo>
                  <a:lnTo>
                    <a:pt x="574" y="647"/>
                  </a:lnTo>
                  <a:lnTo>
                    <a:pt x="570" y="657"/>
                  </a:lnTo>
                  <a:lnTo>
                    <a:pt x="565" y="667"/>
                  </a:lnTo>
                  <a:lnTo>
                    <a:pt x="564" y="678"/>
                  </a:lnTo>
                  <a:lnTo>
                    <a:pt x="563" y="688"/>
                  </a:lnTo>
                  <a:lnTo>
                    <a:pt x="563" y="697"/>
                  </a:lnTo>
                  <a:lnTo>
                    <a:pt x="565" y="706"/>
                  </a:lnTo>
                  <a:lnTo>
                    <a:pt x="568" y="714"/>
                  </a:lnTo>
                  <a:lnTo>
                    <a:pt x="570" y="723"/>
                  </a:lnTo>
                  <a:lnTo>
                    <a:pt x="574" y="730"/>
                  </a:lnTo>
                  <a:lnTo>
                    <a:pt x="578" y="737"/>
                  </a:lnTo>
                  <a:lnTo>
                    <a:pt x="584" y="745"/>
                  </a:lnTo>
                  <a:lnTo>
                    <a:pt x="589" y="751"/>
                  </a:lnTo>
                  <a:lnTo>
                    <a:pt x="596" y="756"/>
                  </a:lnTo>
                  <a:lnTo>
                    <a:pt x="602" y="762"/>
                  </a:lnTo>
                  <a:lnTo>
                    <a:pt x="610" y="766"/>
                  </a:lnTo>
                  <a:lnTo>
                    <a:pt x="617" y="769"/>
                  </a:lnTo>
                  <a:lnTo>
                    <a:pt x="625" y="773"/>
                  </a:lnTo>
                  <a:lnTo>
                    <a:pt x="634" y="775"/>
                  </a:lnTo>
                  <a:lnTo>
                    <a:pt x="642" y="776"/>
                  </a:lnTo>
                  <a:lnTo>
                    <a:pt x="652" y="777"/>
                  </a:lnTo>
                  <a:lnTo>
                    <a:pt x="661" y="776"/>
                  </a:lnTo>
                  <a:lnTo>
                    <a:pt x="669" y="775"/>
                  </a:lnTo>
                  <a:lnTo>
                    <a:pt x="678" y="773"/>
                  </a:lnTo>
                  <a:lnTo>
                    <a:pt x="685" y="769"/>
                  </a:lnTo>
                  <a:lnTo>
                    <a:pt x="693" y="766"/>
                  </a:lnTo>
                  <a:lnTo>
                    <a:pt x="700" y="762"/>
                  </a:lnTo>
                  <a:lnTo>
                    <a:pt x="707" y="756"/>
                  </a:lnTo>
                  <a:lnTo>
                    <a:pt x="713" y="751"/>
                  </a:lnTo>
                  <a:lnTo>
                    <a:pt x="719" y="745"/>
                  </a:lnTo>
                  <a:lnTo>
                    <a:pt x="724" y="737"/>
                  </a:lnTo>
                  <a:lnTo>
                    <a:pt x="729" y="730"/>
                  </a:lnTo>
                  <a:lnTo>
                    <a:pt x="733" y="723"/>
                  </a:lnTo>
                  <a:lnTo>
                    <a:pt x="735" y="714"/>
                  </a:lnTo>
                  <a:lnTo>
                    <a:pt x="737" y="706"/>
                  </a:lnTo>
                  <a:lnTo>
                    <a:pt x="739" y="697"/>
                  </a:lnTo>
                  <a:lnTo>
                    <a:pt x="739" y="688"/>
                  </a:lnTo>
                  <a:lnTo>
                    <a:pt x="738" y="676"/>
                  </a:lnTo>
                  <a:lnTo>
                    <a:pt x="736" y="666"/>
                  </a:lnTo>
                  <a:lnTo>
                    <a:pt x="733" y="655"/>
                  </a:lnTo>
                  <a:lnTo>
                    <a:pt x="729" y="645"/>
                  </a:lnTo>
                  <a:lnTo>
                    <a:pt x="722" y="635"/>
                  </a:lnTo>
                  <a:lnTo>
                    <a:pt x="716" y="628"/>
                  </a:lnTo>
                  <a:lnTo>
                    <a:pt x="707" y="620"/>
                  </a:lnTo>
                  <a:lnTo>
                    <a:pt x="698" y="614"/>
                  </a:lnTo>
                  <a:lnTo>
                    <a:pt x="865" y="175"/>
                  </a:lnTo>
                  <a:lnTo>
                    <a:pt x="872" y="176"/>
                  </a:lnTo>
                  <a:lnTo>
                    <a:pt x="881" y="176"/>
                  </a:lnTo>
                  <a:lnTo>
                    <a:pt x="890" y="176"/>
                  </a:lnTo>
                  <a:lnTo>
                    <a:pt x="898" y="175"/>
                  </a:lnTo>
                  <a:lnTo>
                    <a:pt x="907" y="173"/>
                  </a:lnTo>
                  <a:lnTo>
                    <a:pt x="915" y="170"/>
                  </a:lnTo>
                  <a:lnTo>
                    <a:pt x="923" y="166"/>
                  </a:lnTo>
                  <a:lnTo>
                    <a:pt x="931" y="161"/>
                  </a:lnTo>
                  <a:lnTo>
                    <a:pt x="937" y="157"/>
                  </a:lnTo>
                  <a:lnTo>
                    <a:pt x="944" y="151"/>
                  </a:lnTo>
                  <a:lnTo>
                    <a:pt x="949" y="145"/>
                  </a:lnTo>
                  <a:lnTo>
                    <a:pt x="954" y="138"/>
                  </a:lnTo>
                  <a:lnTo>
                    <a:pt x="959" y="131"/>
                  </a:lnTo>
                  <a:lnTo>
                    <a:pt x="962" y="122"/>
                  </a:lnTo>
                  <a:lnTo>
                    <a:pt x="965" y="115"/>
                  </a:lnTo>
                  <a:lnTo>
                    <a:pt x="967" y="106"/>
                  </a:lnTo>
                  <a:lnTo>
                    <a:pt x="968" y="98"/>
                  </a:lnTo>
                  <a:lnTo>
                    <a:pt x="969" y="89"/>
                  </a:lnTo>
                  <a:lnTo>
                    <a:pt x="968" y="79"/>
                  </a:lnTo>
                  <a:lnTo>
                    <a:pt x="967" y="71"/>
                  </a:lnTo>
                  <a:lnTo>
                    <a:pt x="965" y="62"/>
                  </a:lnTo>
                  <a:lnTo>
                    <a:pt x="962" y="54"/>
                  </a:lnTo>
                  <a:lnTo>
                    <a:pt x="959" y="47"/>
                  </a:lnTo>
                  <a:lnTo>
                    <a:pt x="954" y="39"/>
                  </a:lnTo>
                  <a:lnTo>
                    <a:pt x="949" y="33"/>
                  </a:lnTo>
                  <a:lnTo>
                    <a:pt x="944" y="26"/>
                  </a:lnTo>
                  <a:lnTo>
                    <a:pt x="937" y="21"/>
                  </a:lnTo>
                  <a:lnTo>
                    <a:pt x="931" y="16"/>
                  </a:lnTo>
                  <a:lnTo>
                    <a:pt x="923" y="11"/>
                  </a:lnTo>
                  <a:lnTo>
                    <a:pt x="915" y="8"/>
                  </a:lnTo>
                  <a:lnTo>
                    <a:pt x="907" y="5"/>
                  </a:lnTo>
                  <a:lnTo>
                    <a:pt x="898" y="3"/>
                  </a:lnTo>
                  <a:lnTo>
                    <a:pt x="890" y="1"/>
                  </a:lnTo>
                  <a:lnTo>
                    <a:pt x="881" y="0"/>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3" name="PA-矩形 3"/>
            <p:cNvSpPr txBox="1">
              <a:spLocks noChangeArrowheads="1"/>
            </p:cNvSpPr>
            <p:nvPr>
              <p:custDataLst>
                <p:tags r:id="rId41"/>
              </p:custDataLst>
            </p:nvPr>
          </p:nvSpPr>
          <p:spPr>
            <a:xfrm>
              <a:off x="7374333" y="5058731"/>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8" name="PA-矩形 24"/>
            <p:cNvSpPr/>
            <p:nvPr>
              <p:custDataLst>
                <p:tags r:id="rId42"/>
              </p:custDataLst>
            </p:nvPr>
          </p:nvSpPr>
          <p:spPr>
            <a:xfrm>
              <a:off x="6938234" y="2417515"/>
              <a:ext cx="1634223" cy="1167820"/>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6" name="PA-组合 5"/>
          <p:cNvGrpSpPr/>
          <p:nvPr>
            <p:custDataLst>
              <p:tags r:id="rId43"/>
            </p:custDataLst>
          </p:nvPr>
        </p:nvGrpSpPr>
        <p:grpSpPr>
          <a:xfrm>
            <a:off x="8585399" y="1527822"/>
            <a:ext cx="2582636" cy="3813904"/>
            <a:chOff x="8585399" y="1527822"/>
            <a:chExt cx="2582636" cy="3813904"/>
          </a:xfrm>
        </p:grpSpPr>
        <p:sp>
          <p:nvSpPr>
            <p:cNvPr id="59" name="PA-矩形 49"/>
            <p:cNvSpPr/>
            <p:nvPr>
              <p:custDataLst>
                <p:tags r:id="rId44"/>
              </p:custDataLst>
            </p:nvPr>
          </p:nvSpPr>
          <p:spPr bwMode="auto">
            <a:xfrm>
              <a:off x="8587568" y="1527822"/>
              <a:ext cx="1854742" cy="2715918"/>
            </a:xfrm>
            <a:prstGeom prst="rect">
              <a:avLst/>
            </a:pr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PA-立方体 42"/>
            <p:cNvSpPr/>
            <p:nvPr>
              <p:custDataLst>
                <p:tags r:id="rId45"/>
              </p:custDataLst>
            </p:nvPr>
          </p:nvSpPr>
          <p:spPr>
            <a:xfrm flipH="1">
              <a:off x="8585399" y="4118401"/>
              <a:ext cx="2582636" cy="1131941"/>
            </a:xfrm>
            <a:prstGeom prst="cube">
              <a:avLst>
                <a:gd name="adj" fmla="val 63892"/>
              </a:avLst>
            </a:prstGeom>
            <a:solidFill>
              <a:srgbClr val="6B7278"/>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80" name="Group 33"/>
            <p:cNvGrpSpPr/>
            <p:nvPr/>
          </p:nvGrpSpPr>
          <p:grpSpPr>
            <a:xfrm>
              <a:off x="9585179" y="3359465"/>
              <a:ext cx="382112" cy="1312019"/>
              <a:chOff x="4948238" y="2751138"/>
              <a:chExt cx="585788" cy="2011362"/>
            </a:xfrm>
            <a:solidFill>
              <a:sysClr val="windowText" lastClr="000000">
                <a:lumMod val="85000"/>
                <a:lumOff val="15000"/>
              </a:sysClr>
            </a:solidFill>
          </p:grpSpPr>
          <p:sp>
            <p:nvSpPr>
              <p:cNvPr id="81" name="PA-任意多边形 13"/>
              <p:cNvSpPr/>
              <p:nvPr>
                <p:custDataLst>
                  <p:tags r:id="rId46"/>
                </p:custDataLst>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2" name="PA-任意多边形 14"/>
              <p:cNvSpPr/>
              <p:nvPr>
                <p:custDataLst>
                  <p:tags r:id="rId47"/>
                </p:custDataLst>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PA-任意多边形 15"/>
              <p:cNvSpPr/>
              <p:nvPr>
                <p:custDataLst>
                  <p:tags r:id="rId48"/>
                </p:custDataLst>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4" name="PA-任意多边形 16"/>
              <p:cNvSpPr/>
              <p:nvPr>
                <p:custDataLst>
                  <p:tags r:id="rId49"/>
                </p:custDataLst>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gr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7" name="PA-任意多边形 327"/>
            <p:cNvSpPr>
              <a:spLocks noEditPoints="1"/>
            </p:cNvSpPr>
            <p:nvPr>
              <p:custDataLst>
                <p:tags r:id="rId50"/>
              </p:custDataLst>
            </p:nvPr>
          </p:nvSpPr>
          <p:spPr bwMode="auto">
            <a:xfrm>
              <a:off x="9358508" y="1788247"/>
              <a:ext cx="334963" cy="392113"/>
            </a:xfrm>
            <a:custGeom>
              <a:avLst/>
              <a:gdLst>
                <a:gd name="T0" fmla="*/ 507 w 847"/>
                <a:gd name="T1" fmla="*/ 623 h 987"/>
                <a:gd name="T2" fmla="*/ 212 w 847"/>
                <a:gd name="T3" fmla="*/ 777 h 987"/>
                <a:gd name="T4" fmla="*/ 453 w 847"/>
                <a:gd name="T5" fmla="*/ 44 h 987"/>
                <a:gd name="T6" fmla="*/ 475 w 847"/>
                <a:gd name="T7" fmla="*/ 78 h 987"/>
                <a:gd name="T8" fmla="*/ 468 w 847"/>
                <a:gd name="T9" fmla="*/ 118 h 987"/>
                <a:gd name="T10" fmla="*/ 434 w 847"/>
                <a:gd name="T11" fmla="*/ 139 h 987"/>
                <a:gd name="T12" fmla="*/ 394 w 847"/>
                <a:gd name="T13" fmla="*/ 132 h 987"/>
                <a:gd name="T14" fmla="*/ 372 w 847"/>
                <a:gd name="T15" fmla="*/ 98 h 987"/>
                <a:gd name="T16" fmla="*/ 379 w 847"/>
                <a:gd name="T17" fmla="*/ 58 h 987"/>
                <a:gd name="T18" fmla="*/ 413 w 847"/>
                <a:gd name="T19" fmla="*/ 36 h 987"/>
                <a:gd name="T20" fmla="*/ 499 w 847"/>
                <a:gd name="T21" fmla="*/ 134 h 987"/>
                <a:gd name="T22" fmla="*/ 510 w 847"/>
                <a:gd name="T23" fmla="*/ 105 h 987"/>
                <a:gd name="T24" fmla="*/ 510 w 847"/>
                <a:gd name="T25" fmla="*/ 70 h 987"/>
                <a:gd name="T26" fmla="*/ 497 w 847"/>
                <a:gd name="T27" fmla="*/ 39 h 987"/>
                <a:gd name="T28" fmla="*/ 473 w 847"/>
                <a:gd name="T29" fmla="*/ 15 h 987"/>
                <a:gd name="T30" fmla="*/ 441 w 847"/>
                <a:gd name="T31" fmla="*/ 1 h 987"/>
                <a:gd name="T32" fmla="*/ 405 w 847"/>
                <a:gd name="T33" fmla="*/ 1 h 987"/>
                <a:gd name="T34" fmla="*/ 374 w 847"/>
                <a:gd name="T35" fmla="*/ 15 h 987"/>
                <a:gd name="T36" fmla="*/ 350 w 847"/>
                <a:gd name="T37" fmla="*/ 39 h 987"/>
                <a:gd name="T38" fmla="*/ 337 w 847"/>
                <a:gd name="T39" fmla="*/ 70 h 987"/>
                <a:gd name="T40" fmla="*/ 337 w 847"/>
                <a:gd name="T41" fmla="*/ 105 h 987"/>
                <a:gd name="T42" fmla="*/ 348 w 847"/>
                <a:gd name="T43" fmla="*/ 134 h 987"/>
                <a:gd name="T44" fmla="*/ 320 w 847"/>
                <a:gd name="T45" fmla="*/ 153 h 987"/>
                <a:gd name="T46" fmla="*/ 250 w 847"/>
                <a:gd name="T47" fmla="*/ 178 h 987"/>
                <a:gd name="T48" fmla="*/ 185 w 847"/>
                <a:gd name="T49" fmla="*/ 215 h 987"/>
                <a:gd name="T50" fmla="*/ 129 w 847"/>
                <a:gd name="T51" fmla="*/ 261 h 987"/>
                <a:gd name="T52" fmla="*/ 80 w 847"/>
                <a:gd name="T53" fmla="*/ 317 h 987"/>
                <a:gd name="T54" fmla="*/ 42 w 847"/>
                <a:gd name="T55" fmla="*/ 380 h 987"/>
                <a:gd name="T56" fmla="*/ 16 w 847"/>
                <a:gd name="T57" fmla="*/ 449 h 987"/>
                <a:gd name="T58" fmla="*/ 2 w 847"/>
                <a:gd name="T59" fmla="*/ 525 h 987"/>
                <a:gd name="T60" fmla="*/ 2 w 847"/>
                <a:gd name="T61" fmla="*/ 607 h 987"/>
                <a:gd name="T62" fmla="*/ 20 w 847"/>
                <a:gd name="T63" fmla="*/ 690 h 987"/>
                <a:gd name="T64" fmla="*/ 51 w 847"/>
                <a:gd name="T65" fmla="*/ 766 h 987"/>
                <a:gd name="T66" fmla="*/ 97 w 847"/>
                <a:gd name="T67" fmla="*/ 834 h 987"/>
                <a:gd name="T68" fmla="*/ 155 w 847"/>
                <a:gd name="T69" fmla="*/ 891 h 987"/>
                <a:gd name="T70" fmla="*/ 222 w 847"/>
                <a:gd name="T71" fmla="*/ 936 h 987"/>
                <a:gd name="T72" fmla="*/ 297 w 847"/>
                <a:gd name="T73" fmla="*/ 969 h 987"/>
                <a:gd name="T74" fmla="*/ 380 w 847"/>
                <a:gd name="T75" fmla="*/ 985 h 987"/>
                <a:gd name="T76" fmla="*/ 467 w 847"/>
                <a:gd name="T77" fmla="*/ 985 h 987"/>
                <a:gd name="T78" fmla="*/ 549 w 847"/>
                <a:gd name="T79" fmla="*/ 968 h 987"/>
                <a:gd name="T80" fmla="*/ 626 w 847"/>
                <a:gd name="T81" fmla="*/ 936 h 987"/>
                <a:gd name="T82" fmla="*/ 692 w 847"/>
                <a:gd name="T83" fmla="*/ 891 h 987"/>
                <a:gd name="T84" fmla="*/ 750 w 847"/>
                <a:gd name="T85" fmla="*/ 834 h 987"/>
                <a:gd name="T86" fmla="*/ 795 w 847"/>
                <a:gd name="T87" fmla="*/ 766 h 987"/>
                <a:gd name="T88" fmla="*/ 827 w 847"/>
                <a:gd name="T89" fmla="*/ 690 h 987"/>
                <a:gd name="T90" fmla="*/ 845 w 847"/>
                <a:gd name="T91" fmla="*/ 607 h 987"/>
                <a:gd name="T92" fmla="*/ 845 w 847"/>
                <a:gd name="T93" fmla="*/ 525 h 987"/>
                <a:gd name="T94" fmla="*/ 831 w 847"/>
                <a:gd name="T95" fmla="*/ 449 h 987"/>
                <a:gd name="T96" fmla="*/ 805 w 847"/>
                <a:gd name="T97" fmla="*/ 380 h 987"/>
                <a:gd name="T98" fmla="*/ 767 w 847"/>
                <a:gd name="T99" fmla="*/ 317 h 987"/>
                <a:gd name="T100" fmla="*/ 718 w 847"/>
                <a:gd name="T101" fmla="*/ 261 h 987"/>
                <a:gd name="T102" fmla="*/ 662 w 847"/>
                <a:gd name="T103" fmla="*/ 215 h 987"/>
                <a:gd name="T104" fmla="*/ 597 w 847"/>
                <a:gd name="T105" fmla="*/ 178 h 987"/>
                <a:gd name="T106" fmla="*/ 527 w 847"/>
                <a:gd name="T107" fmla="*/ 15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987">
                  <a:moveTo>
                    <a:pt x="507" y="623"/>
                  </a:moveTo>
                  <a:lnTo>
                    <a:pt x="364" y="481"/>
                  </a:lnTo>
                  <a:lnTo>
                    <a:pt x="634" y="353"/>
                  </a:lnTo>
                  <a:lnTo>
                    <a:pt x="507" y="623"/>
                  </a:lnTo>
                  <a:close/>
                  <a:moveTo>
                    <a:pt x="212" y="777"/>
                  </a:moveTo>
                  <a:lnTo>
                    <a:pt x="339" y="506"/>
                  </a:lnTo>
                  <a:lnTo>
                    <a:pt x="482" y="648"/>
                  </a:lnTo>
                  <a:lnTo>
                    <a:pt x="212" y="777"/>
                  </a:lnTo>
                  <a:close/>
                  <a:moveTo>
                    <a:pt x="424" y="35"/>
                  </a:moveTo>
                  <a:lnTo>
                    <a:pt x="434" y="36"/>
                  </a:lnTo>
                  <a:lnTo>
                    <a:pt x="444" y="39"/>
                  </a:lnTo>
                  <a:lnTo>
                    <a:pt x="453" y="44"/>
                  </a:lnTo>
                  <a:lnTo>
                    <a:pt x="461" y="51"/>
                  </a:lnTo>
                  <a:lnTo>
                    <a:pt x="468" y="58"/>
                  </a:lnTo>
                  <a:lnTo>
                    <a:pt x="472" y="67"/>
                  </a:lnTo>
                  <a:lnTo>
                    <a:pt x="475" y="78"/>
                  </a:lnTo>
                  <a:lnTo>
                    <a:pt x="476" y="88"/>
                  </a:lnTo>
                  <a:lnTo>
                    <a:pt x="475" y="98"/>
                  </a:lnTo>
                  <a:lnTo>
                    <a:pt x="472" y="108"/>
                  </a:lnTo>
                  <a:lnTo>
                    <a:pt x="468" y="118"/>
                  </a:lnTo>
                  <a:lnTo>
                    <a:pt x="461" y="125"/>
                  </a:lnTo>
                  <a:lnTo>
                    <a:pt x="453" y="132"/>
                  </a:lnTo>
                  <a:lnTo>
                    <a:pt x="444" y="137"/>
                  </a:lnTo>
                  <a:lnTo>
                    <a:pt x="434" y="139"/>
                  </a:lnTo>
                  <a:lnTo>
                    <a:pt x="424" y="141"/>
                  </a:lnTo>
                  <a:lnTo>
                    <a:pt x="413" y="139"/>
                  </a:lnTo>
                  <a:lnTo>
                    <a:pt x="403" y="137"/>
                  </a:lnTo>
                  <a:lnTo>
                    <a:pt x="394" y="132"/>
                  </a:lnTo>
                  <a:lnTo>
                    <a:pt x="386" y="125"/>
                  </a:lnTo>
                  <a:lnTo>
                    <a:pt x="379" y="118"/>
                  </a:lnTo>
                  <a:lnTo>
                    <a:pt x="375" y="108"/>
                  </a:lnTo>
                  <a:lnTo>
                    <a:pt x="372" y="98"/>
                  </a:lnTo>
                  <a:lnTo>
                    <a:pt x="371" y="88"/>
                  </a:lnTo>
                  <a:lnTo>
                    <a:pt x="372" y="78"/>
                  </a:lnTo>
                  <a:lnTo>
                    <a:pt x="375" y="67"/>
                  </a:lnTo>
                  <a:lnTo>
                    <a:pt x="379" y="58"/>
                  </a:lnTo>
                  <a:lnTo>
                    <a:pt x="386" y="51"/>
                  </a:lnTo>
                  <a:lnTo>
                    <a:pt x="394" y="44"/>
                  </a:lnTo>
                  <a:lnTo>
                    <a:pt x="403" y="39"/>
                  </a:lnTo>
                  <a:lnTo>
                    <a:pt x="413" y="36"/>
                  </a:lnTo>
                  <a:lnTo>
                    <a:pt x="424" y="35"/>
                  </a:lnTo>
                  <a:close/>
                  <a:moveTo>
                    <a:pt x="489" y="146"/>
                  </a:moveTo>
                  <a:lnTo>
                    <a:pt x="494" y="141"/>
                  </a:lnTo>
                  <a:lnTo>
                    <a:pt x="499" y="134"/>
                  </a:lnTo>
                  <a:lnTo>
                    <a:pt x="502" y="126"/>
                  </a:lnTo>
                  <a:lnTo>
                    <a:pt x="506" y="120"/>
                  </a:lnTo>
                  <a:lnTo>
                    <a:pt x="508" y="112"/>
                  </a:lnTo>
                  <a:lnTo>
                    <a:pt x="510" y="105"/>
                  </a:lnTo>
                  <a:lnTo>
                    <a:pt x="511" y="96"/>
                  </a:lnTo>
                  <a:lnTo>
                    <a:pt x="512" y="88"/>
                  </a:lnTo>
                  <a:lnTo>
                    <a:pt x="511" y="79"/>
                  </a:lnTo>
                  <a:lnTo>
                    <a:pt x="510" y="70"/>
                  </a:lnTo>
                  <a:lnTo>
                    <a:pt x="508" y="62"/>
                  </a:lnTo>
                  <a:lnTo>
                    <a:pt x="505" y="54"/>
                  </a:lnTo>
                  <a:lnTo>
                    <a:pt x="501" y="47"/>
                  </a:lnTo>
                  <a:lnTo>
                    <a:pt x="497" y="39"/>
                  </a:lnTo>
                  <a:lnTo>
                    <a:pt x="492" y="31"/>
                  </a:lnTo>
                  <a:lnTo>
                    <a:pt x="486" y="26"/>
                  </a:lnTo>
                  <a:lnTo>
                    <a:pt x="480" y="20"/>
                  </a:lnTo>
                  <a:lnTo>
                    <a:pt x="473" y="15"/>
                  </a:lnTo>
                  <a:lnTo>
                    <a:pt x="466" y="11"/>
                  </a:lnTo>
                  <a:lnTo>
                    <a:pt x="458" y="7"/>
                  </a:lnTo>
                  <a:lnTo>
                    <a:pt x="449" y="3"/>
                  </a:lnTo>
                  <a:lnTo>
                    <a:pt x="441" y="1"/>
                  </a:lnTo>
                  <a:lnTo>
                    <a:pt x="432" y="0"/>
                  </a:lnTo>
                  <a:lnTo>
                    <a:pt x="424" y="0"/>
                  </a:lnTo>
                  <a:lnTo>
                    <a:pt x="415" y="0"/>
                  </a:lnTo>
                  <a:lnTo>
                    <a:pt x="405" y="1"/>
                  </a:lnTo>
                  <a:lnTo>
                    <a:pt x="398" y="3"/>
                  </a:lnTo>
                  <a:lnTo>
                    <a:pt x="389" y="7"/>
                  </a:lnTo>
                  <a:lnTo>
                    <a:pt x="381" y="11"/>
                  </a:lnTo>
                  <a:lnTo>
                    <a:pt x="374" y="15"/>
                  </a:lnTo>
                  <a:lnTo>
                    <a:pt x="367" y="20"/>
                  </a:lnTo>
                  <a:lnTo>
                    <a:pt x="361" y="26"/>
                  </a:lnTo>
                  <a:lnTo>
                    <a:pt x="356" y="31"/>
                  </a:lnTo>
                  <a:lnTo>
                    <a:pt x="350" y="39"/>
                  </a:lnTo>
                  <a:lnTo>
                    <a:pt x="346" y="47"/>
                  </a:lnTo>
                  <a:lnTo>
                    <a:pt x="343" y="54"/>
                  </a:lnTo>
                  <a:lnTo>
                    <a:pt x="339" y="62"/>
                  </a:lnTo>
                  <a:lnTo>
                    <a:pt x="337" y="70"/>
                  </a:lnTo>
                  <a:lnTo>
                    <a:pt x="336" y="79"/>
                  </a:lnTo>
                  <a:lnTo>
                    <a:pt x="335" y="88"/>
                  </a:lnTo>
                  <a:lnTo>
                    <a:pt x="336" y="96"/>
                  </a:lnTo>
                  <a:lnTo>
                    <a:pt x="337" y="105"/>
                  </a:lnTo>
                  <a:lnTo>
                    <a:pt x="338" y="112"/>
                  </a:lnTo>
                  <a:lnTo>
                    <a:pt x="341" y="120"/>
                  </a:lnTo>
                  <a:lnTo>
                    <a:pt x="345" y="126"/>
                  </a:lnTo>
                  <a:lnTo>
                    <a:pt x="348" y="134"/>
                  </a:lnTo>
                  <a:lnTo>
                    <a:pt x="352" y="141"/>
                  </a:lnTo>
                  <a:lnTo>
                    <a:pt x="358" y="146"/>
                  </a:lnTo>
                  <a:lnTo>
                    <a:pt x="338" y="149"/>
                  </a:lnTo>
                  <a:lnTo>
                    <a:pt x="320" y="153"/>
                  </a:lnTo>
                  <a:lnTo>
                    <a:pt x="302" y="159"/>
                  </a:lnTo>
                  <a:lnTo>
                    <a:pt x="284" y="164"/>
                  </a:lnTo>
                  <a:lnTo>
                    <a:pt x="267" y="171"/>
                  </a:lnTo>
                  <a:lnTo>
                    <a:pt x="250" y="178"/>
                  </a:lnTo>
                  <a:lnTo>
                    <a:pt x="232" y="186"/>
                  </a:lnTo>
                  <a:lnTo>
                    <a:pt x="216" y="195"/>
                  </a:lnTo>
                  <a:lnTo>
                    <a:pt x="200" y="204"/>
                  </a:lnTo>
                  <a:lnTo>
                    <a:pt x="185" y="215"/>
                  </a:lnTo>
                  <a:lnTo>
                    <a:pt x="170" y="225"/>
                  </a:lnTo>
                  <a:lnTo>
                    <a:pt x="156" y="237"/>
                  </a:lnTo>
                  <a:lnTo>
                    <a:pt x="142" y="249"/>
                  </a:lnTo>
                  <a:lnTo>
                    <a:pt x="129" y="261"/>
                  </a:lnTo>
                  <a:lnTo>
                    <a:pt x="116" y="274"/>
                  </a:lnTo>
                  <a:lnTo>
                    <a:pt x="103" y="287"/>
                  </a:lnTo>
                  <a:lnTo>
                    <a:pt x="91" y="301"/>
                  </a:lnTo>
                  <a:lnTo>
                    <a:pt x="80" y="317"/>
                  </a:lnTo>
                  <a:lnTo>
                    <a:pt x="69" y="332"/>
                  </a:lnTo>
                  <a:lnTo>
                    <a:pt x="60" y="348"/>
                  </a:lnTo>
                  <a:lnTo>
                    <a:pt x="51" y="363"/>
                  </a:lnTo>
                  <a:lnTo>
                    <a:pt x="42" y="380"/>
                  </a:lnTo>
                  <a:lnTo>
                    <a:pt x="35" y="396"/>
                  </a:lnTo>
                  <a:lnTo>
                    <a:pt x="27" y="414"/>
                  </a:lnTo>
                  <a:lnTo>
                    <a:pt x="22" y="432"/>
                  </a:lnTo>
                  <a:lnTo>
                    <a:pt x="16" y="449"/>
                  </a:lnTo>
                  <a:lnTo>
                    <a:pt x="11" y="468"/>
                  </a:lnTo>
                  <a:lnTo>
                    <a:pt x="8" y="487"/>
                  </a:lnTo>
                  <a:lnTo>
                    <a:pt x="5" y="506"/>
                  </a:lnTo>
                  <a:lnTo>
                    <a:pt x="2" y="525"/>
                  </a:lnTo>
                  <a:lnTo>
                    <a:pt x="1" y="544"/>
                  </a:lnTo>
                  <a:lnTo>
                    <a:pt x="0" y="564"/>
                  </a:lnTo>
                  <a:lnTo>
                    <a:pt x="1" y="585"/>
                  </a:lnTo>
                  <a:lnTo>
                    <a:pt x="2" y="607"/>
                  </a:lnTo>
                  <a:lnTo>
                    <a:pt x="6" y="629"/>
                  </a:lnTo>
                  <a:lnTo>
                    <a:pt x="9" y="649"/>
                  </a:lnTo>
                  <a:lnTo>
                    <a:pt x="13" y="670"/>
                  </a:lnTo>
                  <a:lnTo>
                    <a:pt x="20" y="690"/>
                  </a:lnTo>
                  <a:lnTo>
                    <a:pt x="26" y="710"/>
                  </a:lnTo>
                  <a:lnTo>
                    <a:pt x="34" y="729"/>
                  </a:lnTo>
                  <a:lnTo>
                    <a:pt x="42" y="747"/>
                  </a:lnTo>
                  <a:lnTo>
                    <a:pt x="51" y="766"/>
                  </a:lnTo>
                  <a:lnTo>
                    <a:pt x="62" y="783"/>
                  </a:lnTo>
                  <a:lnTo>
                    <a:pt x="73" y="800"/>
                  </a:lnTo>
                  <a:lnTo>
                    <a:pt x="84" y="818"/>
                  </a:lnTo>
                  <a:lnTo>
                    <a:pt x="97" y="834"/>
                  </a:lnTo>
                  <a:lnTo>
                    <a:pt x="110" y="849"/>
                  </a:lnTo>
                  <a:lnTo>
                    <a:pt x="124" y="863"/>
                  </a:lnTo>
                  <a:lnTo>
                    <a:pt x="138" y="877"/>
                  </a:lnTo>
                  <a:lnTo>
                    <a:pt x="155" y="891"/>
                  </a:lnTo>
                  <a:lnTo>
                    <a:pt x="170" y="903"/>
                  </a:lnTo>
                  <a:lnTo>
                    <a:pt x="187" y="915"/>
                  </a:lnTo>
                  <a:lnTo>
                    <a:pt x="204" y="926"/>
                  </a:lnTo>
                  <a:lnTo>
                    <a:pt x="222" y="936"/>
                  </a:lnTo>
                  <a:lnTo>
                    <a:pt x="240" y="945"/>
                  </a:lnTo>
                  <a:lnTo>
                    <a:pt x="258" y="954"/>
                  </a:lnTo>
                  <a:lnTo>
                    <a:pt x="278" y="961"/>
                  </a:lnTo>
                  <a:lnTo>
                    <a:pt x="297" y="969"/>
                  </a:lnTo>
                  <a:lnTo>
                    <a:pt x="318" y="974"/>
                  </a:lnTo>
                  <a:lnTo>
                    <a:pt x="338" y="979"/>
                  </a:lnTo>
                  <a:lnTo>
                    <a:pt x="359" y="983"/>
                  </a:lnTo>
                  <a:lnTo>
                    <a:pt x="380" y="985"/>
                  </a:lnTo>
                  <a:lnTo>
                    <a:pt x="402" y="987"/>
                  </a:lnTo>
                  <a:lnTo>
                    <a:pt x="424" y="987"/>
                  </a:lnTo>
                  <a:lnTo>
                    <a:pt x="445" y="987"/>
                  </a:lnTo>
                  <a:lnTo>
                    <a:pt x="467" y="985"/>
                  </a:lnTo>
                  <a:lnTo>
                    <a:pt x="488" y="983"/>
                  </a:lnTo>
                  <a:lnTo>
                    <a:pt x="509" y="979"/>
                  </a:lnTo>
                  <a:lnTo>
                    <a:pt x="529" y="974"/>
                  </a:lnTo>
                  <a:lnTo>
                    <a:pt x="549" y="968"/>
                  </a:lnTo>
                  <a:lnTo>
                    <a:pt x="569" y="961"/>
                  </a:lnTo>
                  <a:lnTo>
                    <a:pt x="588" y="954"/>
                  </a:lnTo>
                  <a:lnTo>
                    <a:pt x="607" y="945"/>
                  </a:lnTo>
                  <a:lnTo>
                    <a:pt x="626" y="936"/>
                  </a:lnTo>
                  <a:lnTo>
                    <a:pt x="643" y="926"/>
                  </a:lnTo>
                  <a:lnTo>
                    <a:pt x="660" y="915"/>
                  </a:lnTo>
                  <a:lnTo>
                    <a:pt x="676" y="903"/>
                  </a:lnTo>
                  <a:lnTo>
                    <a:pt x="692" y="891"/>
                  </a:lnTo>
                  <a:lnTo>
                    <a:pt x="708" y="877"/>
                  </a:lnTo>
                  <a:lnTo>
                    <a:pt x="723" y="863"/>
                  </a:lnTo>
                  <a:lnTo>
                    <a:pt x="737" y="849"/>
                  </a:lnTo>
                  <a:lnTo>
                    <a:pt x="750" y="834"/>
                  </a:lnTo>
                  <a:lnTo>
                    <a:pt x="763" y="818"/>
                  </a:lnTo>
                  <a:lnTo>
                    <a:pt x="775" y="800"/>
                  </a:lnTo>
                  <a:lnTo>
                    <a:pt x="785" y="783"/>
                  </a:lnTo>
                  <a:lnTo>
                    <a:pt x="795" y="766"/>
                  </a:lnTo>
                  <a:lnTo>
                    <a:pt x="805" y="747"/>
                  </a:lnTo>
                  <a:lnTo>
                    <a:pt x="813" y="729"/>
                  </a:lnTo>
                  <a:lnTo>
                    <a:pt x="821" y="710"/>
                  </a:lnTo>
                  <a:lnTo>
                    <a:pt x="827" y="690"/>
                  </a:lnTo>
                  <a:lnTo>
                    <a:pt x="833" y="670"/>
                  </a:lnTo>
                  <a:lnTo>
                    <a:pt x="838" y="649"/>
                  </a:lnTo>
                  <a:lnTo>
                    <a:pt x="842" y="629"/>
                  </a:lnTo>
                  <a:lnTo>
                    <a:pt x="845" y="607"/>
                  </a:lnTo>
                  <a:lnTo>
                    <a:pt x="846" y="585"/>
                  </a:lnTo>
                  <a:lnTo>
                    <a:pt x="847" y="564"/>
                  </a:lnTo>
                  <a:lnTo>
                    <a:pt x="846" y="544"/>
                  </a:lnTo>
                  <a:lnTo>
                    <a:pt x="845" y="525"/>
                  </a:lnTo>
                  <a:lnTo>
                    <a:pt x="843" y="506"/>
                  </a:lnTo>
                  <a:lnTo>
                    <a:pt x="839" y="487"/>
                  </a:lnTo>
                  <a:lnTo>
                    <a:pt x="836" y="468"/>
                  </a:lnTo>
                  <a:lnTo>
                    <a:pt x="831" y="449"/>
                  </a:lnTo>
                  <a:lnTo>
                    <a:pt x="825" y="432"/>
                  </a:lnTo>
                  <a:lnTo>
                    <a:pt x="819" y="414"/>
                  </a:lnTo>
                  <a:lnTo>
                    <a:pt x="812" y="396"/>
                  </a:lnTo>
                  <a:lnTo>
                    <a:pt x="805" y="380"/>
                  </a:lnTo>
                  <a:lnTo>
                    <a:pt x="796" y="363"/>
                  </a:lnTo>
                  <a:lnTo>
                    <a:pt x="786" y="348"/>
                  </a:lnTo>
                  <a:lnTo>
                    <a:pt x="777" y="332"/>
                  </a:lnTo>
                  <a:lnTo>
                    <a:pt x="767" y="317"/>
                  </a:lnTo>
                  <a:lnTo>
                    <a:pt x="755" y="301"/>
                  </a:lnTo>
                  <a:lnTo>
                    <a:pt x="744" y="287"/>
                  </a:lnTo>
                  <a:lnTo>
                    <a:pt x="731" y="274"/>
                  </a:lnTo>
                  <a:lnTo>
                    <a:pt x="718" y="261"/>
                  </a:lnTo>
                  <a:lnTo>
                    <a:pt x="705" y="249"/>
                  </a:lnTo>
                  <a:lnTo>
                    <a:pt x="691" y="237"/>
                  </a:lnTo>
                  <a:lnTo>
                    <a:pt x="677" y="225"/>
                  </a:lnTo>
                  <a:lnTo>
                    <a:pt x="662" y="215"/>
                  </a:lnTo>
                  <a:lnTo>
                    <a:pt x="646" y="204"/>
                  </a:lnTo>
                  <a:lnTo>
                    <a:pt x="631" y="195"/>
                  </a:lnTo>
                  <a:lnTo>
                    <a:pt x="615" y="186"/>
                  </a:lnTo>
                  <a:lnTo>
                    <a:pt x="597" y="178"/>
                  </a:lnTo>
                  <a:lnTo>
                    <a:pt x="580" y="171"/>
                  </a:lnTo>
                  <a:lnTo>
                    <a:pt x="563" y="164"/>
                  </a:lnTo>
                  <a:lnTo>
                    <a:pt x="545" y="159"/>
                  </a:lnTo>
                  <a:lnTo>
                    <a:pt x="527" y="153"/>
                  </a:lnTo>
                  <a:lnTo>
                    <a:pt x="508" y="149"/>
                  </a:lnTo>
                  <a:lnTo>
                    <a:pt x="489" y="146"/>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4" name="PA-矩形 3"/>
            <p:cNvSpPr txBox="1">
              <a:spLocks noChangeArrowheads="1"/>
            </p:cNvSpPr>
            <p:nvPr>
              <p:custDataLst>
                <p:tags r:id="rId51"/>
              </p:custDataLst>
            </p:nvPr>
          </p:nvSpPr>
          <p:spPr>
            <a:xfrm>
              <a:off x="9210838" y="4685517"/>
              <a:ext cx="18164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sz="20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9" name="PA-矩形 24"/>
            <p:cNvSpPr/>
            <p:nvPr>
              <p:custDataLst>
                <p:tags r:id="rId52"/>
              </p:custDataLst>
            </p:nvPr>
          </p:nvSpPr>
          <p:spPr>
            <a:xfrm>
              <a:off x="8738953" y="2211775"/>
              <a:ext cx="1634223" cy="1167820"/>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animEffect transition="in" filter="fade">
                                      <p:cBhvr>
                                        <p:cTn id="9" dur="500"/>
                                        <p:tgtEl>
                                          <p:spTgt spid="10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5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0268" y="2496135"/>
            <a:ext cx="2215219" cy="1799617"/>
            <a:chOff x="4840268" y="2496135"/>
            <a:chExt cx="2215219" cy="1799617"/>
          </a:xfrm>
        </p:grpSpPr>
        <p:sp>
          <p:nvSpPr>
            <p:cNvPr id="52" name="Oval 44"/>
            <p:cNvSpPr/>
            <p:nvPr/>
          </p:nvSpPr>
          <p:spPr>
            <a:xfrm>
              <a:off x="5291884" y="2496135"/>
              <a:ext cx="1343699" cy="1343699"/>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45"/>
            <p:cNvSpPr/>
            <p:nvPr/>
          </p:nvSpPr>
          <p:spPr>
            <a:xfrm>
              <a:off x="5392668" y="2590426"/>
              <a:ext cx="1142128" cy="1142128"/>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1"/>
            <p:cNvGrpSpPr/>
            <p:nvPr/>
          </p:nvGrpSpPr>
          <p:grpSpPr>
            <a:xfrm>
              <a:off x="4840268" y="2514594"/>
              <a:ext cx="2215219" cy="1781158"/>
              <a:chOff x="4862986" y="2720905"/>
              <a:chExt cx="2215218" cy="1781158"/>
            </a:xfrm>
          </p:grpSpPr>
          <p:cxnSp>
            <p:nvCxnSpPr>
              <p:cNvPr id="55" name="Straight Connector 61"/>
              <p:cNvCxnSpPr/>
              <p:nvPr/>
            </p:nvCxnSpPr>
            <p:spPr>
              <a:xfrm flipV="1">
                <a:off x="5986449" y="4046145"/>
                <a:ext cx="0" cy="455918"/>
              </a:xfrm>
              <a:prstGeom prst="line">
                <a:avLst/>
              </a:prstGeom>
              <a:noFill/>
              <a:ln w="3175" cap="flat" cmpd="sng" algn="ctr">
                <a:solidFill>
                  <a:srgbClr val="FF3300"/>
                </a:solidFill>
                <a:prstDash val="solid"/>
                <a:miter lim="800000"/>
                <a:headEnd type="oval" w="med" len="med"/>
                <a:tailEnd type="oval" w="med" len="med"/>
              </a:ln>
              <a:effectLst/>
            </p:spPr>
          </p:cxnSp>
          <p:cxnSp>
            <p:nvCxnSpPr>
              <p:cNvPr id="56" name="Straight Connector 63"/>
              <p:cNvCxnSpPr/>
              <p:nvPr/>
            </p:nvCxnSpPr>
            <p:spPr>
              <a:xfrm flipH="1" flipV="1">
                <a:off x="4862986" y="2720905"/>
                <a:ext cx="520691" cy="334456"/>
              </a:xfrm>
              <a:prstGeom prst="line">
                <a:avLst/>
              </a:prstGeom>
              <a:noFill/>
              <a:ln w="3175" cap="flat" cmpd="sng" algn="ctr">
                <a:solidFill>
                  <a:srgbClr val="FF3300"/>
                </a:solidFill>
                <a:prstDash val="solid"/>
                <a:miter lim="800000"/>
                <a:headEnd type="oval" w="med" len="med"/>
                <a:tailEnd type="oval" w="med" len="med"/>
              </a:ln>
              <a:effectLst/>
            </p:spPr>
          </p:cxnSp>
          <p:cxnSp>
            <p:nvCxnSpPr>
              <p:cNvPr id="57" name="Straight Connector 70"/>
              <p:cNvCxnSpPr/>
              <p:nvPr/>
            </p:nvCxnSpPr>
            <p:spPr>
              <a:xfrm flipV="1">
                <a:off x="6557513" y="2720905"/>
                <a:ext cx="520691" cy="334456"/>
              </a:xfrm>
              <a:prstGeom prst="line">
                <a:avLst/>
              </a:prstGeom>
              <a:noFill/>
              <a:ln w="3175" cap="flat" cmpd="sng" algn="ctr">
                <a:solidFill>
                  <a:srgbClr val="FF3300"/>
                </a:solidFill>
                <a:prstDash val="solid"/>
                <a:miter lim="800000"/>
                <a:headEnd type="oval" w="med" len="med"/>
                <a:tailEnd type="oval" w="med" len="med"/>
              </a:ln>
              <a:effectLst/>
            </p:spPr>
          </p:cxnSp>
          <p:grpSp>
            <p:nvGrpSpPr>
              <p:cNvPr id="58" name="Group 71"/>
              <p:cNvGrpSpPr/>
              <p:nvPr/>
            </p:nvGrpSpPr>
            <p:grpSpPr>
              <a:xfrm flipV="1">
                <a:off x="4862986" y="3726968"/>
                <a:ext cx="2215218" cy="334456"/>
                <a:chOff x="4862986" y="3451820"/>
                <a:chExt cx="2215218" cy="334456"/>
              </a:xfrm>
            </p:grpSpPr>
            <p:cxnSp>
              <p:nvCxnSpPr>
                <p:cNvPr id="59" name="Straight Connector 72"/>
                <p:cNvCxnSpPr/>
                <p:nvPr/>
              </p:nvCxnSpPr>
              <p:spPr>
                <a:xfrm flipH="1" flipV="1">
                  <a:off x="4862986" y="3451820"/>
                  <a:ext cx="520691" cy="334456"/>
                </a:xfrm>
                <a:prstGeom prst="line">
                  <a:avLst/>
                </a:prstGeom>
                <a:noFill/>
                <a:ln w="3175" cap="flat" cmpd="sng" algn="ctr">
                  <a:solidFill>
                    <a:srgbClr val="FF3300"/>
                  </a:solidFill>
                  <a:prstDash val="solid"/>
                  <a:miter lim="800000"/>
                  <a:headEnd type="oval" w="med" len="med"/>
                  <a:tailEnd type="oval" w="med" len="med"/>
                </a:ln>
                <a:effectLst/>
              </p:spPr>
            </p:cxnSp>
            <p:cxnSp>
              <p:nvCxnSpPr>
                <p:cNvPr id="60" name="Straight Connector 73"/>
                <p:cNvCxnSpPr/>
                <p:nvPr/>
              </p:nvCxnSpPr>
              <p:spPr>
                <a:xfrm flipV="1">
                  <a:off x="6557513" y="3451820"/>
                  <a:ext cx="520691" cy="334456"/>
                </a:xfrm>
                <a:prstGeom prst="line">
                  <a:avLst/>
                </a:prstGeom>
                <a:noFill/>
                <a:ln w="3175" cap="flat" cmpd="sng" algn="ctr">
                  <a:solidFill>
                    <a:srgbClr val="FF3300"/>
                  </a:solidFill>
                  <a:prstDash val="solid"/>
                  <a:miter lim="800000"/>
                  <a:headEnd type="oval" w="med" len="med"/>
                  <a:tailEnd type="oval" w="med" len="med"/>
                </a:ln>
                <a:effectLst/>
              </p:spPr>
            </p:cxnSp>
          </p:grpSp>
        </p:grpSp>
        <p:grpSp>
          <p:nvGrpSpPr>
            <p:cNvPr id="67" name="Group 80"/>
            <p:cNvGrpSpPr/>
            <p:nvPr/>
          </p:nvGrpSpPr>
          <p:grpSpPr>
            <a:xfrm>
              <a:off x="5728363" y="2918791"/>
              <a:ext cx="470741" cy="464160"/>
              <a:chOff x="2854452" y="2214257"/>
              <a:chExt cx="389042" cy="383604"/>
            </a:xfrm>
            <a:solidFill>
              <a:srgbClr val="FF3300"/>
            </a:solidFill>
          </p:grpSpPr>
          <p:sp>
            <p:nvSpPr>
              <p:cNvPr id="68" name="Freeform 456"/>
              <p:cNvSpPr/>
              <p:nvPr/>
            </p:nvSpPr>
            <p:spPr bwMode="auto">
              <a:xfrm>
                <a:off x="2854452" y="2214257"/>
                <a:ext cx="389042" cy="383602"/>
              </a:xfrm>
              <a:custGeom>
                <a:avLst/>
                <a:gdLst>
                  <a:gd name="T0" fmla="*/ 138 w 140"/>
                  <a:gd name="T1" fmla="*/ 46 h 138"/>
                  <a:gd name="T2" fmla="*/ 133 w 140"/>
                  <a:gd name="T3" fmla="*/ 46 h 138"/>
                  <a:gd name="T4" fmla="*/ 78 w 140"/>
                  <a:gd name="T5" fmla="*/ 46 h 138"/>
                  <a:gd name="T6" fmla="*/ 78 w 140"/>
                  <a:gd name="T7" fmla="*/ 8 h 138"/>
                  <a:gd name="T8" fmla="*/ 78 w 140"/>
                  <a:gd name="T9" fmla="*/ 0 h 138"/>
                  <a:gd name="T10" fmla="*/ 70 w 140"/>
                  <a:gd name="T11" fmla="*/ 0 h 138"/>
                  <a:gd name="T12" fmla="*/ 8 w 140"/>
                  <a:gd name="T13" fmla="*/ 0 h 138"/>
                  <a:gd name="T14" fmla="*/ 2 w 140"/>
                  <a:gd name="T15" fmla="*/ 0 h 138"/>
                  <a:gd name="T16" fmla="*/ 0 w 140"/>
                  <a:gd name="T17" fmla="*/ 0 h 138"/>
                  <a:gd name="T18" fmla="*/ 0 w 140"/>
                  <a:gd name="T19" fmla="*/ 138 h 138"/>
                  <a:gd name="T20" fmla="*/ 8 w 140"/>
                  <a:gd name="T21" fmla="*/ 138 h 138"/>
                  <a:gd name="T22" fmla="*/ 8 w 140"/>
                  <a:gd name="T23" fmla="*/ 8 h 138"/>
                  <a:gd name="T24" fmla="*/ 70 w 140"/>
                  <a:gd name="T25" fmla="*/ 8 h 138"/>
                  <a:gd name="T26" fmla="*/ 70 w 140"/>
                  <a:gd name="T27" fmla="*/ 138 h 138"/>
                  <a:gd name="T28" fmla="*/ 78 w 140"/>
                  <a:gd name="T29" fmla="*/ 138 h 138"/>
                  <a:gd name="T30" fmla="*/ 78 w 140"/>
                  <a:gd name="T31" fmla="*/ 54 h 138"/>
                  <a:gd name="T32" fmla="*/ 133 w 140"/>
                  <a:gd name="T33" fmla="*/ 54 h 138"/>
                  <a:gd name="T34" fmla="*/ 133 w 140"/>
                  <a:gd name="T35" fmla="*/ 138 h 138"/>
                  <a:gd name="T36" fmla="*/ 140 w 140"/>
                  <a:gd name="T37" fmla="*/ 138 h 138"/>
                  <a:gd name="T38" fmla="*/ 140 w 140"/>
                  <a:gd name="T39" fmla="*/ 46 h 138"/>
                  <a:gd name="T40" fmla="*/ 138 w 140"/>
                  <a:gd name="T41"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8">
                    <a:moveTo>
                      <a:pt x="138" y="46"/>
                    </a:moveTo>
                    <a:lnTo>
                      <a:pt x="133" y="46"/>
                    </a:lnTo>
                    <a:lnTo>
                      <a:pt x="78" y="46"/>
                    </a:lnTo>
                    <a:lnTo>
                      <a:pt x="78" y="8"/>
                    </a:lnTo>
                    <a:lnTo>
                      <a:pt x="78" y="0"/>
                    </a:lnTo>
                    <a:lnTo>
                      <a:pt x="70" y="0"/>
                    </a:lnTo>
                    <a:lnTo>
                      <a:pt x="8" y="0"/>
                    </a:lnTo>
                    <a:lnTo>
                      <a:pt x="2" y="0"/>
                    </a:lnTo>
                    <a:lnTo>
                      <a:pt x="0" y="0"/>
                    </a:lnTo>
                    <a:lnTo>
                      <a:pt x="0" y="138"/>
                    </a:lnTo>
                    <a:lnTo>
                      <a:pt x="8" y="138"/>
                    </a:lnTo>
                    <a:lnTo>
                      <a:pt x="8" y="8"/>
                    </a:lnTo>
                    <a:lnTo>
                      <a:pt x="70" y="8"/>
                    </a:lnTo>
                    <a:lnTo>
                      <a:pt x="70" y="138"/>
                    </a:lnTo>
                    <a:lnTo>
                      <a:pt x="78" y="138"/>
                    </a:lnTo>
                    <a:lnTo>
                      <a:pt x="78" y="54"/>
                    </a:lnTo>
                    <a:lnTo>
                      <a:pt x="133" y="54"/>
                    </a:lnTo>
                    <a:lnTo>
                      <a:pt x="133" y="138"/>
                    </a:lnTo>
                    <a:lnTo>
                      <a:pt x="140" y="138"/>
                    </a:lnTo>
                    <a:lnTo>
                      <a:pt x="140" y="46"/>
                    </a:lnTo>
                    <a:lnTo>
                      <a:pt x="13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9" name="Rectangle 457"/>
              <p:cNvSpPr>
                <a:spLocks noChangeArrowheads="1"/>
              </p:cNvSpPr>
              <p:nvPr/>
            </p:nvSpPr>
            <p:spPr bwMode="auto">
              <a:xfrm>
                <a:off x="2910029" y="2267073"/>
                <a:ext cx="3334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0" name="Rectangle 458"/>
              <p:cNvSpPr>
                <a:spLocks noChangeArrowheads="1"/>
              </p:cNvSpPr>
              <p:nvPr/>
            </p:nvSpPr>
            <p:spPr bwMode="auto">
              <a:xfrm>
                <a:off x="2982280" y="2267073"/>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1" name="Rectangle 459"/>
              <p:cNvSpPr>
                <a:spLocks noChangeArrowheads="1"/>
              </p:cNvSpPr>
              <p:nvPr/>
            </p:nvSpPr>
            <p:spPr bwMode="auto">
              <a:xfrm>
                <a:off x="2910029" y="2331007"/>
                <a:ext cx="3334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2" name="Rectangle 460"/>
              <p:cNvSpPr>
                <a:spLocks noChangeArrowheads="1"/>
              </p:cNvSpPr>
              <p:nvPr/>
            </p:nvSpPr>
            <p:spPr bwMode="auto">
              <a:xfrm>
                <a:off x="2982280" y="2331007"/>
                <a:ext cx="3612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3" name="Rectangle 461"/>
              <p:cNvSpPr>
                <a:spLocks noChangeArrowheads="1"/>
              </p:cNvSpPr>
              <p:nvPr/>
            </p:nvSpPr>
            <p:spPr bwMode="auto">
              <a:xfrm>
                <a:off x="2910029" y="2394940"/>
                <a:ext cx="3334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4" name="Rectangle 462"/>
              <p:cNvSpPr>
                <a:spLocks noChangeArrowheads="1"/>
              </p:cNvSpPr>
              <p:nvPr/>
            </p:nvSpPr>
            <p:spPr bwMode="auto">
              <a:xfrm>
                <a:off x="2982280" y="2394940"/>
                <a:ext cx="3612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5" name="Rectangle 463"/>
              <p:cNvSpPr>
                <a:spLocks noChangeArrowheads="1"/>
              </p:cNvSpPr>
              <p:nvPr/>
            </p:nvSpPr>
            <p:spPr bwMode="auto">
              <a:xfrm>
                <a:off x="2910029" y="2458875"/>
                <a:ext cx="3334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6" name="Rectangle 464"/>
              <p:cNvSpPr>
                <a:spLocks noChangeArrowheads="1"/>
              </p:cNvSpPr>
              <p:nvPr/>
            </p:nvSpPr>
            <p:spPr bwMode="auto">
              <a:xfrm>
                <a:off x="2982280" y="2458875"/>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7" name="Rectangle 465"/>
              <p:cNvSpPr>
                <a:spLocks noChangeArrowheads="1"/>
              </p:cNvSpPr>
              <p:nvPr/>
            </p:nvSpPr>
            <p:spPr bwMode="auto">
              <a:xfrm>
                <a:off x="2910029" y="2525588"/>
                <a:ext cx="3334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8" name="Rectangle 466"/>
              <p:cNvSpPr>
                <a:spLocks noChangeArrowheads="1"/>
              </p:cNvSpPr>
              <p:nvPr/>
            </p:nvSpPr>
            <p:spPr bwMode="auto">
              <a:xfrm>
                <a:off x="2982280" y="2525588"/>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9" name="Rectangle 467"/>
              <p:cNvSpPr>
                <a:spLocks noChangeArrowheads="1"/>
              </p:cNvSpPr>
              <p:nvPr/>
            </p:nvSpPr>
            <p:spPr bwMode="auto">
              <a:xfrm>
                <a:off x="3090656" y="2458875"/>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0" name="Rectangle 468"/>
              <p:cNvSpPr>
                <a:spLocks noChangeArrowheads="1"/>
              </p:cNvSpPr>
              <p:nvPr/>
            </p:nvSpPr>
            <p:spPr bwMode="auto">
              <a:xfrm>
                <a:off x="3165684" y="2458875"/>
                <a:ext cx="30568"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1" name="Rectangle 469"/>
              <p:cNvSpPr>
                <a:spLocks noChangeArrowheads="1"/>
              </p:cNvSpPr>
              <p:nvPr/>
            </p:nvSpPr>
            <p:spPr bwMode="auto">
              <a:xfrm>
                <a:off x="3090656" y="2394940"/>
                <a:ext cx="36126"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2" name="Rectangle 470"/>
              <p:cNvSpPr>
                <a:spLocks noChangeArrowheads="1"/>
              </p:cNvSpPr>
              <p:nvPr/>
            </p:nvSpPr>
            <p:spPr bwMode="auto">
              <a:xfrm>
                <a:off x="3165684" y="2394940"/>
                <a:ext cx="30568" cy="33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3" name="Rectangle 471"/>
              <p:cNvSpPr>
                <a:spLocks noChangeArrowheads="1"/>
              </p:cNvSpPr>
              <p:nvPr/>
            </p:nvSpPr>
            <p:spPr bwMode="auto">
              <a:xfrm>
                <a:off x="3090656" y="2525588"/>
                <a:ext cx="36126"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4" name="Rectangle 472"/>
              <p:cNvSpPr>
                <a:spLocks noChangeArrowheads="1"/>
              </p:cNvSpPr>
              <p:nvPr/>
            </p:nvSpPr>
            <p:spPr bwMode="auto">
              <a:xfrm>
                <a:off x="3165684" y="2525588"/>
                <a:ext cx="30568" cy="305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5" name="Rectangle 476"/>
              <p:cNvSpPr>
                <a:spLocks noChangeArrowheads="1"/>
              </p:cNvSpPr>
              <p:nvPr/>
            </p:nvSpPr>
            <p:spPr bwMode="auto">
              <a:xfrm>
                <a:off x="2865567" y="2578402"/>
                <a:ext cx="366811" cy="194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90" name="Group 104"/>
          <p:cNvGrpSpPr/>
          <p:nvPr/>
        </p:nvGrpSpPr>
        <p:grpSpPr>
          <a:xfrm>
            <a:off x="7435061" y="2022113"/>
            <a:ext cx="437960" cy="386097"/>
            <a:chOff x="4810352" y="5316538"/>
            <a:chExt cx="361950" cy="319088"/>
          </a:xfrm>
          <a:solidFill>
            <a:srgbClr val="FF3300"/>
          </a:solidFill>
        </p:grpSpPr>
        <p:sp>
          <p:nvSpPr>
            <p:cNvPr id="91" name="Freeform 118"/>
            <p:cNvSpPr/>
            <p:nvPr/>
          </p:nvSpPr>
          <p:spPr bwMode="auto">
            <a:xfrm>
              <a:off x="4810352" y="5338763"/>
              <a:ext cx="174625" cy="276225"/>
            </a:xfrm>
            <a:custGeom>
              <a:avLst/>
              <a:gdLst>
                <a:gd name="T0" fmla="*/ 438 w 438"/>
                <a:gd name="T1" fmla="*/ 0 h 693"/>
                <a:gd name="T2" fmla="*/ 192 w 438"/>
                <a:gd name="T3" fmla="*/ 196 h 693"/>
                <a:gd name="T4" fmla="*/ 0 w 438"/>
                <a:gd name="T5" fmla="*/ 196 h 693"/>
                <a:gd name="T6" fmla="*/ 0 w 438"/>
                <a:gd name="T7" fmla="*/ 348 h 693"/>
                <a:gd name="T8" fmla="*/ 0 w 438"/>
                <a:gd name="T9" fmla="*/ 348 h 693"/>
                <a:gd name="T10" fmla="*/ 0 w 438"/>
                <a:gd name="T11" fmla="*/ 349 h 693"/>
                <a:gd name="T12" fmla="*/ 0 w 438"/>
                <a:gd name="T13" fmla="*/ 500 h 693"/>
                <a:gd name="T14" fmla="*/ 192 w 438"/>
                <a:gd name="T15" fmla="*/ 500 h 693"/>
                <a:gd name="T16" fmla="*/ 438 w 438"/>
                <a:gd name="T17" fmla="*/ 693 h 693"/>
                <a:gd name="T18" fmla="*/ 438 w 438"/>
                <a:gd name="T19" fmla="*/ 500 h 693"/>
                <a:gd name="T20" fmla="*/ 438 w 438"/>
                <a:gd name="T21" fmla="*/ 500 h 693"/>
                <a:gd name="T22" fmla="*/ 438 w 438"/>
                <a:gd name="T23" fmla="*/ 196 h 693"/>
                <a:gd name="T24" fmla="*/ 438 w 438"/>
                <a:gd name="T25" fmla="*/ 196 h 693"/>
                <a:gd name="T26" fmla="*/ 438 w 438"/>
                <a:gd name="T2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693">
                  <a:moveTo>
                    <a:pt x="438" y="0"/>
                  </a:moveTo>
                  <a:lnTo>
                    <a:pt x="192" y="196"/>
                  </a:lnTo>
                  <a:lnTo>
                    <a:pt x="0" y="196"/>
                  </a:lnTo>
                  <a:lnTo>
                    <a:pt x="0" y="348"/>
                  </a:lnTo>
                  <a:lnTo>
                    <a:pt x="0" y="348"/>
                  </a:lnTo>
                  <a:lnTo>
                    <a:pt x="0" y="349"/>
                  </a:lnTo>
                  <a:lnTo>
                    <a:pt x="0" y="500"/>
                  </a:lnTo>
                  <a:lnTo>
                    <a:pt x="192" y="500"/>
                  </a:lnTo>
                  <a:lnTo>
                    <a:pt x="438" y="693"/>
                  </a:lnTo>
                  <a:lnTo>
                    <a:pt x="438" y="500"/>
                  </a:lnTo>
                  <a:lnTo>
                    <a:pt x="438" y="500"/>
                  </a:lnTo>
                  <a:lnTo>
                    <a:pt x="438" y="196"/>
                  </a:lnTo>
                  <a:lnTo>
                    <a:pt x="438" y="196"/>
                  </a:lnTo>
                  <a:lnTo>
                    <a:pt x="438"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2" name="Freeform 119"/>
            <p:cNvSpPr/>
            <p:nvPr/>
          </p:nvSpPr>
          <p:spPr bwMode="auto">
            <a:xfrm>
              <a:off x="5015139" y="5400675"/>
              <a:ext cx="36513" cy="150813"/>
            </a:xfrm>
            <a:custGeom>
              <a:avLst/>
              <a:gdLst>
                <a:gd name="T0" fmla="*/ 2 w 92"/>
                <a:gd name="T1" fmla="*/ 21 h 381"/>
                <a:gd name="T2" fmla="*/ 15 w 92"/>
                <a:gd name="T3" fmla="*/ 40 h 381"/>
                <a:gd name="T4" fmla="*/ 27 w 92"/>
                <a:gd name="T5" fmla="*/ 59 h 381"/>
                <a:gd name="T6" fmla="*/ 37 w 92"/>
                <a:gd name="T7" fmla="*/ 79 h 381"/>
                <a:gd name="T8" fmla="*/ 44 w 92"/>
                <a:gd name="T9" fmla="*/ 100 h 381"/>
                <a:gd name="T10" fmla="*/ 51 w 92"/>
                <a:gd name="T11" fmla="*/ 122 h 381"/>
                <a:gd name="T12" fmla="*/ 55 w 92"/>
                <a:gd name="T13" fmla="*/ 144 h 381"/>
                <a:gd name="T14" fmla="*/ 57 w 92"/>
                <a:gd name="T15" fmla="*/ 166 h 381"/>
                <a:gd name="T16" fmla="*/ 58 w 92"/>
                <a:gd name="T17" fmla="*/ 189 h 381"/>
                <a:gd name="T18" fmla="*/ 57 w 92"/>
                <a:gd name="T19" fmla="*/ 213 h 381"/>
                <a:gd name="T20" fmla="*/ 55 w 92"/>
                <a:gd name="T21" fmla="*/ 235 h 381"/>
                <a:gd name="T22" fmla="*/ 50 w 92"/>
                <a:gd name="T23" fmla="*/ 258 h 381"/>
                <a:gd name="T24" fmla="*/ 43 w 92"/>
                <a:gd name="T25" fmla="*/ 280 h 381"/>
                <a:gd name="T26" fmla="*/ 36 w 92"/>
                <a:gd name="T27" fmla="*/ 301 h 381"/>
                <a:gd name="T28" fmla="*/ 26 w 92"/>
                <a:gd name="T29" fmla="*/ 322 h 381"/>
                <a:gd name="T30" fmla="*/ 14 w 92"/>
                <a:gd name="T31" fmla="*/ 341 h 381"/>
                <a:gd name="T32" fmla="*/ 0 w 92"/>
                <a:gd name="T33" fmla="*/ 361 h 381"/>
                <a:gd name="T34" fmla="*/ 27 w 92"/>
                <a:gd name="T35" fmla="*/ 381 h 381"/>
                <a:gd name="T36" fmla="*/ 42 w 92"/>
                <a:gd name="T37" fmla="*/ 360 h 381"/>
                <a:gd name="T38" fmla="*/ 55 w 92"/>
                <a:gd name="T39" fmla="*/ 338 h 381"/>
                <a:gd name="T40" fmla="*/ 66 w 92"/>
                <a:gd name="T41" fmla="*/ 314 h 381"/>
                <a:gd name="T42" fmla="*/ 76 w 92"/>
                <a:gd name="T43" fmla="*/ 291 h 381"/>
                <a:gd name="T44" fmla="*/ 83 w 92"/>
                <a:gd name="T45" fmla="*/ 266 h 381"/>
                <a:gd name="T46" fmla="*/ 89 w 92"/>
                <a:gd name="T47" fmla="*/ 241 h 381"/>
                <a:gd name="T48" fmla="*/ 91 w 92"/>
                <a:gd name="T49" fmla="*/ 215 h 381"/>
                <a:gd name="T50" fmla="*/ 92 w 92"/>
                <a:gd name="T51" fmla="*/ 189 h 381"/>
                <a:gd name="T52" fmla="*/ 91 w 92"/>
                <a:gd name="T53" fmla="*/ 164 h 381"/>
                <a:gd name="T54" fmla="*/ 89 w 92"/>
                <a:gd name="T55" fmla="*/ 138 h 381"/>
                <a:gd name="T56" fmla="*/ 83 w 92"/>
                <a:gd name="T57" fmla="*/ 113 h 381"/>
                <a:gd name="T58" fmla="*/ 77 w 92"/>
                <a:gd name="T59" fmla="*/ 90 h 381"/>
                <a:gd name="T60" fmla="*/ 67 w 92"/>
                <a:gd name="T61" fmla="*/ 66 h 381"/>
                <a:gd name="T62" fmla="*/ 56 w 92"/>
                <a:gd name="T63" fmla="*/ 43 h 381"/>
                <a:gd name="T64" fmla="*/ 44 w 92"/>
                <a:gd name="T65" fmla="*/ 22 h 381"/>
                <a:gd name="T66" fmla="*/ 29 w 92"/>
                <a:gd name="T67" fmla="*/ 0 h 381"/>
                <a:gd name="T68" fmla="*/ 2 w 92"/>
                <a:gd name="T69" fmla="*/ 2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381">
                  <a:moveTo>
                    <a:pt x="2" y="21"/>
                  </a:moveTo>
                  <a:lnTo>
                    <a:pt x="15" y="40"/>
                  </a:lnTo>
                  <a:lnTo>
                    <a:pt x="27" y="59"/>
                  </a:lnTo>
                  <a:lnTo>
                    <a:pt x="37" y="79"/>
                  </a:lnTo>
                  <a:lnTo>
                    <a:pt x="44" y="100"/>
                  </a:lnTo>
                  <a:lnTo>
                    <a:pt x="51" y="122"/>
                  </a:lnTo>
                  <a:lnTo>
                    <a:pt x="55" y="144"/>
                  </a:lnTo>
                  <a:lnTo>
                    <a:pt x="57" y="166"/>
                  </a:lnTo>
                  <a:lnTo>
                    <a:pt x="58" y="189"/>
                  </a:lnTo>
                  <a:lnTo>
                    <a:pt x="57" y="213"/>
                  </a:lnTo>
                  <a:lnTo>
                    <a:pt x="55" y="235"/>
                  </a:lnTo>
                  <a:lnTo>
                    <a:pt x="50" y="258"/>
                  </a:lnTo>
                  <a:lnTo>
                    <a:pt x="43" y="280"/>
                  </a:lnTo>
                  <a:lnTo>
                    <a:pt x="36" y="301"/>
                  </a:lnTo>
                  <a:lnTo>
                    <a:pt x="26" y="322"/>
                  </a:lnTo>
                  <a:lnTo>
                    <a:pt x="14" y="341"/>
                  </a:lnTo>
                  <a:lnTo>
                    <a:pt x="0" y="361"/>
                  </a:lnTo>
                  <a:lnTo>
                    <a:pt x="27" y="381"/>
                  </a:lnTo>
                  <a:lnTo>
                    <a:pt x="42" y="360"/>
                  </a:lnTo>
                  <a:lnTo>
                    <a:pt x="55" y="338"/>
                  </a:lnTo>
                  <a:lnTo>
                    <a:pt x="66" y="314"/>
                  </a:lnTo>
                  <a:lnTo>
                    <a:pt x="76" y="291"/>
                  </a:lnTo>
                  <a:lnTo>
                    <a:pt x="83" y="266"/>
                  </a:lnTo>
                  <a:lnTo>
                    <a:pt x="89" y="241"/>
                  </a:lnTo>
                  <a:lnTo>
                    <a:pt x="91" y="215"/>
                  </a:lnTo>
                  <a:lnTo>
                    <a:pt x="92" y="189"/>
                  </a:lnTo>
                  <a:lnTo>
                    <a:pt x="91" y="164"/>
                  </a:lnTo>
                  <a:lnTo>
                    <a:pt x="89" y="138"/>
                  </a:lnTo>
                  <a:lnTo>
                    <a:pt x="83" y="113"/>
                  </a:lnTo>
                  <a:lnTo>
                    <a:pt x="77" y="90"/>
                  </a:lnTo>
                  <a:lnTo>
                    <a:pt x="67" y="66"/>
                  </a:lnTo>
                  <a:lnTo>
                    <a:pt x="56" y="43"/>
                  </a:lnTo>
                  <a:lnTo>
                    <a:pt x="44" y="22"/>
                  </a:lnTo>
                  <a:lnTo>
                    <a:pt x="29" y="0"/>
                  </a:lnTo>
                  <a:lnTo>
                    <a:pt x="2" y="21"/>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3" name="Freeform 120"/>
            <p:cNvSpPr/>
            <p:nvPr/>
          </p:nvSpPr>
          <p:spPr bwMode="auto">
            <a:xfrm>
              <a:off x="5059589" y="5360988"/>
              <a:ext cx="52388" cy="231775"/>
            </a:xfrm>
            <a:custGeom>
              <a:avLst/>
              <a:gdLst>
                <a:gd name="T0" fmla="*/ 0 w 132"/>
                <a:gd name="T1" fmla="*/ 22 h 585"/>
                <a:gd name="T2" fmla="*/ 23 w 132"/>
                <a:gd name="T3" fmla="*/ 51 h 585"/>
                <a:gd name="T4" fmla="*/ 42 w 132"/>
                <a:gd name="T5" fmla="*/ 84 h 585"/>
                <a:gd name="T6" fmla="*/ 60 w 132"/>
                <a:gd name="T7" fmla="*/ 116 h 585"/>
                <a:gd name="T8" fmla="*/ 73 w 132"/>
                <a:gd name="T9" fmla="*/ 151 h 585"/>
                <a:gd name="T10" fmla="*/ 85 w 132"/>
                <a:gd name="T11" fmla="*/ 185 h 585"/>
                <a:gd name="T12" fmla="*/ 92 w 132"/>
                <a:gd name="T13" fmla="*/ 222 h 585"/>
                <a:gd name="T14" fmla="*/ 96 w 132"/>
                <a:gd name="T15" fmla="*/ 259 h 585"/>
                <a:gd name="T16" fmla="*/ 99 w 132"/>
                <a:gd name="T17" fmla="*/ 295 h 585"/>
                <a:gd name="T18" fmla="*/ 98 w 132"/>
                <a:gd name="T19" fmla="*/ 332 h 585"/>
                <a:gd name="T20" fmla="*/ 92 w 132"/>
                <a:gd name="T21" fmla="*/ 369 h 585"/>
                <a:gd name="T22" fmla="*/ 85 w 132"/>
                <a:gd name="T23" fmla="*/ 403 h 585"/>
                <a:gd name="T24" fmla="*/ 75 w 132"/>
                <a:gd name="T25" fmla="*/ 438 h 585"/>
                <a:gd name="T26" fmla="*/ 62 w 132"/>
                <a:gd name="T27" fmla="*/ 471 h 585"/>
                <a:gd name="T28" fmla="*/ 46 w 132"/>
                <a:gd name="T29" fmla="*/ 504 h 585"/>
                <a:gd name="T30" fmla="*/ 26 w 132"/>
                <a:gd name="T31" fmla="*/ 534 h 585"/>
                <a:gd name="T32" fmla="*/ 5 w 132"/>
                <a:gd name="T33" fmla="*/ 564 h 585"/>
                <a:gd name="T34" fmla="*/ 44 w 132"/>
                <a:gd name="T35" fmla="*/ 569 h 585"/>
                <a:gd name="T36" fmla="*/ 65 w 132"/>
                <a:gd name="T37" fmla="*/ 536 h 585"/>
                <a:gd name="T38" fmla="*/ 83 w 132"/>
                <a:gd name="T39" fmla="*/ 503 h 585"/>
                <a:gd name="T40" fmla="*/ 100 w 132"/>
                <a:gd name="T41" fmla="*/ 467 h 585"/>
                <a:gd name="T42" fmla="*/ 113 w 132"/>
                <a:gd name="T43" fmla="*/ 430 h 585"/>
                <a:gd name="T44" fmla="*/ 122 w 132"/>
                <a:gd name="T45" fmla="*/ 394 h 585"/>
                <a:gd name="T46" fmla="*/ 129 w 132"/>
                <a:gd name="T47" fmla="*/ 355 h 585"/>
                <a:gd name="T48" fmla="*/ 132 w 132"/>
                <a:gd name="T49" fmla="*/ 316 h 585"/>
                <a:gd name="T50" fmla="*/ 132 w 132"/>
                <a:gd name="T51" fmla="*/ 276 h 585"/>
                <a:gd name="T52" fmla="*/ 129 w 132"/>
                <a:gd name="T53" fmla="*/ 236 h 585"/>
                <a:gd name="T54" fmla="*/ 121 w 132"/>
                <a:gd name="T55" fmla="*/ 196 h 585"/>
                <a:gd name="T56" fmla="*/ 112 w 132"/>
                <a:gd name="T57" fmla="*/ 158 h 585"/>
                <a:gd name="T58" fmla="*/ 98 w 132"/>
                <a:gd name="T59" fmla="*/ 120 h 585"/>
                <a:gd name="T60" fmla="*/ 81 w 132"/>
                <a:gd name="T61" fmla="*/ 84 h 585"/>
                <a:gd name="T62" fmla="*/ 62 w 132"/>
                <a:gd name="T63" fmla="*/ 49 h 585"/>
                <a:gd name="T64" fmla="*/ 39 w 132"/>
                <a:gd name="T65" fmla="*/ 1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585">
                  <a:moveTo>
                    <a:pt x="26" y="0"/>
                  </a:moveTo>
                  <a:lnTo>
                    <a:pt x="0" y="22"/>
                  </a:lnTo>
                  <a:lnTo>
                    <a:pt x="12" y="36"/>
                  </a:lnTo>
                  <a:lnTo>
                    <a:pt x="23" y="51"/>
                  </a:lnTo>
                  <a:lnTo>
                    <a:pt x="33" y="67"/>
                  </a:lnTo>
                  <a:lnTo>
                    <a:pt x="42" y="84"/>
                  </a:lnTo>
                  <a:lnTo>
                    <a:pt x="51" y="100"/>
                  </a:lnTo>
                  <a:lnTo>
                    <a:pt x="60" y="116"/>
                  </a:lnTo>
                  <a:lnTo>
                    <a:pt x="66" y="133"/>
                  </a:lnTo>
                  <a:lnTo>
                    <a:pt x="73" y="151"/>
                  </a:lnTo>
                  <a:lnTo>
                    <a:pt x="79" y="168"/>
                  </a:lnTo>
                  <a:lnTo>
                    <a:pt x="85" y="185"/>
                  </a:lnTo>
                  <a:lnTo>
                    <a:pt x="89" y="204"/>
                  </a:lnTo>
                  <a:lnTo>
                    <a:pt x="92" y="222"/>
                  </a:lnTo>
                  <a:lnTo>
                    <a:pt x="95" y="240"/>
                  </a:lnTo>
                  <a:lnTo>
                    <a:pt x="96" y="259"/>
                  </a:lnTo>
                  <a:lnTo>
                    <a:pt x="99" y="277"/>
                  </a:lnTo>
                  <a:lnTo>
                    <a:pt x="99" y="295"/>
                  </a:lnTo>
                  <a:lnTo>
                    <a:pt x="99" y="314"/>
                  </a:lnTo>
                  <a:lnTo>
                    <a:pt x="98" y="332"/>
                  </a:lnTo>
                  <a:lnTo>
                    <a:pt x="95" y="350"/>
                  </a:lnTo>
                  <a:lnTo>
                    <a:pt x="92" y="369"/>
                  </a:lnTo>
                  <a:lnTo>
                    <a:pt x="89" y="386"/>
                  </a:lnTo>
                  <a:lnTo>
                    <a:pt x="85" y="403"/>
                  </a:lnTo>
                  <a:lnTo>
                    <a:pt x="80" y="421"/>
                  </a:lnTo>
                  <a:lnTo>
                    <a:pt x="75" y="438"/>
                  </a:lnTo>
                  <a:lnTo>
                    <a:pt x="68" y="454"/>
                  </a:lnTo>
                  <a:lnTo>
                    <a:pt x="62" y="471"/>
                  </a:lnTo>
                  <a:lnTo>
                    <a:pt x="53" y="488"/>
                  </a:lnTo>
                  <a:lnTo>
                    <a:pt x="46" y="504"/>
                  </a:lnTo>
                  <a:lnTo>
                    <a:pt x="36" y="519"/>
                  </a:lnTo>
                  <a:lnTo>
                    <a:pt x="26" y="534"/>
                  </a:lnTo>
                  <a:lnTo>
                    <a:pt x="15" y="549"/>
                  </a:lnTo>
                  <a:lnTo>
                    <a:pt x="5" y="564"/>
                  </a:lnTo>
                  <a:lnTo>
                    <a:pt x="32" y="585"/>
                  </a:lnTo>
                  <a:lnTo>
                    <a:pt x="44" y="569"/>
                  </a:lnTo>
                  <a:lnTo>
                    <a:pt x="54" y="552"/>
                  </a:lnTo>
                  <a:lnTo>
                    <a:pt x="65" y="536"/>
                  </a:lnTo>
                  <a:lnTo>
                    <a:pt x="75" y="520"/>
                  </a:lnTo>
                  <a:lnTo>
                    <a:pt x="83" y="503"/>
                  </a:lnTo>
                  <a:lnTo>
                    <a:pt x="92" y="484"/>
                  </a:lnTo>
                  <a:lnTo>
                    <a:pt x="100" y="467"/>
                  </a:lnTo>
                  <a:lnTo>
                    <a:pt x="106" y="449"/>
                  </a:lnTo>
                  <a:lnTo>
                    <a:pt x="113" y="430"/>
                  </a:lnTo>
                  <a:lnTo>
                    <a:pt x="118" y="412"/>
                  </a:lnTo>
                  <a:lnTo>
                    <a:pt x="122" y="394"/>
                  </a:lnTo>
                  <a:lnTo>
                    <a:pt x="126" y="374"/>
                  </a:lnTo>
                  <a:lnTo>
                    <a:pt x="129" y="355"/>
                  </a:lnTo>
                  <a:lnTo>
                    <a:pt x="131" y="335"/>
                  </a:lnTo>
                  <a:lnTo>
                    <a:pt x="132" y="316"/>
                  </a:lnTo>
                  <a:lnTo>
                    <a:pt x="132" y="295"/>
                  </a:lnTo>
                  <a:lnTo>
                    <a:pt x="132" y="276"/>
                  </a:lnTo>
                  <a:lnTo>
                    <a:pt x="131" y="255"/>
                  </a:lnTo>
                  <a:lnTo>
                    <a:pt x="129" y="236"/>
                  </a:lnTo>
                  <a:lnTo>
                    <a:pt x="126" y="215"/>
                  </a:lnTo>
                  <a:lnTo>
                    <a:pt x="121" y="196"/>
                  </a:lnTo>
                  <a:lnTo>
                    <a:pt x="117" y="177"/>
                  </a:lnTo>
                  <a:lnTo>
                    <a:pt x="112" y="158"/>
                  </a:lnTo>
                  <a:lnTo>
                    <a:pt x="105" y="139"/>
                  </a:lnTo>
                  <a:lnTo>
                    <a:pt x="98" y="120"/>
                  </a:lnTo>
                  <a:lnTo>
                    <a:pt x="90" y="102"/>
                  </a:lnTo>
                  <a:lnTo>
                    <a:pt x="81" y="84"/>
                  </a:lnTo>
                  <a:lnTo>
                    <a:pt x="72" y="66"/>
                  </a:lnTo>
                  <a:lnTo>
                    <a:pt x="62" y="49"/>
                  </a:lnTo>
                  <a:lnTo>
                    <a:pt x="50" y="33"/>
                  </a:lnTo>
                  <a:lnTo>
                    <a:pt x="39" y="17"/>
                  </a:lnTo>
                  <a:lnTo>
                    <a:pt x="26"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4" name="Freeform 121"/>
            <p:cNvSpPr/>
            <p:nvPr/>
          </p:nvSpPr>
          <p:spPr bwMode="auto">
            <a:xfrm>
              <a:off x="5102452" y="5316538"/>
              <a:ext cx="69850" cy="319088"/>
            </a:xfrm>
            <a:custGeom>
              <a:avLst/>
              <a:gdLst>
                <a:gd name="T0" fmla="*/ 0 w 178"/>
                <a:gd name="T1" fmla="*/ 22 h 803"/>
                <a:gd name="T2" fmla="*/ 33 w 178"/>
                <a:gd name="T3" fmla="*/ 63 h 803"/>
                <a:gd name="T4" fmla="*/ 62 w 178"/>
                <a:gd name="T5" fmla="*/ 107 h 803"/>
                <a:gd name="T6" fmla="*/ 87 w 178"/>
                <a:gd name="T7" fmla="*/ 153 h 803"/>
                <a:gd name="T8" fmla="*/ 107 w 178"/>
                <a:gd name="T9" fmla="*/ 200 h 803"/>
                <a:gd name="T10" fmla="*/ 123 w 178"/>
                <a:gd name="T11" fmla="*/ 250 h 803"/>
                <a:gd name="T12" fmla="*/ 135 w 178"/>
                <a:gd name="T13" fmla="*/ 301 h 803"/>
                <a:gd name="T14" fmla="*/ 142 w 178"/>
                <a:gd name="T15" fmla="*/ 352 h 803"/>
                <a:gd name="T16" fmla="*/ 144 w 178"/>
                <a:gd name="T17" fmla="*/ 404 h 803"/>
                <a:gd name="T18" fmla="*/ 142 w 178"/>
                <a:gd name="T19" fmla="*/ 456 h 803"/>
                <a:gd name="T20" fmla="*/ 135 w 178"/>
                <a:gd name="T21" fmla="*/ 507 h 803"/>
                <a:gd name="T22" fmla="*/ 123 w 178"/>
                <a:gd name="T23" fmla="*/ 557 h 803"/>
                <a:gd name="T24" fmla="*/ 108 w 178"/>
                <a:gd name="T25" fmla="*/ 605 h 803"/>
                <a:gd name="T26" fmla="*/ 89 w 178"/>
                <a:gd name="T27" fmla="*/ 653 h 803"/>
                <a:gd name="T28" fmla="*/ 65 w 178"/>
                <a:gd name="T29" fmla="*/ 698 h 803"/>
                <a:gd name="T30" fmla="*/ 37 w 178"/>
                <a:gd name="T31" fmla="*/ 740 h 803"/>
                <a:gd name="T32" fmla="*/ 4 w 178"/>
                <a:gd name="T33" fmla="*/ 781 h 803"/>
                <a:gd name="T34" fmla="*/ 48 w 178"/>
                <a:gd name="T35" fmla="*/ 782 h 803"/>
                <a:gd name="T36" fmla="*/ 79 w 178"/>
                <a:gd name="T37" fmla="*/ 738 h 803"/>
                <a:gd name="T38" fmla="*/ 107 w 178"/>
                <a:gd name="T39" fmla="*/ 692 h 803"/>
                <a:gd name="T40" fmla="*/ 130 w 178"/>
                <a:gd name="T41" fmla="*/ 642 h 803"/>
                <a:gd name="T42" fmla="*/ 149 w 178"/>
                <a:gd name="T43" fmla="*/ 591 h 803"/>
                <a:gd name="T44" fmla="*/ 163 w 178"/>
                <a:gd name="T45" fmla="*/ 539 h 803"/>
                <a:gd name="T46" fmla="*/ 173 w 178"/>
                <a:gd name="T47" fmla="*/ 486 h 803"/>
                <a:gd name="T48" fmla="*/ 177 w 178"/>
                <a:gd name="T49" fmla="*/ 432 h 803"/>
                <a:gd name="T50" fmla="*/ 177 w 178"/>
                <a:gd name="T51" fmla="*/ 377 h 803"/>
                <a:gd name="T52" fmla="*/ 172 w 178"/>
                <a:gd name="T53" fmla="*/ 321 h 803"/>
                <a:gd name="T54" fmla="*/ 162 w 178"/>
                <a:gd name="T55" fmla="*/ 267 h 803"/>
                <a:gd name="T56" fmla="*/ 148 w 178"/>
                <a:gd name="T57" fmla="*/ 214 h 803"/>
                <a:gd name="T58" fmla="*/ 129 w 178"/>
                <a:gd name="T59" fmla="*/ 162 h 803"/>
                <a:gd name="T60" fmla="*/ 104 w 178"/>
                <a:gd name="T61" fmla="*/ 114 h 803"/>
                <a:gd name="T62" fmla="*/ 76 w 178"/>
                <a:gd name="T63" fmla="*/ 66 h 803"/>
                <a:gd name="T64" fmla="*/ 43 w 178"/>
                <a:gd name="T65" fmla="*/ 2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803">
                  <a:moveTo>
                    <a:pt x="25" y="0"/>
                  </a:moveTo>
                  <a:lnTo>
                    <a:pt x="0" y="22"/>
                  </a:lnTo>
                  <a:lnTo>
                    <a:pt x="17" y="43"/>
                  </a:lnTo>
                  <a:lnTo>
                    <a:pt x="33" y="63"/>
                  </a:lnTo>
                  <a:lnTo>
                    <a:pt x="48" y="85"/>
                  </a:lnTo>
                  <a:lnTo>
                    <a:pt x="62" y="107"/>
                  </a:lnTo>
                  <a:lnTo>
                    <a:pt x="75" y="129"/>
                  </a:lnTo>
                  <a:lnTo>
                    <a:pt x="87" y="153"/>
                  </a:lnTo>
                  <a:lnTo>
                    <a:pt x="97" y="176"/>
                  </a:lnTo>
                  <a:lnTo>
                    <a:pt x="107" y="200"/>
                  </a:lnTo>
                  <a:lnTo>
                    <a:pt x="116" y="225"/>
                  </a:lnTo>
                  <a:lnTo>
                    <a:pt x="123" y="250"/>
                  </a:lnTo>
                  <a:lnTo>
                    <a:pt x="130" y="275"/>
                  </a:lnTo>
                  <a:lnTo>
                    <a:pt x="135" y="301"/>
                  </a:lnTo>
                  <a:lnTo>
                    <a:pt x="138" y="327"/>
                  </a:lnTo>
                  <a:lnTo>
                    <a:pt x="142" y="352"/>
                  </a:lnTo>
                  <a:lnTo>
                    <a:pt x="144" y="378"/>
                  </a:lnTo>
                  <a:lnTo>
                    <a:pt x="144" y="404"/>
                  </a:lnTo>
                  <a:lnTo>
                    <a:pt x="144" y="430"/>
                  </a:lnTo>
                  <a:lnTo>
                    <a:pt x="142" y="456"/>
                  </a:lnTo>
                  <a:lnTo>
                    <a:pt x="140" y="482"/>
                  </a:lnTo>
                  <a:lnTo>
                    <a:pt x="135" y="507"/>
                  </a:lnTo>
                  <a:lnTo>
                    <a:pt x="130" y="532"/>
                  </a:lnTo>
                  <a:lnTo>
                    <a:pt x="123" y="557"/>
                  </a:lnTo>
                  <a:lnTo>
                    <a:pt x="117" y="581"/>
                  </a:lnTo>
                  <a:lnTo>
                    <a:pt x="108" y="605"/>
                  </a:lnTo>
                  <a:lnTo>
                    <a:pt x="98" y="629"/>
                  </a:lnTo>
                  <a:lnTo>
                    <a:pt x="89" y="653"/>
                  </a:lnTo>
                  <a:lnTo>
                    <a:pt x="77" y="675"/>
                  </a:lnTo>
                  <a:lnTo>
                    <a:pt x="65" y="698"/>
                  </a:lnTo>
                  <a:lnTo>
                    <a:pt x="51" y="720"/>
                  </a:lnTo>
                  <a:lnTo>
                    <a:pt x="37" y="740"/>
                  </a:lnTo>
                  <a:lnTo>
                    <a:pt x="22" y="762"/>
                  </a:lnTo>
                  <a:lnTo>
                    <a:pt x="4" y="781"/>
                  </a:lnTo>
                  <a:lnTo>
                    <a:pt x="30" y="803"/>
                  </a:lnTo>
                  <a:lnTo>
                    <a:pt x="48" y="782"/>
                  </a:lnTo>
                  <a:lnTo>
                    <a:pt x="64" y="761"/>
                  </a:lnTo>
                  <a:lnTo>
                    <a:pt x="79" y="738"/>
                  </a:lnTo>
                  <a:lnTo>
                    <a:pt x="94" y="714"/>
                  </a:lnTo>
                  <a:lnTo>
                    <a:pt x="107" y="692"/>
                  </a:lnTo>
                  <a:lnTo>
                    <a:pt x="119" y="667"/>
                  </a:lnTo>
                  <a:lnTo>
                    <a:pt x="130" y="642"/>
                  </a:lnTo>
                  <a:lnTo>
                    <a:pt x="140" y="617"/>
                  </a:lnTo>
                  <a:lnTo>
                    <a:pt x="149" y="591"/>
                  </a:lnTo>
                  <a:lnTo>
                    <a:pt x="157" y="566"/>
                  </a:lnTo>
                  <a:lnTo>
                    <a:pt x="163" y="539"/>
                  </a:lnTo>
                  <a:lnTo>
                    <a:pt x="169" y="513"/>
                  </a:lnTo>
                  <a:lnTo>
                    <a:pt x="173" y="486"/>
                  </a:lnTo>
                  <a:lnTo>
                    <a:pt x="175" y="459"/>
                  </a:lnTo>
                  <a:lnTo>
                    <a:pt x="177" y="432"/>
                  </a:lnTo>
                  <a:lnTo>
                    <a:pt x="178" y="404"/>
                  </a:lnTo>
                  <a:lnTo>
                    <a:pt x="177" y="377"/>
                  </a:lnTo>
                  <a:lnTo>
                    <a:pt x="175" y="349"/>
                  </a:lnTo>
                  <a:lnTo>
                    <a:pt x="172" y="321"/>
                  </a:lnTo>
                  <a:lnTo>
                    <a:pt x="168" y="294"/>
                  </a:lnTo>
                  <a:lnTo>
                    <a:pt x="162" y="267"/>
                  </a:lnTo>
                  <a:lnTo>
                    <a:pt x="156" y="240"/>
                  </a:lnTo>
                  <a:lnTo>
                    <a:pt x="148" y="214"/>
                  </a:lnTo>
                  <a:lnTo>
                    <a:pt x="138" y="188"/>
                  </a:lnTo>
                  <a:lnTo>
                    <a:pt x="129" y="162"/>
                  </a:lnTo>
                  <a:lnTo>
                    <a:pt x="117" y="138"/>
                  </a:lnTo>
                  <a:lnTo>
                    <a:pt x="104" y="114"/>
                  </a:lnTo>
                  <a:lnTo>
                    <a:pt x="91" y="89"/>
                  </a:lnTo>
                  <a:lnTo>
                    <a:pt x="76" y="66"/>
                  </a:lnTo>
                  <a:lnTo>
                    <a:pt x="61" y="44"/>
                  </a:lnTo>
                  <a:lnTo>
                    <a:pt x="43" y="21"/>
                  </a:lnTo>
                  <a:lnTo>
                    <a:pt x="25"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95" name="Freeform 135"/>
          <p:cNvSpPr>
            <a:spLocks noEditPoints="1"/>
          </p:cNvSpPr>
          <p:nvPr/>
        </p:nvSpPr>
        <p:spPr bwMode="auto">
          <a:xfrm>
            <a:off x="5688298" y="4491732"/>
            <a:ext cx="464852" cy="441803"/>
          </a:xfrm>
          <a:custGeom>
            <a:avLst/>
            <a:gdLst>
              <a:gd name="T0" fmla="*/ 355 w 967"/>
              <a:gd name="T1" fmla="*/ 780 h 917"/>
              <a:gd name="T2" fmla="*/ 379 w 967"/>
              <a:gd name="T3" fmla="*/ 799 h 917"/>
              <a:gd name="T4" fmla="*/ 388 w 967"/>
              <a:gd name="T5" fmla="*/ 828 h 917"/>
              <a:gd name="T6" fmla="*/ 379 w 967"/>
              <a:gd name="T7" fmla="*/ 858 h 917"/>
              <a:gd name="T8" fmla="*/ 355 w 967"/>
              <a:gd name="T9" fmla="*/ 878 h 917"/>
              <a:gd name="T10" fmla="*/ 324 w 967"/>
              <a:gd name="T11" fmla="*/ 880 h 917"/>
              <a:gd name="T12" fmla="*/ 297 w 967"/>
              <a:gd name="T13" fmla="*/ 866 h 917"/>
              <a:gd name="T14" fmla="*/ 283 w 967"/>
              <a:gd name="T15" fmla="*/ 839 h 917"/>
              <a:gd name="T16" fmla="*/ 286 w 967"/>
              <a:gd name="T17" fmla="*/ 808 h 917"/>
              <a:gd name="T18" fmla="*/ 306 w 967"/>
              <a:gd name="T19" fmla="*/ 785 h 917"/>
              <a:gd name="T20" fmla="*/ 335 w 967"/>
              <a:gd name="T21" fmla="*/ 775 h 917"/>
              <a:gd name="T22" fmla="*/ 743 w 967"/>
              <a:gd name="T23" fmla="*/ 780 h 917"/>
              <a:gd name="T24" fmla="*/ 767 w 967"/>
              <a:gd name="T25" fmla="*/ 799 h 917"/>
              <a:gd name="T26" fmla="*/ 775 w 967"/>
              <a:gd name="T27" fmla="*/ 828 h 917"/>
              <a:gd name="T28" fmla="*/ 767 w 967"/>
              <a:gd name="T29" fmla="*/ 858 h 917"/>
              <a:gd name="T30" fmla="*/ 743 w 967"/>
              <a:gd name="T31" fmla="*/ 878 h 917"/>
              <a:gd name="T32" fmla="*/ 712 w 967"/>
              <a:gd name="T33" fmla="*/ 880 h 917"/>
              <a:gd name="T34" fmla="*/ 686 w 967"/>
              <a:gd name="T35" fmla="*/ 866 h 917"/>
              <a:gd name="T36" fmla="*/ 671 w 967"/>
              <a:gd name="T37" fmla="*/ 839 h 917"/>
              <a:gd name="T38" fmla="*/ 674 w 967"/>
              <a:gd name="T39" fmla="*/ 808 h 917"/>
              <a:gd name="T40" fmla="*/ 693 w 967"/>
              <a:gd name="T41" fmla="*/ 785 h 917"/>
              <a:gd name="T42" fmla="*/ 723 w 967"/>
              <a:gd name="T43" fmla="*/ 775 h 917"/>
              <a:gd name="T44" fmla="*/ 166 w 967"/>
              <a:gd name="T45" fmla="*/ 0 h 917"/>
              <a:gd name="T46" fmla="*/ 138 w 967"/>
              <a:gd name="T47" fmla="*/ 35 h 917"/>
              <a:gd name="T48" fmla="*/ 297 w 967"/>
              <a:gd name="T49" fmla="*/ 749 h 917"/>
              <a:gd name="T50" fmla="*/ 280 w 967"/>
              <a:gd name="T51" fmla="*/ 760 h 917"/>
              <a:gd name="T52" fmla="*/ 265 w 967"/>
              <a:gd name="T53" fmla="*/ 775 h 917"/>
              <a:gd name="T54" fmla="*/ 254 w 967"/>
              <a:gd name="T55" fmla="*/ 794 h 917"/>
              <a:gd name="T56" fmla="*/ 248 w 967"/>
              <a:gd name="T57" fmla="*/ 814 h 917"/>
              <a:gd name="T58" fmla="*/ 247 w 967"/>
              <a:gd name="T59" fmla="*/ 838 h 917"/>
              <a:gd name="T60" fmla="*/ 254 w 967"/>
              <a:gd name="T61" fmla="*/ 863 h 917"/>
              <a:gd name="T62" fmla="*/ 267 w 967"/>
              <a:gd name="T63" fmla="*/ 884 h 917"/>
              <a:gd name="T64" fmla="*/ 285 w 967"/>
              <a:gd name="T65" fmla="*/ 902 h 917"/>
              <a:gd name="T66" fmla="*/ 309 w 967"/>
              <a:gd name="T67" fmla="*/ 912 h 917"/>
              <a:gd name="T68" fmla="*/ 335 w 967"/>
              <a:gd name="T69" fmla="*/ 917 h 917"/>
              <a:gd name="T70" fmla="*/ 361 w 967"/>
              <a:gd name="T71" fmla="*/ 912 h 917"/>
              <a:gd name="T72" fmla="*/ 384 w 967"/>
              <a:gd name="T73" fmla="*/ 902 h 917"/>
              <a:gd name="T74" fmla="*/ 403 w 967"/>
              <a:gd name="T75" fmla="*/ 884 h 917"/>
              <a:gd name="T76" fmla="*/ 416 w 967"/>
              <a:gd name="T77" fmla="*/ 863 h 917"/>
              <a:gd name="T78" fmla="*/ 422 w 967"/>
              <a:gd name="T79" fmla="*/ 838 h 917"/>
              <a:gd name="T80" fmla="*/ 422 w 967"/>
              <a:gd name="T81" fmla="*/ 814 h 917"/>
              <a:gd name="T82" fmla="*/ 413 w 967"/>
              <a:gd name="T83" fmla="*/ 787 h 917"/>
              <a:gd name="T84" fmla="*/ 645 w 967"/>
              <a:gd name="T85" fmla="*/ 787 h 917"/>
              <a:gd name="T86" fmla="*/ 636 w 967"/>
              <a:gd name="T87" fmla="*/ 814 h 917"/>
              <a:gd name="T88" fmla="*/ 635 w 967"/>
              <a:gd name="T89" fmla="*/ 838 h 917"/>
              <a:gd name="T90" fmla="*/ 642 w 967"/>
              <a:gd name="T91" fmla="*/ 863 h 917"/>
              <a:gd name="T92" fmla="*/ 655 w 967"/>
              <a:gd name="T93" fmla="*/ 884 h 917"/>
              <a:gd name="T94" fmla="*/ 674 w 967"/>
              <a:gd name="T95" fmla="*/ 902 h 917"/>
              <a:gd name="T96" fmla="*/ 697 w 967"/>
              <a:gd name="T97" fmla="*/ 912 h 917"/>
              <a:gd name="T98" fmla="*/ 723 w 967"/>
              <a:gd name="T99" fmla="*/ 917 h 917"/>
              <a:gd name="T100" fmla="*/ 750 w 967"/>
              <a:gd name="T101" fmla="*/ 912 h 917"/>
              <a:gd name="T102" fmla="*/ 772 w 967"/>
              <a:gd name="T103" fmla="*/ 902 h 917"/>
              <a:gd name="T104" fmla="*/ 791 w 967"/>
              <a:gd name="T105" fmla="*/ 884 h 917"/>
              <a:gd name="T106" fmla="*/ 805 w 967"/>
              <a:gd name="T107" fmla="*/ 863 h 917"/>
              <a:gd name="T108" fmla="*/ 811 w 967"/>
              <a:gd name="T109" fmla="*/ 838 h 917"/>
              <a:gd name="T110" fmla="*/ 809 w 967"/>
              <a:gd name="T111" fmla="*/ 811 h 917"/>
              <a:gd name="T112" fmla="*/ 800 w 967"/>
              <a:gd name="T113" fmla="*/ 787 h 917"/>
              <a:gd name="T114" fmla="*/ 785 w 967"/>
              <a:gd name="T115" fmla="*/ 767 h 917"/>
              <a:gd name="T116" fmla="*/ 765 w 967"/>
              <a:gd name="T117" fmla="*/ 751 h 917"/>
              <a:gd name="T118" fmla="*/ 741 w 967"/>
              <a:gd name="T119" fmla="*/ 742 h 917"/>
              <a:gd name="T120" fmla="*/ 346 w 967"/>
              <a:gd name="T121" fmla="*/ 741 h 917"/>
              <a:gd name="T122" fmla="*/ 967 w 967"/>
              <a:gd name="T123" fmla="*/ 24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7" h="917">
                <a:moveTo>
                  <a:pt x="335" y="775"/>
                </a:moveTo>
                <a:lnTo>
                  <a:pt x="346" y="776"/>
                </a:lnTo>
                <a:lnTo>
                  <a:pt x="355" y="780"/>
                </a:lnTo>
                <a:lnTo>
                  <a:pt x="364" y="785"/>
                </a:lnTo>
                <a:lnTo>
                  <a:pt x="373" y="791"/>
                </a:lnTo>
                <a:lnTo>
                  <a:pt x="379" y="799"/>
                </a:lnTo>
                <a:lnTo>
                  <a:pt x="383" y="808"/>
                </a:lnTo>
                <a:lnTo>
                  <a:pt x="387" y="818"/>
                </a:lnTo>
                <a:lnTo>
                  <a:pt x="388" y="828"/>
                </a:lnTo>
                <a:lnTo>
                  <a:pt x="387" y="839"/>
                </a:lnTo>
                <a:lnTo>
                  <a:pt x="383" y="850"/>
                </a:lnTo>
                <a:lnTo>
                  <a:pt x="379" y="858"/>
                </a:lnTo>
                <a:lnTo>
                  <a:pt x="373" y="866"/>
                </a:lnTo>
                <a:lnTo>
                  <a:pt x="364" y="872"/>
                </a:lnTo>
                <a:lnTo>
                  <a:pt x="355" y="878"/>
                </a:lnTo>
                <a:lnTo>
                  <a:pt x="346" y="880"/>
                </a:lnTo>
                <a:lnTo>
                  <a:pt x="335" y="881"/>
                </a:lnTo>
                <a:lnTo>
                  <a:pt x="324" y="880"/>
                </a:lnTo>
                <a:lnTo>
                  <a:pt x="314" y="878"/>
                </a:lnTo>
                <a:lnTo>
                  <a:pt x="306" y="872"/>
                </a:lnTo>
                <a:lnTo>
                  <a:pt x="297" y="866"/>
                </a:lnTo>
                <a:lnTo>
                  <a:pt x="291" y="858"/>
                </a:lnTo>
                <a:lnTo>
                  <a:pt x="286" y="850"/>
                </a:lnTo>
                <a:lnTo>
                  <a:pt x="283" y="839"/>
                </a:lnTo>
                <a:lnTo>
                  <a:pt x="282" y="828"/>
                </a:lnTo>
                <a:lnTo>
                  <a:pt x="283" y="818"/>
                </a:lnTo>
                <a:lnTo>
                  <a:pt x="286" y="808"/>
                </a:lnTo>
                <a:lnTo>
                  <a:pt x="291" y="799"/>
                </a:lnTo>
                <a:lnTo>
                  <a:pt x="297" y="791"/>
                </a:lnTo>
                <a:lnTo>
                  <a:pt x="306" y="785"/>
                </a:lnTo>
                <a:lnTo>
                  <a:pt x="314" y="780"/>
                </a:lnTo>
                <a:lnTo>
                  <a:pt x="324" y="776"/>
                </a:lnTo>
                <a:lnTo>
                  <a:pt x="335" y="775"/>
                </a:lnTo>
                <a:close/>
                <a:moveTo>
                  <a:pt x="723" y="775"/>
                </a:moveTo>
                <a:lnTo>
                  <a:pt x="733" y="776"/>
                </a:lnTo>
                <a:lnTo>
                  <a:pt x="743" y="780"/>
                </a:lnTo>
                <a:lnTo>
                  <a:pt x="753" y="785"/>
                </a:lnTo>
                <a:lnTo>
                  <a:pt x="760" y="791"/>
                </a:lnTo>
                <a:lnTo>
                  <a:pt x="767" y="799"/>
                </a:lnTo>
                <a:lnTo>
                  <a:pt x="771" y="808"/>
                </a:lnTo>
                <a:lnTo>
                  <a:pt x="774" y="818"/>
                </a:lnTo>
                <a:lnTo>
                  <a:pt x="775" y="828"/>
                </a:lnTo>
                <a:lnTo>
                  <a:pt x="774" y="839"/>
                </a:lnTo>
                <a:lnTo>
                  <a:pt x="771" y="850"/>
                </a:lnTo>
                <a:lnTo>
                  <a:pt x="767" y="858"/>
                </a:lnTo>
                <a:lnTo>
                  <a:pt x="760" y="866"/>
                </a:lnTo>
                <a:lnTo>
                  <a:pt x="753" y="872"/>
                </a:lnTo>
                <a:lnTo>
                  <a:pt x="743" y="878"/>
                </a:lnTo>
                <a:lnTo>
                  <a:pt x="733" y="880"/>
                </a:lnTo>
                <a:lnTo>
                  <a:pt x="723" y="881"/>
                </a:lnTo>
                <a:lnTo>
                  <a:pt x="712" y="880"/>
                </a:lnTo>
                <a:lnTo>
                  <a:pt x="702" y="878"/>
                </a:lnTo>
                <a:lnTo>
                  <a:pt x="693" y="872"/>
                </a:lnTo>
                <a:lnTo>
                  <a:pt x="686" y="866"/>
                </a:lnTo>
                <a:lnTo>
                  <a:pt x="679" y="858"/>
                </a:lnTo>
                <a:lnTo>
                  <a:pt x="674" y="850"/>
                </a:lnTo>
                <a:lnTo>
                  <a:pt x="671" y="839"/>
                </a:lnTo>
                <a:lnTo>
                  <a:pt x="670" y="828"/>
                </a:lnTo>
                <a:lnTo>
                  <a:pt x="671" y="818"/>
                </a:lnTo>
                <a:lnTo>
                  <a:pt x="674" y="808"/>
                </a:lnTo>
                <a:lnTo>
                  <a:pt x="679" y="799"/>
                </a:lnTo>
                <a:lnTo>
                  <a:pt x="686" y="791"/>
                </a:lnTo>
                <a:lnTo>
                  <a:pt x="693" y="785"/>
                </a:lnTo>
                <a:lnTo>
                  <a:pt x="702" y="780"/>
                </a:lnTo>
                <a:lnTo>
                  <a:pt x="712" y="776"/>
                </a:lnTo>
                <a:lnTo>
                  <a:pt x="723" y="775"/>
                </a:lnTo>
                <a:close/>
                <a:moveTo>
                  <a:pt x="967" y="247"/>
                </a:moveTo>
                <a:lnTo>
                  <a:pt x="226" y="247"/>
                </a:lnTo>
                <a:lnTo>
                  <a:pt x="166" y="0"/>
                </a:lnTo>
                <a:lnTo>
                  <a:pt x="0" y="0"/>
                </a:lnTo>
                <a:lnTo>
                  <a:pt x="0" y="35"/>
                </a:lnTo>
                <a:lnTo>
                  <a:pt x="138" y="35"/>
                </a:lnTo>
                <a:lnTo>
                  <a:pt x="310" y="745"/>
                </a:lnTo>
                <a:lnTo>
                  <a:pt x="303" y="747"/>
                </a:lnTo>
                <a:lnTo>
                  <a:pt x="297" y="749"/>
                </a:lnTo>
                <a:lnTo>
                  <a:pt x="291" y="753"/>
                </a:lnTo>
                <a:lnTo>
                  <a:pt x="285" y="757"/>
                </a:lnTo>
                <a:lnTo>
                  <a:pt x="280" y="760"/>
                </a:lnTo>
                <a:lnTo>
                  <a:pt x="274" y="765"/>
                </a:lnTo>
                <a:lnTo>
                  <a:pt x="269" y="770"/>
                </a:lnTo>
                <a:lnTo>
                  <a:pt x="265" y="775"/>
                </a:lnTo>
                <a:lnTo>
                  <a:pt x="260" y="782"/>
                </a:lnTo>
                <a:lnTo>
                  <a:pt x="257" y="787"/>
                </a:lnTo>
                <a:lnTo>
                  <a:pt x="254" y="794"/>
                </a:lnTo>
                <a:lnTo>
                  <a:pt x="252" y="800"/>
                </a:lnTo>
                <a:lnTo>
                  <a:pt x="249" y="807"/>
                </a:lnTo>
                <a:lnTo>
                  <a:pt x="248" y="814"/>
                </a:lnTo>
                <a:lnTo>
                  <a:pt x="247" y="822"/>
                </a:lnTo>
                <a:lnTo>
                  <a:pt x="246" y="828"/>
                </a:lnTo>
                <a:lnTo>
                  <a:pt x="247" y="838"/>
                </a:lnTo>
                <a:lnTo>
                  <a:pt x="248" y="846"/>
                </a:lnTo>
                <a:lnTo>
                  <a:pt x="251" y="855"/>
                </a:lnTo>
                <a:lnTo>
                  <a:pt x="254" y="863"/>
                </a:lnTo>
                <a:lnTo>
                  <a:pt x="257" y="870"/>
                </a:lnTo>
                <a:lnTo>
                  <a:pt x="261" y="878"/>
                </a:lnTo>
                <a:lnTo>
                  <a:pt x="267" y="884"/>
                </a:lnTo>
                <a:lnTo>
                  <a:pt x="272" y="891"/>
                </a:lnTo>
                <a:lnTo>
                  <a:pt x="279" y="896"/>
                </a:lnTo>
                <a:lnTo>
                  <a:pt x="285" y="902"/>
                </a:lnTo>
                <a:lnTo>
                  <a:pt x="293" y="906"/>
                </a:lnTo>
                <a:lnTo>
                  <a:pt x="300" y="910"/>
                </a:lnTo>
                <a:lnTo>
                  <a:pt x="309" y="912"/>
                </a:lnTo>
                <a:lnTo>
                  <a:pt x="318" y="915"/>
                </a:lnTo>
                <a:lnTo>
                  <a:pt x="326" y="917"/>
                </a:lnTo>
                <a:lnTo>
                  <a:pt x="335" y="917"/>
                </a:lnTo>
                <a:lnTo>
                  <a:pt x="343" y="917"/>
                </a:lnTo>
                <a:lnTo>
                  <a:pt x="353" y="915"/>
                </a:lnTo>
                <a:lnTo>
                  <a:pt x="361" y="912"/>
                </a:lnTo>
                <a:lnTo>
                  <a:pt x="369" y="910"/>
                </a:lnTo>
                <a:lnTo>
                  <a:pt x="377" y="906"/>
                </a:lnTo>
                <a:lnTo>
                  <a:pt x="384" y="902"/>
                </a:lnTo>
                <a:lnTo>
                  <a:pt x="391" y="896"/>
                </a:lnTo>
                <a:lnTo>
                  <a:pt x="397" y="891"/>
                </a:lnTo>
                <a:lnTo>
                  <a:pt x="403" y="884"/>
                </a:lnTo>
                <a:lnTo>
                  <a:pt x="408" y="878"/>
                </a:lnTo>
                <a:lnTo>
                  <a:pt x="413" y="870"/>
                </a:lnTo>
                <a:lnTo>
                  <a:pt x="416" y="863"/>
                </a:lnTo>
                <a:lnTo>
                  <a:pt x="419" y="855"/>
                </a:lnTo>
                <a:lnTo>
                  <a:pt x="421" y="846"/>
                </a:lnTo>
                <a:lnTo>
                  <a:pt x="422" y="838"/>
                </a:lnTo>
                <a:lnTo>
                  <a:pt x="423" y="828"/>
                </a:lnTo>
                <a:lnTo>
                  <a:pt x="422" y="822"/>
                </a:lnTo>
                <a:lnTo>
                  <a:pt x="422" y="814"/>
                </a:lnTo>
                <a:lnTo>
                  <a:pt x="420" y="807"/>
                </a:lnTo>
                <a:lnTo>
                  <a:pt x="418" y="800"/>
                </a:lnTo>
                <a:lnTo>
                  <a:pt x="413" y="787"/>
                </a:lnTo>
                <a:lnTo>
                  <a:pt x="405" y="775"/>
                </a:lnTo>
                <a:lnTo>
                  <a:pt x="652" y="775"/>
                </a:lnTo>
                <a:lnTo>
                  <a:pt x="645" y="787"/>
                </a:lnTo>
                <a:lnTo>
                  <a:pt x="639" y="800"/>
                </a:lnTo>
                <a:lnTo>
                  <a:pt x="637" y="807"/>
                </a:lnTo>
                <a:lnTo>
                  <a:pt x="636" y="814"/>
                </a:lnTo>
                <a:lnTo>
                  <a:pt x="635" y="822"/>
                </a:lnTo>
                <a:lnTo>
                  <a:pt x="635" y="828"/>
                </a:lnTo>
                <a:lnTo>
                  <a:pt x="635" y="838"/>
                </a:lnTo>
                <a:lnTo>
                  <a:pt x="636" y="846"/>
                </a:lnTo>
                <a:lnTo>
                  <a:pt x="638" y="855"/>
                </a:lnTo>
                <a:lnTo>
                  <a:pt x="642" y="863"/>
                </a:lnTo>
                <a:lnTo>
                  <a:pt x="646" y="870"/>
                </a:lnTo>
                <a:lnTo>
                  <a:pt x="650" y="878"/>
                </a:lnTo>
                <a:lnTo>
                  <a:pt x="655" y="884"/>
                </a:lnTo>
                <a:lnTo>
                  <a:pt x="661" y="891"/>
                </a:lnTo>
                <a:lnTo>
                  <a:pt x="666" y="896"/>
                </a:lnTo>
                <a:lnTo>
                  <a:pt x="674" y="902"/>
                </a:lnTo>
                <a:lnTo>
                  <a:pt x="680" y="906"/>
                </a:lnTo>
                <a:lnTo>
                  <a:pt x="688" y="910"/>
                </a:lnTo>
                <a:lnTo>
                  <a:pt x="697" y="912"/>
                </a:lnTo>
                <a:lnTo>
                  <a:pt x="705" y="915"/>
                </a:lnTo>
                <a:lnTo>
                  <a:pt x="714" y="917"/>
                </a:lnTo>
                <a:lnTo>
                  <a:pt x="723" y="917"/>
                </a:lnTo>
                <a:lnTo>
                  <a:pt x="732" y="917"/>
                </a:lnTo>
                <a:lnTo>
                  <a:pt x="741" y="915"/>
                </a:lnTo>
                <a:lnTo>
                  <a:pt x="750" y="912"/>
                </a:lnTo>
                <a:lnTo>
                  <a:pt x="757" y="910"/>
                </a:lnTo>
                <a:lnTo>
                  <a:pt x="765" y="906"/>
                </a:lnTo>
                <a:lnTo>
                  <a:pt x="772" y="902"/>
                </a:lnTo>
                <a:lnTo>
                  <a:pt x="779" y="896"/>
                </a:lnTo>
                <a:lnTo>
                  <a:pt x="785" y="891"/>
                </a:lnTo>
                <a:lnTo>
                  <a:pt x="791" y="884"/>
                </a:lnTo>
                <a:lnTo>
                  <a:pt x="796" y="878"/>
                </a:lnTo>
                <a:lnTo>
                  <a:pt x="800" y="870"/>
                </a:lnTo>
                <a:lnTo>
                  <a:pt x="805" y="863"/>
                </a:lnTo>
                <a:lnTo>
                  <a:pt x="807" y="855"/>
                </a:lnTo>
                <a:lnTo>
                  <a:pt x="809" y="846"/>
                </a:lnTo>
                <a:lnTo>
                  <a:pt x="811" y="838"/>
                </a:lnTo>
                <a:lnTo>
                  <a:pt x="811" y="828"/>
                </a:lnTo>
                <a:lnTo>
                  <a:pt x="811" y="819"/>
                </a:lnTo>
                <a:lnTo>
                  <a:pt x="809" y="811"/>
                </a:lnTo>
                <a:lnTo>
                  <a:pt x="807" y="802"/>
                </a:lnTo>
                <a:lnTo>
                  <a:pt x="805" y="795"/>
                </a:lnTo>
                <a:lnTo>
                  <a:pt x="800" y="787"/>
                </a:lnTo>
                <a:lnTo>
                  <a:pt x="796" y="780"/>
                </a:lnTo>
                <a:lnTo>
                  <a:pt x="791" y="773"/>
                </a:lnTo>
                <a:lnTo>
                  <a:pt x="785" y="767"/>
                </a:lnTo>
                <a:lnTo>
                  <a:pt x="779" y="760"/>
                </a:lnTo>
                <a:lnTo>
                  <a:pt x="772" y="756"/>
                </a:lnTo>
                <a:lnTo>
                  <a:pt x="765" y="751"/>
                </a:lnTo>
                <a:lnTo>
                  <a:pt x="757" y="747"/>
                </a:lnTo>
                <a:lnTo>
                  <a:pt x="750" y="744"/>
                </a:lnTo>
                <a:lnTo>
                  <a:pt x="741" y="742"/>
                </a:lnTo>
                <a:lnTo>
                  <a:pt x="732" y="741"/>
                </a:lnTo>
                <a:lnTo>
                  <a:pt x="723" y="741"/>
                </a:lnTo>
                <a:lnTo>
                  <a:pt x="346" y="741"/>
                </a:lnTo>
                <a:lnTo>
                  <a:pt x="328" y="669"/>
                </a:lnTo>
                <a:lnTo>
                  <a:pt x="824" y="669"/>
                </a:lnTo>
                <a:lnTo>
                  <a:pt x="967" y="247"/>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96" name="Group 110"/>
          <p:cNvGrpSpPr/>
          <p:nvPr/>
        </p:nvGrpSpPr>
        <p:grpSpPr>
          <a:xfrm>
            <a:off x="4114120" y="2129505"/>
            <a:ext cx="415609" cy="433071"/>
            <a:chOff x="5421312" y="5200650"/>
            <a:chExt cx="377826" cy="393701"/>
          </a:xfrm>
          <a:solidFill>
            <a:srgbClr val="FF3300"/>
          </a:solidFill>
        </p:grpSpPr>
        <p:sp>
          <p:nvSpPr>
            <p:cNvPr id="97" name="Freeform 145"/>
            <p:cNvSpPr/>
            <p:nvPr/>
          </p:nvSpPr>
          <p:spPr bwMode="auto">
            <a:xfrm>
              <a:off x="5421312" y="5281613"/>
              <a:ext cx="180975" cy="312738"/>
            </a:xfrm>
            <a:custGeom>
              <a:avLst/>
              <a:gdLst>
                <a:gd name="T0" fmla="*/ 337 w 459"/>
                <a:gd name="T1" fmla="*/ 121 h 789"/>
                <a:gd name="T2" fmla="*/ 0 w 459"/>
                <a:gd name="T3" fmla="*/ 0 h 789"/>
                <a:gd name="T4" fmla="*/ 0 w 459"/>
                <a:gd name="T5" fmla="*/ 4 h 789"/>
                <a:gd name="T6" fmla="*/ 0 w 459"/>
                <a:gd name="T7" fmla="*/ 623 h 789"/>
                <a:gd name="T8" fmla="*/ 459 w 459"/>
                <a:gd name="T9" fmla="*/ 789 h 789"/>
                <a:gd name="T10" fmla="*/ 459 w 459"/>
                <a:gd name="T11" fmla="*/ 165 h 789"/>
                <a:gd name="T12" fmla="*/ 337 w 459"/>
                <a:gd name="T13" fmla="*/ 121 h 789"/>
              </a:gdLst>
              <a:ahLst/>
              <a:cxnLst>
                <a:cxn ang="0">
                  <a:pos x="T0" y="T1"/>
                </a:cxn>
                <a:cxn ang="0">
                  <a:pos x="T2" y="T3"/>
                </a:cxn>
                <a:cxn ang="0">
                  <a:pos x="T4" y="T5"/>
                </a:cxn>
                <a:cxn ang="0">
                  <a:pos x="T6" y="T7"/>
                </a:cxn>
                <a:cxn ang="0">
                  <a:pos x="T8" y="T9"/>
                </a:cxn>
                <a:cxn ang="0">
                  <a:pos x="T10" y="T11"/>
                </a:cxn>
                <a:cxn ang="0">
                  <a:pos x="T12" y="T13"/>
                </a:cxn>
              </a:cxnLst>
              <a:rect l="0" t="0" r="r" b="b"/>
              <a:pathLst>
                <a:path w="459" h="789">
                  <a:moveTo>
                    <a:pt x="337" y="121"/>
                  </a:moveTo>
                  <a:lnTo>
                    <a:pt x="0" y="0"/>
                  </a:lnTo>
                  <a:lnTo>
                    <a:pt x="0" y="4"/>
                  </a:lnTo>
                  <a:lnTo>
                    <a:pt x="0" y="623"/>
                  </a:lnTo>
                  <a:lnTo>
                    <a:pt x="459" y="789"/>
                  </a:lnTo>
                  <a:lnTo>
                    <a:pt x="459" y="165"/>
                  </a:lnTo>
                  <a:lnTo>
                    <a:pt x="337" y="121"/>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8" name="Freeform 146"/>
            <p:cNvSpPr/>
            <p:nvPr/>
          </p:nvSpPr>
          <p:spPr bwMode="auto">
            <a:xfrm>
              <a:off x="5427662" y="5200650"/>
              <a:ext cx="363538" cy="133350"/>
            </a:xfrm>
            <a:custGeom>
              <a:avLst/>
              <a:gdLst>
                <a:gd name="T0" fmla="*/ 460 w 917"/>
                <a:gd name="T1" fmla="*/ 335 h 335"/>
                <a:gd name="T2" fmla="*/ 917 w 917"/>
                <a:gd name="T3" fmla="*/ 167 h 335"/>
                <a:gd name="T4" fmla="*/ 460 w 917"/>
                <a:gd name="T5" fmla="*/ 0 h 335"/>
                <a:gd name="T6" fmla="*/ 1 w 917"/>
                <a:gd name="T7" fmla="*/ 168 h 335"/>
                <a:gd name="T8" fmla="*/ 0 w 917"/>
                <a:gd name="T9" fmla="*/ 168 h 335"/>
                <a:gd name="T10" fmla="*/ 243 w 917"/>
                <a:gd name="T11" fmla="*/ 256 h 335"/>
                <a:gd name="T12" fmla="*/ 460 w 917"/>
                <a:gd name="T13" fmla="*/ 335 h 335"/>
              </a:gdLst>
              <a:ahLst/>
              <a:cxnLst>
                <a:cxn ang="0">
                  <a:pos x="T0" y="T1"/>
                </a:cxn>
                <a:cxn ang="0">
                  <a:pos x="T2" y="T3"/>
                </a:cxn>
                <a:cxn ang="0">
                  <a:pos x="T4" y="T5"/>
                </a:cxn>
                <a:cxn ang="0">
                  <a:pos x="T6" y="T7"/>
                </a:cxn>
                <a:cxn ang="0">
                  <a:pos x="T8" y="T9"/>
                </a:cxn>
                <a:cxn ang="0">
                  <a:pos x="T10" y="T11"/>
                </a:cxn>
                <a:cxn ang="0">
                  <a:pos x="T12" y="T13"/>
                </a:cxn>
              </a:cxnLst>
              <a:rect l="0" t="0" r="r" b="b"/>
              <a:pathLst>
                <a:path w="917" h="335">
                  <a:moveTo>
                    <a:pt x="460" y="335"/>
                  </a:moveTo>
                  <a:lnTo>
                    <a:pt x="917" y="167"/>
                  </a:lnTo>
                  <a:lnTo>
                    <a:pt x="460" y="0"/>
                  </a:lnTo>
                  <a:lnTo>
                    <a:pt x="1" y="168"/>
                  </a:lnTo>
                  <a:lnTo>
                    <a:pt x="0" y="168"/>
                  </a:lnTo>
                  <a:lnTo>
                    <a:pt x="243" y="256"/>
                  </a:lnTo>
                  <a:lnTo>
                    <a:pt x="460" y="33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9" name="Freeform 147"/>
            <p:cNvSpPr/>
            <p:nvPr/>
          </p:nvSpPr>
          <p:spPr bwMode="auto">
            <a:xfrm>
              <a:off x="5616575" y="5280025"/>
              <a:ext cx="182563" cy="314325"/>
            </a:xfrm>
            <a:custGeom>
              <a:avLst/>
              <a:gdLst>
                <a:gd name="T0" fmla="*/ 458 w 458"/>
                <a:gd name="T1" fmla="*/ 9 h 791"/>
                <a:gd name="T2" fmla="*/ 458 w 458"/>
                <a:gd name="T3" fmla="*/ 2 h 791"/>
                <a:gd name="T4" fmla="*/ 458 w 458"/>
                <a:gd name="T5" fmla="*/ 0 h 791"/>
                <a:gd name="T6" fmla="*/ 0 w 458"/>
                <a:gd name="T7" fmla="*/ 167 h 791"/>
                <a:gd name="T8" fmla="*/ 0 w 458"/>
                <a:gd name="T9" fmla="*/ 791 h 791"/>
                <a:gd name="T10" fmla="*/ 458 w 458"/>
                <a:gd name="T11" fmla="*/ 625 h 791"/>
                <a:gd name="T12" fmla="*/ 458 w 458"/>
                <a:gd name="T13" fmla="*/ 9 h 791"/>
              </a:gdLst>
              <a:ahLst/>
              <a:cxnLst>
                <a:cxn ang="0">
                  <a:pos x="T0" y="T1"/>
                </a:cxn>
                <a:cxn ang="0">
                  <a:pos x="T2" y="T3"/>
                </a:cxn>
                <a:cxn ang="0">
                  <a:pos x="T4" y="T5"/>
                </a:cxn>
                <a:cxn ang="0">
                  <a:pos x="T6" y="T7"/>
                </a:cxn>
                <a:cxn ang="0">
                  <a:pos x="T8" y="T9"/>
                </a:cxn>
                <a:cxn ang="0">
                  <a:pos x="T10" y="T11"/>
                </a:cxn>
                <a:cxn ang="0">
                  <a:pos x="T12" y="T13"/>
                </a:cxn>
              </a:cxnLst>
              <a:rect l="0" t="0" r="r" b="b"/>
              <a:pathLst>
                <a:path w="458" h="791">
                  <a:moveTo>
                    <a:pt x="458" y="9"/>
                  </a:moveTo>
                  <a:lnTo>
                    <a:pt x="458" y="2"/>
                  </a:lnTo>
                  <a:lnTo>
                    <a:pt x="458" y="0"/>
                  </a:lnTo>
                  <a:lnTo>
                    <a:pt x="0" y="167"/>
                  </a:lnTo>
                  <a:lnTo>
                    <a:pt x="0" y="791"/>
                  </a:lnTo>
                  <a:lnTo>
                    <a:pt x="458" y="625"/>
                  </a:lnTo>
                  <a:lnTo>
                    <a:pt x="458" y="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00" name="Freeform 307"/>
          <p:cNvSpPr>
            <a:spLocks noEditPoints="1"/>
          </p:cNvSpPr>
          <p:nvPr/>
        </p:nvSpPr>
        <p:spPr bwMode="auto">
          <a:xfrm>
            <a:off x="4140864" y="3777090"/>
            <a:ext cx="415608" cy="415608"/>
          </a:xfrm>
          <a:custGeom>
            <a:avLst/>
            <a:gdLst>
              <a:gd name="T0" fmla="*/ 734 w 952"/>
              <a:gd name="T1" fmla="*/ 282 h 952"/>
              <a:gd name="T2" fmla="*/ 720 w 952"/>
              <a:gd name="T3" fmla="*/ 278 h 952"/>
              <a:gd name="T4" fmla="*/ 707 w 952"/>
              <a:gd name="T5" fmla="*/ 273 h 952"/>
              <a:gd name="T6" fmla="*/ 696 w 952"/>
              <a:gd name="T7" fmla="*/ 265 h 952"/>
              <a:gd name="T8" fmla="*/ 686 w 952"/>
              <a:gd name="T9" fmla="*/ 256 h 952"/>
              <a:gd name="T10" fmla="*/ 679 w 952"/>
              <a:gd name="T11" fmla="*/ 245 h 952"/>
              <a:gd name="T12" fmla="*/ 673 w 952"/>
              <a:gd name="T13" fmla="*/ 232 h 952"/>
              <a:gd name="T14" fmla="*/ 671 w 952"/>
              <a:gd name="T15" fmla="*/ 219 h 952"/>
              <a:gd name="T16" fmla="*/ 671 w 952"/>
              <a:gd name="T17" fmla="*/ 204 h 952"/>
              <a:gd name="T18" fmla="*/ 673 w 952"/>
              <a:gd name="T19" fmla="*/ 191 h 952"/>
              <a:gd name="T20" fmla="*/ 679 w 952"/>
              <a:gd name="T21" fmla="*/ 178 h 952"/>
              <a:gd name="T22" fmla="*/ 686 w 952"/>
              <a:gd name="T23" fmla="*/ 167 h 952"/>
              <a:gd name="T24" fmla="*/ 696 w 952"/>
              <a:gd name="T25" fmla="*/ 157 h 952"/>
              <a:gd name="T26" fmla="*/ 707 w 952"/>
              <a:gd name="T27" fmla="*/ 150 h 952"/>
              <a:gd name="T28" fmla="*/ 720 w 952"/>
              <a:gd name="T29" fmla="*/ 144 h 952"/>
              <a:gd name="T30" fmla="*/ 734 w 952"/>
              <a:gd name="T31" fmla="*/ 141 h 952"/>
              <a:gd name="T32" fmla="*/ 748 w 952"/>
              <a:gd name="T33" fmla="*/ 141 h 952"/>
              <a:gd name="T34" fmla="*/ 762 w 952"/>
              <a:gd name="T35" fmla="*/ 144 h 952"/>
              <a:gd name="T36" fmla="*/ 775 w 952"/>
              <a:gd name="T37" fmla="*/ 150 h 952"/>
              <a:gd name="T38" fmla="*/ 786 w 952"/>
              <a:gd name="T39" fmla="*/ 157 h 952"/>
              <a:gd name="T40" fmla="*/ 795 w 952"/>
              <a:gd name="T41" fmla="*/ 167 h 952"/>
              <a:gd name="T42" fmla="*/ 803 w 952"/>
              <a:gd name="T43" fmla="*/ 178 h 952"/>
              <a:gd name="T44" fmla="*/ 808 w 952"/>
              <a:gd name="T45" fmla="*/ 191 h 952"/>
              <a:gd name="T46" fmla="*/ 810 w 952"/>
              <a:gd name="T47" fmla="*/ 204 h 952"/>
              <a:gd name="T48" fmla="*/ 810 w 952"/>
              <a:gd name="T49" fmla="*/ 219 h 952"/>
              <a:gd name="T50" fmla="*/ 808 w 952"/>
              <a:gd name="T51" fmla="*/ 232 h 952"/>
              <a:gd name="T52" fmla="*/ 803 w 952"/>
              <a:gd name="T53" fmla="*/ 245 h 952"/>
              <a:gd name="T54" fmla="*/ 795 w 952"/>
              <a:gd name="T55" fmla="*/ 256 h 952"/>
              <a:gd name="T56" fmla="*/ 786 w 952"/>
              <a:gd name="T57" fmla="*/ 265 h 952"/>
              <a:gd name="T58" fmla="*/ 775 w 952"/>
              <a:gd name="T59" fmla="*/ 273 h 952"/>
              <a:gd name="T60" fmla="*/ 762 w 952"/>
              <a:gd name="T61" fmla="*/ 278 h 952"/>
              <a:gd name="T62" fmla="*/ 748 w 952"/>
              <a:gd name="T63" fmla="*/ 282 h 952"/>
              <a:gd name="T64" fmla="*/ 766 w 952"/>
              <a:gd name="T65" fmla="*/ 0 h 952"/>
              <a:gd name="T66" fmla="*/ 0 w 952"/>
              <a:gd name="T67" fmla="*/ 532 h 952"/>
              <a:gd name="T68" fmla="*/ 952 w 952"/>
              <a:gd name="T69" fmla="*/ 420 h 952"/>
              <a:gd name="T70" fmla="*/ 766 w 952"/>
              <a:gd name="T71"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2" h="952">
                <a:moveTo>
                  <a:pt x="741" y="282"/>
                </a:moveTo>
                <a:lnTo>
                  <a:pt x="734" y="282"/>
                </a:lnTo>
                <a:lnTo>
                  <a:pt x="726" y="280"/>
                </a:lnTo>
                <a:lnTo>
                  <a:pt x="720" y="278"/>
                </a:lnTo>
                <a:lnTo>
                  <a:pt x="713" y="276"/>
                </a:lnTo>
                <a:lnTo>
                  <a:pt x="707" y="273"/>
                </a:lnTo>
                <a:lnTo>
                  <a:pt x="701" y="270"/>
                </a:lnTo>
                <a:lnTo>
                  <a:pt x="696" y="265"/>
                </a:lnTo>
                <a:lnTo>
                  <a:pt x="691" y="261"/>
                </a:lnTo>
                <a:lnTo>
                  <a:pt x="686" y="256"/>
                </a:lnTo>
                <a:lnTo>
                  <a:pt x="682" y="250"/>
                </a:lnTo>
                <a:lnTo>
                  <a:pt x="679" y="245"/>
                </a:lnTo>
                <a:lnTo>
                  <a:pt x="675" y="238"/>
                </a:lnTo>
                <a:lnTo>
                  <a:pt x="673" y="232"/>
                </a:lnTo>
                <a:lnTo>
                  <a:pt x="672" y="225"/>
                </a:lnTo>
                <a:lnTo>
                  <a:pt x="671" y="219"/>
                </a:lnTo>
                <a:lnTo>
                  <a:pt x="670" y="211"/>
                </a:lnTo>
                <a:lnTo>
                  <a:pt x="671" y="204"/>
                </a:lnTo>
                <a:lnTo>
                  <a:pt x="672" y="197"/>
                </a:lnTo>
                <a:lnTo>
                  <a:pt x="673" y="191"/>
                </a:lnTo>
                <a:lnTo>
                  <a:pt x="675" y="184"/>
                </a:lnTo>
                <a:lnTo>
                  <a:pt x="679" y="178"/>
                </a:lnTo>
                <a:lnTo>
                  <a:pt x="682" y="172"/>
                </a:lnTo>
                <a:lnTo>
                  <a:pt x="686" y="167"/>
                </a:lnTo>
                <a:lnTo>
                  <a:pt x="691" y="162"/>
                </a:lnTo>
                <a:lnTo>
                  <a:pt x="696" y="157"/>
                </a:lnTo>
                <a:lnTo>
                  <a:pt x="701" y="153"/>
                </a:lnTo>
                <a:lnTo>
                  <a:pt x="707" y="150"/>
                </a:lnTo>
                <a:lnTo>
                  <a:pt x="713" y="147"/>
                </a:lnTo>
                <a:lnTo>
                  <a:pt x="720" y="144"/>
                </a:lnTo>
                <a:lnTo>
                  <a:pt x="726" y="142"/>
                </a:lnTo>
                <a:lnTo>
                  <a:pt x="734" y="141"/>
                </a:lnTo>
                <a:lnTo>
                  <a:pt x="741" y="141"/>
                </a:lnTo>
                <a:lnTo>
                  <a:pt x="748" y="141"/>
                </a:lnTo>
                <a:lnTo>
                  <a:pt x="755" y="142"/>
                </a:lnTo>
                <a:lnTo>
                  <a:pt x="762" y="144"/>
                </a:lnTo>
                <a:lnTo>
                  <a:pt x="768" y="147"/>
                </a:lnTo>
                <a:lnTo>
                  <a:pt x="775" y="150"/>
                </a:lnTo>
                <a:lnTo>
                  <a:pt x="780" y="153"/>
                </a:lnTo>
                <a:lnTo>
                  <a:pt x="786" y="157"/>
                </a:lnTo>
                <a:lnTo>
                  <a:pt x="791" y="162"/>
                </a:lnTo>
                <a:lnTo>
                  <a:pt x="795" y="167"/>
                </a:lnTo>
                <a:lnTo>
                  <a:pt x="800" y="172"/>
                </a:lnTo>
                <a:lnTo>
                  <a:pt x="803" y="178"/>
                </a:lnTo>
                <a:lnTo>
                  <a:pt x="806" y="184"/>
                </a:lnTo>
                <a:lnTo>
                  <a:pt x="808" y="191"/>
                </a:lnTo>
                <a:lnTo>
                  <a:pt x="809" y="197"/>
                </a:lnTo>
                <a:lnTo>
                  <a:pt x="810" y="204"/>
                </a:lnTo>
                <a:lnTo>
                  <a:pt x="812" y="211"/>
                </a:lnTo>
                <a:lnTo>
                  <a:pt x="810" y="219"/>
                </a:lnTo>
                <a:lnTo>
                  <a:pt x="809" y="225"/>
                </a:lnTo>
                <a:lnTo>
                  <a:pt x="808" y="232"/>
                </a:lnTo>
                <a:lnTo>
                  <a:pt x="806" y="238"/>
                </a:lnTo>
                <a:lnTo>
                  <a:pt x="803" y="245"/>
                </a:lnTo>
                <a:lnTo>
                  <a:pt x="800" y="250"/>
                </a:lnTo>
                <a:lnTo>
                  <a:pt x="795" y="256"/>
                </a:lnTo>
                <a:lnTo>
                  <a:pt x="791" y="261"/>
                </a:lnTo>
                <a:lnTo>
                  <a:pt x="786" y="265"/>
                </a:lnTo>
                <a:lnTo>
                  <a:pt x="780" y="270"/>
                </a:lnTo>
                <a:lnTo>
                  <a:pt x="775" y="273"/>
                </a:lnTo>
                <a:lnTo>
                  <a:pt x="768" y="276"/>
                </a:lnTo>
                <a:lnTo>
                  <a:pt x="762" y="278"/>
                </a:lnTo>
                <a:lnTo>
                  <a:pt x="755" y="280"/>
                </a:lnTo>
                <a:lnTo>
                  <a:pt x="748" y="282"/>
                </a:lnTo>
                <a:lnTo>
                  <a:pt x="741" y="282"/>
                </a:lnTo>
                <a:close/>
                <a:moveTo>
                  <a:pt x="766" y="0"/>
                </a:moveTo>
                <a:lnTo>
                  <a:pt x="534" y="0"/>
                </a:lnTo>
                <a:lnTo>
                  <a:pt x="0" y="532"/>
                </a:lnTo>
                <a:lnTo>
                  <a:pt x="418" y="952"/>
                </a:lnTo>
                <a:lnTo>
                  <a:pt x="952" y="420"/>
                </a:lnTo>
                <a:lnTo>
                  <a:pt x="952" y="185"/>
                </a:lnTo>
                <a:lnTo>
                  <a:pt x="766" y="0"/>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1" name="Freeform 284"/>
          <p:cNvSpPr/>
          <p:nvPr/>
        </p:nvSpPr>
        <p:spPr bwMode="auto">
          <a:xfrm>
            <a:off x="7492774" y="3545386"/>
            <a:ext cx="424339" cy="431324"/>
          </a:xfrm>
          <a:custGeom>
            <a:avLst/>
            <a:gdLst>
              <a:gd name="T0" fmla="*/ 855 w 969"/>
              <a:gd name="T1" fmla="*/ 5 h 988"/>
              <a:gd name="T2" fmla="*/ 825 w 969"/>
              <a:gd name="T3" fmla="*/ 21 h 988"/>
              <a:gd name="T4" fmla="*/ 803 w 969"/>
              <a:gd name="T5" fmla="*/ 47 h 988"/>
              <a:gd name="T6" fmla="*/ 793 w 969"/>
              <a:gd name="T7" fmla="*/ 79 h 988"/>
              <a:gd name="T8" fmla="*/ 799 w 969"/>
              <a:gd name="T9" fmla="*/ 121 h 988"/>
              <a:gd name="T10" fmla="*/ 824 w 969"/>
              <a:gd name="T11" fmla="*/ 156 h 988"/>
              <a:gd name="T12" fmla="*/ 652 w 969"/>
              <a:gd name="T13" fmla="*/ 600 h 988"/>
              <a:gd name="T14" fmla="*/ 622 w 969"/>
              <a:gd name="T15" fmla="*/ 605 h 988"/>
              <a:gd name="T16" fmla="*/ 596 w 969"/>
              <a:gd name="T17" fmla="*/ 620 h 988"/>
              <a:gd name="T18" fmla="*/ 439 w 969"/>
              <a:gd name="T19" fmla="*/ 452 h 988"/>
              <a:gd name="T20" fmla="*/ 436 w 969"/>
              <a:gd name="T21" fmla="*/ 415 h 988"/>
              <a:gd name="T22" fmla="*/ 420 w 969"/>
              <a:gd name="T23" fmla="*/ 385 h 988"/>
              <a:gd name="T24" fmla="*/ 394 w 969"/>
              <a:gd name="T25" fmla="*/ 364 h 988"/>
              <a:gd name="T26" fmla="*/ 360 w 969"/>
              <a:gd name="T27" fmla="*/ 354 h 988"/>
              <a:gd name="T28" fmla="*/ 326 w 969"/>
              <a:gd name="T29" fmla="*/ 357 h 988"/>
              <a:gd name="T30" fmla="*/ 295 w 969"/>
              <a:gd name="T31" fmla="*/ 373 h 988"/>
              <a:gd name="T32" fmla="*/ 274 w 969"/>
              <a:gd name="T33" fmla="*/ 399 h 988"/>
              <a:gd name="T34" fmla="*/ 264 w 969"/>
              <a:gd name="T35" fmla="*/ 432 h 988"/>
              <a:gd name="T36" fmla="*/ 268 w 969"/>
              <a:gd name="T37" fmla="*/ 469 h 988"/>
              <a:gd name="T38" fmla="*/ 287 w 969"/>
              <a:gd name="T39" fmla="*/ 500 h 988"/>
              <a:gd name="T40" fmla="*/ 102 w 969"/>
              <a:gd name="T41" fmla="*/ 813 h 988"/>
              <a:gd name="T42" fmla="*/ 70 w 969"/>
              <a:gd name="T43" fmla="*/ 814 h 988"/>
              <a:gd name="T44" fmla="*/ 38 w 969"/>
              <a:gd name="T45" fmla="*/ 827 h 988"/>
              <a:gd name="T46" fmla="*/ 15 w 969"/>
              <a:gd name="T47" fmla="*/ 850 h 988"/>
              <a:gd name="T48" fmla="*/ 1 w 969"/>
              <a:gd name="T49" fmla="*/ 882 h 988"/>
              <a:gd name="T50" fmla="*/ 1 w 969"/>
              <a:gd name="T51" fmla="*/ 917 h 988"/>
              <a:gd name="T52" fmla="*/ 15 w 969"/>
              <a:gd name="T53" fmla="*/ 949 h 988"/>
              <a:gd name="T54" fmla="*/ 38 w 969"/>
              <a:gd name="T55" fmla="*/ 972 h 988"/>
              <a:gd name="T56" fmla="*/ 70 w 969"/>
              <a:gd name="T57" fmla="*/ 986 h 988"/>
              <a:gd name="T58" fmla="*/ 105 w 969"/>
              <a:gd name="T59" fmla="*/ 986 h 988"/>
              <a:gd name="T60" fmla="*/ 137 w 969"/>
              <a:gd name="T61" fmla="*/ 972 h 988"/>
              <a:gd name="T62" fmla="*/ 160 w 969"/>
              <a:gd name="T63" fmla="*/ 949 h 988"/>
              <a:gd name="T64" fmla="*/ 173 w 969"/>
              <a:gd name="T65" fmla="*/ 917 h 988"/>
              <a:gd name="T66" fmla="*/ 173 w 969"/>
              <a:gd name="T67" fmla="*/ 881 h 988"/>
              <a:gd name="T68" fmla="*/ 158 w 969"/>
              <a:gd name="T69" fmla="*/ 848 h 988"/>
              <a:gd name="T70" fmla="*/ 331 w 969"/>
              <a:gd name="T71" fmla="*/ 526 h 988"/>
              <a:gd name="T72" fmla="*/ 359 w 969"/>
              <a:gd name="T73" fmla="*/ 530 h 988"/>
              <a:gd name="T74" fmla="*/ 388 w 969"/>
              <a:gd name="T75" fmla="*/ 521 h 988"/>
              <a:gd name="T76" fmla="*/ 574 w 969"/>
              <a:gd name="T77" fmla="*/ 647 h 988"/>
              <a:gd name="T78" fmla="*/ 563 w 969"/>
              <a:gd name="T79" fmla="*/ 688 h 988"/>
              <a:gd name="T80" fmla="*/ 570 w 969"/>
              <a:gd name="T81" fmla="*/ 723 h 988"/>
              <a:gd name="T82" fmla="*/ 589 w 969"/>
              <a:gd name="T83" fmla="*/ 751 h 988"/>
              <a:gd name="T84" fmla="*/ 617 w 969"/>
              <a:gd name="T85" fmla="*/ 769 h 988"/>
              <a:gd name="T86" fmla="*/ 652 w 969"/>
              <a:gd name="T87" fmla="*/ 777 h 988"/>
              <a:gd name="T88" fmla="*/ 685 w 969"/>
              <a:gd name="T89" fmla="*/ 769 h 988"/>
              <a:gd name="T90" fmla="*/ 713 w 969"/>
              <a:gd name="T91" fmla="*/ 751 h 988"/>
              <a:gd name="T92" fmla="*/ 733 w 969"/>
              <a:gd name="T93" fmla="*/ 723 h 988"/>
              <a:gd name="T94" fmla="*/ 739 w 969"/>
              <a:gd name="T95" fmla="*/ 688 h 988"/>
              <a:gd name="T96" fmla="*/ 729 w 969"/>
              <a:gd name="T97" fmla="*/ 645 h 988"/>
              <a:gd name="T98" fmla="*/ 698 w 969"/>
              <a:gd name="T99" fmla="*/ 614 h 988"/>
              <a:gd name="T100" fmla="*/ 890 w 969"/>
              <a:gd name="T101" fmla="*/ 176 h 988"/>
              <a:gd name="T102" fmla="*/ 923 w 969"/>
              <a:gd name="T103" fmla="*/ 166 h 988"/>
              <a:gd name="T104" fmla="*/ 949 w 969"/>
              <a:gd name="T105" fmla="*/ 145 h 988"/>
              <a:gd name="T106" fmla="*/ 965 w 969"/>
              <a:gd name="T107" fmla="*/ 115 h 988"/>
              <a:gd name="T108" fmla="*/ 968 w 969"/>
              <a:gd name="T109" fmla="*/ 79 h 988"/>
              <a:gd name="T110" fmla="*/ 959 w 969"/>
              <a:gd name="T111" fmla="*/ 47 h 988"/>
              <a:gd name="T112" fmla="*/ 937 w 969"/>
              <a:gd name="T113" fmla="*/ 21 h 988"/>
              <a:gd name="T114" fmla="*/ 907 w 969"/>
              <a:gd name="T115" fmla="*/ 5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9" h="988">
                <a:moveTo>
                  <a:pt x="881" y="0"/>
                </a:moveTo>
                <a:lnTo>
                  <a:pt x="872" y="1"/>
                </a:lnTo>
                <a:lnTo>
                  <a:pt x="864" y="3"/>
                </a:lnTo>
                <a:lnTo>
                  <a:pt x="855" y="5"/>
                </a:lnTo>
                <a:lnTo>
                  <a:pt x="846" y="8"/>
                </a:lnTo>
                <a:lnTo>
                  <a:pt x="839" y="11"/>
                </a:lnTo>
                <a:lnTo>
                  <a:pt x="831" y="16"/>
                </a:lnTo>
                <a:lnTo>
                  <a:pt x="825" y="21"/>
                </a:lnTo>
                <a:lnTo>
                  <a:pt x="818" y="26"/>
                </a:lnTo>
                <a:lnTo>
                  <a:pt x="813" y="33"/>
                </a:lnTo>
                <a:lnTo>
                  <a:pt x="807" y="39"/>
                </a:lnTo>
                <a:lnTo>
                  <a:pt x="803" y="47"/>
                </a:lnTo>
                <a:lnTo>
                  <a:pt x="800" y="54"/>
                </a:lnTo>
                <a:lnTo>
                  <a:pt x="797" y="62"/>
                </a:lnTo>
                <a:lnTo>
                  <a:pt x="794" y="71"/>
                </a:lnTo>
                <a:lnTo>
                  <a:pt x="793" y="79"/>
                </a:lnTo>
                <a:lnTo>
                  <a:pt x="792" y="89"/>
                </a:lnTo>
                <a:lnTo>
                  <a:pt x="793" y="100"/>
                </a:lnTo>
                <a:lnTo>
                  <a:pt x="796" y="111"/>
                </a:lnTo>
                <a:lnTo>
                  <a:pt x="799" y="121"/>
                </a:lnTo>
                <a:lnTo>
                  <a:pt x="803" y="131"/>
                </a:lnTo>
                <a:lnTo>
                  <a:pt x="810" y="140"/>
                </a:lnTo>
                <a:lnTo>
                  <a:pt x="816" y="148"/>
                </a:lnTo>
                <a:lnTo>
                  <a:pt x="824" y="156"/>
                </a:lnTo>
                <a:lnTo>
                  <a:pt x="832" y="162"/>
                </a:lnTo>
                <a:lnTo>
                  <a:pt x="666" y="602"/>
                </a:lnTo>
                <a:lnTo>
                  <a:pt x="658" y="601"/>
                </a:lnTo>
                <a:lnTo>
                  <a:pt x="652" y="600"/>
                </a:lnTo>
                <a:lnTo>
                  <a:pt x="643" y="601"/>
                </a:lnTo>
                <a:lnTo>
                  <a:pt x="636" y="602"/>
                </a:lnTo>
                <a:lnTo>
                  <a:pt x="628" y="603"/>
                </a:lnTo>
                <a:lnTo>
                  <a:pt x="622" y="605"/>
                </a:lnTo>
                <a:lnTo>
                  <a:pt x="614" y="608"/>
                </a:lnTo>
                <a:lnTo>
                  <a:pt x="608" y="612"/>
                </a:lnTo>
                <a:lnTo>
                  <a:pt x="602" y="616"/>
                </a:lnTo>
                <a:lnTo>
                  <a:pt x="596" y="620"/>
                </a:lnTo>
                <a:lnTo>
                  <a:pt x="429" y="482"/>
                </a:lnTo>
                <a:lnTo>
                  <a:pt x="434" y="473"/>
                </a:lnTo>
                <a:lnTo>
                  <a:pt x="437" y="463"/>
                </a:lnTo>
                <a:lnTo>
                  <a:pt x="439" y="452"/>
                </a:lnTo>
                <a:lnTo>
                  <a:pt x="440" y="441"/>
                </a:lnTo>
                <a:lnTo>
                  <a:pt x="439" y="432"/>
                </a:lnTo>
                <a:lnTo>
                  <a:pt x="438" y="424"/>
                </a:lnTo>
                <a:lnTo>
                  <a:pt x="436" y="415"/>
                </a:lnTo>
                <a:lnTo>
                  <a:pt x="433" y="408"/>
                </a:lnTo>
                <a:lnTo>
                  <a:pt x="429" y="399"/>
                </a:lnTo>
                <a:lnTo>
                  <a:pt x="425" y="392"/>
                </a:lnTo>
                <a:lnTo>
                  <a:pt x="420" y="385"/>
                </a:lnTo>
                <a:lnTo>
                  <a:pt x="414" y="379"/>
                </a:lnTo>
                <a:lnTo>
                  <a:pt x="408" y="373"/>
                </a:lnTo>
                <a:lnTo>
                  <a:pt x="401" y="369"/>
                </a:lnTo>
                <a:lnTo>
                  <a:pt x="394" y="364"/>
                </a:lnTo>
                <a:lnTo>
                  <a:pt x="386" y="360"/>
                </a:lnTo>
                <a:lnTo>
                  <a:pt x="378" y="357"/>
                </a:lnTo>
                <a:lnTo>
                  <a:pt x="369" y="355"/>
                </a:lnTo>
                <a:lnTo>
                  <a:pt x="360" y="354"/>
                </a:lnTo>
                <a:lnTo>
                  <a:pt x="352" y="354"/>
                </a:lnTo>
                <a:lnTo>
                  <a:pt x="343" y="354"/>
                </a:lnTo>
                <a:lnTo>
                  <a:pt x="334" y="355"/>
                </a:lnTo>
                <a:lnTo>
                  <a:pt x="326" y="357"/>
                </a:lnTo>
                <a:lnTo>
                  <a:pt x="317" y="360"/>
                </a:lnTo>
                <a:lnTo>
                  <a:pt x="310" y="364"/>
                </a:lnTo>
                <a:lnTo>
                  <a:pt x="302" y="369"/>
                </a:lnTo>
                <a:lnTo>
                  <a:pt x="295" y="373"/>
                </a:lnTo>
                <a:lnTo>
                  <a:pt x="289" y="379"/>
                </a:lnTo>
                <a:lnTo>
                  <a:pt x="284" y="385"/>
                </a:lnTo>
                <a:lnTo>
                  <a:pt x="278" y="392"/>
                </a:lnTo>
                <a:lnTo>
                  <a:pt x="274" y="399"/>
                </a:lnTo>
                <a:lnTo>
                  <a:pt x="271" y="408"/>
                </a:lnTo>
                <a:lnTo>
                  <a:pt x="267" y="415"/>
                </a:lnTo>
                <a:lnTo>
                  <a:pt x="265" y="424"/>
                </a:lnTo>
                <a:lnTo>
                  <a:pt x="264" y="432"/>
                </a:lnTo>
                <a:lnTo>
                  <a:pt x="263" y="441"/>
                </a:lnTo>
                <a:lnTo>
                  <a:pt x="264" y="451"/>
                </a:lnTo>
                <a:lnTo>
                  <a:pt x="265" y="460"/>
                </a:lnTo>
                <a:lnTo>
                  <a:pt x="268" y="469"/>
                </a:lnTo>
                <a:lnTo>
                  <a:pt x="272" y="478"/>
                </a:lnTo>
                <a:lnTo>
                  <a:pt x="276" y="486"/>
                </a:lnTo>
                <a:lnTo>
                  <a:pt x="281" y="494"/>
                </a:lnTo>
                <a:lnTo>
                  <a:pt x="287" y="500"/>
                </a:lnTo>
                <a:lnTo>
                  <a:pt x="293" y="507"/>
                </a:lnTo>
                <a:lnTo>
                  <a:pt x="116" y="817"/>
                </a:lnTo>
                <a:lnTo>
                  <a:pt x="109" y="815"/>
                </a:lnTo>
                <a:lnTo>
                  <a:pt x="102" y="813"/>
                </a:lnTo>
                <a:lnTo>
                  <a:pt x="95" y="811"/>
                </a:lnTo>
                <a:lnTo>
                  <a:pt x="87" y="811"/>
                </a:lnTo>
                <a:lnTo>
                  <a:pt x="78" y="813"/>
                </a:lnTo>
                <a:lnTo>
                  <a:pt x="70" y="814"/>
                </a:lnTo>
                <a:lnTo>
                  <a:pt x="61" y="816"/>
                </a:lnTo>
                <a:lnTo>
                  <a:pt x="54" y="819"/>
                </a:lnTo>
                <a:lnTo>
                  <a:pt x="45" y="822"/>
                </a:lnTo>
                <a:lnTo>
                  <a:pt x="38" y="827"/>
                </a:lnTo>
                <a:lnTo>
                  <a:pt x="31" y="832"/>
                </a:lnTo>
                <a:lnTo>
                  <a:pt x="25" y="837"/>
                </a:lnTo>
                <a:lnTo>
                  <a:pt x="19" y="844"/>
                </a:lnTo>
                <a:lnTo>
                  <a:pt x="15" y="850"/>
                </a:lnTo>
                <a:lnTo>
                  <a:pt x="9" y="858"/>
                </a:lnTo>
                <a:lnTo>
                  <a:pt x="6" y="865"/>
                </a:lnTo>
                <a:lnTo>
                  <a:pt x="3" y="873"/>
                </a:lnTo>
                <a:lnTo>
                  <a:pt x="1" y="882"/>
                </a:lnTo>
                <a:lnTo>
                  <a:pt x="0" y="890"/>
                </a:lnTo>
                <a:lnTo>
                  <a:pt x="0" y="900"/>
                </a:lnTo>
                <a:lnTo>
                  <a:pt x="0" y="909"/>
                </a:lnTo>
                <a:lnTo>
                  <a:pt x="1" y="917"/>
                </a:lnTo>
                <a:lnTo>
                  <a:pt x="3" y="926"/>
                </a:lnTo>
                <a:lnTo>
                  <a:pt x="6" y="934"/>
                </a:lnTo>
                <a:lnTo>
                  <a:pt x="9" y="942"/>
                </a:lnTo>
                <a:lnTo>
                  <a:pt x="15" y="949"/>
                </a:lnTo>
                <a:lnTo>
                  <a:pt x="19" y="956"/>
                </a:lnTo>
                <a:lnTo>
                  <a:pt x="25" y="962"/>
                </a:lnTo>
                <a:lnTo>
                  <a:pt x="31" y="968"/>
                </a:lnTo>
                <a:lnTo>
                  <a:pt x="38" y="972"/>
                </a:lnTo>
                <a:lnTo>
                  <a:pt x="45" y="978"/>
                </a:lnTo>
                <a:lnTo>
                  <a:pt x="54" y="981"/>
                </a:lnTo>
                <a:lnTo>
                  <a:pt x="61" y="984"/>
                </a:lnTo>
                <a:lnTo>
                  <a:pt x="70" y="986"/>
                </a:lnTo>
                <a:lnTo>
                  <a:pt x="78" y="988"/>
                </a:lnTo>
                <a:lnTo>
                  <a:pt x="87" y="988"/>
                </a:lnTo>
                <a:lnTo>
                  <a:pt x="97" y="988"/>
                </a:lnTo>
                <a:lnTo>
                  <a:pt x="105" y="986"/>
                </a:lnTo>
                <a:lnTo>
                  <a:pt x="114" y="984"/>
                </a:lnTo>
                <a:lnTo>
                  <a:pt x="122" y="981"/>
                </a:lnTo>
                <a:lnTo>
                  <a:pt x="129" y="978"/>
                </a:lnTo>
                <a:lnTo>
                  <a:pt x="137" y="972"/>
                </a:lnTo>
                <a:lnTo>
                  <a:pt x="143" y="968"/>
                </a:lnTo>
                <a:lnTo>
                  <a:pt x="150" y="962"/>
                </a:lnTo>
                <a:lnTo>
                  <a:pt x="155" y="956"/>
                </a:lnTo>
                <a:lnTo>
                  <a:pt x="160" y="949"/>
                </a:lnTo>
                <a:lnTo>
                  <a:pt x="165" y="942"/>
                </a:lnTo>
                <a:lnTo>
                  <a:pt x="168" y="934"/>
                </a:lnTo>
                <a:lnTo>
                  <a:pt x="171" y="926"/>
                </a:lnTo>
                <a:lnTo>
                  <a:pt x="173" y="917"/>
                </a:lnTo>
                <a:lnTo>
                  <a:pt x="175" y="909"/>
                </a:lnTo>
                <a:lnTo>
                  <a:pt x="176" y="900"/>
                </a:lnTo>
                <a:lnTo>
                  <a:pt x="175" y="890"/>
                </a:lnTo>
                <a:lnTo>
                  <a:pt x="173" y="881"/>
                </a:lnTo>
                <a:lnTo>
                  <a:pt x="171" y="872"/>
                </a:lnTo>
                <a:lnTo>
                  <a:pt x="168" y="863"/>
                </a:lnTo>
                <a:lnTo>
                  <a:pt x="164" y="856"/>
                </a:lnTo>
                <a:lnTo>
                  <a:pt x="158" y="848"/>
                </a:lnTo>
                <a:lnTo>
                  <a:pt x="153" y="841"/>
                </a:lnTo>
                <a:lnTo>
                  <a:pt x="146" y="834"/>
                </a:lnTo>
                <a:lnTo>
                  <a:pt x="324" y="524"/>
                </a:lnTo>
                <a:lnTo>
                  <a:pt x="331" y="526"/>
                </a:lnTo>
                <a:lnTo>
                  <a:pt x="338" y="529"/>
                </a:lnTo>
                <a:lnTo>
                  <a:pt x="344" y="530"/>
                </a:lnTo>
                <a:lnTo>
                  <a:pt x="352" y="530"/>
                </a:lnTo>
                <a:lnTo>
                  <a:pt x="359" y="530"/>
                </a:lnTo>
                <a:lnTo>
                  <a:pt x="367" y="529"/>
                </a:lnTo>
                <a:lnTo>
                  <a:pt x="374" y="526"/>
                </a:lnTo>
                <a:lnTo>
                  <a:pt x="381" y="524"/>
                </a:lnTo>
                <a:lnTo>
                  <a:pt x="388" y="521"/>
                </a:lnTo>
                <a:lnTo>
                  <a:pt x="395" y="518"/>
                </a:lnTo>
                <a:lnTo>
                  <a:pt x="400" y="514"/>
                </a:lnTo>
                <a:lnTo>
                  <a:pt x="407" y="509"/>
                </a:lnTo>
                <a:lnTo>
                  <a:pt x="574" y="647"/>
                </a:lnTo>
                <a:lnTo>
                  <a:pt x="570" y="657"/>
                </a:lnTo>
                <a:lnTo>
                  <a:pt x="565" y="667"/>
                </a:lnTo>
                <a:lnTo>
                  <a:pt x="564" y="678"/>
                </a:lnTo>
                <a:lnTo>
                  <a:pt x="563" y="688"/>
                </a:lnTo>
                <a:lnTo>
                  <a:pt x="563" y="697"/>
                </a:lnTo>
                <a:lnTo>
                  <a:pt x="565" y="706"/>
                </a:lnTo>
                <a:lnTo>
                  <a:pt x="568" y="714"/>
                </a:lnTo>
                <a:lnTo>
                  <a:pt x="570" y="723"/>
                </a:lnTo>
                <a:lnTo>
                  <a:pt x="574" y="730"/>
                </a:lnTo>
                <a:lnTo>
                  <a:pt x="578" y="737"/>
                </a:lnTo>
                <a:lnTo>
                  <a:pt x="584" y="745"/>
                </a:lnTo>
                <a:lnTo>
                  <a:pt x="589" y="751"/>
                </a:lnTo>
                <a:lnTo>
                  <a:pt x="596" y="756"/>
                </a:lnTo>
                <a:lnTo>
                  <a:pt x="602" y="762"/>
                </a:lnTo>
                <a:lnTo>
                  <a:pt x="610" y="766"/>
                </a:lnTo>
                <a:lnTo>
                  <a:pt x="617" y="769"/>
                </a:lnTo>
                <a:lnTo>
                  <a:pt x="625" y="773"/>
                </a:lnTo>
                <a:lnTo>
                  <a:pt x="634" y="775"/>
                </a:lnTo>
                <a:lnTo>
                  <a:pt x="642" y="776"/>
                </a:lnTo>
                <a:lnTo>
                  <a:pt x="652" y="777"/>
                </a:lnTo>
                <a:lnTo>
                  <a:pt x="661" y="776"/>
                </a:lnTo>
                <a:lnTo>
                  <a:pt x="669" y="775"/>
                </a:lnTo>
                <a:lnTo>
                  <a:pt x="678" y="773"/>
                </a:lnTo>
                <a:lnTo>
                  <a:pt x="685" y="769"/>
                </a:lnTo>
                <a:lnTo>
                  <a:pt x="693" y="766"/>
                </a:lnTo>
                <a:lnTo>
                  <a:pt x="700" y="762"/>
                </a:lnTo>
                <a:lnTo>
                  <a:pt x="707" y="756"/>
                </a:lnTo>
                <a:lnTo>
                  <a:pt x="713" y="751"/>
                </a:lnTo>
                <a:lnTo>
                  <a:pt x="719" y="745"/>
                </a:lnTo>
                <a:lnTo>
                  <a:pt x="724" y="737"/>
                </a:lnTo>
                <a:lnTo>
                  <a:pt x="729" y="730"/>
                </a:lnTo>
                <a:lnTo>
                  <a:pt x="733" y="723"/>
                </a:lnTo>
                <a:lnTo>
                  <a:pt x="735" y="714"/>
                </a:lnTo>
                <a:lnTo>
                  <a:pt x="737" y="706"/>
                </a:lnTo>
                <a:lnTo>
                  <a:pt x="739" y="697"/>
                </a:lnTo>
                <a:lnTo>
                  <a:pt x="739" y="688"/>
                </a:lnTo>
                <a:lnTo>
                  <a:pt x="738" y="676"/>
                </a:lnTo>
                <a:lnTo>
                  <a:pt x="736" y="666"/>
                </a:lnTo>
                <a:lnTo>
                  <a:pt x="733" y="655"/>
                </a:lnTo>
                <a:lnTo>
                  <a:pt x="729" y="645"/>
                </a:lnTo>
                <a:lnTo>
                  <a:pt x="722" y="635"/>
                </a:lnTo>
                <a:lnTo>
                  <a:pt x="716" y="628"/>
                </a:lnTo>
                <a:lnTo>
                  <a:pt x="707" y="620"/>
                </a:lnTo>
                <a:lnTo>
                  <a:pt x="698" y="614"/>
                </a:lnTo>
                <a:lnTo>
                  <a:pt x="865" y="175"/>
                </a:lnTo>
                <a:lnTo>
                  <a:pt x="872" y="176"/>
                </a:lnTo>
                <a:lnTo>
                  <a:pt x="881" y="176"/>
                </a:lnTo>
                <a:lnTo>
                  <a:pt x="890" y="176"/>
                </a:lnTo>
                <a:lnTo>
                  <a:pt x="898" y="175"/>
                </a:lnTo>
                <a:lnTo>
                  <a:pt x="907" y="173"/>
                </a:lnTo>
                <a:lnTo>
                  <a:pt x="915" y="170"/>
                </a:lnTo>
                <a:lnTo>
                  <a:pt x="923" y="166"/>
                </a:lnTo>
                <a:lnTo>
                  <a:pt x="931" y="161"/>
                </a:lnTo>
                <a:lnTo>
                  <a:pt x="937" y="157"/>
                </a:lnTo>
                <a:lnTo>
                  <a:pt x="944" y="151"/>
                </a:lnTo>
                <a:lnTo>
                  <a:pt x="949" y="145"/>
                </a:lnTo>
                <a:lnTo>
                  <a:pt x="954" y="138"/>
                </a:lnTo>
                <a:lnTo>
                  <a:pt x="959" y="131"/>
                </a:lnTo>
                <a:lnTo>
                  <a:pt x="962" y="122"/>
                </a:lnTo>
                <a:lnTo>
                  <a:pt x="965" y="115"/>
                </a:lnTo>
                <a:lnTo>
                  <a:pt x="967" y="106"/>
                </a:lnTo>
                <a:lnTo>
                  <a:pt x="968" y="98"/>
                </a:lnTo>
                <a:lnTo>
                  <a:pt x="969" y="89"/>
                </a:lnTo>
                <a:lnTo>
                  <a:pt x="968" y="79"/>
                </a:lnTo>
                <a:lnTo>
                  <a:pt x="967" y="71"/>
                </a:lnTo>
                <a:lnTo>
                  <a:pt x="965" y="62"/>
                </a:lnTo>
                <a:lnTo>
                  <a:pt x="962" y="54"/>
                </a:lnTo>
                <a:lnTo>
                  <a:pt x="959" y="47"/>
                </a:lnTo>
                <a:lnTo>
                  <a:pt x="954" y="39"/>
                </a:lnTo>
                <a:lnTo>
                  <a:pt x="949" y="33"/>
                </a:lnTo>
                <a:lnTo>
                  <a:pt x="944" y="26"/>
                </a:lnTo>
                <a:lnTo>
                  <a:pt x="937" y="21"/>
                </a:lnTo>
                <a:lnTo>
                  <a:pt x="931" y="16"/>
                </a:lnTo>
                <a:lnTo>
                  <a:pt x="923" y="11"/>
                </a:lnTo>
                <a:lnTo>
                  <a:pt x="915" y="8"/>
                </a:lnTo>
                <a:lnTo>
                  <a:pt x="907" y="5"/>
                </a:lnTo>
                <a:lnTo>
                  <a:pt x="898" y="3"/>
                </a:lnTo>
                <a:lnTo>
                  <a:pt x="890" y="1"/>
                </a:lnTo>
                <a:lnTo>
                  <a:pt x="881" y="0"/>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2" name="文本框 101"/>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rgbClr val="FF3300"/>
                </a:solidFill>
                <a:latin typeface="印品雅圆体（非商用）" panose="02010601030101010101" pitchFamily="2" charset="-122"/>
                <a:ea typeface="印品雅圆体（非商用）" panose="02010601030101010101" pitchFamily="2" charset="-122"/>
              </a:rPr>
              <a:t>成功</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项目展示</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sp>
        <p:nvSpPr>
          <p:cNvPr id="103" name="Rectangle 3"/>
          <p:cNvSpPr txBox="1">
            <a:spLocks noChangeArrowheads="1"/>
          </p:cNvSpPr>
          <p:nvPr/>
        </p:nvSpPr>
        <p:spPr>
          <a:xfrm>
            <a:off x="7870896" y="177320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4" name="Rectangle 24"/>
          <p:cNvSpPr/>
          <p:nvPr/>
        </p:nvSpPr>
        <p:spPr>
          <a:xfrm>
            <a:off x="7870896" y="2322640"/>
            <a:ext cx="334329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05" name="Rectangle 3"/>
          <p:cNvSpPr txBox="1">
            <a:spLocks noChangeArrowheads="1"/>
          </p:cNvSpPr>
          <p:nvPr/>
        </p:nvSpPr>
        <p:spPr>
          <a:xfrm>
            <a:off x="7878547" y="3414487"/>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6" name="Rectangle 24"/>
          <p:cNvSpPr/>
          <p:nvPr/>
        </p:nvSpPr>
        <p:spPr>
          <a:xfrm>
            <a:off x="7878547" y="3963922"/>
            <a:ext cx="334329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07" name="Rectangle 3"/>
          <p:cNvSpPr txBox="1">
            <a:spLocks noChangeArrowheads="1"/>
          </p:cNvSpPr>
          <p:nvPr/>
        </p:nvSpPr>
        <p:spPr>
          <a:xfrm>
            <a:off x="2068382" y="177320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8" name="Rectangle 24"/>
          <p:cNvSpPr/>
          <p:nvPr/>
        </p:nvSpPr>
        <p:spPr>
          <a:xfrm>
            <a:off x="647763" y="2322640"/>
            <a:ext cx="3343292"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09" name="Rectangle 3"/>
          <p:cNvSpPr txBox="1">
            <a:spLocks noChangeArrowheads="1"/>
          </p:cNvSpPr>
          <p:nvPr/>
        </p:nvSpPr>
        <p:spPr>
          <a:xfrm>
            <a:off x="2105881" y="3545386"/>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0" name="Rectangle 24"/>
          <p:cNvSpPr/>
          <p:nvPr/>
        </p:nvSpPr>
        <p:spPr>
          <a:xfrm>
            <a:off x="685262" y="4094821"/>
            <a:ext cx="3343292"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11" name="Rectangle 3"/>
          <p:cNvSpPr txBox="1">
            <a:spLocks noChangeArrowheads="1"/>
          </p:cNvSpPr>
          <p:nvPr/>
        </p:nvSpPr>
        <p:spPr>
          <a:xfrm>
            <a:off x="5033930" y="4883849"/>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2" name="Rectangle 24"/>
          <p:cNvSpPr/>
          <p:nvPr/>
        </p:nvSpPr>
        <p:spPr>
          <a:xfrm>
            <a:off x="4325746" y="5339767"/>
            <a:ext cx="3343292" cy="613822"/>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p:cTn id="21" dur="500" fill="hold"/>
                                        <p:tgtEl>
                                          <p:spTgt spid="100"/>
                                        </p:tgtEl>
                                        <p:attrNameLst>
                                          <p:attrName>ppt_w</p:attrName>
                                        </p:attrNameLst>
                                      </p:cBhvr>
                                      <p:tavLst>
                                        <p:tav tm="0">
                                          <p:val>
                                            <p:fltVal val="0"/>
                                          </p:val>
                                        </p:tav>
                                        <p:tav tm="100000">
                                          <p:val>
                                            <p:strVal val="#ppt_w"/>
                                          </p:val>
                                        </p:tav>
                                      </p:tavLst>
                                    </p:anim>
                                    <p:anim calcmode="lin" valueType="num">
                                      <p:cBhvr>
                                        <p:cTn id="22" dur="500" fill="hold"/>
                                        <p:tgtEl>
                                          <p:spTgt spid="100"/>
                                        </p:tgtEl>
                                        <p:attrNameLst>
                                          <p:attrName>ppt_h</p:attrName>
                                        </p:attrNameLst>
                                      </p:cBhvr>
                                      <p:tavLst>
                                        <p:tav tm="0">
                                          <p:val>
                                            <p:fltVal val="0"/>
                                          </p:val>
                                        </p:tav>
                                        <p:tav tm="100000">
                                          <p:val>
                                            <p:strVal val="#ppt_h"/>
                                          </p:val>
                                        </p:tav>
                                      </p:tavLst>
                                    </p:anim>
                                    <p:animEffect transition="in" filter="fade">
                                      <p:cBhvr>
                                        <p:cTn id="23" dur="500"/>
                                        <p:tgtEl>
                                          <p:spTgt spid="100"/>
                                        </p:tgtEl>
                                      </p:cBhvr>
                                    </p:animEffect>
                                  </p:childTnLst>
                                </p:cTn>
                              </p:par>
                              <p:par>
                                <p:cTn id="24" presetID="53" presetClass="entr" presetSubtype="16"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p:cTn id="26" dur="500" fill="hold"/>
                                        <p:tgtEl>
                                          <p:spTgt spid="96"/>
                                        </p:tgtEl>
                                        <p:attrNameLst>
                                          <p:attrName>ppt_w</p:attrName>
                                        </p:attrNameLst>
                                      </p:cBhvr>
                                      <p:tavLst>
                                        <p:tav tm="0">
                                          <p:val>
                                            <p:fltVal val="0"/>
                                          </p:val>
                                        </p:tav>
                                        <p:tav tm="100000">
                                          <p:val>
                                            <p:strVal val="#ppt_w"/>
                                          </p:val>
                                        </p:tav>
                                      </p:tavLst>
                                    </p:anim>
                                    <p:anim calcmode="lin" valueType="num">
                                      <p:cBhvr>
                                        <p:cTn id="27" dur="500" fill="hold"/>
                                        <p:tgtEl>
                                          <p:spTgt spid="96"/>
                                        </p:tgtEl>
                                        <p:attrNameLst>
                                          <p:attrName>ppt_h</p:attrName>
                                        </p:attrNameLst>
                                      </p:cBhvr>
                                      <p:tavLst>
                                        <p:tav tm="0">
                                          <p:val>
                                            <p:fltVal val="0"/>
                                          </p:val>
                                        </p:tav>
                                        <p:tav tm="100000">
                                          <p:val>
                                            <p:strVal val="#ppt_h"/>
                                          </p:val>
                                        </p:tav>
                                      </p:tavLst>
                                    </p:anim>
                                    <p:animEffect transition="in" filter="fade">
                                      <p:cBhvr>
                                        <p:cTn id="28" dur="500"/>
                                        <p:tgtEl>
                                          <p:spTgt spid="96"/>
                                        </p:tgtEl>
                                      </p:cBhvr>
                                    </p:animEffect>
                                  </p:childTnLst>
                                </p:cTn>
                              </p:par>
                              <p:par>
                                <p:cTn id="29" presetID="53" presetClass="entr" presetSubtype="16"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p:cTn id="36" dur="500" fill="hold"/>
                                        <p:tgtEl>
                                          <p:spTgt spid="101"/>
                                        </p:tgtEl>
                                        <p:attrNameLst>
                                          <p:attrName>ppt_w</p:attrName>
                                        </p:attrNameLst>
                                      </p:cBhvr>
                                      <p:tavLst>
                                        <p:tav tm="0">
                                          <p:val>
                                            <p:fltVal val="0"/>
                                          </p:val>
                                        </p:tav>
                                        <p:tav tm="100000">
                                          <p:val>
                                            <p:strVal val="#ppt_w"/>
                                          </p:val>
                                        </p:tav>
                                      </p:tavLst>
                                    </p:anim>
                                    <p:anim calcmode="lin" valueType="num">
                                      <p:cBhvr>
                                        <p:cTn id="37" dur="500" fill="hold"/>
                                        <p:tgtEl>
                                          <p:spTgt spid="101"/>
                                        </p:tgtEl>
                                        <p:attrNameLst>
                                          <p:attrName>ppt_h</p:attrName>
                                        </p:attrNameLst>
                                      </p:cBhvr>
                                      <p:tavLst>
                                        <p:tav tm="0">
                                          <p:val>
                                            <p:fltVal val="0"/>
                                          </p:val>
                                        </p:tav>
                                        <p:tav tm="100000">
                                          <p:val>
                                            <p:strVal val="#ppt_h"/>
                                          </p:val>
                                        </p:tav>
                                      </p:tavLst>
                                    </p:anim>
                                    <p:animEffect transition="in" filter="fade">
                                      <p:cBhvr>
                                        <p:cTn id="38" dur="500"/>
                                        <p:tgtEl>
                                          <p:spTgt spid="10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randombar(horizontal)">
                                      <p:cBhvr>
                                        <p:cTn id="43" dur="500"/>
                                        <p:tgtEl>
                                          <p:spTgt spid="10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randombar(horizontal)">
                                      <p:cBhvr>
                                        <p:cTn id="46" dur="500"/>
                                        <p:tgtEl>
                                          <p:spTgt spid="10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randombar(horizontal)">
                                      <p:cBhvr>
                                        <p:cTn id="49" dur="500"/>
                                        <p:tgtEl>
                                          <p:spTgt spid="10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randombar(horizontal)">
                                      <p:cBhvr>
                                        <p:cTn id="52" dur="500"/>
                                        <p:tgtEl>
                                          <p:spTgt spid="10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randombar(horizontal)">
                                      <p:cBhvr>
                                        <p:cTn id="55" dur="500"/>
                                        <p:tgtEl>
                                          <p:spTgt spid="107"/>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randombar(horizontal)">
                                      <p:cBhvr>
                                        <p:cTn id="58" dur="500"/>
                                        <p:tgtEl>
                                          <p:spTgt spid="10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randombar(horizontal)">
                                      <p:cBhvr>
                                        <p:cTn id="61" dur="500"/>
                                        <p:tgtEl>
                                          <p:spTgt spid="10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10"/>
                                        </p:tgtEl>
                                        <p:attrNameLst>
                                          <p:attrName>style.visibility</p:attrName>
                                        </p:attrNameLst>
                                      </p:cBhvr>
                                      <p:to>
                                        <p:strVal val="visible"/>
                                      </p:to>
                                    </p:set>
                                    <p:animEffect transition="in" filter="randombar(horizontal)">
                                      <p:cBhvr>
                                        <p:cTn id="64" dur="500"/>
                                        <p:tgtEl>
                                          <p:spTgt spid="110"/>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randombar(horizontal)">
                                      <p:cBhvr>
                                        <p:cTn id="69" dur="500"/>
                                        <p:tgtEl>
                                          <p:spTgt spid="11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randombar(horizontal)">
                                      <p:cBhvr>
                                        <p:cTn id="7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2" name="组合 1"/>
          <p:cNvGrpSpPr/>
          <p:nvPr/>
        </p:nvGrpSpPr>
        <p:grpSpPr>
          <a:xfrm>
            <a:off x="3216060" y="12984"/>
            <a:ext cx="197280" cy="6797798"/>
            <a:chOff x="3216060" y="12984"/>
            <a:chExt cx="197280" cy="6797798"/>
          </a:xfrm>
        </p:grpSpPr>
        <p:grpSp>
          <p:nvGrpSpPr>
            <p:cNvPr id="5" name="组合 4"/>
            <p:cNvGrpSpPr/>
            <p:nvPr/>
          </p:nvGrpSpPr>
          <p:grpSpPr>
            <a:xfrm>
              <a:off x="3216060" y="12984"/>
              <a:ext cx="197280" cy="2044416"/>
              <a:chOff x="3216060" y="4813584"/>
              <a:chExt cx="197280" cy="2044416"/>
            </a:xfrm>
          </p:grpSpPr>
          <p:cxnSp>
            <p:nvCxnSpPr>
              <p:cNvPr id="6" name="直接连接符 5"/>
              <p:cNvCxnSpPr/>
              <p:nvPr/>
            </p:nvCxnSpPr>
            <p:spPr>
              <a:xfrm>
                <a:off x="3314700" y="4813584"/>
                <a:ext cx="0" cy="2044416"/>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216060" y="564274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3284640" y="5334782"/>
              <a:ext cx="0" cy="147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729839" y="2057400"/>
            <a:ext cx="3169722" cy="3169722"/>
            <a:chOff x="1729839" y="2057400"/>
            <a:chExt cx="3169722" cy="3169722"/>
          </a:xfrm>
        </p:grpSpPr>
        <p:grpSp>
          <p:nvGrpSpPr>
            <p:cNvPr id="28" name="组合 27"/>
            <p:cNvGrpSpPr/>
            <p:nvPr/>
          </p:nvGrpSpPr>
          <p:grpSpPr>
            <a:xfrm>
              <a:off x="1729839" y="2057400"/>
              <a:ext cx="3169722" cy="3169722"/>
              <a:chOff x="1798270" y="2198408"/>
              <a:chExt cx="3169722" cy="3169722"/>
            </a:xfrm>
          </p:grpSpPr>
          <p:grpSp>
            <p:nvGrpSpPr>
              <p:cNvPr id="9" name="组合 8"/>
              <p:cNvGrpSpPr/>
              <p:nvPr/>
            </p:nvGrpSpPr>
            <p:grpSpPr>
              <a:xfrm>
                <a:off x="2057191" y="2459722"/>
                <a:ext cx="2749980" cy="2743689"/>
                <a:chOff x="1996860" y="1612063"/>
                <a:chExt cx="2749980" cy="2743689"/>
              </a:xfrm>
            </p:grpSpPr>
            <p:grpSp>
              <p:nvGrpSpPr>
                <p:cNvPr id="10" name="组合 9"/>
                <p:cNvGrpSpPr/>
                <p:nvPr/>
              </p:nvGrpSpPr>
              <p:grpSpPr>
                <a:xfrm>
                  <a:off x="1996860" y="1612063"/>
                  <a:ext cx="2749980" cy="2743689"/>
                  <a:chOff x="1996860" y="1612063"/>
                  <a:chExt cx="2749980" cy="2743689"/>
                </a:xfrm>
              </p:grpSpPr>
              <p:sp>
                <p:nvSpPr>
                  <p:cNvPr id="16" name="椭圆 15"/>
                  <p:cNvSpPr/>
                  <p:nvPr/>
                </p:nvSpPr>
                <p:spPr>
                  <a:xfrm>
                    <a:off x="3216060" y="1612063"/>
                    <a:ext cx="197280" cy="1972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996860" y="2901592"/>
                    <a:ext cx="197280" cy="1972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16060" y="4158472"/>
                    <a:ext cx="197280" cy="1972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549560" y="2901592"/>
                    <a:ext cx="197280" cy="1972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252508" y="204317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353805" y="215117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299805" y="3742868"/>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p:cNvSpPr/>
                  <p:nvPr/>
                </p:nvSpPr>
                <p:spPr>
                  <a:xfrm>
                    <a:off x="4252508" y="3739459"/>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3322800" y="2209427"/>
                  <a:ext cx="60415" cy="64711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3875008" y="2443818"/>
                  <a:ext cx="60415" cy="104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3977470">
                  <a:off x="3081847" y="2561112"/>
                  <a:ext cx="60415" cy="126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a:spLocks noChangeAspect="1"/>
                </p:cNvSpPr>
                <p:nvPr/>
              </p:nvSpPr>
              <p:spPr>
                <a:xfrm>
                  <a:off x="3166401" y="2811161"/>
                  <a:ext cx="373214" cy="37321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sp>
            <p:nvSpPr>
              <p:cNvPr id="26" name="椭圆 25"/>
              <p:cNvSpPr/>
              <p:nvPr/>
            </p:nvSpPr>
            <p:spPr>
              <a:xfrm>
                <a:off x="1798270" y="2198408"/>
                <a:ext cx="3169722" cy="3169722"/>
              </a:xfrm>
              <a:prstGeom prst="ellipse">
                <a:avLst/>
              </a:pr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2402107" y="4238500"/>
              <a:ext cx="1825186" cy="523220"/>
            </a:xfrm>
            <a:prstGeom prst="rect">
              <a:avLst/>
            </a:prstGeom>
            <a:noFill/>
          </p:spPr>
          <p:txBody>
            <a:bodyPr wrap="square" rtlCol="0">
              <a:spAutoFit/>
            </a:bodyPr>
            <a:lstStyle/>
            <a:p>
              <a:pPr algn="dist"/>
              <a:r>
                <a:rPr lang="en-US" altLang="zh-CN" sz="2800" b="1" dirty="0">
                  <a:solidFill>
                    <a:srgbClr val="FF3300"/>
                  </a:solidFill>
                  <a:latin typeface="印品雅圆体（非商用）" panose="02010601030101010101" pitchFamily="2" charset="-122"/>
                  <a:ea typeface="印品雅圆体（非商用）" panose="02010601030101010101" pitchFamily="2" charset="-122"/>
                </a:rPr>
                <a:t>CONTENTS</a:t>
              </a:r>
              <a:endParaRPr lang="zh-CN" altLang="en-US" sz="2800" b="1" dirty="0">
                <a:solidFill>
                  <a:srgbClr val="FF3300"/>
                </a:solidFill>
                <a:latin typeface="印品雅圆体（非商用）" panose="02010601030101010101" pitchFamily="2" charset="-122"/>
                <a:ea typeface="印品雅圆体（非商用）" panose="02010601030101010101" pitchFamily="2" charset="-122"/>
              </a:endParaRPr>
            </a:p>
          </p:txBody>
        </p:sp>
      </p:grpSp>
      <p:grpSp>
        <p:nvGrpSpPr>
          <p:cNvPr id="4" name="PA-组合 3"/>
          <p:cNvGrpSpPr/>
          <p:nvPr>
            <p:custDataLst>
              <p:tags r:id="rId2"/>
            </p:custDataLst>
          </p:nvPr>
        </p:nvGrpSpPr>
        <p:grpSpPr>
          <a:xfrm>
            <a:off x="4123452" y="987024"/>
            <a:ext cx="5121573" cy="1014489"/>
            <a:chOff x="4123452" y="987024"/>
            <a:chExt cx="5121573" cy="1014489"/>
          </a:xfrm>
        </p:grpSpPr>
        <p:grpSp>
          <p:nvGrpSpPr>
            <p:cNvPr id="31" name="组合 30"/>
            <p:cNvGrpSpPr/>
            <p:nvPr/>
          </p:nvGrpSpPr>
          <p:grpSpPr>
            <a:xfrm>
              <a:off x="4123452" y="1144785"/>
              <a:ext cx="1188718" cy="807252"/>
              <a:chOff x="4123452" y="1144785"/>
              <a:chExt cx="1188718" cy="807252"/>
            </a:xfrm>
          </p:grpSpPr>
          <p:sp>
            <p:nvSpPr>
              <p:cNvPr id="29" name="PA-椭圆 28"/>
              <p:cNvSpPr>
                <a:spLocks noChangeAspect="1"/>
              </p:cNvSpPr>
              <p:nvPr>
                <p:custDataLst>
                  <p:tags r:id="rId3"/>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i="0" u="none" strike="noStrike" kern="1200" cap="none" spc="0" normalizeH="0" baseline="0" noProof="0">
                  <a:ln>
                    <a:noFill/>
                  </a:ln>
                  <a:solidFill>
                    <a:srgbClr val="FF3300"/>
                  </a:solidFill>
                  <a:effectLst/>
                  <a:uLnTx/>
                  <a:uFillTx/>
                  <a:latin typeface="Impact" panose="020B0806030902050204" pitchFamily="34" charset="0"/>
                  <a:ea typeface="印品雅圆体（非商用）" panose="02010601030101010101" pitchFamily="2" charset="-122"/>
                  <a:cs typeface="+mn-ea"/>
                  <a:sym typeface="+mn-lt"/>
                </a:endParaRPr>
              </a:p>
            </p:txBody>
          </p:sp>
          <p:sp>
            <p:nvSpPr>
              <p:cNvPr id="30" name="PA-文本框 29"/>
              <p:cNvSpPr txBox="1"/>
              <p:nvPr>
                <p:custDataLst>
                  <p:tags r:id="rId4"/>
                </p:custDataLst>
              </p:nvPr>
            </p:nvSpPr>
            <p:spPr>
              <a:xfrm>
                <a:off x="4123452" y="1243905"/>
                <a:ext cx="1188718" cy="584775"/>
              </a:xfrm>
              <a:prstGeom prst="rect">
                <a:avLst/>
              </a:prstGeom>
              <a:noFill/>
            </p:spPr>
            <p:txBody>
              <a:bodyPr wrap="square" rtlCol="0">
                <a:spAutoFit/>
              </a:bodyPr>
              <a:lstStyle/>
              <a:p>
                <a:pPr algn="ctr"/>
                <a:r>
                  <a:rPr lang="en-US" altLang="zh-CN" sz="3200" dirty="0">
                    <a:solidFill>
                      <a:srgbClr val="FF3300"/>
                    </a:solidFill>
                    <a:latin typeface="Impact" panose="020B0806030902050204" pitchFamily="34" charset="0"/>
                    <a:ea typeface="印品雅圆体（非商用）" panose="02010601030101010101" pitchFamily="2" charset="-122"/>
                  </a:rPr>
                  <a:t>01</a:t>
                </a:r>
                <a:endParaRPr lang="zh-CN" altLang="en-US" sz="3200" dirty="0">
                  <a:solidFill>
                    <a:srgbClr val="FF3300"/>
                  </a:solidFill>
                  <a:latin typeface="Impact" panose="020B0806030902050204" pitchFamily="34" charset="0"/>
                  <a:ea typeface="印品雅圆体（非商用）" panose="02010601030101010101" pitchFamily="2" charset="-122"/>
                </a:endParaRPr>
              </a:p>
            </p:txBody>
          </p:sp>
        </p:grpSp>
        <p:sp>
          <p:nvSpPr>
            <p:cNvPr id="48" name="PA-文本框 47"/>
            <p:cNvSpPr txBox="1"/>
            <p:nvPr>
              <p:custDataLst>
                <p:tags r:id="rId5"/>
              </p:custDataLst>
            </p:nvPr>
          </p:nvSpPr>
          <p:spPr>
            <a:xfrm>
              <a:off x="5191439" y="987024"/>
              <a:ext cx="3874864" cy="646331"/>
            </a:xfrm>
            <a:prstGeom prst="rect">
              <a:avLst/>
            </a:prstGeom>
            <a:noFill/>
          </p:spPr>
          <p:txBody>
            <a:bodyPr wrap="square" rtlCol="0">
              <a:spAutoFit/>
            </a:bodyPr>
            <a:lstStyle/>
            <a:p>
              <a:pPr algn="dist"/>
              <a:r>
                <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年度工作概述</a:t>
              </a:r>
              <a:endPar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54" name="PA-矩形 53"/>
            <p:cNvSpPr/>
            <p:nvPr>
              <p:custDataLst>
                <p:tags r:id="rId6"/>
              </p:custDataLst>
            </p:nvPr>
          </p:nvSpPr>
          <p:spPr>
            <a:xfrm>
              <a:off x="5226898" y="1469115"/>
              <a:ext cx="4018127" cy="532398"/>
            </a:xfrm>
            <a:prstGeom prst="rect">
              <a:avLst/>
            </a:prstGeom>
          </p:spPr>
          <p:txBody>
            <a:bodyPr wrap="square" lIns="91448" tIns="45724" rIns="91448" bIns="45724">
              <a:spAutoFit/>
            </a:bodyPr>
            <a:lstStyle/>
            <a:p>
              <a:pPr>
                <a:lnSpc>
                  <a:spcPct val="150000"/>
                </a:lnSpc>
              </a:pPr>
              <a:r>
                <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a:t>
              </a:r>
              <a:endPar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grpSp>
      <p:grpSp>
        <p:nvGrpSpPr>
          <p:cNvPr id="8" name="PA-组合 7"/>
          <p:cNvGrpSpPr/>
          <p:nvPr>
            <p:custDataLst>
              <p:tags r:id="rId7"/>
            </p:custDataLst>
          </p:nvPr>
        </p:nvGrpSpPr>
        <p:grpSpPr>
          <a:xfrm>
            <a:off x="5112268" y="2334418"/>
            <a:ext cx="5122371" cy="1096585"/>
            <a:chOff x="5112268" y="2334418"/>
            <a:chExt cx="5122371" cy="1096585"/>
          </a:xfrm>
        </p:grpSpPr>
        <p:grpSp>
          <p:nvGrpSpPr>
            <p:cNvPr id="32" name="组合 31"/>
            <p:cNvGrpSpPr/>
            <p:nvPr/>
          </p:nvGrpSpPr>
          <p:grpSpPr>
            <a:xfrm>
              <a:off x="5112268" y="2464070"/>
              <a:ext cx="1188718" cy="807252"/>
              <a:chOff x="4135212" y="1144785"/>
              <a:chExt cx="1188718" cy="807252"/>
            </a:xfrm>
          </p:grpSpPr>
          <p:sp>
            <p:nvSpPr>
              <p:cNvPr id="33" name="PA-椭圆 32"/>
              <p:cNvSpPr>
                <a:spLocks noChangeAspect="1"/>
              </p:cNvSpPr>
              <p:nvPr>
                <p:custDataLst>
                  <p:tags r:id="rId8"/>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i="0" u="none" strike="noStrike" kern="1200" cap="none" spc="0" normalizeH="0" baseline="0" noProof="0">
                  <a:ln>
                    <a:noFill/>
                  </a:ln>
                  <a:solidFill>
                    <a:srgbClr val="FF3300"/>
                  </a:solidFill>
                  <a:effectLst/>
                  <a:uLnTx/>
                  <a:uFillTx/>
                  <a:latin typeface="Impact" panose="020B0806030902050204" pitchFamily="34" charset="0"/>
                  <a:ea typeface="印品雅圆体（非商用）" panose="02010601030101010101" pitchFamily="2" charset="-122"/>
                  <a:cs typeface="+mn-ea"/>
                  <a:sym typeface="+mn-lt"/>
                </a:endParaRPr>
              </a:p>
            </p:txBody>
          </p:sp>
          <p:sp>
            <p:nvSpPr>
              <p:cNvPr id="34" name="PA-文本框 33"/>
              <p:cNvSpPr txBox="1"/>
              <p:nvPr>
                <p:custDataLst>
                  <p:tags r:id="rId9"/>
                </p:custDataLst>
              </p:nvPr>
            </p:nvSpPr>
            <p:spPr>
              <a:xfrm>
                <a:off x="4135212" y="1263001"/>
                <a:ext cx="1188718" cy="584775"/>
              </a:xfrm>
              <a:prstGeom prst="rect">
                <a:avLst/>
              </a:prstGeom>
              <a:noFill/>
            </p:spPr>
            <p:txBody>
              <a:bodyPr wrap="square" rtlCol="0">
                <a:spAutoFit/>
              </a:bodyPr>
              <a:lstStyle/>
              <a:p>
                <a:pPr algn="ctr"/>
                <a:r>
                  <a:rPr lang="en-US" altLang="zh-CN" sz="3200" dirty="0">
                    <a:solidFill>
                      <a:srgbClr val="FF3300"/>
                    </a:solidFill>
                    <a:latin typeface="Impact" panose="020B0806030902050204" pitchFamily="34" charset="0"/>
                    <a:ea typeface="印品雅圆体（非商用）" panose="02010601030101010101" pitchFamily="2" charset="-122"/>
                  </a:rPr>
                  <a:t>02</a:t>
                </a:r>
                <a:endParaRPr lang="zh-CN" altLang="en-US" sz="3200" dirty="0">
                  <a:solidFill>
                    <a:srgbClr val="FF3300"/>
                  </a:solidFill>
                  <a:latin typeface="Impact" panose="020B0806030902050204" pitchFamily="34" charset="0"/>
                  <a:ea typeface="印品雅圆体（非商用）" panose="02010601030101010101" pitchFamily="2" charset="-122"/>
                </a:endParaRPr>
              </a:p>
            </p:txBody>
          </p:sp>
        </p:grpSp>
        <p:sp>
          <p:nvSpPr>
            <p:cNvPr id="49" name="PA-文本框 48"/>
            <p:cNvSpPr txBox="1"/>
            <p:nvPr>
              <p:custDataLst>
                <p:tags r:id="rId10"/>
              </p:custDataLst>
            </p:nvPr>
          </p:nvSpPr>
          <p:spPr>
            <a:xfrm>
              <a:off x="6163517" y="2334418"/>
              <a:ext cx="3874864" cy="646331"/>
            </a:xfrm>
            <a:prstGeom prst="rect">
              <a:avLst/>
            </a:prstGeom>
            <a:noFill/>
          </p:spPr>
          <p:txBody>
            <a:bodyPr wrap="square" rtlCol="0">
              <a:spAutoFit/>
            </a:bodyPr>
            <a:lstStyle/>
            <a:p>
              <a:pPr algn="dist"/>
              <a:r>
                <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工作完成情况</a:t>
              </a:r>
              <a:endPar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55" name="PA-矩形 54"/>
            <p:cNvSpPr/>
            <p:nvPr>
              <p:custDataLst>
                <p:tags r:id="rId11"/>
              </p:custDataLst>
            </p:nvPr>
          </p:nvSpPr>
          <p:spPr>
            <a:xfrm>
              <a:off x="6216512" y="2898605"/>
              <a:ext cx="4018127" cy="532398"/>
            </a:xfrm>
            <a:prstGeom prst="rect">
              <a:avLst/>
            </a:prstGeom>
          </p:spPr>
          <p:txBody>
            <a:bodyPr wrap="square" lIns="91448" tIns="45724" rIns="91448" bIns="45724">
              <a:spAutoFit/>
            </a:bodyPr>
            <a:lstStyle/>
            <a:p>
              <a:pPr>
                <a:lnSpc>
                  <a:spcPct val="150000"/>
                </a:lnSpc>
              </a:pPr>
              <a:r>
                <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a:t>
              </a:r>
              <a:endPar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grpSp>
      <p:grpSp>
        <p:nvGrpSpPr>
          <p:cNvPr id="15" name="PA-组合 14"/>
          <p:cNvGrpSpPr/>
          <p:nvPr>
            <p:custDataLst>
              <p:tags r:id="rId12"/>
            </p:custDataLst>
          </p:nvPr>
        </p:nvGrpSpPr>
        <p:grpSpPr>
          <a:xfrm>
            <a:off x="5303742" y="3747322"/>
            <a:ext cx="5081285" cy="1086465"/>
            <a:chOff x="5303742" y="3747322"/>
            <a:chExt cx="5081285" cy="1086465"/>
          </a:xfrm>
        </p:grpSpPr>
        <p:grpSp>
          <p:nvGrpSpPr>
            <p:cNvPr id="35" name="组合 34"/>
            <p:cNvGrpSpPr/>
            <p:nvPr/>
          </p:nvGrpSpPr>
          <p:grpSpPr>
            <a:xfrm>
              <a:off x="5303742" y="3805523"/>
              <a:ext cx="1188718" cy="807252"/>
              <a:chOff x="4166285" y="1144785"/>
              <a:chExt cx="1188718" cy="807252"/>
            </a:xfrm>
          </p:grpSpPr>
          <p:sp>
            <p:nvSpPr>
              <p:cNvPr id="36" name="PA-椭圆 35"/>
              <p:cNvSpPr>
                <a:spLocks noChangeAspect="1"/>
              </p:cNvSpPr>
              <p:nvPr>
                <p:custDataLst>
                  <p:tags r:id="rId13"/>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i="0" u="none" strike="noStrike" kern="1200" cap="none" spc="0" normalizeH="0" baseline="0" noProof="0">
                  <a:ln>
                    <a:noFill/>
                  </a:ln>
                  <a:solidFill>
                    <a:srgbClr val="FF3300"/>
                  </a:solidFill>
                  <a:effectLst/>
                  <a:uLnTx/>
                  <a:uFillTx/>
                  <a:latin typeface="Impact" panose="020B0806030902050204" pitchFamily="34" charset="0"/>
                  <a:ea typeface="印品雅圆体（非商用）" panose="02010601030101010101" pitchFamily="2" charset="-122"/>
                  <a:cs typeface="+mn-ea"/>
                  <a:sym typeface="+mn-lt"/>
                </a:endParaRPr>
              </a:p>
            </p:txBody>
          </p:sp>
          <p:sp>
            <p:nvSpPr>
              <p:cNvPr id="37" name="PA-文本框 36"/>
              <p:cNvSpPr txBox="1"/>
              <p:nvPr>
                <p:custDataLst>
                  <p:tags r:id="rId14"/>
                </p:custDataLst>
              </p:nvPr>
            </p:nvSpPr>
            <p:spPr>
              <a:xfrm>
                <a:off x="4166285" y="1284138"/>
                <a:ext cx="1188718" cy="584775"/>
              </a:xfrm>
              <a:prstGeom prst="rect">
                <a:avLst/>
              </a:prstGeom>
              <a:noFill/>
            </p:spPr>
            <p:txBody>
              <a:bodyPr wrap="square" rtlCol="0">
                <a:spAutoFit/>
              </a:bodyPr>
              <a:lstStyle/>
              <a:p>
                <a:pPr algn="ctr"/>
                <a:r>
                  <a:rPr lang="en-US" altLang="zh-CN" sz="3200" dirty="0">
                    <a:solidFill>
                      <a:srgbClr val="FF3300"/>
                    </a:solidFill>
                    <a:latin typeface="Impact" panose="020B0806030902050204" pitchFamily="34" charset="0"/>
                    <a:ea typeface="印品雅圆体（非商用）" panose="02010601030101010101" pitchFamily="2" charset="-122"/>
                  </a:rPr>
                  <a:t>03</a:t>
                </a:r>
                <a:endParaRPr lang="zh-CN" altLang="en-US" sz="3200" dirty="0">
                  <a:solidFill>
                    <a:srgbClr val="FF3300"/>
                  </a:solidFill>
                  <a:latin typeface="Impact" panose="020B0806030902050204" pitchFamily="34" charset="0"/>
                  <a:ea typeface="印品雅圆体（非商用）" panose="02010601030101010101" pitchFamily="2" charset="-122"/>
                </a:endParaRPr>
              </a:p>
            </p:txBody>
          </p:sp>
        </p:grpSp>
        <p:sp>
          <p:nvSpPr>
            <p:cNvPr id="50" name="PA-文本框 49"/>
            <p:cNvSpPr txBox="1"/>
            <p:nvPr>
              <p:custDataLst>
                <p:tags r:id="rId15"/>
              </p:custDataLst>
            </p:nvPr>
          </p:nvSpPr>
          <p:spPr>
            <a:xfrm>
              <a:off x="6328376" y="3747322"/>
              <a:ext cx="3874864" cy="646331"/>
            </a:xfrm>
            <a:prstGeom prst="rect">
              <a:avLst/>
            </a:prstGeom>
            <a:noFill/>
          </p:spPr>
          <p:txBody>
            <a:bodyPr wrap="square" rtlCol="0">
              <a:spAutoFit/>
            </a:bodyPr>
            <a:lstStyle/>
            <a:p>
              <a:pPr algn="dist"/>
              <a:r>
                <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成功项目展示</a:t>
              </a:r>
              <a:endPar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56" name="PA-矩形 55"/>
            <p:cNvSpPr/>
            <p:nvPr>
              <p:custDataLst>
                <p:tags r:id="rId16"/>
              </p:custDataLst>
            </p:nvPr>
          </p:nvSpPr>
          <p:spPr>
            <a:xfrm>
              <a:off x="6366900" y="4301389"/>
              <a:ext cx="4018127" cy="532398"/>
            </a:xfrm>
            <a:prstGeom prst="rect">
              <a:avLst/>
            </a:prstGeom>
          </p:spPr>
          <p:txBody>
            <a:bodyPr wrap="square" lIns="91448" tIns="45724" rIns="91448" bIns="45724">
              <a:spAutoFit/>
            </a:bodyPr>
            <a:lstStyle/>
            <a:p>
              <a:pPr>
                <a:lnSpc>
                  <a:spcPct val="150000"/>
                </a:lnSpc>
              </a:pPr>
              <a:r>
                <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a:t>
              </a:r>
              <a:endPar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grpSp>
      <p:grpSp>
        <p:nvGrpSpPr>
          <p:cNvPr id="24" name="PA-组合 23"/>
          <p:cNvGrpSpPr/>
          <p:nvPr>
            <p:custDataLst>
              <p:tags r:id="rId17"/>
            </p:custDataLst>
          </p:nvPr>
        </p:nvGrpSpPr>
        <p:grpSpPr>
          <a:xfrm>
            <a:off x="4525843" y="5130669"/>
            <a:ext cx="5236409" cy="1038811"/>
            <a:chOff x="4525843" y="5130669"/>
            <a:chExt cx="5236409" cy="1038811"/>
          </a:xfrm>
        </p:grpSpPr>
        <p:grpSp>
          <p:nvGrpSpPr>
            <p:cNvPr id="38" name="组合 37"/>
            <p:cNvGrpSpPr/>
            <p:nvPr/>
          </p:nvGrpSpPr>
          <p:grpSpPr>
            <a:xfrm>
              <a:off x="4525843" y="5130669"/>
              <a:ext cx="1188718" cy="807252"/>
              <a:chOff x="4152315" y="1144785"/>
              <a:chExt cx="1188718" cy="807252"/>
            </a:xfrm>
          </p:grpSpPr>
          <p:sp>
            <p:nvSpPr>
              <p:cNvPr id="39" name="PA-椭圆 38"/>
              <p:cNvSpPr>
                <a:spLocks noChangeAspect="1"/>
              </p:cNvSpPr>
              <p:nvPr>
                <p:custDataLst>
                  <p:tags r:id="rId18"/>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i="0" u="none" strike="noStrike" kern="1200" cap="none" spc="0" normalizeH="0" baseline="0" noProof="0">
                  <a:ln>
                    <a:noFill/>
                  </a:ln>
                  <a:solidFill>
                    <a:srgbClr val="FF3300"/>
                  </a:solidFill>
                  <a:effectLst/>
                  <a:uLnTx/>
                  <a:uFillTx/>
                  <a:latin typeface="Impact" panose="020B0806030902050204" pitchFamily="34" charset="0"/>
                  <a:ea typeface="印品雅圆体（非商用）" panose="02010601030101010101" pitchFamily="2" charset="-122"/>
                  <a:cs typeface="+mn-ea"/>
                  <a:sym typeface="+mn-lt"/>
                </a:endParaRPr>
              </a:p>
            </p:txBody>
          </p:sp>
          <p:sp>
            <p:nvSpPr>
              <p:cNvPr id="40" name="PA-文本框 39"/>
              <p:cNvSpPr txBox="1"/>
              <p:nvPr>
                <p:custDataLst>
                  <p:tags r:id="rId19"/>
                </p:custDataLst>
              </p:nvPr>
            </p:nvSpPr>
            <p:spPr>
              <a:xfrm>
                <a:off x="4152315" y="1286801"/>
                <a:ext cx="1188718" cy="584775"/>
              </a:xfrm>
              <a:prstGeom prst="rect">
                <a:avLst/>
              </a:prstGeom>
              <a:noFill/>
            </p:spPr>
            <p:txBody>
              <a:bodyPr wrap="square" rtlCol="0">
                <a:spAutoFit/>
              </a:bodyPr>
              <a:lstStyle/>
              <a:p>
                <a:pPr algn="ctr"/>
                <a:r>
                  <a:rPr lang="en-US" altLang="zh-CN" sz="3200" dirty="0">
                    <a:solidFill>
                      <a:srgbClr val="FF3300"/>
                    </a:solidFill>
                    <a:latin typeface="Impact" panose="020B0806030902050204" pitchFamily="34" charset="0"/>
                    <a:ea typeface="印品雅圆体（非商用）" panose="02010601030101010101" pitchFamily="2" charset="-122"/>
                  </a:rPr>
                  <a:t>04</a:t>
                </a:r>
                <a:endParaRPr lang="zh-CN" altLang="en-US" sz="3200" dirty="0">
                  <a:solidFill>
                    <a:srgbClr val="FF3300"/>
                  </a:solidFill>
                  <a:latin typeface="Impact" panose="020B0806030902050204" pitchFamily="34" charset="0"/>
                  <a:ea typeface="印品雅圆体（非商用）" panose="02010601030101010101" pitchFamily="2" charset="-122"/>
                </a:endParaRPr>
              </a:p>
            </p:txBody>
          </p:sp>
        </p:grpSp>
        <p:sp>
          <p:nvSpPr>
            <p:cNvPr id="51" name="PA-文本框 50"/>
            <p:cNvSpPr txBox="1"/>
            <p:nvPr>
              <p:custDataLst>
                <p:tags r:id="rId20"/>
              </p:custDataLst>
            </p:nvPr>
          </p:nvSpPr>
          <p:spPr>
            <a:xfrm>
              <a:off x="5661003" y="5144140"/>
              <a:ext cx="3874864" cy="646331"/>
            </a:xfrm>
            <a:prstGeom prst="rect">
              <a:avLst/>
            </a:prstGeom>
            <a:noFill/>
          </p:spPr>
          <p:txBody>
            <a:bodyPr wrap="square" rtlCol="0">
              <a:spAutoFit/>
            </a:bodyPr>
            <a:lstStyle/>
            <a:p>
              <a:pPr algn="dist"/>
              <a:r>
                <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rPr>
                <a:t>明年工作计划</a:t>
              </a:r>
              <a:endParaRPr lang="zh-CN" altLang="en-US" sz="3600" dirty="0">
                <a:solidFill>
                  <a:srgbClr val="FF3300"/>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endParaRPr>
            </a:p>
          </p:txBody>
        </p:sp>
        <p:sp>
          <p:nvSpPr>
            <p:cNvPr id="57" name="PA-矩形 56"/>
            <p:cNvSpPr/>
            <p:nvPr>
              <p:custDataLst>
                <p:tags r:id="rId21"/>
              </p:custDataLst>
            </p:nvPr>
          </p:nvSpPr>
          <p:spPr>
            <a:xfrm>
              <a:off x="5744125" y="5637082"/>
              <a:ext cx="4018127" cy="532398"/>
            </a:xfrm>
            <a:prstGeom prst="rect">
              <a:avLst/>
            </a:prstGeom>
          </p:spPr>
          <p:txBody>
            <a:bodyPr wrap="square" lIns="91448" tIns="45724" rIns="91448" bIns="45724">
              <a:spAutoFit/>
            </a:bodyPr>
            <a:lstStyle/>
            <a:p>
              <a:pPr>
                <a:lnSpc>
                  <a:spcPct val="150000"/>
                </a:lnSpc>
              </a:pPr>
              <a:r>
                <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a:t>
              </a:r>
              <a:endParaRPr lang="en-US" altLang="zh-CN" sz="10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3"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4*#ppt_w"/>
                                          </p:val>
                                        </p:tav>
                                        <p:tav tm="100000">
                                          <p:val>
                                            <p:strVal val="#ppt_w"/>
                                          </p:val>
                                        </p:tav>
                                      </p:tavLst>
                                    </p:anim>
                                    <p:anim calcmode="lin" valueType="num">
                                      <p:cBhvr>
                                        <p:cTn id="11"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par>
                                <p:cTn id="18" presetID="12" presetClass="entr" presetSubtype="4" fill="hold" nodeType="with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par>
                                <p:cTn id="22" presetID="12" presetClass="entr" presetSubtype="4" fill="hold" nodeType="with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ppt_y</p:attrName>
                                        </p:attrNameLst>
                                      </p:cBhvr>
                                      <p:tavLst>
                                        <p:tav tm="0">
                                          <p:val>
                                            <p:strVal val="#ppt_y+#ppt_h*1.125000"/>
                                          </p:val>
                                        </p:tav>
                                        <p:tav tm="100000">
                                          <p:val>
                                            <p:strVal val="#ppt_y"/>
                                          </p:val>
                                        </p:tav>
                                      </p:tavLst>
                                    </p:anim>
                                    <p:animEffect transition="in" filter="wipe(up)">
                                      <p:cBhvr>
                                        <p:cTn id="25" dur="500"/>
                                        <p:tgtEl>
                                          <p:spTgt spid="15"/>
                                        </p:tgtEl>
                                      </p:cBhvr>
                                    </p:animEffect>
                                  </p:childTnLst>
                                </p:cTn>
                              </p:par>
                              <p:par>
                                <p:cTn id="26" presetID="12" presetClass="entr" presetSubtype="4" fill="hold" nodeType="withEffect">
                                  <p:stCondLst>
                                    <p:cond delay="1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ppt_y</p:attrName>
                                        </p:attrNameLst>
                                      </p:cBhvr>
                                      <p:tavLst>
                                        <p:tav tm="0">
                                          <p:val>
                                            <p:strVal val="#ppt_y+#ppt_h*1.125000"/>
                                          </p:val>
                                        </p:tav>
                                        <p:tav tm="100000">
                                          <p:val>
                                            <p:strVal val="#ppt_y"/>
                                          </p:val>
                                        </p:tav>
                                      </p:tavLst>
                                    </p:anim>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rgbClr val="FF3300"/>
                </a:solidFill>
                <a:latin typeface="印品雅圆体（非商用）" panose="02010601030101010101" pitchFamily="2" charset="-122"/>
                <a:ea typeface="印品雅圆体（非商用）" panose="02010601030101010101" pitchFamily="2" charset="-122"/>
              </a:rPr>
              <a:t>成功</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项目展示</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grpSp>
        <p:nvGrpSpPr>
          <p:cNvPr id="2" name="PA-组合 1"/>
          <p:cNvGrpSpPr/>
          <p:nvPr>
            <p:custDataLst>
              <p:tags r:id="rId1"/>
            </p:custDataLst>
          </p:nvPr>
        </p:nvGrpSpPr>
        <p:grpSpPr>
          <a:xfrm>
            <a:off x="1158856" y="1613148"/>
            <a:ext cx="2969470" cy="4111574"/>
            <a:chOff x="1158856" y="1613148"/>
            <a:chExt cx="2969470" cy="4111574"/>
          </a:xfrm>
        </p:grpSpPr>
        <p:grpSp>
          <p:nvGrpSpPr>
            <p:cNvPr id="42" name="Group 31"/>
            <p:cNvGrpSpPr/>
            <p:nvPr/>
          </p:nvGrpSpPr>
          <p:grpSpPr>
            <a:xfrm>
              <a:off x="1158856" y="1613148"/>
              <a:ext cx="2969470" cy="4111574"/>
              <a:chOff x="5342693" y="831956"/>
              <a:chExt cx="2174696" cy="5300328"/>
            </a:xfrm>
          </p:grpSpPr>
          <p:sp>
            <p:nvSpPr>
              <p:cNvPr id="51" name="PA-圆角矩形 6"/>
              <p:cNvSpPr/>
              <p:nvPr>
                <p:custDataLst>
                  <p:tags r:id="rId2"/>
                </p:custDataLst>
              </p:nvPr>
            </p:nvSpPr>
            <p:spPr>
              <a:xfrm>
                <a:off x="5602208" y="831956"/>
                <a:ext cx="1648112" cy="3710958"/>
              </a:xfrm>
              <a:prstGeom prst="roundRect">
                <a:avLst>
                  <a:gd name="adj" fmla="val 50000"/>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PA-矩形 2"/>
              <p:cNvSpPr/>
              <p:nvPr>
                <p:custDataLst>
                  <p:tags r:id="rId3"/>
                </p:custDataLst>
              </p:nvPr>
            </p:nvSpPr>
            <p:spPr>
              <a:xfrm>
                <a:off x="5342693" y="1806539"/>
                <a:ext cx="2174696" cy="4325745"/>
              </a:xfrm>
              <a:custGeom>
                <a:avLst/>
                <a:gdLst>
                  <a:gd name="connsiteX0" fmla="*/ 0 w 1797269"/>
                  <a:gd name="connsiteY0" fmla="*/ 0 h 5234152"/>
                  <a:gd name="connsiteX1" fmla="*/ 1797269 w 1797269"/>
                  <a:gd name="connsiteY1" fmla="*/ 0 h 5234152"/>
                  <a:gd name="connsiteX2" fmla="*/ 1797269 w 1797269"/>
                  <a:gd name="connsiteY2" fmla="*/ 5234152 h 5234152"/>
                  <a:gd name="connsiteX3" fmla="*/ 0 w 1797269"/>
                  <a:gd name="connsiteY3" fmla="*/ 5234152 h 5234152"/>
                  <a:gd name="connsiteX4" fmla="*/ 0 w 1797269"/>
                  <a:gd name="connsiteY4" fmla="*/ 0 h 5234152"/>
                  <a:gd name="connsiteX0-1" fmla="*/ 0 w 1797269"/>
                  <a:gd name="connsiteY0-2" fmla="*/ 0 h 5234152"/>
                  <a:gd name="connsiteX1-3" fmla="*/ 1797269 w 1797269"/>
                  <a:gd name="connsiteY1-4" fmla="*/ 1387365 h 5234152"/>
                  <a:gd name="connsiteX2-5" fmla="*/ 1797269 w 1797269"/>
                  <a:gd name="connsiteY2-6" fmla="*/ 5234152 h 5234152"/>
                  <a:gd name="connsiteX3-7" fmla="*/ 0 w 1797269"/>
                  <a:gd name="connsiteY3-8" fmla="*/ 5234152 h 5234152"/>
                  <a:gd name="connsiteX4-9" fmla="*/ 0 w 1797269"/>
                  <a:gd name="connsiteY4-10" fmla="*/ 0 h 5234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7269" h="5234152">
                    <a:moveTo>
                      <a:pt x="0" y="0"/>
                    </a:moveTo>
                    <a:lnTo>
                      <a:pt x="1797269" y="1387365"/>
                    </a:lnTo>
                    <a:lnTo>
                      <a:pt x="1797269" y="5234152"/>
                    </a:lnTo>
                    <a:lnTo>
                      <a:pt x="0" y="5234152"/>
                    </a:lnTo>
                    <a:lnTo>
                      <a:pt x="0" y="0"/>
                    </a:lnTo>
                    <a:close/>
                  </a:path>
                </a:pathLst>
              </a:custGeom>
              <a:blipFill dpi="0" rotWithShape="1">
                <a:blip r:embed="rId4"/>
                <a:srcRect/>
                <a:tile tx="0" ty="0" sx="100000" sy="100000" flip="none" algn="tl"/>
              </a:bli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9" name="PA-矩形 3"/>
            <p:cNvSpPr txBox="1">
              <a:spLocks noChangeArrowheads="1"/>
            </p:cNvSpPr>
            <p:nvPr>
              <p:custDataLst>
                <p:tags r:id="rId5"/>
              </p:custDataLst>
            </p:nvPr>
          </p:nvSpPr>
          <p:spPr>
            <a:xfrm>
              <a:off x="1978108" y="1932024"/>
              <a:ext cx="134091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3" name="PA-组合 2"/>
          <p:cNvGrpSpPr/>
          <p:nvPr>
            <p:custDataLst>
              <p:tags r:id="rId6"/>
            </p:custDataLst>
          </p:nvPr>
        </p:nvGrpSpPr>
        <p:grpSpPr>
          <a:xfrm>
            <a:off x="4746895" y="1613148"/>
            <a:ext cx="2994098" cy="4111575"/>
            <a:chOff x="4746895" y="1613148"/>
            <a:chExt cx="2994098" cy="4111575"/>
          </a:xfrm>
        </p:grpSpPr>
        <p:sp>
          <p:nvSpPr>
            <p:cNvPr id="40" name="PA-矩形 9"/>
            <p:cNvSpPr/>
            <p:nvPr>
              <p:custDataLst>
                <p:tags r:id="rId7"/>
              </p:custDataLst>
            </p:nvPr>
          </p:nvSpPr>
          <p:spPr>
            <a:xfrm flipH="1">
              <a:off x="4746895" y="2221220"/>
              <a:ext cx="1201550" cy="491225"/>
            </a:xfrm>
            <a:prstGeom prst="rect">
              <a:avLst/>
            </a:prstGeom>
          </p:spPr>
          <p:txBody>
            <a:bodyPr wrap="square" lIns="243840" rIns="243840" bIns="60960">
              <a:spAutoFit/>
            </a:bodyPr>
            <a:lstStyle/>
            <a:p>
              <a:pPr algn="ctr">
                <a:lnSpc>
                  <a:spcPct val="89000"/>
                </a:lnSpc>
                <a:defRPr/>
              </a:pPr>
              <a:r>
                <a:rPr lang="en-US" sz="2800" dirty="0">
                  <a:solidFill>
                    <a:prstClr val="white"/>
                  </a:solidFill>
                  <a:latin typeface="Lato" panose="020F0502020204030203" pitchFamily="34" charset="0"/>
                  <a:cs typeface="Lato" panose="020F0502020204030203" pitchFamily="34" charset="0"/>
                </a:rPr>
                <a:t>01</a:t>
              </a:r>
              <a:endParaRPr lang="en-US" sz="2800" dirty="0">
                <a:solidFill>
                  <a:prstClr val="white"/>
                </a:solidFill>
                <a:latin typeface="Lato" panose="020F0502020204030203" pitchFamily="34" charset="0"/>
                <a:cs typeface="Lato" panose="020F0502020204030203" pitchFamily="34" charset="0"/>
              </a:endParaRPr>
            </a:p>
          </p:txBody>
        </p:sp>
        <p:grpSp>
          <p:nvGrpSpPr>
            <p:cNvPr id="54" name="Group 50"/>
            <p:cNvGrpSpPr/>
            <p:nvPr/>
          </p:nvGrpSpPr>
          <p:grpSpPr>
            <a:xfrm>
              <a:off x="4771523" y="1613148"/>
              <a:ext cx="2969470" cy="4111575"/>
              <a:chOff x="5342692" y="831956"/>
              <a:chExt cx="2174696" cy="5300329"/>
            </a:xfrm>
          </p:grpSpPr>
          <p:sp>
            <p:nvSpPr>
              <p:cNvPr id="62" name="PA-圆角矩形 59"/>
              <p:cNvSpPr/>
              <p:nvPr>
                <p:custDataLst>
                  <p:tags r:id="rId8"/>
                </p:custDataLst>
              </p:nvPr>
            </p:nvSpPr>
            <p:spPr>
              <a:xfrm>
                <a:off x="5602208" y="831956"/>
                <a:ext cx="1648112" cy="3710958"/>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PA-矩形 2"/>
              <p:cNvSpPr/>
              <p:nvPr>
                <p:custDataLst>
                  <p:tags r:id="rId9"/>
                </p:custDataLst>
              </p:nvPr>
            </p:nvSpPr>
            <p:spPr>
              <a:xfrm>
                <a:off x="5342692" y="1806539"/>
                <a:ext cx="2174696" cy="4325746"/>
              </a:xfrm>
              <a:custGeom>
                <a:avLst/>
                <a:gdLst>
                  <a:gd name="connsiteX0" fmla="*/ 0 w 1797269"/>
                  <a:gd name="connsiteY0" fmla="*/ 0 h 5234152"/>
                  <a:gd name="connsiteX1" fmla="*/ 1797269 w 1797269"/>
                  <a:gd name="connsiteY1" fmla="*/ 0 h 5234152"/>
                  <a:gd name="connsiteX2" fmla="*/ 1797269 w 1797269"/>
                  <a:gd name="connsiteY2" fmla="*/ 5234152 h 5234152"/>
                  <a:gd name="connsiteX3" fmla="*/ 0 w 1797269"/>
                  <a:gd name="connsiteY3" fmla="*/ 5234152 h 5234152"/>
                  <a:gd name="connsiteX4" fmla="*/ 0 w 1797269"/>
                  <a:gd name="connsiteY4" fmla="*/ 0 h 5234152"/>
                  <a:gd name="connsiteX0-1" fmla="*/ 0 w 1797269"/>
                  <a:gd name="connsiteY0-2" fmla="*/ 0 h 5234152"/>
                  <a:gd name="connsiteX1-3" fmla="*/ 1797269 w 1797269"/>
                  <a:gd name="connsiteY1-4" fmla="*/ 1387365 h 5234152"/>
                  <a:gd name="connsiteX2-5" fmla="*/ 1797269 w 1797269"/>
                  <a:gd name="connsiteY2-6" fmla="*/ 5234152 h 5234152"/>
                  <a:gd name="connsiteX3-7" fmla="*/ 0 w 1797269"/>
                  <a:gd name="connsiteY3-8" fmla="*/ 5234152 h 5234152"/>
                  <a:gd name="connsiteX4-9" fmla="*/ 0 w 1797269"/>
                  <a:gd name="connsiteY4-10" fmla="*/ 0 h 5234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7269" h="5234152">
                    <a:moveTo>
                      <a:pt x="0" y="0"/>
                    </a:moveTo>
                    <a:lnTo>
                      <a:pt x="1797269" y="1387365"/>
                    </a:lnTo>
                    <a:lnTo>
                      <a:pt x="1797269" y="5234152"/>
                    </a:lnTo>
                    <a:lnTo>
                      <a:pt x="0" y="5234152"/>
                    </a:lnTo>
                    <a:lnTo>
                      <a:pt x="0" y="0"/>
                    </a:lnTo>
                    <a:close/>
                  </a:path>
                </a:pathLst>
              </a:custGeom>
              <a:blipFill dpi="0" rotWithShape="1">
                <a:blip r:embed="rId4"/>
                <a:srcRect/>
                <a:tile tx="-2482850" ty="152400" sx="100000" sy="100000" flip="none" algn="tl"/>
              </a:bli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1" name="PA-矩形 3"/>
            <p:cNvSpPr txBox="1">
              <a:spLocks noChangeArrowheads="1"/>
            </p:cNvSpPr>
            <p:nvPr>
              <p:custDataLst>
                <p:tags r:id="rId10"/>
              </p:custDataLst>
            </p:nvPr>
          </p:nvSpPr>
          <p:spPr>
            <a:xfrm>
              <a:off x="5632349" y="2027264"/>
              <a:ext cx="134091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4" name="PA-组合 3"/>
          <p:cNvGrpSpPr/>
          <p:nvPr>
            <p:custDataLst>
              <p:tags r:id="rId11"/>
            </p:custDataLst>
          </p:nvPr>
        </p:nvGrpSpPr>
        <p:grpSpPr>
          <a:xfrm>
            <a:off x="8384191" y="1613148"/>
            <a:ext cx="2969470" cy="4111575"/>
            <a:chOff x="8384191" y="1613148"/>
            <a:chExt cx="2969470" cy="4111575"/>
          </a:xfrm>
        </p:grpSpPr>
        <p:grpSp>
          <p:nvGrpSpPr>
            <p:cNvPr id="64" name="Group 62"/>
            <p:cNvGrpSpPr/>
            <p:nvPr/>
          </p:nvGrpSpPr>
          <p:grpSpPr>
            <a:xfrm>
              <a:off x="8384191" y="1613148"/>
              <a:ext cx="2969470" cy="4111575"/>
              <a:chOff x="5342692" y="831956"/>
              <a:chExt cx="2174696" cy="5300329"/>
            </a:xfrm>
          </p:grpSpPr>
          <p:sp>
            <p:nvSpPr>
              <p:cNvPr id="66" name="PA-圆角矩形 71"/>
              <p:cNvSpPr/>
              <p:nvPr>
                <p:custDataLst>
                  <p:tags r:id="rId12"/>
                </p:custDataLst>
              </p:nvPr>
            </p:nvSpPr>
            <p:spPr>
              <a:xfrm>
                <a:off x="5602208" y="831956"/>
                <a:ext cx="1648112" cy="3710958"/>
              </a:xfrm>
              <a:prstGeom prst="roundRect">
                <a:avLst>
                  <a:gd name="adj" fmla="val 50000"/>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PA-矩形 2"/>
              <p:cNvSpPr/>
              <p:nvPr>
                <p:custDataLst>
                  <p:tags r:id="rId13"/>
                </p:custDataLst>
              </p:nvPr>
            </p:nvSpPr>
            <p:spPr>
              <a:xfrm>
                <a:off x="5342692" y="1806539"/>
                <a:ext cx="2174696" cy="4325746"/>
              </a:xfrm>
              <a:custGeom>
                <a:avLst/>
                <a:gdLst>
                  <a:gd name="connsiteX0" fmla="*/ 0 w 1797269"/>
                  <a:gd name="connsiteY0" fmla="*/ 0 h 5234152"/>
                  <a:gd name="connsiteX1" fmla="*/ 1797269 w 1797269"/>
                  <a:gd name="connsiteY1" fmla="*/ 0 h 5234152"/>
                  <a:gd name="connsiteX2" fmla="*/ 1797269 w 1797269"/>
                  <a:gd name="connsiteY2" fmla="*/ 5234152 h 5234152"/>
                  <a:gd name="connsiteX3" fmla="*/ 0 w 1797269"/>
                  <a:gd name="connsiteY3" fmla="*/ 5234152 h 5234152"/>
                  <a:gd name="connsiteX4" fmla="*/ 0 w 1797269"/>
                  <a:gd name="connsiteY4" fmla="*/ 0 h 5234152"/>
                  <a:gd name="connsiteX0-1" fmla="*/ 0 w 1797269"/>
                  <a:gd name="connsiteY0-2" fmla="*/ 0 h 5234152"/>
                  <a:gd name="connsiteX1-3" fmla="*/ 1797269 w 1797269"/>
                  <a:gd name="connsiteY1-4" fmla="*/ 1387365 h 5234152"/>
                  <a:gd name="connsiteX2-5" fmla="*/ 1797269 w 1797269"/>
                  <a:gd name="connsiteY2-6" fmla="*/ 5234152 h 5234152"/>
                  <a:gd name="connsiteX3-7" fmla="*/ 0 w 1797269"/>
                  <a:gd name="connsiteY3-8" fmla="*/ 5234152 h 5234152"/>
                  <a:gd name="connsiteX4-9" fmla="*/ 0 w 1797269"/>
                  <a:gd name="connsiteY4-10" fmla="*/ 0 h 5234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7269" h="5234152">
                    <a:moveTo>
                      <a:pt x="0" y="0"/>
                    </a:moveTo>
                    <a:lnTo>
                      <a:pt x="1797269" y="1387365"/>
                    </a:lnTo>
                    <a:lnTo>
                      <a:pt x="1797269" y="5234152"/>
                    </a:lnTo>
                    <a:lnTo>
                      <a:pt x="0" y="5234152"/>
                    </a:lnTo>
                    <a:lnTo>
                      <a:pt x="0" y="0"/>
                    </a:lnTo>
                    <a:close/>
                  </a:path>
                </a:pathLst>
              </a:custGeom>
              <a:blipFill dpi="0" rotWithShape="1">
                <a:blip r:embed="rId4"/>
                <a:srcRect/>
                <a:tile tx="-4159250" ty="152400" sx="100000" sy="100000" flip="none" algn="tl"/>
              </a:blip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2" name="PA-矩形 3"/>
            <p:cNvSpPr txBox="1">
              <a:spLocks noChangeArrowheads="1"/>
            </p:cNvSpPr>
            <p:nvPr>
              <p:custDataLst>
                <p:tags r:id="rId14"/>
              </p:custDataLst>
            </p:nvPr>
          </p:nvSpPr>
          <p:spPr>
            <a:xfrm>
              <a:off x="9193314" y="2041047"/>
              <a:ext cx="134091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cs typeface="Lato" panose="020F0502020204030203"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98012" y="3154680"/>
            <a:ext cx="9595976" cy="1290442"/>
            <a:chOff x="1764912" y="3045524"/>
            <a:chExt cx="8367785" cy="1125278"/>
          </a:xfrm>
        </p:grpSpPr>
        <p:sp>
          <p:nvSpPr>
            <p:cNvPr id="26" name="Freeform 37"/>
            <p:cNvSpPr/>
            <p:nvPr/>
          </p:nvSpPr>
          <p:spPr bwMode="auto">
            <a:xfrm rot="16200000" flipV="1">
              <a:off x="9025153" y="3063258"/>
              <a:ext cx="562639" cy="1652449"/>
            </a:xfrm>
            <a:custGeom>
              <a:avLst/>
              <a:gdLst>
                <a:gd name="T0" fmla="*/ 663 w 663"/>
                <a:gd name="T1" fmla="*/ 1524 h 1524"/>
                <a:gd name="T2" fmla="*/ 0 w 663"/>
                <a:gd name="T3" fmla="*/ 1142 h 1524"/>
                <a:gd name="T4" fmla="*/ 0 w 663"/>
                <a:gd name="T5" fmla="*/ 382 h 1524"/>
                <a:gd name="T6" fmla="*/ 663 w 663"/>
                <a:gd name="T7" fmla="*/ 0 h 1524"/>
                <a:gd name="T8" fmla="*/ 663 w 663"/>
                <a:gd name="T9" fmla="*/ 1524 h 1524"/>
              </a:gdLst>
              <a:ahLst/>
              <a:cxnLst>
                <a:cxn ang="0">
                  <a:pos x="T0" y="T1"/>
                </a:cxn>
                <a:cxn ang="0">
                  <a:pos x="T2" y="T3"/>
                </a:cxn>
                <a:cxn ang="0">
                  <a:pos x="T4" y="T5"/>
                </a:cxn>
                <a:cxn ang="0">
                  <a:pos x="T6" y="T7"/>
                </a:cxn>
                <a:cxn ang="0">
                  <a:pos x="T8" y="T9"/>
                </a:cxn>
              </a:cxnLst>
              <a:rect l="0" t="0" r="r" b="b"/>
              <a:pathLst>
                <a:path w="663" h="1524">
                  <a:moveTo>
                    <a:pt x="663" y="1524"/>
                  </a:moveTo>
                  <a:lnTo>
                    <a:pt x="0" y="1142"/>
                  </a:lnTo>
                  <a:lnTo>
                    <a:pt x="0" y="382"/>
                  </a:lnTo>
                  <a:lnTo>
                    <a:pt x="663" y="0"/>
                  </a:lnTo>
                  <a:lnTo>
                    <a:pt x="663" y="1524"/>
                  </a:lnTo>
                  <a:close/>
                </a:path>
              </a:pathLst>
            </a:custGeom>
            <a:solidFill>
              <a:srgbClr val="44546A"/>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Freeform 37"/>
            <p:cNvSpPr/>
            <p:nvPr/>
          </p:nvSpPr>
          <p:spPr bwMode="auto">
            <a:xfrm rot="16200000" flipV="1">
              <a:off x="6343761" y="3063258"/>
              <a:ext cx="562639" cy="1652449"/>
            </a:xfrm>
            <a:custGeom>
              <a:avLst/>
              <a:gdLst>
                <a:gd name="T0" fmla="*/ 663 w 663"/>
                <a:gd name="T1" fmla="*/ 1524 h 1524"/>
                <a:gd name="T2" fmla="*/ 0 w 663"/>
                <a:gd name="T3" fmla="*/ 1142 h 1524"/>
                <a:gd name="T4" fmla="*/ 0 w 663"/>
                <a:gd name="T5" fmla="*/ 382 h 1524"/>
                <a:gd name="T6" fmla="*/ 663 w 663"/>
                <a:gd name="T7" fmla="*/ 0 h 1524"/>
                <a:gd name="T8" fmla="*/ 663 w 663"/>
                <a:gd name="T9" fmla="*/ 1524 h 1524"/>
              </a:gdLst>
              <a:ahLst/>
              <a:cxnLst>
                <a:cxn ang="0">
                  <a:pos x="T0" y="T1"/>
                </a:cxn>
                <a:cxn ang="0">
                  <a:pos x="T2" y="T3"/>
                </a:cxn>
                <a:cxn ang="0">
                  <a:pos x="T4" y="T5"/>
                </a:cxn>
                <a:cxn ang="0">
                  <a:pos x="T6" y="T7"/>
                </a:cxn>
                <a:cxn ang="0">
                  <a:pos x="T8" y="T9"/>
                </a:cxn>
              </a:cxnLst>
              <a:rect l="0" t="0" r="r" b="b"/>
              <a:pathLst>
                <a:path w="663" h="1524">
                  <a:moveTo>
                    <a:pt x="663" y="1524"/>
                  </a:moveTo>
                  <a:lnTo>
                    <a:pt x="0" y="1142"/>
                  </a:lnTo>
                  <a:lnTo>
                    <a:pt x="0" y="382"/>
                  </a:lnTo>
                  <a:lnTo>
                    <a:pt x="663" y="0"/>
                  </a:lnTo>
                  <a:lnTo>
                    <a:pt x="663" y="1524"/>
                  </a:lnTo>
                  <a:close/>
                </a:path>
              </a:pathLst>
            </a:custGeom>
            <a:solidFill>
              <a:srgbClr val="44546A"/>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Freeform 37"/>
            <p:cNvSpPr/>
            <p:nvPr/>
          </p:nvSpPr>
          <p:spPr bwMode="auto">
            <a:xfrm rot="16200000" flipV="1">
              <a:off x="3662369" y="3063258"/>
              <a:ext cx="562639" cy="1652449"/>
            </a:xfrm>
            <a:custGeom>
              <a:avLst/>
              <a:gdLst>
                <a:gd name="T0" fmla="*/ 663 w 663"/>
                <a:gd name="T1" fmla="*/ 1524 h 1524"/>
                <a:gd name="T2" fmla="*/ 0 w 663"/>
                <a:gd name="T3" fmla="*/ 1142 h 1524"/>
                <a:gd name="T4" fmla="*/ 0 w 663"/>
                <a:gd name="T5" fmla="*/ 382 h 1524"/>
                <a:gd name="T6" fmla="*/ 663 w 663"/>
                <a:gd name="T7" fmla="*/ 0 h 1524"/>
                <a:gd name="T8" fmla="*/ 663 w 663"/>
                <a:gd name="T9" fmla="*/ 1524 h 1524"/>
              </a:gdLst>
              <a:ahLst/>
              <a:cxnLst>
                <a:cxn ang="0">
                  <a:pos x="T0" y="T1"/>
                </a:cxn>
                <a:cxn ang="0">
                  <a:pos x="T2" y="T3"/>
                </a:cxn>
                <a:cxn ang="0">
                  <a:pos x="T4" y="T5"/>
                </a:cxn>
                <a:cxn ang="0">
                  <a:pos x="T6" y="T7"/>
                </a:cxn>
                <a:cxn ang="0">
                  <a:pos x="T8" y="T9"/>
                </a:cxn>
              </a:cxnLst>
              <a:rect l="0" t="0" r="r" b="b"/>
              <a:pathLst>
                <a:path w="663" h="1524">
                  <a:moveTo>
                    <a:pt x="663" y="1524"/>
                  </a:moveTo>
                  <a:lnTo>
                    <a:pt x="0" y="1142"/>
                  </a:lnTo>
                  <a:lnTo>
                    <a:pt x="0" y="382"/>
                  </a:lnTo>
                  <a:lnTo>
                    <a:pt x="663" y="0"/>
                  </a:lnTo>
                  <a:lnTo>
                    <a:pt x="663" y="1524"/>
                  </a:lnTo>
                  <a:close/>
                </a:path>
              </a:pathLst>
            </a:custGeom>
            <a:solidFill>
              <a:srgbClr val="44546A"/>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63"/>
            <p:cNvSpPr txBox="1"/>
            <p:nvPr/>
          </p:nvSpPr>
          <p:spPr>
            <a:xfrm>
              <a:off x="3640845" y="3659837"/>
              <a:ext cx="482824" cy="400110"/>
            </a:xfrm>
            <a:prstGeom prst="rect">
              <a:avLst/>
            </a:prstGeom>
            <a:noFill/>
          </p:spPr>
          <p:txBody>
            <a:bodyPr wrap="none" rtlCol="0">
              <a:spAutoFit/>
            </a:bodyPr>
            <a:lstStyle/>
            <a:p>
              <a:pPr>
                <a:defRPr/>
              </a:pPr>
              <a:r>
                <a:rPr lang="en-US" sz="2000" b="1" dirty="0">
                  <a:solidFill>
                    <a:prstClr val="white"/>
                  </a:solidFill>
                  <a:latin typeface="Lato" panose="020F0502020204030203" pitchFamily="34" charset="0"/>
                  <a:cs typeface="Lato" panose="020F0502020204030203" pitchFamily="34" charset="0"/>
                </a:rPr>
                <a:t>02</a:t>
              </a:r>
              <a:endParaRPr lang="en-US" sz="2000" b="1" dirty="0">
                <a:solidFill>
                  <a:prstClr val="white"/>
                </a:solidFill>
                <a:latin typeface="Lato" panose="020F0502020204030203" pitchFamily="34" charset="0"/>
                <a:cs typeface="Lato" panose="020F0502020204030203" pitchFamily="34" charset="0"/>
              </a:endParaRPr>
            </a:p>
          </p:txBody>
        </p:sp>
        <p:sp>
          <p:nvSpPr>
            <p:cNvPr id="30" name="TextBox 73"/>
            <p:cNvSpPr txBox="1"/>
            <p:nvPr/>
          </p:nvSpPr>
          <p:spPr>
            <a:xfrm>
              <a:off x="6320943" y="3659837"/>
              <a:ext cx="482824" cy="400110"/>
            </a:xfrm>
            <a:prstGeom prst="rect">
              <a:avLst/>
            </a:prstGeom>
            <a:noFill/>
          </p:spPr>
          <p:txBody>
            <a:bodyPr wrap="none" rtlCol="0">
              <a:spAutoFit/>
            </a:bodyPr>
            <a:lstStyle/>
            <a:p>
              <a:pPr>
                <a:defRPr/>
              </a:pPr>
              <a:r>
                <a:rPr lang="en-US" sz="2000" b="1">
                  <a:solidFill>
                    <a:prstClr val="white"/>
                  </a:solidFill>
                  <a:latin typeface="Lato" panose="020F0502020204030203" pitchFamily="34" charset="0"/>
                  <a:cs typeface="Lato" panose="020F0502020204030203" pitchFamily="34" charset="0"/>
                </a:rPr>
                <a:t>04</a:t>
              </a:r>
              <a:endParaRPr lang="en-US" sz="2000" b="1">
                <a:solidFill>
                  <a:prstClr val="white"/>
                </a:solidFill>
                <a:latin typeface="Lato" panose="020F0502020204030203" pitchFamily="34" charset="0"/>
                <a:cs typeface="Lato" panose="020F0502020204030203" pitchFamily="34" charset="0"/>
              </a:endParaRPr>
            </a:p>
          </p:txBody>
        </p:sp>
        <p:sp>
          <p:nvSpPr>
            <p:cNvPr id="31" name="TextBox 74"/>
            <p:cNvSpPr txBox="1"/>
            <p:nvPr/>
          </p:nvSpPr>
          <p:spPr>
            <a:xfrm>
              <a:off x="9001040" y="3659837"/>
              <a:ext cx="482824" cy="400110"/>
            </a:xfrm>
            <a:prstGeom prst="rect">
              <a:avLst/>
            </a:prstGeom>
            <a:noFill/>
          </p:spPr>
          <p:txBody>
            <a:bodyPr wrap="none" rtlCol="0">
              <a:spAutoFit/>
            </a:bodyPr>
            <a:lstStyle/>
            <a:p>
              <a:pPr>
                <a:defRPr/>
              </a:pPr>
              <a:r>
                <a:rPr lang="en-US" sz="2000" b="1" dirty="0">
                  <a:solidFill>
                    <a:prstClr val="white"/>
                  </a:solidFill>
                  <a:latin typeface="Lato" panose="020F0502020204030203" pitchFamily="34" charset="0"/>
                  <a:cs typeface="Lato" panose="020F0502020204030203" pitchFamily="34" charset="0"/>
                </a:rPr>
                <a:t>06</a:t>
              </a:r>
              <a:endParaRPr lang="en-US" sz="2000" b="1" dirty="0">
                <a:solidFill>
                  <a:prstClr val="white"/>
                </a:solidFill>
                <a:latin typeface="Lato" panose="020F0502020204030203" pitchFamily="34" charset="0"/>
                <a:cs typeface="Lato" panose="020F0502020204030203" pitchFamily="34" charset="0"/>
              </a:endParaRPr>
            </a:p>
          </p:txBody>
        </p:sp>
        <p:sp>
          <p:nvSpPr>
            <p:cNvPr id="32" name="Freeform 37"/>
            <p:cNvSpPr/>
            <p:nvPr/>
          </p:nvSpPr>
          <p:spPr bwMode="auto">
            <a:xfrm rot="5400000">
              <a:off x="2309817" y="2500619"/>
              <a:ext cx="562639" cy="1652449"/>
            </a:xfrm>
            <a:custGeom>
              <a:avLst/>
              <a:gdLst>
                <a:gd name="T0" fmla="*/ 663 w 663"/>
                <a:gd name="T1" fmla="*/ 1524 h 1524"/>
                <a:gd name="T2" fmla="*/ 0 w 663"/>
                <a:gd name="T3" fmla="*/ 1142 h 1524"/>
                <a:gd name="T4" fmla="*/ 0 w 663"/>
                <a:gd name="T5" fmla="*/ 382 h 1524"/>
                <a:gd name="T6" fmla="*/ 663 w 663"/>
                <a:gd name="T7" fmla="*/ 0 h 1524"/>
                <a:gd name="T8" fmla="*/ 663 w 663"/>
                <a:gd name="T9" fmla="*/ 1524 h 1524"/>
              </a:gdLst>
              <a:ahLst/>
              <a:cxnLst>
                <a:cxn ang="0">
                  <a:pos x="T0" y="T1"/>
                </a:cxn>
                <a:cxn ang="0">
                  <a:pos x="T2" y="T3"/>
                </a:cxn>
                <a:cxn ang="0">
                  <a:pos x="T4" y="T5"/>
                </a:cxn>
                <a:cxn ang="0">
                  <a:pos x="T6" y="T7"/>
                </a:cxn>
                <a:cxn ang="0">
                  <a:pos x="T8" y="T9"/>
                </a:cxn>
              </a:cxnLst>
              <a:rect l="0" t="0" r="r" b="b"/>
              <a:pathLst>
                <a:path w="663" h="1524">
                  <a:moveTo>
                    <a:pt x="663" y="1524"/>
                  </a:moveTo>
                  <a:lnTo>
                    <a:pt x="0" y="1142"/>
                  </a:lnTo>
                  <a:lnTo>
                    <a:pt x="0" y="382"/>
                  </a:lnTo>
                  <a:lnTo>
                    <a:pt x="663" y="0"/>
                  </a:lnTo>
                  <a:lnTo>
                    <a:pt x="663" y="1524"/>
                  </a:lnTo>
                  <a:close/>
                </a:path>
              </a:pathLst>
            </a:cu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37"/>
            <p:cNvSpPr/>
            <p:nvPr/>
          </p:nvSpPr>
          <p:spPr bwMode="auto">
            <a:xfrm rot="5400000">
              <a:off x="4991209" y="2500621"/>
              <a:ext cx="562639" cy="1652449"/>
            </a:xfrm>
            <a:custGeom>
              <a:avLst/>
              <a:gdLst>
                <a:gd name="T0" fmla="*/ 663 w 663"/>
                <a:gd name="T1" fmla="*/ 1524 h 1524"/>
                <a:gd name="T2" fmla="*/ 0 w 663"/>
                <a:gd name="T3" fmla="*/ 1142 h 1524"/>
                <a:gd name="T4" fmla="*/ 0 w 663"/>
                <a:gd name="T5" fmla="*/ 382 h 1524"/>
                <a:gd name="T6" fmla="*/ 663 w 663"/>
                <a:gd name="T7" fmla="*/ 0 h 1524"/>
                <a:gd name="T8" fmla="*/ 663 w 663"/>
                <a:gd name="T9" fmla="*/ 1524 h 1524"/>
              </a:gdLst>
              <a:ahLst/>
              <a:cxnLst>
                <a:cxn ang="0">
                  <a:pos x="T0" y="T1"/>
                </a:cxn>
                <a:cxn ang="0">
                  <a:pos x="T2" y="T3"/>
                </a:cxn>
                <a:cxn ang="0">
                  <a:pos x="T4" y="T5"/>
                </a:cxn>
                <a:cxn ang="0">
                  <a:pos x="T6" y="T7"/>
                </a:cxn>
                <a:cxn ang="0">
                  <a:pos x="T8" y="T9"/>
                </a:cxn>
              </a:cxnLst>
              <a:rect l="0" t="0" r="r" b="b"/>
              <a:pathLst>
                <a:path w="663" h="1524">
                  <a:moveTo>
                    <a:pt x="663" y="1524"/>
                  </a:moveTo>
                  <a:lnTo>
                    <a:pt x="0" y="1142"/>
                  </a:lnTo>
                  <a:lnTo>
                    <a:pt x="0" y="382"/>
                  </a:lnTo>
                  <a:lnTo>
                    <a:pt x="663" y="0"/>
                  </a:lnTo>
                  <a:lnTo>
                    <a:pt x="663" y="1524"/>
                  </a:lnTo>
                  <a:close/>
                </a:path>
              </a:pathLst>
            </a:cu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37"/>
            <p:cNvSpPr/>
            <p:nvPr/>
          </p:nvSpPr>
          <p:spPr bwMode="auto">
            <a:xfrm rot="5400000">
              <a:off x="7672601" y="2500621"/>
              <a:ext cx="562639" cy="1652449"/>
            </a:xfrm>
            <a:custGeom>
              <a:avLst/>
              <a:gdLst>
                <a:gd name="T0" fmla="*/ 663 w 663"/>
                <a:gd name="T1" fmla="*/ 1524 h 1524"/>
                <a:gd name="T2" fmla="*/ 0 w 663"/>
                <a:gd name="T3" fmla="*/ 1142 h 1524"/>
                <a:gd name="T4" fmla="*/ 0 w 663"/>
                <a:gd name="T5" fmla="*/ 382 h 1524"/>
                <a:gd name="T6" fmla="*/ 663 w 663"/>
                <a:gd name="T7" fmla="*/ 0 h 1524"/>
                <a:gd name="T8" fmla="*/ 663 w 663"/>
                <a:gd name="T9" fmla="*/ 1524 h 1524"/>
              </a:gdLst>
              <a:ahLst/>
              <a:cxnLst>
                <a:cxn ang="0">
                  <a:pos x="T0" y="T1"/>
                </a:cxn>
                <a:cxn ang="0">
                  <a:pos x="T2" y="T3"/>
                </a:cxn>
                <a:cxn ang="0">
                  <a:pos x="T4" y="T5"/>
                </a:cxn>
                <a:cxn ang="0">
                  <a:pos x="T6" y="T7"/>
                </a:cxn>
                <a:cxn ang="0">
                  <a:pos x="T8" y="T9"/>
                </a:cxn>
              </a:cxnLst>
              <a:rect l="0" t="0" r="r" b="b"/>
              <a:pathLst>
                <a:path w="663" h="1524">
                  <a:moveTo>
                    <a:pt x="663" y="1524"/>
                  </a:moveTo>
                  <a:lnTo>
                    <a:pt x="0" y="1142"/>
                  </a:lnTo>
                  <a:lnTo>
                    <a:pt x="0" y="382"/>
                  </a:lnTo>
                  <a:lnTo>
                    <a:pt x="663" y="0"/>
                  </a:lnTo>
                  <a:lnTo>
                    <a:pt x="663" y="1524"/>
                  </a:lnTo>
                  <a:close/>
                </a:path>
              </a:pathLst>
            </a:cu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79"/>
            <p:cNvSpPr txBox="1"/>
            <p:nvPr/>
          </p:nvSpPr>
          <p:spPr>
            <a:xfrm>
              <a:off x="2312993" y="3107357"/>
              <a:ext cx="482824" cy="400110"/>
            </a:xfrm>
            <a:prstGeom prst="rect">
              <a:avLst/>
            </a:prstGeom>
            <a:noFill/>
          </p:spPr>
          <p:txBody>
            <a:bodyPr wrap="none" rtlCol="0">
              <a:spAutoFit/>
            </a:bodyPr>
            <a:lstStyle/>
            <a:p>
              <a:pPr>
                <a:defRPr/>
              </a:pPr>
              <a:r>
                <a:rPr lang="en-US" sz="2000" b="1" dirty="0">
                  <a:solidFill>
                    <a:prstClr val="white"/>
                  </a:solidFill>
                  <a:latin typeface="Lato" panose="020F0502020204030203" pitchFamily="34" charset="0"/>
                  <a:cs typeface="Lato" panose="020F0502020204030203" pitchFamily="34" charset="0"/>
                </a:rPr>
                <a:t>01</a:t>
              </a:r>
              <a:endParaRPr lang="en-US" sz="2000" b="1" dirty="0">
                <a:solidFill>
                  <a:prstClr val="white"/>
                </a:solidFill>
                <a:latin typeface="Lato" panose="020F0502020204030203" pitchFamily="34" charset="0"/>
                <a:cs typeface="Lato" panose="020F0502020204030203" pitchFamily="34" charset="0"/>
              </a:endParaRPr>
            </a:p>
          </p:txBody>
        </p:sp>
        <p:sp>
          <p:nvSpPr>
            <p:cNvPr id="36" name="TextBox 80"/>
            <p:cNvSpPr txBox="1"/>
            <p:nvPr/>
          </p:nvSpPr>
          <p:spPr>
            <a:xfrm>
              <a:off x="5002634" y="3107357"/>
              <a:ext cx="482824" cy="400110"/>
            </a:xfrm>
            <a:prstGeom prst="rect">
              <a:avLst/>
            </a:prstGeom>
            <a:noFill/>
          </p:spPr>
          <p:txBody>
            <a:bodyPr wrap="none" rtlCol="0">
              <a:spAutoFit/>
            </a:bodyPr>
            <a:lstStyle/>
            <a:p>
              <a:pPr>
                <a:defRPr/>
              </a:pPr>
              <a:r>
                <a:rPr lang="en-US" sz="2000" b="1">
                  <a:solidFill>
                    <a:prstClr val="white"/>
                  </a:solidFill>
                  <a:latin typeface="Lato" panose="020F0502020204030203" pitchFamily="34" charset="0"/>
                  <a:cs typeface="Lato" panose="020F0502020204030203" pitchFamily="34" charset="0"/>
                </a:rPr>
                <a:t>03</a:t>
              </a:r>
              <a:endParaRPr lang="en-US" sz="2000" b="1">
                <a:solidFill>
                  <a:prstClr val="white"/>
                </a:solidFill>
                <a:latin typeface="Lato" panose="020F0502020204030203" pitchFamily="34" charset="0"/>
                <a:cs typeface="Lato" panose="020F0502020204030203" pitchFamily="34" charset="0"/>
              </a:endParaRPr>
            </a:p>
          </p:txBody>
        </p:sp>
        <p:sp>
          <p:nvSpPr>
            <p:cNvPr id="37" name="TextBox 81"/>
            <p:cNvSpPr txBox="1"/>
            <p:nvPr/>
          </p:nvSpPr>
          <p:spPr>
            <a:xfrm>
              <a:off x="7692275" y="3107357"/>
              <a:ext cx="482824" cy="400110"/>
            </a:xfrm>
            <a:prstGeom prst="rect">
              <a:avLst/>
            </a:prstGeom>
            <a:noFill/>
          </p:spPr>
          <p:txBody>
            <a:bodyPr wrap="none" rtlCol="0">
              <a:spAutoFit/>
            </a:bodyPr>
            <a:lstStyle/>
            <a:p>
              <a:pPr>
                <a:defRPr/>
              </a:pPr>
              <a:r>
                <a:rPr lang="en-US" sz="2000" b="1">
                  <a:solidFill>
                    <a:prstClr val="white"/>
                  </a:solidFill>
                  <a:latin typeface="Lato" panose="020F0502020204030203" pitchFamily="34" charset="0"/>
                  <a:cs typeface="Lato" panose="020F0502020204030203" pitchFamily="34" charset="0"/>
                </a:rPr>
                <a:t>05</a:t>
              </a:r>
              <a:endParaRPr lang="en-US" sz="2000" b="1">
                <a:solidFill>
                  <a:prstClr val="white"/>
                </a:solidFill>
                <a:latin typeface="Lato" panose="020F0502020204030203" pitchFamily="34" charset="0"/>
                <a:cs typeface="Lato" panose="020F0502020204030203" pitchFamily="34" charset="0"/>
              </a:endParaRPr>
            </a:p>
          </p:txBody>
        </p:sp>
      </p:grpSp>
      <p:sp>
        <p:nvSpPr>
          <p:cNvPr id="50" name="文本框 49"/>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rgbClr val="FF3300"/>
                </a:solidFill>
                <a:latin typeface="印品雅圆体（非商用）" panose="02010601030101010101" pitchFamily="2" charset="-122"/>
                <a:ea typeface="印品雅圆体（非商用）" panose="02010601030101010101" pitchFamily="2" charset="-122"/>
              </a:rPr>
              <a:t>成功</a:t>
            </a:r>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项目展示</a:t>
            </a:r>
            <a:endPar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endParaRPr>
          </a:p>
        </p:txBody>
      </p:sp>
      <p:sp>
        <p:nvSpPr>
          <p:cNvPr id="51" name="Rectangle 3"/>
          <p:cNvSpPr txBox="1">
            <a:spLocks noChangeArrowheads="1"/>
          </p:cNvSpPr>
          <p:nvPr/>
        </p:nvSpPr>
        <p:spPr>
          <a:xfrm>
            <a:off x="1723806" y="2017605"/>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2" name="Rectangle 24"/>
          <p:cNvSpPr/>
          <p:nvPr/>
        </p:nvSpPr>
        <p:spPr>
          <a:xfrm>
            <a:off x="1723806" y="2520537"/>
            <a:ext cx="1894989"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53" name="Rectangle 3"/>
          <p:cNvSpPr txBox="1">
            <a:spLocks noChangeArrowheads="1"/>
          </p:cNvSpPr>
          <p:nvPr/>
        </p:nvSpPr>
        <p:spPr>
          <a:xfrm>
            <a:off x="3229754" y="4343822"/>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5" name="Rectangle 3"/>
          <p:cNvSpPr txBox="1">
            <a:spLocks noChangeArrowheads="1"/>
          </p:cNvSpPr>
          <p:nvPr/>
        </p:nvSpPr>
        <p:spPr>
          <a:xfrm>
            <a:off x="6208347" y="4317997"/>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7" name="Rectangle 3"/>
          <p:cNvSpPr txBox="1">
            <a:spLocks noChangeArrowheads="1"/>
          </p:cNvSpPr>
          <p:nvPr/>
        </p:nvSpPr>
        <p:spPr>
          <a:xfrm>
            <a:off x="9283304" y="4317997"/>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9" name="Rectangle 24"/>
          <p:cNvSpPr/>
          <p:nvPr/>
        </p:nvSpPr>
        <p:spPr>
          <a:xfrm>
            <a:off x="3223711" y="4722986"/>
            <a:ext cx="1894989"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60" name="Rectangle 24"/>
          <p:cNvSpPr/>
          <p:nvPr/>
        </p:nvSpPr>
        <p:spPr>
          <a:xfrm>
            <a:off x="6208347" y="4722986"/>
            <a:ext cx="1894989"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61" name="Rectangle 24"/>
          <p:cNvSpPr/>
          <p:nvPr/>
        </p:nvSpPr>
        <p:spPr>
          <a:xfrm>
            <a:off x="9283304" y="4725262"/>
            <a:ext cx="1894989"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62" name="Rectangle 3"/>
          <p:cNvSpPr txBox="1">
            <a:spLocks noChangeArrowheads="1"/>
          </p:cNvSpPr>
          <p:nvPr/>
        </p:nvSpPr>
        <p:spPr>
          <a:xfrm>
            <a:off x="4694026" y="2027445"/>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63" name="Rectangle 24"/>
          <p:cNvSpPr/>
          <p:nvPr/>
        </p:nvSpPr>
        <p:spPr>
          <a:xfrm>
            <a:off x="4694026" y="2530377"/>
            <a:ext cx="1894989"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65" name="Rectangle 3"/>
          <p:cNvSpPr txBox="1">
            <a:spLocks noChangeArrowheads="1"/>
          </p:cNvSpPr>
          <p:nvPr/>
        </p:nvSpPr>
        <p:spPr>
          <a:xfrm>
            <a:off x="7834647" y="2017605"/>
            <a:ext cx="151432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66" name="Rectangle 24"/>
          <p:cNvSpPr/>
          <p:nvPr/>
        </p:nvSpPr>
        <p:spPr>
          <a:xfrm>
            <a:off x="7834647" y="2520537"/>
            <a:ext cx="1894989"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randombar(horizontal)">
                                      <p:cBhvr>
                                        <p:cTn id="22" dur="500"/>
                                        <p:tgtEl>
                                          <p:spTgt spid="5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randombar(horizontal)">
                                      <p:cBhvr>
                                        <p:cTn id="28" dur="500"/>
                                        <p:tgtEl>
                                          <p:spTgt spid="5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randombar(horizontal)">
                                      <p:cBhvr>
                                        <p:cTn id="31" dur="500"/>
                                        <p:tgtEl>
                                          <p:spTgt spid="6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randombar(horizontal)">
                                      <p:cBhvr>
                                        <p:cTn id="34" dur="500"/>
                                        <p:tgtEl>
                                          <p:spTgt spid="6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randombar(horizontal)">
                                      <p:cBhvr>
                                        <p:cTn id="37" dur="500"/>
                                        <p:tgtEl>
                                          <p:spTgt spid="5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randombar(horizontal)">
                                      <p:cBhvr>
                                        <p:cTn id="40" dur="500"/>
                                        <p:tgtEl>
                                          <p:spTgt spid="6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randombar(horizontal)">
                                      <p:cBhvr>
                                        <p:cTn id="43" dur="500"/>
                                        <p:tgtEl>
                                          <p:spTgt spid="6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randombar(horizontal)">
                                      <p:cBhvr>
                                        <p:cTn id="46" dur="500"/>
                                        <p:tgtEl>
                                          <p:spTgt spid="6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500"/>
                                        <p:tgtEl>
                                          <p:spTgt spid="5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5" grpId="0"/>
      <p:bldP spid="57" grpId="0"/>
      <p:bldP spid="59" grpId="0"/>
      <p:bldP spid="60" grpId="0"/>
      <p:bldP spid="61" grpId="0"/>
      <p:bldP spid="62" grpId="0"/>
      <p:bldP spid="63" grpId="0"/>
      <p:bldP spid="65"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图片 49"/>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15" name="PA-组合 14"/>
          <p:cNvGrpSpPr/>
          <p:nvPr>
            <p:custDataLst>
              <p:tags r:id="rId3"/>
            </p:custDataLst>
          </p:nvPr>
        </p:nvGrpSpPr>
        <p:grpSpPr>
          <a:xfrm>
            <a:off x="3216060" y="12984"/>
            <a:ext cx="2930761" cy="2510640"/>
            <a:chOff x="3216060" y="12984"/>
            <a:chExt cx="2930761" cy="2510640"/>
          </a:xfrm>
        </p:grpSpPr>
        <p:cxnSp>
          <p:nvCxnSpPr>
            <p:cNvPr id="27" name="PA-直接连接符 26"/>
            <p:cNvCxnSpPr/>
            <p:nvPr>
              <p:custDataLst>
                <p:tags r:id="rId4"/>
              </p:custDataLst>
            </p:nvPr>
          </p:nvCxnSpPr>
          <p:spPr>
            <a:xfrm>
              <a:off x="6054480" y="1047624"/>
              <a:ext cx="0" cy="147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216060" y="12984"/>
              <a:ext cx="2930761" cy="1034640"/>
              <a:chOff x="3216060" y="12984"/>
              <a:chExt cx="2930761" cy="1034640"/>
            </a:xfrm>
          </p:grpSpPr>
          <p:grpSp>
            <p:nvGrpSpPr>
              <p:cNvPr id="5" name="组合 4"/>
              <p:cNvGrpSpPr/>
              <p:nvPr/>
            </p:nvGrpSpPr>
            <p:grpSpPr>
              <a:xfrm>
                <a:off x="3216060" y="12984"/>
                <a:ext cx="197280" cy="1026438"/>
                <a:chOff x="3216060" y="4813584"/>
                <a:chExt cx="197280" cy="1026438"/>
              </a:xfrm>
            </p:grpSpPr>
            <p:cxnSp>
              <p:nvCxnSpPr>
                <p:cNvPr id="6" name="PA-直接连接符 5"/>
                <p:cNvCxnSpPr/>
                <p:nvPr>
                  <p:custDataLst>
                    <p:tags r:id="rId5"/>
                  </p:custDataLst>
                </p:nvPr>
              </p:nvCxnSpPr>
              <p:spPr>
                <a:xfrm>
                  <a:off x="3314700" y="4813584"/>
                  <a:ext cx="0" cy="93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PA-椭圆 6"/>
                <p:cNvSpPr/>
                <p:nvPr>
                  <p:custDataLst>
                    <p:tags r:id="rId6"/>
                  </p:custDataLst>
                </p:nvPr>
              </p:nvSpPr>
              <p:spPr>
                <a:xfrm>
                  <a:off x="3216060" y="564274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PA-直接连接符 41"/>
              <p:cNvCxnSpPr/>
              <p:nvPr>
                <p:custDataLst>
                  <p:tags r:id="rId7"/>
                </p:custDataLst>
              </p:nvPr>
            </p:nvCxnSpPr>
            <p:spPr>
              <a:xfrm rot="16200000">
                <a:off x="4745340" y="-397914"/>
                <a:ext cx="0" cy="266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PA-椭圆 42"/>
              <p:cNvSpPr/>
              <p:nvPr>
                <p:custDataLst>
                  <p:tags r:id="rId8"/>
                </p:custDataLst>
              </p:nvPr>
            </p:nvSpPr>
            <p:spPr>
              <a:xfrm>
                <a:off x="5949541" y="85034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PA-组合 2"/>
          <p:cNvGrpSpPr/>
          <p:nvPr>
            <p:custDataLst>
              <p:tags r:id="rId9"/>
            </p:custDataLst>
          </p:nvPr>
        </p:nvGrpSpPr>
        <p:grpSpPr>
          <a:xfrm>
            <a:off x="5949541" y="5529024"/>
            <a:ext cx="197280" cy="1322640"/>
            <a:chOff x="5949541" y="5529024"/>
            <a:chExt cx="197280" cy="1322640"/>
          </a:xfrm>
        </p:grpSpPr>
        <p:sp>
          <p:nvSpPr>
            <p:cNvPr id="47" name="PA-椭圆 46"/>
            <p:cNvSpPr/>
            <p:nvPr>
              <p:custDataLst>
                <p:tags r:id="rId10"/>
              </p:custDataLst>
            </p:nvPr>
          </p:nvSpPr>
          <p:spPr>
            <a:xfrm>
              <a:off x="5949541" y="552902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PA-直接连接符 47"/>
            <p:cNvCxnSpPr/>
            <p:nvPr>
              <p:custDataLst>
                <p:tags r:id="rId11"/>
              </p:custDataLst>
            </p:nvPr>
          </p:nvCxnSpPr>
          <p:spPr>
            <a:xfrm>
              <a:off x="6025321" y="5627664"/>
              <a:ext cx="0" cy="122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PA-椭圆 44"/>
          <p:cNvSpPr>
            <a:spLocks noChangeAspect="1"/>
          </p:cNvSpPr>
          <p:nvPr>
            <p:custDataLst>
              <p:tags r:id="rId12"/>
            </p:custDataLst>
          </p:nvPr>
        </p:nvSpPr>
        <p:spPr>
          <a:xfrm>
            <a:off x="6549068" y="2861199"/>
            <a:ext cx="1181578" cy="11815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44" name="PA-椭圆 43"/>
          <p:cNvSpPr>
            <a:spLocks noChangeAspect="1"/>
          </p:cNvSpPr>
          <p:nvPr>
            <p:custDataLst>
              <p:tags r:id="rId13"/>
            </p:custDataLst>
          </p:nvPr>
        </p:nvSpPr>
        <p:spPr>
          <a:xfrm>
            <a:off x="4715170" y="1877054"/>
            <a:ext cx="809628" cy="8096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nvGrpSpPr>
          <p:cNvPr id="31" name="PA-组合 30"/>
          <p:cNvGrpSpPr/>
          <p:nvPr>
            <p:custDataLst>
              <p:tags r:id="rId14"/>
            </p:custDataLst>
          </p:nvPr>
        </p:nvGrpSpPr>
        <p:grpSpPr>
          <a:xfrm>
            <a:off x="4490790" y="1977992"/>
            <a:ext cx="3025065" cy="2054305"/>
            <a:chOff x="4144381" y="1144785"/>
            <a:chExt cx="1188718" cy="807252"/>
          </a:xfrm>
        </p:grpSpPr>
        <p:sp>
          <p:nvSpPr>
            <p:cNvPr id="29" name="PA-椭圆 28"/>
            <p:cNvSpPr>
              <a:spLocks noChangeAspect="1"/>
            </p:cNvSpPr>
            <p:nvPr>
              <p:custDataLst>
                <p:tags r:id="rId15"/>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30" name="PA-文本框 29"/>
            <p:cNvSpPr txBox="1"/>
            <p:nvPr>
              <p:custDataLst>
                <p:tags r:id="rId16"/>
              </p:custDataLst>
            </p:nvPr>
          </p:nvSpPr>
          <p:spPr>
            <a:xfrm>
              <a:off x="4144381" y="1288270"/>
              <a:ext cx="1188718" cy="568431"/>
            </a:xfrm>
            <a:prstGeom prst="rect">
              <a:avLst/>
            </a:prstGeom>
            <a:noFill/>
          </p:spPr>
          <p:txBody>
            <a:bodyPr wrap="square" rtlCol="0">
              <a:spAutoFit/>
            </a:bodyPr>
            <a:lstStyle/>
            <a:p>
              <a:pPr algn="ctr"/>
              <a:r>
                <a:rPr lang="en-US" altLang="zh-CN" sz="8800" dirty="0">
                  <a:solidFill>
                    <a:srgbClr val="FF3300"/>
                  </a:solidFill>
                  <a:latin typeface="Impact" panose="020B0806030902050204" pitchFamily="34" charset="0"/>
                  <a:ea typeface="三极琼影简体" panose="00000500000000000000" pitchFamily="2" charset="-122"/>
                </a:rPr>
                <a:t>04</a:t>
              </a:r>
              <a:endParaRPr lang="zh-CN" altLang="en-US" sz="8800" dirty="0">
                <a:solidFill>
                  <a:srgbClr val="FF3300"/>
                </a:solidFill>
                <a:latin typeface="Impact" panose="020B0806030902050204" pitchFamily="34" charset="0"/>
                <a:ea typeface="三极琼影简体" panose="00000500000000000000" pitchFamily="2" charset="-122"/>
              </a:endParaRPr>
            </a:p>
          </p:txBody>
        </p:sp>
      </p:grpSp>
      <p:sp>
        <p:nvSpPr>
          <p:cNvPr id="51" name="PA-文本框 14"/>
          <p:cNvSpPr txBox="1"/>
          <p:nvPr>
            <p:custDataLst>
              <p:tags r:id="rId17"/>
            </p:custDataLst>
          </p:nvPr>
        </p:nvSpPr>
        <p:spPr>
          <a:xfrm>
            <a:off x="3907932" y="4082878"/>
            <a:ext cx="4376135" cy="830997"/>
          </a:xfrm>
          <a:prstGeom prst="rect">
            <a:avLst/>
          </a:prstGeom>
          <a:noFill/>
          <a:effectLst/>
        </p:spPr>
        <p:txBody>
          <a:bodyPr wrap="square" rtlCol="0">
            <a:spAutoFit/>
          </a:bodyPr>
          <a:lstStyle/>
          <a:p>
            <a:pPr algn="dist" defTabSz="285750"/>
            <a:r>
              <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rPr>
              <a:t>明年工作</a:t>
            </a:r>
            <a:r>
              <a:rPr lang="zh-CN" altLang="en-US" sz="4800" dirty="0">
                <a:solidFill>
                  <a:srgbClr val="FF3300"/>
                </a:solidFill>
                <a:latin typeface="印品雅圆体（非商用）" panose="02010601030101010101" pitchFamily="2" charset="-122"/>
                <a:ea typeface="印品雅圆体（非商用）" panose="02010601030101010101" pitchFamily="2" charset="-122"/>
                <a:cs typeface="Liberation Sans" panose="020B0604020202020204" pitchFamily="34" charset="0"/>
              </a:rPr>
              <a:t>计划</a:t>
            </a:r>
            <a:endParaRPr lang="zh-CN" altLang="en-US" sz="4800" dirty="0">
              <a:solidFill>
                <a:srgbClr val="FF3300"/>
              </a:solidFill>
              <a:latin typeface="印品雅圆体（非商用）" panose="02010601030101010101" pitchFamily="2" charset="-122"/>
              <a:ea typeface="印品雅圆体（非商用）" panose="02010601030101010101" pitchFamily="2" charset="-122"/>
              <a:cs typeface="Liberation Sans" panose="020B0604020202020204" pitchFamily="34" charset="0"/>
            </a:endParaRPr>
          </a:p>
        </p:txBody>
      </p:sp>
      <p:sp>
        <p:nvSpPr>
          <p:cNvPr id="52" name="PA-矩形 51"/>
          <p:cNvSpPr/>
          <p:nvPr>
            <p:custDataLst>
              <p:tags r:id="rId18"/>
            </p:custDataLst>
          </p:nvPr>
        </p:nvSpPr>
        <p:spPr>
          <a:xfrm>
            <a:off x="3907932" y="4766801"/>
            <a:ext cx="4376136" cy="696161"/>
          </a:xfrm>
          <a:prstGeom prst="rect">
            <a:avLst/>
          </a:prstGeom>
        </p:spPr>
        <p:txBody>
          <a:bodyPr wrap="square" lIns="91448" tIns="45724" rIns="91448" bIns="45724">
            <a:spAutoFit/>
          </a:bodyPr>
          <a:lstStyle/>
          <a:p>
            <a:pPr algn="ctr">
              <a:lnSpc>
                <a:spcPct val="150000"/>
              </a:lnSpc>
            </a:pPr>
            <a:r>
              <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 Please enter the text you need here Please enter the text you need here</a:t>
            </a:r>
            <a:endPar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4*#ppt_w"/>
                                          </p:val>
                                        </p:tav>
                                        <p:tav tm="100000">
                                          <p:val>
                                            <p:strVal val="#ppt_w"/>
                                          </p:val>
                                        </p:tav>
                                      </p:tavLst>
                                    </p:anim>
                                    <p:anim calcmode="lin" valueType="num">
                                      <p:cBhvr>
                                        <p:cTn id="13" dur="500" fill="hold"/>
                                        <p:tgtEl>
                                          <p:spTgt spid="31"/>
                                        </p:tgtEl>
                                        <p:attrNameLst>
                                          <p:attrName>ppt_h</p:attrName>
                                        </p:attrNameLst>
                                      </p:cBhvr>
                                      <p:tavLst>
                                        <p:tav tm="0">
                                          <p:val>
                                            <p:strVal val="4*#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6" presetClass="emph" presetSubtype="0" fill="hold" grpId="1" nodeType="withEffect">
                                  <p:stCondLst>
                                    <p:cond delay="500"/>
                                  </p:stCondLst>
                                  <p:iterate type="lt">
                                    <p:tmPct val="10000"/>
                                  </p:iterate>
                                  <p:childTnLst>
                                    <p:animEffect transition="out" filter="fade">
                                      <p:cBhvr>
                                        <p:cTn id="30" dur="500" tmFilter="0, 0; .2, .5; .8, .5; 1, 0"/>
                                        <p:tgtEl>
                                          <p:spTgt spid="51"/>
                                        </p:tgtEl>
                                      </p:cBhvr>
                                    </p:animEffect>
                                    <p:animScale>
                                      <p:cBhvr>
                                        <p:cTn id="31" dur="250" autoRev="1" fill="hold"/>
                                        <p:tgtEl>
                                          <p:spTgt spid="51"/>
                                        </p:tgtEl>
                                      </p:cBhvr>
                                      <p:by x="105000" y="105000"/>
                                      <p:from x="0" y="0"/>
                                      <p:to x="100000" y="100000"/>
                                    </p:animScale>
                                  </p:childTnLst>
                                </p:cTn>
                              </p:par>
                            </p:childTnLst>
                          </p:cTn>
                        </p:par>
                        <p:par>
                          <p:cTn id="32" fill="hold">
                            <p:stCondLst>
                              <p:cond delay="1750"/>
                            </p:stCondLst>
                            <p:childTnLst>
                              <p:par>
                                <p:cTn id="33" presetID="47"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utoUpdateAnimBg="0"/>
      <p:bldP spid="44" grpId="0" animBg="1" autoUpdateAnimBg="0"/>
      <p:bldP spid="51" grpId="0"/>
      <p:bldP spid="51" grpId="1"/>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文本框 145"/>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明年工作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计划</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4" name="组合 3"/>
          <p:cNvGrpSpPr/>
          <p:nvPr/>
        </p:nvGrpSpPr>
        <p:grpSpPr>
          <a:xfrm>
            <a:off x="3138545" y="1779508"/>
            <a:ext cx="7737076" cy="1437684"/>
            <a:chOff x="3138545" y="1779508"/>
            <a:chExt cx="7737076" cy="1437684"/>
          </a:xfrm>
        </p:grpSpPr>
        <p:sp>
          <p:nvSpPr>
            <p:cNvPr id="76" name="AutoShape 5"/>
            <p:cNvSpPr/>
            <p:nvPr/>
          </p:nvSpPr>
          <p:spPr bwMode="auto">
            <a:xfrm>
              <a:off x="3138545" y="1779508"/>
              <a:ext cx="7737076" cy="1437684"/>
            </a:xfrm>
            <a:prstGeom prst="roundRect">
              <a:avLst>
                <a:gd name="adj" fmla="val 6301"/>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Rectangle 29"/>
            <p:cNvSpPr/>
            <p:nvPr/>
          </p:nvSpPr>
          <p:spPr bwMode="auto">
            <a:xfrm>
              <a:off x="6110265" y="2231050"/>
              <a:ext cx="972552" cy="4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defRPr/>
              </a:pPr>
              <a:r>
                <a:rPr lang="en-US" sz="28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rPr>
                <a:t>60</a:t>
              </a:r>
              <a:r>
                <a:rPr lang="en-US" sz="15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rPr>
                <a:t>/90%</a:t>
              </a:r>
              <a:endParaRPr lang="en-US" sz="15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81" name="Line 31"/>
            <p:cNvSpPr>
              <a:spLocks noChangeShapeType="1"/>
            </p:cNvSpPr>
            <p:nvPr/>
          </p:nvSpPr>
          <p:spPr bwMode="auto">
            <a:xfrm>
              <a:off x="7212690" y="2123827"/>
              <a:ext cx="0" cy="779250"/>
            </a:xfrm>
            <a:prstGeom prst="line">
              <a:avLst/>
            </a:prstGeom>
            <a:noFill/>
            <a:ln w="25400" cap="flat">
              <a:solidFill>
                <a:sysClr val="windowText" lastClr="000000">
                  <a:lumMod val="75000"/>
                  <a:lumOff val="25000"/>
                </a:sys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95" name="Group 108"/>
            <p:cNvGrpSpPr/>
            <p:nvPr/>
          </p:nvGrpSpPr>
          <p:grpSpPr>
            <a:xfrm>
              <a:off x="3986028" y="2216021"/>
              <a:ext cx="231047" cy="591857"/>
              <a:chOff x="3647164" y="2464482"/>
              <a:chExt cx="231047" cy="591857"/>
            </a:xfrm>
            <a:solidFill>
              <a:srgbClr val="FF3300"/>
            </a:solidFill>
          </p:grpSpPr>
          <p:sp>
            <p:nvSpPr>
              <p:cNvPr id="96"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7"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1" name="Group 115"/>
            <p:cNvGrpSpPr/>
            <p:nvPr/>
          </p:nvGrpSpPr>
          <p:grpSpPr>
            <a:xfrm>
              <a:off x="4280096" y="2216021"/>
              <a:ext cx="231047" cy="591857"/>
              <a:chOff x="3647164" y="2464482"/>
              <a:chExt cx="231047" cy="591857"/>
            </a:xfrm>
            <a:solidFill>
              <a:srgbClr val="FF3300"/>
            </a:solidFill>
          </p:grpSpPr>
          <p:sp>
            <p:nvSpPr>
              <p:cNvPr id="102"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3"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7" name="Group 121"/>
            <p:cNvGrpSpPr/>
            <p:nvPr/>
          </p:nvGrpSpPr>
          <p:grpSpPr>
            <a:xfrm>
              <a:off x="4605737" y="2216021"/>
              <a:ext cx="231047" cy="591857"/>
              <a:chOff x="3647164" y="2464482"/>
              <a:chExt cx="231047" cy="591857"/>
            </a:xfrm>
            <a:solidFill>
              <a:srgbClr val="FF3300"/>
            </a:solidFill>
          </p:grpSpPr>
          <p:sp>
            <p:nvSpPr>
              <p:cNvPr id="108"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9"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13" name="Group 127"/>
            <p:cNvGrpSpPr/>
            <p:nvPr/>
          </p:nvGrpSpPr>
          <p:grpSpPr>
            <a:xfrm>
              <a:off x="4884543" y="2216021"/>
              <a:ext cx="231047" cy="591857"/>
              <a:chOff x="3647164" y="2464482"/>
              <a:chExt cx="231047" cy="591857"/>
            </a:xfrm>
            <a:solidFill>
              <a:srgbClr val="FF3300"/>
            </a:solidFill>
          </p:grpSpPr>
          <p:sp>
            <p:nvSpPr>
              <p:cNvPr id="114"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5"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19" name="Group 133"/>
            <p:cNvGrpSpPr/>
            <p:nvPr/>
          </p:nvGrpSpPr>
          <p:grpSpPr>
            <a:xfrm>
              <a:off x="5161247" y="2216021"/>
              <a:ext cx="231047" cy="591857"/>
              <a:chOff x="3647164" y="2464482"/>
              <a:chExt cx="231047" cy="591857"/>
            </a:xfrm>
            <a:solidFill>
              <a:srgbClr val="FF3300"/>
            </a:solidFill>
          </p:grpSpPr>
          <p:sp>
            <p:nvSpPr>
              <p:cNvPr id="120"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1"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5" name="Group 139"/>
            <p:cNvGrpSpPr/>
            <p:nvPr/>
          </p:nvGrpSpPr>
          <p:grpSpPr>
            <a:xfrm>
              <a:off x="5414606" y="2216021"/>
              <a:ext cx="231047" cy="591857"/>
              <a:chOff x="3647164" y="2464482"/>
              <a:chExt cx="231047" cy="591857"/>
            </a:xfrm>
            <a:solidFill>
              <a:sysClr val="windowText" lastClr="000000">
                <a:lumMod val="85000"/>
                <a:lumOff val="15000"/>
              </a:sysClr>
            </a:solidFill>
          </p:grpSpPr>
          <p:sp>
            <p:nvSpPr>
              <p:cNvPr id="126"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7"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31" name="Group 145"/>
            <p:cNvGrpSpPr/>
            <p:nvPr/>
          </p:nvGrpSpPr>
          <p:grpSpPr>
            <a:xfrm>
              <a:off x="5691361" y="2216021"/>
              <a:ext cx="231047" cy="591857"/>
              <a:chOff x="3647164" y="2464482"/>
              <a:chExt cx="231047" cy="591857"/>
            </a:xfrm>
            <a:solidFill>
              <a:sysClr val="windowText" lastClr="000000">
                <a:lumMod val="85000"/>
                <a:lumOff val="15000"/>
              </a:sysClr>
            </a:solidFill>
          </p:grpSpPr>
          <p:sp>
            <p:nvSpPr>
              <p:cNvPr id="132"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3"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49" name="Rectangle 24"/>
            <p:cNvSpPr/>
            <p:nvPr/>
          </p:nvSpPr>
          <p:spPr>
            <a:xfrm>
              <a:off x="7423984" y="2231050"/>
              <a:ext cx="334329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5" name="组合 4"/>
          <p:cNvGrpSpPr/>
          <p:nvPr/>
        </p:nvGrpSpPr>
        <p:grpSpPr>
          <a:xfrm>
            <a:off x="3138545" y="3724610"/>
            <a:ext cx="7737076" cy="1437684"/>
            <a:chOff x="3138545" y="3724610"/>
            <a:chExt cx="7737076" cy="1437684"/>
          </a:xfrm>
        </p:grpSpPr>
        <p:sp>
          <p:nvSpPr>
            <p:cNvPr id="74" name="AutoShape 1"/>
            <p:cNvSpPr/>
            <p:nvPr/>
          </p:nvSpPr>
          <p:spPr bwMode="auto">
            <a:xfrm>
              <a:off x="3138545" y="3724610"/>
              <a:ext cx="7737076" cy="1437684"/>
            </a:xfrm>
            <a:prstGeom prst="roundRect">
              <a:avLst>
                <a:gd name="adj" fmla="val 6301"/>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51"/>
            <p:cNvSpPr/>
            <p:nvPr/>
          </p:nvSpPr>
          <p:spPr bwMode="auto">
            <a:xfrm>
              <a:off x="6133125" y="4176152"/>
              <a:ext cx="972552" cy="4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defRPr/>
              </a:pPr>
              <a:r>
                <a:rPr lang="en-US" sz="28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rPr>
                <a:t>45</a:t>
              </a:r>
              <a:r>
                <a:rPr lang="en-US" sz="15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rPr>
                <a:t>/70%</a:t>
              </a:r>
              <a:endParaRPr lang="en-US" sz="15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84" name="Line 53"/>
            <p:cNvSpPr>
              <a:spLocks noChangeShapeType="1"/>
            </p:cNvSpPr>
            <p:nvPr/>
          </p:nvSpPr>
          <p:spPr bwMode="auto">
            <a:xfrm>
              <a:off x="7235550" y="4068929"/>
              <a:ext cx="0" cy="779250"/>
            </a:xfrm>
            <a:prstGeom prst="line">
              <a:avLst/>
            </a:prstGeom>
            <a:noFill/>
            <a:ln w="25400" cap="flat">
              <a:solidFill>
                <a:sysClr val="windowText" lastClr="000000">
                  <a:lumMod val="75000"/>
                  <a:lumOff val="25000"/>
                </a:sys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92" name="Group 105"/>
            <p:cNvGrpSpPr/>
            <p:nvPr/>
          </p:nvGrpSpPr>
          <p:grpSpPr>
            <a:xfrm>
              <a:off x="3990282" y="4106389"/>
              <a:ext cx="271137" cy="607684"/>
              <a:chOff x="3327401" y="4335463"/>
              <a:chExt cx="407988" cy="914400"/>
            </a:xfrm>
            <a:solidFill>
              <a:srgbClr val="FF3300"/>
            </a:solidFill>
          </p:grpSpPr>
          <p:sp>
            <p:nvSpPr>
              <p:cNvPr id="93"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4"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98" name="Group 112"/>
            <p:cNvGrpSpPr/>
            <p:nvPr/>
          </p:nvGrpSpPr>
          <p:grpSpPr>
            <a:xfrm>
              <a:off x="4284350" y="4106389"/>
              <a:ext cx="271137" cy="607684"/>
              <a:chOff x="3327401" y="4335463"/>
              <a:chExt cx="407988" cy="914400"/>
            </a:xfrm>
            <a:solidFill>
              <a:srgbClr val="FF3300"/>
            </a:solidFill>
          </p:grpSpPr>
          <p:sp>
            <p:nvSpPr>
              <p:cNvPr id="99"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0"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4" name="Group 118"/>
            <p:cNvGrpSpPr/>
            <p:nvPr/>
          </p:nvGrpSpPr>
          <p:grpSpPr>
            <a:xfrm>
              <a:off x="4609991" y="4106389"/>
              <a:ext cx="271137" cy="607684"/>
              <a:chOff x="3327401" y="4335463"/>
              <a:chExt cx="407988" cy="914400"/>
            </a:xfrm>
            <a:solidFill>
              <a:srgbClr val="FF3300"/>
            </a:solidFill>
          </p:grpSpPr>
          <p:sp>
            <p:nvSpPr>
              <p:cNvPr id="105"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6"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10" name="Group 124"/>
            <p:cNvGrpSpPr/>
            <p:nvPr/>
          </p:nvGrpSpPr>
          <p:grpSpPr>
            <a:xfrm>
              <a:off x="4888797" y="4106389"/>
              <a:ext cx="271137" cy="607684"/>
              <a:chOff x="3327401" y="4335463"/>
              <a:chExt cx="407988" cy="914400"/>
            </a:xfrm>
            <a:solidFill>
              <a:sysClr val="windowText" lastClr="000000">
                <a:lumMod val="85000"/>
                <a:lumOff val="15000"/>
              </a:sysClr>
            </a:solidFill>
          </p:grpSpPr>
          <p:sp>
            <p:nvSpPr>
              <p:cNvPr id="111"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2"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16" name="Group 130"/>
            <p:cNvGrpSpPr/>
            <p:nvPr/>
          </p:nvGrpSpPr>
          <p:grpSpPr>
            <a:xfrm>
              <a:off x="5165501" y="4106389"/>
              <a:ext cx="271137" cy="607684"/>
              <a:chOff x="3327401" y="4335463"/>
              <a:chExt cx="407988" cy="914400"/>
            </a:xfrm>
            <a:solidFill>
              <a:sysClr val="windowText" lastClr="000000">
                <a:lumMod val="85000"/>
                <a:lumOff val="15000"/>
              </a:sysClr>
            </a:solidFill>
          </p:grpSpPr>
          <p:sp>
            <p:nvSpPr>
              <p:cNvPr id="117"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8"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2" name="Group 136"/>
            <p:cNvGrpSpPr/>
            <p:nvPr/>
          </p:nvGrpSpPr>
          <p:grpSpPr>
            <a:xfrm>
              <a:off x="5418860" y="4106389"/>
              <a:ext cx="271137" cy="607684"/>
              <a:chOff x="3327401" y="4335463"/>
              <a:chExt cx="407988" cy="914400"/>
            </a:xfrm>
            <a:solidFill>
              <a:sysClr val="windowText" lastClr="000000">
                <a:lumMod val="85000"/>
                <a:lumOff val="15000"/>
              </a:sysClr>
            </a:solidFill>
          </p:grpSpPr>
          <p:sp>
            <p:nvSpPr>
              <p:cNvPr id="123"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4"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8" name="Group 142"/>
            <p:cNvGrpSpPr/>
            <p:nvPr/>
          </p:nvGrpSpPr>
          <p:grpSpPr>
            <a:xfrm>
              <a:off x="5695615" y="4106389"/>
              <a:ext cx="271137" cy="607684"/>
              <a:chOff x="3327401" y="4335463"/>
              <a:chExt cx="407988" cy="914400"/>
            </a:xfrm>
            <a:solidFill>
              <a:sysClr val="windowText" lastClr="000000">
                <a:lumMod val="85000"/>
                <a:lumOff val="15000"/>
              </a:sysClr>
            </a:solidFill>
          </p:grpSpPr>
          <p:sp>
            <p:nvSpPr>
              <p:cNvPr id="129"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0"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50" name="Rectangle 24"/>
            <p:cNvSpPr/>
            <p:nvPr/>
          </p:nvSpPr>
          <p:spPr>
            <a:xfrm>
              <a:off x="7354146" y="4204505"/>
              <a:ext cx="3343292"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2" name="组合 1"/>
          <p:cNvGrpSpPr/>
          <p:nvPr/>
        </p:nvGrpSpPr>
        <p:grpSpPr>
          <a:xfrm>
            <a:off x="1284052" y="1864078"/>
            <a:ext cx="2307544" cy="1232301"/>
            <a:chOff x="1284052" y="1864078"/>
            <a:chExt cx="2307544" cy="1232301"/>
          </a:xfrm>
        </p:grpSpPr>
        <p:sp>
          <p:nvSpPr>
            <p:cNvPr id="77" name="AutoShape 7"/>
            <p:cNvSpPr/>
            <p:nvPr/>
          </p:nvSpPr>
          <p:spPr bwMode="auto">
            <a:xfrm>
              <a:off x="2129749" y="2184235"/>
              <a:ext cx="1461847" cy="604069"/>
            </a:xfrm>
            <a:prstGeom prst="roundRect">
              <a:avLst>
                <a:gd name="adj" fmla="val 23056"/>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8"/>
            <p:cNvSpPr/>
            <p:nvPr/>
          </p:nvSpPr>
          <p:spPr bwMode="auto">
            <a:xfrm>
              <a:off x="2634653" y="2331734"/>
              <a:ext cx="851737" cy="326197"/>
            </a:xfrm>
            <a:prstGeom prst="rect">
              <a:avLst/>
            </a:prstGeom>
            <a:no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85000"/>
                      <a:lumOff val="15000"/>
                    </a:prstClr>
                  </a:solidFill>
                  <a:effectLst/>
                  <a:uLnTx/>
                  <a:uFillTx/>
                  <a:latin typeface="Lato" panose="020F0502020204030203" pitchFamily="34" charset="0"/>
                  <a:ea typeface="+mn-ea"/>
                  <a:cs typeface="Lato" panose="020F0502020204030203" pitchFamily="34" charset="0"/>
                  <a:sym typeface="Bebas Neue" charset="0"/>
                </a:rPr>
                <a:t>253,120</a:t>
              </a:r>
              <a:endParaRPr kumimoji="0" lang="en-US" sz="1400" b="1" i="0" u="none" strike="noStrike" kern="0" cap="none" spc="0" normalizeH="0" baseline="0" noProof="0" dirty="0">
                <a:ln>
                  <a:noFill/>
                </a:ln>
                <a:solidFill>
                  <a:prstClr val="black">
                    <a:lumMod val="85000"/>
                    <a:lumOff val="15000"/>
                  </a:prstClr>
                </a:solidFill>
                <a:effectLst/>
                <a:uLnTx/>
                <a:uFillTx/>
                <a:latin typeface="Lato" panose="020F0502020204030203" pitchFamily="34" charset="0"/>
                <a:ea typeface="+mn-ea"/>
                <a:cs typeface="Lato" panose="020F0502020204030203" pitchFamily="34" charset="0"/>
                <a:sym typeface="Bebas Neue" charset="0"/>
              </a:endParaRPr>
            </a:p>
          </p:txBody>
        </p:sp>
        <p:sp>
          <p:nvSpPr>
            <p:cNvPr id="79" name="Oval 12"/>
            <p:cNvSpPr/>
            <p:nvPr/>
          </p:nvSpPr>
          <p:spPr bwMode="auto">
            <a:xfrm>
              <a:off x="1284052" y="1864078"/>
              <a:ext cx="1232301" cy="1232301"/>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Rectangle 3"/>
            <p:cNvSpPr txBox="1">
              <a:spLocks noChangeArrowheads="1"/>
            </p:cNvSpPr>
            <p:nvPr/>
          </p:nvSpPr>
          <p:spPr>
            <a:xfrm>
              <a:off x="1474155" y="2184235"/>
              <a:ext cx="851738"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3" name="组合 2"/>
          <p:cNvGrpSpPr/>
          <p:nvPr/>
        </p:nvGrpSpPr>
        <p:grpSpPr>
          <a:xfrm>
            <a:off x="1284052" y="3809180"/>
            <a:ext cx="2307544" cy="1232301"/>
            <a:chOff x="1284052" y="3809180"/>
            <a:chExt cx="2307544" cy="1232301"/>
          </a:xfrm>
        </p:grpSpPr>
        <p:sp>
          <p:nvSpPr>
            <p:cNvPr id="75" name="AutoShape 3"/>
            <p:cNvSpPr/>
            <p:nvPr/>
          </p:nvSpPr>
          <p:spPr bwMode="auto">
            <a:xfrm>
              <a:off x="2129749" y="4129337"/>
              <a:ext cx="1461847" cy="604069"/>
            </a:xfrm>
            <a:prstGeom prst="roundRect">
              <a:avLst>
                <a:gd name="adj" fmla="val 23056"/>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36"/>
            <p:cNvSpPr/>
            <p:nvPr/>
          </p:nvSpPr>
          <p:spPr bwMode="auto">
            <a:xfrm>
              <a:off x="1284052" y="3809180"/>
              <a:ext cx="1232301" cy="1232301"/>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Rectangle 4"/>
            <p:cNvSpPr/>
            <p:nvPr/>
          </p:nvSpPr>
          <p:spPr bwMode="auto">
            <a:xfrm>
              <a:off x="2646228" y="4265768"/>
              <a:ext cx="851737" cy="32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65000"/>
                </a:lnSpc>
                <a:defRPr/>
              </a:pPr>
              <a:r>
                <a:rPr lang="en-US" sz="14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rPr>
                <a:t>253,120</a:t>
              </a:r>
              <a:endParaRPr lang="en-US" sz="1400" b="1" dirty="0">
                <a:solidFill>
                  <a:prstClr val="black">
                    <a:lumMod val="85000"/>
                    <a:lumOff val="15000"/>
                  </a:prstClr>
                </a:solidFill>
                <a:latin typeface="Lato" panose="020F0502020204030203" pitchFamily="34" charset="0"/>
                <a:ea typeface="MS PGothic" panose="020B0600070205080204" charset="-128"/>
                <a:cs typeface="Lato" panose="020F0502020204030203" pitchFamily="34" charset="0"/>
                <a:sym typeface="Bebas Neue" charset="0"/>
              </a:endParaRPr>
            </a:p>
          </p:txBody>
        </p:sp>
        <p:sp>
          <p:nvSpPr>
            <p:cNvPr id="148" name="Rectangle 3"/>
            <p:cNvSpPr txBox="1">
              <a:spLocks noChangeArrowheads="1"/>
            </p:cNvSpPr>
            <p:nvPr/>
          </p:nvSpPr>
          <p:spPr>
            <a:xfrm>
              <a:off x="1490105" y="4115347"/>
              <a:ext cx="851738"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p:cTn id="7" dur="500" fill="hold"/>
                                        <p:tgtEl>
                                          <p:spTgt spid="146"/>
                                        </p:tgtEl>
                                        <p:attrNameLst>
                                          <p:attrName>ppt_w</p:attrName>
                                        </p:attrNameLst>
                                      </p:cBhvr>
                                      <p:tavLst>
                                        <p:tav tm="0">
                                          <p:val>
                                            <p:fltVal val="0"/>
                                          </p:val>
                                        </p:tav>
                                        <p:tav tm="100000">
                                          <p:val>
                                            <p:strVal val="#ppt_w"/>
                                          </p:val>
                                        </p:tav>
                                      </p:tavLst>
                                    </p:anim>
                                    <p:anim calcmode="lin" valueType="num">
                                      <p:cBhvr>
                                        <p:cTn id="8" dur="500" fill="hold"/>
                                        <p:tgtEl>
                                          <p:spTgt spid="146"/>
                                        </p:tgtEl>
                                        <p:attrNameLst>
                                          <p:attrName>ppt_h</p:attrName>
                                        </p:attrNameLst>
                                      </p:cBhvr>
                                      <p:tavLst>
                                        <p:tav tm="0">
                                          <p:val>
                                            <p:fltVal val="0"/>
                                          </p:val>
                                        </p:tav>
                                        <p:tav tm="100000">
                                          <p:val>
                                            <p:strVal val="#ppt_h"/>
                                          </p:val>
                                        </p:tav>
                                      </p:tavLst>
                                    </p:anim>
                                    <p:animEffect transition="in" filter="fade">
                                      <p:cBhvr>
                                        <p:cTn id="9" dur="500"/>
                                        <p:tgtEl>
                                          <p:spTgt spid="14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par>
                          <p:cTn id="16" fill="hold">
                            <p:stCondLst>
                              <p:cond delay="500"/>
                            </p:stCondLst>
                            <p:childTnLst>
                              <p:par>
                                <p:cTn id="17" presetID="1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1500"/>
                            </p:stCondLst>
                            <p:childTnLst>
                              <p:par>
                                <p:cTn id="27" presetID="1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8636"/>
          <p:cNvGrpSpPr/>
          <p:nvPr/>
        </p:nvGrpSpPr>
        <p:grpSpPr>
          <a:xfrm>
            <a:off x="2382880" y="1781752"/>
            <a:ext cx="7325952" cy="3704648"/>
            <a:chOff x="0" y="0"/>
            <a:chExt cx="16117093" cy="8150225"/>
          </a:xfrm>
          <a:solidFill>
            <a:srgbClr val="FF3300"/>
          </a:solidFill>
        </p:grpSpPr>
        <p:sp>
          <p:nvSpPr>
            <p:cNvPr id="24" name="Shape 18630"/>
            <p:cNvSpPr/>
            <p:nvPr/>
          </p:nvSpPr>
          <p:spPr>
            <a:xfrm>
              <a:off x="6718300" y="114300"/>
              <a:ext cx="2523729" cy="2536429"/>
            </a:xfrm>
            <a:custGeom>
              <a:avLst/>
              <a:gdLst/>
              <a:ahLst/>
              <a:cxnLst>
                <a:cxn ang="0">
                  <a:pos x="wd2" y="hd2"/>
                </a:cxn>
                <a:cxn ang="5400000">
                  <a:pos x="wd2" y="hd2"/>
                </a:cxn>
                <a:cxn ang="10800000">
                  <a:pos x="wd2" y="hd2"/>
                </a:cxn>
                <a:cxn ang="16200000">
                  <a:pos x="wd2" y="hd2"/>
                </a:cxn>
              </a:cxnLst>
              <a:rect l="0" t="0" r="r" b="b"/>
              <a:pathLst>
                <a:path w="21600" h="21600" extrusionOk="0">
                  <a:moveTo>
                    <a:pt x="12867" y="0"/>
                  </a:moveTo>
                  <a:cubicBezTo>
                    <a:pt x="12665" y="0"/>
                    <a:pt x="12500" y="164"/>
                    <a:pt x="12500" y="365"/>
                  </a:cubicBezTo>
                  <a:cubicBezTo>
                    <a:pt x="12500" y="566"/>
                    <a:pt x="12665" y="727"/>
                    <a:pt x="12867" y="727"/>
                  </a:cubicBezTo>
                  <a:cubicBezTo>
                    <a:pt x="13069" y="727"/>
                    <a:pt x="13230" y="566"/>
                    <a:pt x="13230" y="365"/>
                  </a:cubicBezTo>
                  <a:cubicBezTo>
                    <a:pt x="13230" y="164"/>
                    <a:pt x="13069" y="0"/>
                    <a:pt x="12867" y="0"/>
                  </a:cubicBezTo>
                  <a:close/>
                  <a:moveTo>
                    <a:pt x="13954" y="0"/>
                  </a:moveTo>
                  <a:cubicBezTo>
                    <a:pt x="13752" y="0"/>
                    <a:pt x="13587" y="164"/>
                    <a:pt x="13587" y="365"/>
                  </a:cubicBezTo>
                  <a:cubicBezTo>
                    <a:pt x="13587" y="566"/>
                    <a:pt x="13752" y="727"/>
                    <a:pt x="13954" y="727"/>
                  </a:cubicBezTo>
                  <a:cubicBezTo>
                    <a:pt x="14156" y="727"/>
                    <a:pt x="14317" y="566"/>
                    <a:pt x="14317" y="365"/>
                  </a:cubicBezTo>
                  <a:cubicBezTo>
                    <a:pt x="14317" y="164"/>
                    <a:pt x="14156" y="0"/>
                    <a:pt x="13954" y="0"/>
                  </a:cubicBezTo>
                  <a:close/>
                  <a:moveTo>
                    <a:pt x="10693" y="1190"/>
                  </a:moveTo>
                  <a:cubicBezTo>
                    <a:pt x="10491" y="1190"/>
                    <a:pt x="10326" y="1354"/>
                    <a:pt x="10326" y="1555"/>
                  </a:cubicBezTo>
                  <a:cubicBezTo>
                    <a:pt x="10326" y="1755"/>
                    <a:pt x="10491" y="1916"/>
                    <a:pt x="10693" y="1916"/>
                  </a:cubicBezTo>
                  <a:cubicBezTo>
                    <a:pt x="10895" y="1916"/>
                    <a:pt x="11056" y="1755"/>
                    <a:pt x="11056" y="1555"/>
                  </a:cubicBezTo>
                  <a:cubicBezTo>
                    <a:pt x="11056" y="1354"/>
                    <a:pt x="10895" y="1190"/>
                    <a:pt x="10693" y="1190"/>
                  </a:cubicBezTo>
                  <a:close/>
                  <a:moveTo>
                    <a:pt x="11780" y="1190"/>
                  </a:moveTo>
                  <a:cubicBezTo>
                    <a:pt x="11578" y="1190"/>
                    <a:pt x="11413" y="1354"/>
                    <a:pt x="11413" y="1555"/>
                  </a:cubicBezTo>
                  <a:cubicBezTo>
                    <a:pt x="11413" y="1755"/>
                    <a:pt x="11578" y="1916"/>
                    <a:pt x="11780" y="1916"/>
                  </a:cubicBezTo>
                  <a:cubicBezTo>
                    <a:pt x="11982" y="1916"/>
                    <a:pt x="12143" y="1755"/>
                    <a:pt x="12143" y="1555"/>
                  </a:cubicBezTo>
                  <a:cubicBezTo>
                    <a:pt x="12143" y="1354"/>
                    <a:pt x="11982" y="1190"/>
                    <a:pt x="11780" y="1190"/>
                  </a:cubicBezTo>
                  <a:close/>
                  <a:moveTo>
                    <a:pt x="12867" y="1190"/>
                  </a:moveTo>
                  <a:cubicBezTo>
                    <a:pt x="12665" y="1190"/>
                    <a:pt x="12500" y="1354"/>
                    <a:pt x="12500" y="1555"/>
                  </a:cubicBezTo>
                  <a:cubicBezTo>
                    <a:pt x="12500" y="1755"/>
                    <a:pt x="12665" y="1916"/>
                    <a:pt x="12867" y="1916"/>
                  </a:cubicBezTo>
                  <a:cubicBezTo>
                    <a:pt x="13069" y="1916"/>
                    <a:pt x="13230" y="1755"/>
                    <a:pt x="13230" y="1555"/>
                  </a:cubicBezTo>
                  <a:cubicBezTo>
                    <a:pt x="13230" y="1354"/>
                    <a:pt x="13069" y="1190"/>
                    <a:pt x="12867" y="1190"/>
                  </a:cubicBezTo>
                  <a:close/>
                  <a:moveTo>
                    <a:pt x="13954" y="1190"/>
                  </a:moveTo>
                  <a:cubicBezTo>
                    <a:pt x="13752" y="1190"/>
                    <a:pt x="13587" y="1354"/>
                    <a:pt x="13587" y="1555"/>
                  </a:cubicBezTo>
                  <a:cubicBezTo>
                    <a:pt x="13587" y="1755"/>
                    <a:pt x="13752" y="1916"/>
                    <a:pt x="13954" y="1916"/>
                  </a:cubicBezTo>
                  <a:cubicBezTo>
                    <a:pt x="14156" y="1916"/>
                    <a:pt x="14317" y="1755"/>
                    <a:pt x="14317" y="1555"/>
                  </a:cubicBezTo>
                  <a:cubicBezTo>
                    <a:pt x="14317" y="1354"/>
                    <a:pt x="14156" y="1190"/>
                    <a:pt x="13954" y="1190"/>
                  </a:cubicBezTo>
                  <a:close/>
                  <a:moveTo>
                    <a:pt x="11780" y="4326"/>
                  </a:moveTo>
                  <a:cubicBezTo>
                    <a:pt x="11578" y="4326"/>
                    <a:pt x="11413" y="4490"/>
                    <a:pt x="11413" y="4691"/>
                  </a:cubicBezTo>
                  <a:cubicBezTo>
                    <a:pt x="11413" y="4892"/>
                    <a:pt x="11578" y="5056"/>
                    <a:pt x="11780" y="5056"/>
                  </a:cubicBezTo>
                  <a:cubicBezTo>
                    <a:pt x="11982" y="5056"/>
                    <a:pt x="12143" y="4892"/>
                    <a:pt x="12143" y="4691"/>
                  </a:cubicBezTo>
                  <a:cubicBezTo>
                    <a:pt x="12143" y="4490"/>
                    <a:pt x="11982" y="4326"/>
                    <a:pt x="11780" y="4326"/>
                  </a:cubicBezTo>
                  <a:close/>
                  <a:moveTo>
                    <a:pt x="12867" y="4326"/>
                  </a:moveTo>
                  <a:cubicBezTo>
                    <a:pt x="12665" y="4326"/>
                    <a:pt x="12500" y="4490"/>
                    <a:pt x="12500" y="4691"/>
                  </a:cubicBezTo>
                  <a:cubicBezTo>
                    <a:pt x="12500" y="4892"/>
                    <a:pt x="12665" y="5056"/>
                    <a:pt x="12867" y="5056"/>
                  </a:cubicBezTo>
                  <a:cubicBezTo>
                    <a:pt x="13069" y="5056"/>
                    <a:pt x="13230" y="4892"/>
                    <a:pt x="13230" y="4691"/>
                  </a:cubicBezTo>
                  <a:cubicBezTo>
                    <a:pt x="13230" y="4490"/>
                    <a:pt x="13069" y="4326"/>
                    <a:pt x="12867" y="4326"/>
                  </a:cubicBezTo>
                  <a:close/>
                  <a:moveTo>
                    <a:pt x="13954" y="4326"/>
                  </a:moveTo>
                  <a:cubicBezTo>
                    <a:pt x="13752" y="4326"/>
                    <a:pt x="13587" y="4490"/>
                    <a:pt x="13587" y="4691"/>
                  </a:cubicBezTo>
                  <a:cubicBezTo>
                    <a:pt x="13587" y="4892"/>
                    <a:pt x="13752" y="5056"/>
                    <a:pt x="13954" y="5056"/>
                  </a:cubicBezTo>
                  <a:cubicBezTo>
                    <a:pt x="14156" y="5056"/>
                    <a:pt x="14317" y="4892"/>
                    <a:pt x="14317" y="4691"/>
                  </a:cubicBezTo>
                  <a:cubicBezTo>
                    <a:pt x="14317" y="4490"/>
                    <a:pt x="14156" y="4326"/>
                    <a:pt x="13954" y="4326"/>
                  </a:cubicBezTo>
                  <a:close/>
                  <a:moveTo>
                    <a:pt x="14932" y="4326"/>
                  </a:moveTo>
                  <a:cubicBezTo>
                    <a:pt x="14730" y="4326"/>
                    <a:pt x="14565" y="4490"/>
                    <a:pt x="14565" y="4691"/>
                  </a:cubicBezTo>
                  <a:cubicBezTo>
                    <a:pt x="14565" y="4892"/>
                    <a:pt x="14730" y="5056"/>
                    <a:pt x="14932" y="5056"/>
                  </a:cubicBezTo>
                  <a:cubicBezTo>
                    <a:pt x="15134" y="5056"/>
                    <a:pt x="15296" y="4892"/>
                    <a:pt x="15296" y="4691"/>
                  </a:cubicBezTo>
                  <a:cubicBezTo>
                    <a:pt x="15296" y="4490"/>
                    <a:pt x="15134" y="4326"/>
                    <a:pt x="14932" y="4326"/>
                  </a:cubicBezTo>
                  <a:close/>
                  <a:moveTo>
                    <a:pt x="16019" y="4326"/>
                  </a:moveTo>
                  <a:cubicBezTo>
                    <a:pt x="15817" y="4326"/>
                    <a:pt x="15652" y="4490"/>
                    <a:pt x="15652" y="4691"/>
                  </a:cubicBezTo>
                  <a:cubicBezTo>
                    <a:pt x="15652" y="4892"/>
                    <a:pt x="15817" y="5056"/>
                    <a:pt x="16019" y="5056"/>
                  </a:cubicBezTo>
                  <a:cubicBezTo>
                    <a:pt x="16221" y="5056"/>
                    <a:pt x="16383" y="4892"/>
                    <a:pt x="16383" y="4691"/>
                  </a:cubicBezTo>
                  <a:cubicBezTo>
                    <a:pt x="16383" y="4490"/>
                    <a:pt x="16221" y="4326"/>
                    <a:pt x="16019" y="4326"/>
                  </a:cubicBezTo>
                  <a:close/>
                  <a:moveTo>
                    <a:pt x="16997" y="4326"/>
                  </a:moveTo>
                  <a:cubicBezTo>
                    <a:pt x="16796" y="4326"/>
                    <a:pt x="16631" y="4490"/>
                    <a:pt x="16631" y="4691"/>
                  </a:cubicBezTo>
                  <a:cubicBezTo>
                    <a:pt x="16631" y="4892"/>
                    <a:pt x="16796" y="5056"/>
                    <a:pt x="16997" y="5056"/>
                  </a:cubicBezTo>
                  <a:cubicBezTo>
                    <a:pt x="17199" y="5056"/>
                    <a:pt x="17361" y="4892"/>
                    <a:pt x="17361" y="4691"/>
                  </a:cubicBezTo>
                  <a:cubicBezTo>
                    <a:pt x="17361" y="4490"/>
                    <a:pt x="17199" y="4326"/>
                    <a:pt x="16997" y="4326"/>
                  </a:cubicBezTo>
                  <a:close/>
                  <a:moveTo>
                    <a:pt x="18084" y="4326"/>
                  </a:moveTo>
                  <a:cubicBezTo>
                    <a:pt x="17883" y="4326"/>
                    <a:pt x="17718" y="4490"/>
                    <a:pt x="17718" y="4691"/>
                  </a:cubicBezTo>
                  <a:cubicBezTo>
                    <a:pt x="17718" y="4892"/>
                    <a:pt x="17883" y="5056"/>
                    <a:pt x="18084" y="5056"/>
                  </a:cubicBezTo>
                  <a:cubicBezTo>
                    <a:pt x="18286" y="5056"/>
                    <a:pt x="18448" y="4892"/>
                    <a:pt x="18448" y="4691"/>
                  </a:cubicBezTo>
                  <a:cubicBezTo>
                    <a:pt x="18448" y="4490"/>
                    <a:pt x="18286" y="4326"/>
                    <a:pt x="18084" y="4326"/>
                  </a:cubicBezTo>
                  <a:close/>
                  <a:moveTo>
                    <a:pt x="10802" y="5299"/>
                  </a:moveTo>
                  <a:cubicBezTo>
                    <a:pt x="10600" y="5299"/>
                    <a:pt x="10435" y="5464"/>
                    <a:pt x="10435" y="5664"/>
                  </a:cubicBezTo>
                  <a:cubicBezTo>
                    <a:pt x="10435" y="5866"/>
                    <a:pt x="10600" y="6026"/>
                    <a:pt x="10802" y="6026"/>
                  </a:cubicBezTo>
                  <a:cubicBezTo>
                    <a:pt x="11003" y="6026"/>
                    <a:pt x="11165" y="5866"/>
                    <a:pt x="11165" y="5664"/>
                  </a:cubicBezTo>
                  <a:cubicBezTo>
                    <a:pt x="11165" y="5464"/>
                    <a:pt x="11003" y="5299"/>
                    <a:pt x="10802" y="5299"/>
                  </a:cubicBezTo>
                  <a:close/>
                  <a:moveTo>
                    <a:pt x="11780" y="5299"/>
                  </a:moveTo>
                  <a:cubicBezTo>
                    <a:pt x="11578" y="5299"/>
                    <a:pt x="11413" y="5464"/>
                    <a:pt x="11413" y="5664"/>
                  </a:cubicBezTo>
                  <a:cubicBezTo>
                    <a:pt x="11413" y="5865"/>
                    <a:pt x="11578" y="6026"/>
                    <a:pt x="11780" y="6026"/>
                  </a:cubicBezTo>
                  <a:cubicBezTo>
                    <a:pt x="11982" y="6026"/>
                    <a:pt x="12143" y="5865"/>
                    <a:pt x="12143" y="5664"/>
                  </a:cubicBezTo>
                  <a:cubicBezTo>
                    <a:pt x="12143" y="5464"/>
                    <a:pt x="11982" y="5299"/>
                    <a:pt x="11780" y="5299"/>
                  </a:cubicBezTo>
                  <a:close/>
                  <a:moveTo>
                    <a:pt x="12867" y="5299"/>
                  </a:moveTo>
                  <a:cubicBezTo>
                    <a:pt x="12665" y="5299"/>
                    <a:pt x="12500" y="5464"/>
                    <a:pt x="12500" y="5664"/>
                  </a:cubicBezTo>
                  <a:cubicBezTo>
                    <a:pt x="12500" y="5865"/>
                    <a:pt x="12665" y="6026"/>
                    <a:pt x="12867" y="6026"/>
                  </a:cubicBezTo>
                  <a:cubicBezTo>
                    <a:pt x="13069" y="6026"/>
                    <a:pt x="13230" y="5865"/>
                    <a:pt x="13230" y="5664"/>
                  </a:cubicBezTo>
                  <a:cubicBezTo>
                    <a:pt x="13230" y="5464"/>
                    <a:pt x="13069" y="5299"/>
                    <a:pt x="12867" y="5299"/>
                  </a:cubicBezTo>
                  <a:close/>
                  <a:moveTo>
                    <a:pt x="13954" y="5299"/>
                  </a:moveTo>
                  <a:cubicBezTo>
                    <a:pt x="13752" y="5299"/>
                    <a:pt x="13587" y="5464"/>
                    <a:pt x="13587" y="5664"/>
                  </a:cubicBezTo>
                  <a:cubicBezTo>
                    <a:pt x="13587" y="5865"/>
                    <a:pt x="13752" y="6026"/>
                    <a:pt x="13954" y="6026"/>
                  </a:cubicBezTo>
                  <a:cubicBezTo>
                    <a:pt x="14156" y="6026"/>
                    <a:pt x="14317" y="5865"/>
                    <a:pt x="14317" y="5664"/>
                  </a:cubicBezTo>
                  <a:cubicBezTo>
                    <a:pt x="14317" y="5464"/>
                    <a:pt x="14156" y="5299"/>
                    <a:pt x="13954" y="5299"/>
                  </a:cubicBezTo>
                  <a:close/>
                  <a:moveTo>
                    <a:pt x="14932" y="5299"/>
                  </a:moveTo>
                  <a:cubicBezTo>
                    <a:pt x="14730" y="5299"/>
                    <a:pt x="14565" y="5464"/>
                    <a:pt x="14565" y="5664"/>
                  </a:cubicBezTo>
                  <a:cubicBezTo>
                    <a:pt x="14565" y="5865"/>
                    <a:pt x="14730" y="6026"/>
                    <a:pt x="14932" y="6026"/>
                  </a:cubicBezTo>
                  <a:cubicBezTo>
                    <a:pt x="15134" y="6026"/>
                    <a:pt x="15296" y="5865"/>
                    <a:pt x="15296" y="5664"/>
                  </a:cubicBezTo>
                  <a:cubicBezTo>
                    <a:pt x="15296" y="5464"/>
                    <a:pt x="15134" y="5299"/>
                    <a:pt x="14932" y="5299"/>
                  </a:cubicBezTo>
                  <a:close/>
                  <a:moveTo>
                    <a:pt x="16019" y="5299"/>
                  </a:moveTo>
                  <a:cubicBezTo>
                    <a:pt x="15817" y="5299"/>
                    <a:pt x="15652" y="5464"/>
                    <a:pt x="15652" y="5664"/>
                  </a:cubicBezTo>
                  <a:cubicBezTo>
                    <a:pt x="15652" y="5865"/>
                    <a:pt x="15817" y="6026"/>
                    <a:pt x="16019" y="6026"/>
                  </a:cubicBezTo>
                  <a:cubicBezTo>
                    <a:pt x="16221" y="6026"/>
                    <a:pt x="16383" y="5865"/>
                    <a:pt x="16383" y="5664"/>
                  </a:cubicBezTo>
                  <a:cubicBezTo>
                    <a:pt x="16383" y="5464"/>
                    <a:pt x="16221" y="5299"/>
                    <a:pt x="16019" y="5299"/>
                  </a:cubicBezTo>
                  <a:close/>
                  <a:moveTo>
                    <a:pt x="16997" y="5299"/>
                  </a:moveTo>
                  <a:cubicBezTo>
                    <a:pt x="16796" y="5299"/>
                    <a:pt x="16631" y="5464"/>
                    <a:pt x="16631" y="5664"/>
                  </a:cubicBezTo>
                  <a:cubicBezTo>
                    <a:pt x="16631" y="5865"/>
                    <a:pt x="16796" y="6026"/>
                    <a:pt x="16997" y="6026"/>
                  </a:cubicBezTo>
                  <a:cubicBezTo>
                    <a:pt x="17199" y="6026"/>
                    <a:pt x="17361" y="5865"/>
                    <a:pt x="17361" y="5664"/>
                  </a:cubicBezTo>
                  <a:cubicBezTo>
                    <a:pt x="17361" y="5464"/>
                    <a:pt x="17199" y="5299"/>
                    <a:pt x="16997" y="5299"/>
                  </a:cubicBezTo>
                  <a:close/>
                  <a:moveTo>
                    <a:pt x="18084" y="5299"/>
                  </a:moveTo>
                  <a:cubicBezTo>
                    <a:pt x="17883" y="5299"/>
                    <a:pt x="17718" y="5464"/>
                    <a:pt x="17718" y="5664"/>
                  </a:cubicBezTo>
                  <a:cubicBezTo>
                    <a:pt x="17718" y="5865"/>
                    <a:pt x="17883" y="6026"/>
                    <a:pt x="18084" y="6026"/>
                  </a:cubicBezTo>
                  <a:cubicBezTo>
                    <a:pt x="18286" y="6026"/>
                    <a:pt x="18448" y="5865"/>
                    <a:pt x="18448" y="5664"/>
                  </a:cubicBezTo>
                  <a:cubicBezTo>
                    <a:pt x="18448" y="5464"/>
                    <a:pt x="18286" y="5299"/>
                    <a:pt x="18084" y="5299"/>
                  </a:cubicBezTo>
                  <a:close/>
                  <a:moveTo>
                    <a:pt x="19063" y="5299"/>
                  </a:moveTo>
                  <a:cubicBezTo>
                    <a:pt x="18861" y="5299"/>
                    <a:pt x="18696" y="5464"/>
                    <a:pt x="18696" y="5664"/>
                  </a:cubicBezTo>
                  <a:cubicBezTo>
                    <a:pt x="18696" y="5865"/>
                    <a:pt x="18861" y="6026"/>
                    <a:pt x="19063" y="6026"/>
                  </a:cubicBezTo>
                  <a:cubicBezTo>
                    <a:pt x="19264" y="6026"/>
                    <a:pt x="19426" y="5865"/>
                    <a:pt x="19426" y="5664"/>
                  </a:cubicBezTo>
                  <a:cubicBezTo>
                    <a:pt x="19426" y="5464"/>
                    <a:pt x="19264" y="5299"/>
                    <a:pt x="19063" y="5299"/>
                  </a:cubicBezTo>
                  <a:close/>
                  <a:moveTo>
                    <a:pt x="9715" y="6273"/>
                  </a:moveTo>
                  <a:cubicBezTo>
                    <a:pt x="9513" y="6273"/>
                    <a:pt x="9348" y="6437"/>
                    <a:pt x="9348" y="6638"/>
                  </a:cubicBezTo>
                  <a:cubicBezTo>
                    <a:pt x="9348" y="6839"/>
                    <a:pt x="9513" y="6999"/>
                    <a:pt x="9715" y="6999"/>
                  </a:cubicBezTo>
                  <a:cubicBezTo>
                    <a:pt x="9917" y="6999"/>
                    <a:pt x="10078" y="6839"/>
                    <a:pt x="10078" y="6638"/>
                  </a:cubicBezTo>
                  <a:cubicBezTo>
                    <a:pt x="10078" y="6437"/>
                    <a:pt x="9917" y="6273"/>
                    <a:pt x="9715" y="6273"/>
                  </a:cubicBezTo>
                  <a:close/>
                  <a:moveTo>
                    <a:pt x="10802" y="6273"/>
                  </a:moveTo>
                  <a:cubicBezTo>
                    <a:pt x="10600" y="6273"/>
                    <a:pt x="10435" y="6437"/>
                    <a:pt x="10435" y="6638"/>
                  </a:cubicBezTo>
                  <a:cubicBezTo>
                    <a:pt x="10435" y="6839"/>
                    <a:pt x="10600" y="6999"/>
                    <a:pt x="10802" y="6999"/>
                  </a:cubicBezTo>
                  <a:cubicBezTo>
                    <a:pt x="11003" y="6999"/>
                    <a:pt x="11165" y="6839"/>
                    <a:pt x="11165" y="6638"/>
                  </a:cubicBezTo>
                  <a:cubicBezTo>
                    <a:pt x="11165" y="6437"/>
                    <a:pt x="11003" y="6273"/>
                    <a:pt x="10802" y="6273"/>
                  </a:cubicBezTo>
                  <a:close/>
                  <a:moveTo>
                    <a:pt x="11780" y="6273"/>
                  </a:moveTo>
                  <a:cubicBezTo>
                    <a:pt x="11578" y="6273"/>
                    <a:pt x="11413" y="6437"/>
                    <a:pt x="11413" y="6638"/>
                  </a:cubicBezTo>
                  <a:cubicBezTo>
                    <a:pt x="11413" y="6839"/>
                    <a:pt x="11578" y="6999"/>
                    <a:pt x="11780" y="6999"/>
                  </a:cubicBezTo>
                  <a:cubicBezTo>
                    <a:pt x="11982" y="6999"/>
                    <a:pt x="12143" y="6839"/>
                    <a:pt x="12143" y="6638"/>
                  </a:cubicBezTo>
                  <a:cubicBezTo>
                    <a:pt x="12143" y="6437"/>
                    <a:pt x="11982" y="6273"/>
                    <a:pt x="11780" y="6273"/>
                  </a:cubicBezTo>
                  <a:close/>
                  <a:moveTo>
                    <a:pt x="12867" y="6273"/>
                  </a:moveTo>
                  <a:cubicBezTo>
                    <a:pt x="12665" y="6273"/>
                    <a:pt x="12500" y="6437"/>
                    <a:pt x="12500" y="6638"/>
                  </a:cubicBezTo>
                  <a:cubicBezTo>
                    <a:pt x="12500" y="6839"/>
                    <a:pt x="12665" y="6999"/>
                    <a:pt x="12867" y="6999"/>
                  </a:cubicBezTo>
                  <a:cubicBezTo>
                    <a:pt x="13069" y="6999"/>
                    <a:pt x="13230" y="6839"/>
                    <a:pt x="13230" y="6638"/>
                  </a:cubicBezTo>
                  <a:cubicBezTo>
                    <a:pt x="13230" y="6437"/>
                    <a:pt x="13069" y="6273"/>
                    <a:pt x="12867" y="6273"/>
                  </a:cubicBezTo>
                  <a:close/>
                  <a:moveTo>
                    <a:pt x="13954" y="6273"/>
                  </a:moveTo>
                  <a:cubicBezTo>
                    <a:pt x="13752" y="6273"/>
                    <a:pt x="13587" y="6437"/>
                    <a:pt x="13587" y="6638"/>
                  </a:cubicBezTo>
                  <a:cubicBezTo>
                    <a:pt x="13587" y="6839"/>
                    <a:pt x="13752" y="6999"/>
                    <a:pt x="13954" y="6999"/>
                  </a:cubicBezTo>
                  <a:cubicBezTo>
                    <a:pt x="14156" y="6999"/>
                    <a:pt x="14317" y="6839"/>
                    <a:pt x="14317" y="6638"/>
                  </a:cubicBezTo>
                  <a:cubicBezTo>
                    <a:pt x="14317" y="6437"/>
                    <a:pt x="14156" y="6273"/>
                    <a:pt x="13954" y="6273"/>
                  </a:cubicBezTo>
                  <a:close/>
                  <a:moveTo>
                    <a:pt x="14932" y="6273"/>
                  </a:moveTo>
                  <a:cubicBezTo>
                    <a:pt x="14730" y="6273"/>
                    <a:pt x="14565" y="6437"/>
                    <a:pt x="14565" y="6638"/>
                  </a:cubicBezTo>
                  <a:cubicBezTo>
                    <a:pt x="14565" y="6839"/>
                    <a:pt x="14730" y="6999"/>
                    <a:pt x="14932" y="6999"/>
                  </a:cubicBezTo>
                  <a:cubicBezTo>
                    <a:pt x="15134" y="6999"/>
                    <a:pt x="15296" y="6839"/>
                    <a:pt x="15296" y="6638"/>
                  </a:cubicBezTo>
                  <a:cubicBezTo>
                    <a:pt x="15296" y="6437"/>
                    <a:pt x="15134" y="6273"/>
                    <a:pt x="14932" y="6273"/>
                  </a:cubicBezTo>
                  <a:close/>
                  <a:moveTo>
                    <a:pt x="16019" y="6273"/>
                  </a:moveTo>
                  <a:cubicBezTo>
                    <a:pt x="15817" y="6273"/>
                    <a:pt x="15652" y="6437"/>
                    <a:pt x="15652" y="6638"/>
                  </a:cubicBezTo>
                  <a:cubicBezTo>
                    <a:pt x="15652" y="6839"/>
                    <a:pt x="15817" y="6999"/>
                    <a:pt x="16019" y="6999"/>
                  </a:cubicBezTo>
                  <a:cubicBezTo>
                    <a:pt x="16221" y="6999"/>
                    <a:pt x="16383" y="6839"/>
                    <a:pt x="16383" y="6638"/>
                  </a:cubicBezTo>
                  <a:cubicBezTo>
                    <a:pt x="16383" y="6437"/>
                    <a:pt x="16221" y="6273"/>
                    <a:pt x="16019" y="6273"/>
                  </a:cubicBezTo>
                  <a:close/>
                  <a:moveTo>
                    <a:pt x="16997" y="6273"/>
                  </a:moveTo>
                  <a:cubicBezTo>
                    <a:pt x="16796" y="6273"/>
                    <a:pt x="16631" y="6437"/>
                    <a:pt x="16631" y="6638"/>
                  </a:cubicBezTo>
                  <a:cubicBezTo>
                    <a:pt x="16631" y="6839"/>
                    <a:pt x="16796" y="6999"/>
                    <a:pt x="16997" y="6999"/>
                  </a:cubicBezTo>
                  <a:cubicBezTo>
                    <a:pt x="17199" y="6999"/>
                    <a:pt x="17361" y="6839"/>
                    <a:pt x="17361" y="6638"/>
                  </a:cubicBezTo>
                  <a:cubicBezTo>
                    <a:pt x="17361" y="6437"/>
                    <a:pt x="17199" y="6273"/>
                    <a:pt x="16997" y="6273"/>
                  </a:cubicBezTo>
                  <a:close/>
                  <a:moveTo>
                    <a:pt x="18084" y="6273"/>
                  </a:moveTo>
                  <a:cubicBezTo>
                    <a:pt x="17883" y="6273"/>
                    <a:pt x="17718" y="6437"/>
                    <a:pt x="17718" y="6638"/>
                  </a:cubicBezTo>
                  <a:cubicBezTo>
                    <a:pt x="17718" y="6839"/>
                    <a:pt x="17883" y="6999"/>
                    <a:pt x="18084" y="6999"/>
                  </a:cubicBezTo>
                  <a:cubicBezTo>
                    <a:pt x="18286" y="6999"/>
                    <a:pt x="18448" y="6839"/>
                    <a:pt x="18448" y="6638"/>
                  </a:cubicBezTo>
                  <a:cubicBezTo>
                    <a:pt x="18448" y="6437"/>
                    <a:pt x="18286" y="6273"/>
                    <a:pt x="18084" y="6273"/>
                  </a:cubicBezTo>
                  <a:close/>
                  <a:moveTo>
                    <a:pt x="20150" y="6273"/>
                  </a:moveTo>
                  <a:cubicBezTo>
                    <a:pt x="19948" y="6273"/>
                    <a:pt x="19783" y="6437"/>
                    <a:pt x="19783" y="6638"/>
                  </a:cubicBezTo>
                  <a:cubicBezTo>
                    <a:pt x="19783" y="6839"/>
                    <a:pt x="19948" y="6999"/>
                    <a:pt x="20150" y="6999"/>
                  </a:cubicBezTo>
                  <a:cubicBezTo>
                    <a:pt x="20352" y="6999"/>
                    <a:pt x="20513" y="6839"/>
                    <a:pt x="20513" y="6638"/>
                  </a:cubicBezTo>
                  <a:cubicBezTo>
                    <a:pt x="20513" y="6437"/>
                    <a:pt x="20352" y="6273"/>
                    <a:pt x="20150" y="6273"/>
                  </a:cubicBezTo>
                  <a:close/>
                  <a:moveTo>
                    <a:pt x="9715" y="7354"/>
                  </a:moveTo>
                  <a:cubicBezTo>
                    <a:pt x="9513" y="7354"/>
                    <a:pt x="9348" y="7518"/>
                    <a:pt x="9348" y="7719"/>
                  </a:cubicBezTo>
                  <a:cubicBezTo>
                    <a:pt x="9348" y="7920"/>
                    <a:pt x="9513" y="8081"/>
                    <a:pt x="9715" y="8081"/>
                  </a:cubicBezTo>
                  <a:cubicBezTo>
                    <a:pt x="9917" y="8081"/>
                    <a:pt x="10078" y="7920"/>
                    <a:pt x="10078" y="7719"/>
                  </a:cubicBezTo>
                  <a:cubicBezTo>
                    <a:pt x="10078" y="7518"/>
                    <a:pt x="9917" y="7354"/>
                    <a:pt x="9715" y="7354"/>
                  </a:cubicBezTo>
                  <a:close/>
                  <a:moveTo>
                    <a:pt x="10802" y="7354"/>
                  </a:moveTo>
                  <a:cubicBezTo>
                    <a:pt x="10600" y="7354"/>
                    <a:pt x="10435" y="7518"/>
                    <a:pt x="10435" y="7719"/>
                  </a:cubicBezTo>
                  <a:cubicBezTo>
                    <a:pt x="10435" y="7920"/>
                    <a:pt x="10600" y="8081"/>
                    <a:pt x="10802" y="8081"/>
                  </a:cubicBezTo>
                  <a:cubicBezTo>
                    <a:pt x="11003" y="8081"/>
                    <a:pt x="11165" y="7920"/>
                    <a:pt x="11165" y="7719"/>
                  </a:cubicBezTo>
                  <a:cubicBezTo>
                    <a:pt x="11165" y="7518"/>
                    <a:pt x="11003" y="7354"/>
                    <a:pt x="10802" y="7354"/>
                  </a:cubicBezTo>
                  <a:close/>
                  <a:moveTo>
                    <a:pt x="11780" y="7354"/>
                  </a:moveTo>
                  <a:cubicBezTo>
                    <a:pt x="11578" y="7354"/>
                    <a:pt x="11413" y="7518"/>
                    <a:pt x="11413" y="7719"/>
                  </a:cubicBezTo>
                  <a:cubicBezTo>
                    <a:pt x="11413" y="7920"/>
                    <a:pt x="11578" y="8081"/>
                    <a:pt x="11780" y="8081"/>
                  </a:cubicBezTo>
                  <a:cubicBezTo>
                    <a:pt x="11982" y="8081"/>
                    <a:pt x="12143" y="7920"/>
                    <a:pt x="12143" y="7719"/>
                  </a:cubicBezTo>
                  <a:cubicBezTo>
                    <a:pt x="12143" y="7518"/>
                    <a:pt x="11982" y="7354"/>
                    <a:pt x="11780" y="7354"/>
                  </a:cubicBezTo>
                  <a:close/>
                  <a:moveTo>
                    <a:pt x="13954" y="7354"/>
                  </a:moveTo>
                  <a:cubicBezTo>
                    <a:pt x="13752" y="7354"/>
                    <a:pt x="13587" y="7519"/>
                    <a:pt x="13587" y="7719"/>
                  </a:cubicBezTo>
                  <a:cubicBezTo>
                    <a:pt x="13587" y="7920"/>
                    <a:pt x="13752" y="8084"/>
                    <a:pt x="13954" y="8084"/>
                  </a:cubicBezTo>
                  <a:cubicBezTo>
                    <a:pt x="14156" y="8084"/>
                    <a:pt x="14317" y="7920"/>
                    <a:pt x="14317" y="7719"/>
                  </a:cubicBezTo>
                  <a:cubicBezTo>
                    <a:pt x="14317" y="7519"/>
                    <a:pt x="14156" y="7354"/>
                    <a:pt x="13954" y="7354"/>
                  </a:cubicBezTo>
                  <a:close/>
                  <a:moveTo>
                    <a:pt x="14932" y="7354"/>
                  </a:moveTo>
                  <a:cubicBezTo>
                    <a:pt x="14730" y="7354"/>
                    <a:pt x="14565" y="7519"/>
                    <a:pt x="14565" y="7719"/>
                  </a:cubicBezTo>
                  <a:cubicBezTo>
                    <a:pt x="14565" y="7920"/>
                    <a:pt x="14730" y="8084"/>
                    <a:pt x="14932" y="8084"/>
                  </a:cubicBezTo>
                  <a:cubicBezTo>
                    <a:pt x="15134" y="8084"/>
                    <a:pt x="15296" y="7920"/>
                    <a:pt x="15296" y="7719"/>
                  </a:cubicBezTo>
                  <a:cubicBezTo>
                    <a:pt x="15296" y="7519"/>
                    <a:pt x="15134" y="7354"/>
                    <a:pt x="14932" y="7354"/>
                  </a:cubicBezTo>
                  <a:close/>
                  <a:moveTo>
                    <a:pt x="16019" y="7354"/>
                  </a:moveTo>
                  <a:cubicBezTo>
                    <a:pt x="15817" y="7354"/>
                    <a:pt x="15652" y="7519"/>
                    <a:pt x="15652" y="7719"/>
                  </a:cubicBezTo>
                  <a:cubicBezTo>
                    <a:pt x="15652" y="7920"/>
                    <a:pt x="15817" y="8084"/>
                    <a:pt x="16019" y="8084"/>
                  </a:cubicBezTo>
                  <a:cubicBezTo>
                    <a:pt x="16221" y="8084"/>
                    <a:pt x="16383" y="7920"/>
                    <a:pt x="16383" y="7719"/>
                  </a:cubicBezTo>
                  <a:cubicBezTo>
                    <a:pt x="16383" y="7519"/>
                    <a:pt x="16221" y="7354"/>
                    <a:pt x="16019" y="7354"/>
                  </a:cubicBezTo>
                  <a:close/>
                  <a:moveTo>
                    <a:pt x="16997" y="7354"/>
                  </a:moveTo>
                  <a:cubicBezTo>
                    <a:pt x="16796" y="7354"/>
                    <a:pt x="16631" y="7519"/>
                    <a:pt x="16631" y="7719"/>
                  </a:cubicBezTo>
                  <a:cubicBezTo>
                    <a:pt x="16631" y="7920"/>
                    <a:pt x="16796" y="8084"/>
                    <a:pt x="16997" y="8084"/>
                  </a:cubicBezTo>
                  <a:cubicBezTo>
                    <a:pt x="17199" y="8084"/>
                    <a:pt x="17361" y="7920"/>
                    <a:pt x="17361" y="7719"/>
                  </a:cubicBezTo>
                  <a:cubicBezTo>
                    <a:pt x="17361" y="7519"/>
                    <a:pt x="17199" y="7354"/>
                    <a:pt x="16997" y="7354"/>
                  </a:cubicBezTo>
                  <a:close/>
                  <a:moveTo>
                    <a:pt x="18084" y="7354"/>
                  </a:moveTo>
                  <a:cubicBezTo>
                    <a:pt x="17883" y="7354"/>
                    <a:pt x="17718" y="7519"/>
                    <a:pt x="17718" y="7719"/>
                  </a:cubicBezTo>
                  <a:cubicBezTo>
                    <a:pt x="17718" y="7920"/>
                    <a:pt x="17883" y="8084"/>
                    <a:pt x="18084" y="8084"/>
                  </a:cubicBezTo>
                  <a:cubicBezTo>
                    <a:pt x="18286" y="8084"/>
                    <a:pt x="18448" y="7920"/>
                    <a:pt x="18448" y="7719"/>
                  </a:cubicBezTo>
                  <a:cubicBezTo>
                    <a:pt x="18448" y="7519"/>
                    <a:pt x="18286" y="7354"/>
                    <a:pt x="18084" y="7354"/>
                  </a:cubicBezTo>
                  <a:close/>
                  <a:moveTo>
                    <a:pt x="19063" y="7354"/>
                  </a:moveTo>
                  <a:cubicBezTo>
                    <a:pt x="18861" y="7354"/>
                    <a:pt x="18696" y="7519"/>
                    <a:pt x="18696" y="7719"/>
                  </a:cubicBezTo>
                  <a:cubicBezTo>
                    <a:pt x="18696" y="7920"/>
                    <a:pt x="18861" y="8084"/>
                    <a:pt x="19063" y="8084"/>
                  </a:cubicBezTo>
                  <a:cubicBezTo>
                    <a:pt x="19264" y="8084"/>
                    <a:pt x="19426" y="7920"/>
                    <a:pt x="19426" y="7719"/>
                  </a:cubicBezTo>
                  <a:cubicBezTo>
                    <a:pt x="19426" y="7519"/>
                    <a:pt x="19264" y="7354"/>
                    <a:pt x="19063" y="7354"/>
                  </a:cubicBezTo>
                  <a:close/>
                  <a:moveTo>
                    <a:pt x="20150" y="7354"/>
                  </a:moveTo>
                  <a:cubicBezTo>
                    <a:pt x="19948" y="7354"/>
                    <a:pt x="19783" y="7519"/>
                    <a:pt x="19783" y="7719"/>
                  </a:cubicBezTo>
                  <a:cubicBezTo>
                    <a:pt x="19783" y="7920"/>
                    <a:pt x="19948" y="8084"/>
                    <a:pt x="20150" y="8084"/>
                  </a:cubicBezTo>
                  <a:cubicBezTo>
                    <a:pt x="20352" y="8084"/>
                    <a:pt x="20513" y="7920"/>
                    <a:pt x="20513" y="7719"/>
                  </a:cubicBezTo>
                  <a:cubicBezTo>
                    <a:pt x="20513" y="7519"/>
                    <a:pt x="20352" y="7354"/>
                    <a:pt x="20150" y="7354"/>
                  </a:cubicBezTo>
                  <a:close/>
                  <a:moveTo>
                    <a:pt x="7650" y="7462"/>
                  </a:moveTo>
                  <a:cubicBezTo>
                    <a:pt x="7448" y="7462"/>
                    <a:pt x="7283" y="7627"/>
                    <a:pt x="7283" y="7828"/>
                  </a:cubicBezTo>
                  <a:cubicBezTo>
                    <a:pt x="7283" y="8028"/>
                    <a:pt x="7448" y="8189"/>
                    <a:pt x="7650" y="8189"/>
                  </a:cubicBezTo>
                  <a:cubicBezTo>
                    <a:pt x="7852" y="8189"/>
                    <a:pt x="8013" y="8028"/>
                    <a:pt x="8013" y="7828"/>
                  </a:cubicBezTo>
                  <a:cubicBezTo>
                    <a:pt x="8013" y="7627"/>
                    <a:pt x="7852" y="7462"/>
                    <a:pt x="7650" y="7462"/>
                  </a:cubicBezTo>
                  <a:close/>
                  <a:moveTo>
                    <a:pt x="8628" y="7462"/>
                  </a:moveTo>
                  <a:cubicBezTo>
                    <a:pt x="8426" y="7462"/>
                    <a:pt x="8261" y="7627"/>
                    <a:pt x="8261" y="7828"/>
                  </a:cubicBezTo>
                  <a:cubicBezTo>
                    <a:pt x="8261" y="8028"/>
                    <a:pt x="8426" y="8189"/>
                    <a:pt x="8628" y="8189"/>
                  </a:cubicBezTo>
                  <a:cubicBezTo>
                    <a:pt x="8830" y="8189"/>
                    <a:pt x="8991" y="8028"/>
                    <a:pt x="8991" y="7828"/>
                  </a:cubicBezTo>
                  <a:cubicBezTo>
                    <a:pt x="8991" y="7627"/>
                    <a:pt x="8830" y="7462"/>
                    <a:pt x="8628" y="7462"/>
                  </a:cubicBezTo>
                  <a:close/>
                  <a:moveTo>
                    <a:pt x="7541" y="8436"/>
                  </a:moveTo>
                  <a:cubicBezTo>
                    <a:pt x="7339" y="8436"/>
                    <a:pt x="7174" y="8600"/>
                    <a:pt x="7174" y="8801"/>
                  </a:cubicBezTo>
                  <a:cubicBezTo>
                    <a:pt x="7174" y="9002"/>
                    <a:pt x="7339" y="9163"/>
                    <a:pt x="7541" y="9163"/>
                  </a:cubicBezTo>
                  <a:cubicBezTo>
                    <a:pt x="7743" y="9163"/>
                    <a:pt x="7904" y="9002"/>
                    <a:pt x="7904" y="8801"/>
                  </a:cubicBezTo>
                  <a:cubicBezTo>
                    <a:pt x="7904" y="8600"/>
                    <a:pt x="7743" y="8436"/>
                    <a:pt x="7541" y="8436"/>
                  </a:cubicBezTo>
                  <a:close/>
                  <a:moveTo>
                    <a:pt x="8628" y="8436"/>
                  </a:moveTo>
                  <a:cubicBezTo>
                    <a:pt x="8426" y="8436"/>
                    <a:pt x="8261" y="8600"/>
                    <a:pt x="8261" y="8801"/>
                  </a:cubicBezTo>
                  <a:cubicBezTo>
                    <a:pt x="8261" y="9002"/>
                    <a:pt x="8426" y="9163"/>
                    <a:pt x="8628" y="9163"/>
                  </a:cubicBezTo>
                  <a:cubicBezTo>
                    <a:pt x="8830" y="9163"/>
                    <a:pt x="8991" y="9002"/>
                    <a:pt x="8991" y="8801"/>
                  </a:cubicBezTo>
                  <a:cubicBezTo>
                    <a:pt x="8991" y="8600"/>
                    <a:pt x="8830" y="8436"/>
                    <a:pt x="8628" y="8436"/>
                  </a:cubicBezTo>
                  <a:close/>
                  <a:moveTo>
                    <a:pt x="9715" y="8436"/>
                  </a:moveTo>
                  <a:cubicBezTo>
                    <a:pt x="9513" y="8436"/>
                    <a:pt x="9348" y="8600"/>
                    <a:pt x="9348" y="8801"/>
                  </a:cubicBezTo>
                  <a:cubicBezTo>
                    <a:pt x="9348" y="9002"/>
                    <a:pt x="9513" y="9163"/>
                    <a:pt x="9715" y="9163"/>
                  </a:cubicBezTo>
                  <a:cubicBezTo>
                    <a:pt x="9917" y="9163"/>
                    <a:pt x="10078" y="9002"/>
                    <a:pt x="10078" y="8801"/>
                  </a:cubicBezTo>
                  <a:cubicBezTo>
                    <a:pt x="10078" y="8600"/>
                    <a:pt x="9917" y="8436"/>
                    <a:pt x="9715" y="8436"/>
                  </a:cubicBezTo>
                  <a:close/>
                  <a:moveTo>
                    <a:pt x="10802" y="8436"/>
                  </a:moveTo>
                  <a:cubicBezTo>
                    <a:pt x="10600" y="8436"/>
                    <a:pt x="10435" y="8600"/>
                    <a:pt x="10435" y="8801"/>
                  </a:cubicBezTo>
                  <a:cubicBezTo>
                    <a:pt x="10435" y="9002"/>
                    <a:pt x="10600" y="9163"/>
                    <a:pt x="10802" y="9163"/>
                  </a:cubicBezTo>
                  <a:cubicBezTo>
                    <a:pt x="11003" y="9163"/>
                    <a:pt x="11165" y="9002"/>
                    <a:pt x="11165" y="8801"/>
                  </a:cubicBezTo>
                  <a:cubicBezTo>
                    <a:pt x="11165" y="8600"/>
                    <a:pt x="11003" y="8436"/>
                    <a:pt x="10802" y="8436"/>
                  </a:cubicBezTo>
                  <a:close/>
                  <a:moveTo>
                    <a:pt x="11780" y="8436"/>
                  </a:moveTo>
                  <a:cubicBezTo>
                    <a:pt x="11578" y="8436"/>
                    <a:pt x="11413" y="8600"/>
                    <a:pt x="11413" y="8801"/>
                  </a:cubicBezTo>
                  <a:cubicBezTo>
                    <a:pt x="11413" y="9002"/>
                    <a:pt x="11578" y="9163"/>
                    <a:pt x="11780" y="9163"/>
                  </a:cubicBezTo>
                  <a:cubicBezTo>
                    <a:pt x="11982" y="9163"/>
                    <a:pt x="12143" y="9002"/>
                    <a:pt x="12143" y="8801"/>
                  </a:cubicBezTo>
                  <a:cubicBezTo>
                    <a:pt x="12143" y="8600"/>
                    <a:pt x="11982" y="8436"/>
                    <a:pt x="11780" y="8436"/>
                  </a:cubicBezTo>
                  <a:close/>
                  <a:moveTo>
                    <a:pt x="13845" y="8436"/>
                  </a:moveTo>
                  <a:cubicBezTo>
                    <a:pt x="13644" y="8436"/>
                    <a:pt x="13478" y="8600"/>
                    <a:pt x="13478" y="8801"/>
                  </a:cubicBezTo>
                  <a:cubicBezTo>
                    <a:pt x="13478" y="9002"/>
                    <a:pt x="13644" y="9163"/>
                    <a:pt x="13845" y="9163"/>
                  </a:cubicBezTo>
                  <a:cubicBezTo>
                    <a:pt x="14047" y="9163"/>
                    <a:pt x="14209" y="9002"/>
                    <a:pt x="14209" y="8801"/>
                  </a:cubicBezTo>
                  <a:cubicBezTo>
                    <a:pt x="14209" y="8600"/>
                    <a:pt x="14047" y="8436"/>
                    <a:pt x="13845" y="8436"/>
                  </a:cubicBezTo>
                  <a:close/>
                  <a:moveTo>
                    <a:pt x="14932" y="8436"/>
                  </a:moveTo>
                  <a:cubicBezTo>
                    <a:pt x="14730" y="8436"/>
                    <a:pt x="14565" y="8600"/>
                    <a:pt x="14565" y="8801"/>
                  </a:cubicBezTo>
                  <a:cubicBezTo>
                    <a:pt x="14565" y="9002"/>
                    <a:pt x="14730" y="9163"/>
                    <a:pt x="14932" y="9163"/>
                  </a:cubicBezTo>
                  <a:cubicBezTo>
                    <a:pt x="15134" y="9163"/>
                    <a:pt x="15296" y="9002"/>
                    <a:pt x="15296" y="8801"/>
                  </a:cubicBezTo>
                  <a:cubicBezTo>
                    <a:pt x="15296" y="8600"/>
                    <a:pt x="15134" y="8436"/>
                    <a:pt x="14932" y="8436"/>
                  </a:cubicBezTo>
                  <a:close/>
                  <a:moveTo>
                    <a:pt x="16019" y="8436"/>
                  </a:moveTo>
                  <a:cubicBezTo>
                    <a:pt x="15817" y="8436"/>
                    <a:pt x="15652" y="8600"/>
                    <a:pt x="15652" y="8801"/>
                  </a:cubicBezTo>
                  <a:cubicBezTo>
                    <a:pt x="15652" y="9002"/>
                    <a:pt x="15817" y="9163"/>
                    <a:pt x="16019" y="9163"/>
                  </a:cubicBezTo>
                  <a:cubicBezTo>
                    <a:pt x="16221" y="9163"/>
                    <a:pt x="16383" y="9002"/>
                    <a:pt x="16383" y="8801"/>
                  </a:cubicBezTo>
                  <a:cubicBezTo>
                    <a:pt x="16383" y="8600"/>
                    <a:pt x="16221" y="8436"/>
                    <a:pt x="16019" y="8436"/>
                  </a:cubicBezTo>
                  <a:close/>
                  <a:moveTo>
                    <a:pt x="16997" y="8436"/>
                  </a:moveTo>
                  <a:cubicBezTo>
                    <a:pt x="16795" y="8436"/>
                    <a:pt x="16631" y="8600"/>
                    <a:pt x="16631" y="8801"/>
                  </a:cubicBezTo>
                  <a:cubicBezTo>
                    <a:pt x="16631" y="9002"/>
                    <a:pt x="16795" y="9163"/>
                    <a:pt x="16997" y="9163"/>
                  </a:cubicBezTo>
                  <a:cubicBezTo>
                    <a:pt x="17199" y="9163"/>
                    <a:pt x="17361" y="9002"/>
                    <a:pt x="17361" y="8801"/>
                  </a:cubicBezTo>
                  <a:cubicBezTo>
                    <a:pt x="17361" y="8600"/>
                    <a:pt x="17199" y="8436"/>
                    <a:pt x="16997" y="8436"/>
                  </a:cubicBezTo>
                  <a:close/>
                  <a:moveTo>
                    <a:pt x="18084" y="8436"/>
                  </a:moveTo>
                  <a:cubicBezTo>
                    <a:pt x="17883" y="8436"/>
                    <a:pt x="17718" y="8600"/>
                    <a:pt x="17718" y="8801"/>
                  </a:cubicBezTo>
                  <a:cubicBezTo>
                    <a:pt x="17718" y="9002"/>
                    <a:pt x="17883" y="9163"/>
                    <a:pt x="18084" y="9163"/>
                  </a:cubicBezTo>
                  <a:cubicBezTo>
                    <a:pt x="18286" y="9163"/>
                    <a:pt x="18448" y="9002"/>
                    <a:pt x="18448" y="8801"/>
                  </a:cubicBezTo>
                  <a:cubicBezTo>
                    <a:pt x="18448" y="8600"/>
                    <a:pt x="18286" y="8436"/>
                    <a:pt x="18084" y="8436"/>
                  </a:cubicBezTo>
                  <a:close/>
                  <a:moveTo>
                    <a:pt x="19063" y="8436"/>
                  </a:moveTo>
                  <a:cubicBezTo>
                    <a:pt x="18861" y="8436"/>
                    <a:pt x="18696" y="8600"/>
                    <a:pt x="18696" y="8801"/>
                  </a:cubicBezTo>
                  <a:cubicBezTo>
                    <a:pt x="18696" y="9002"/>
                    <a:pt x="18861" y="9163"/>
                    <a:pt x="19063" y="9163"/>
                  </a:cubicBezTo>
                  <a:cubicBezTo>
                    <a:pt x="19264" y="9163"/>
                    <a:pt x="19426" y="9002"/>
                    <a:pt x="19426" y="8801"/>
                  </a:cubicBezTo>
                  <a:cubicBezTo>
                    <a:pt x="19426" y="8600"/>
                    <a:pt x="19264" y="8436"/>
                    <a:pt x="19063" y="8436"/>
                  </a:cubicBezTo>
                  <a:close/>
                  <a:moveTo>
                    <a:pt x="20150" y="8436"/>
                  </a:moveTo>
                  <a:cubicBezTo>
                    <a:pt x="19948" y="8436"/>
                    <a:pt x="19783" y="8600"/>
                    <a:pt x="19783" y="8801"/>
                  </a:cubicBezTo>
                  <a:cubicBezTo>
                    <a:pt x="19783" y="9001"/>
                    <a:pt x="19948" y="9163"/>
                    <a:pt x="20150" y="9163"/>
                  </a:cubicBezTo>
                  <a:cubicBezTo>
                    <a:pt x="20352" y="9163"/>
                    <a:pt x="20513" y="9001"/>
                    <a:pt x="20513" y="8801"/>
                  </a:cubicBezTo>
                  <a:cubicBezTo>
                    <a:pt x="20513" y="8600"/>
                    <a:pt x="20352" y="8436"/>
                    <a:pt x="20150" y="8436"/>
                  </a:cubicBezTo>
                  <a:close/>
                  <a:moveTo>
                    <a:pt x="9715" y="9517"/>
                  </a:moveTo>
                  <a:cubicBezTo>
                    <a:pt x="9513" y="9517"/>
                    <a:pt x="9348" y="9681"/>
                    <a:pt x="9348" y="9882"/>
                  </a:cubicBezTo>
                  <a:cubicBezTo>
                    <a:pt x="9348" y="10083"/>
                    <a:pt x="9513" y="10244"/>
                    <a:pt x="9715" y="10244"/>
                  </a:cubicBezTo>
                  <a:cubicBezTo>
                    <a:pt x="9917" y="10244"/>
                    <a:pt x="10078" y="10083"/>
                    <a:pt x="10078" y="9882"/>
                  </a:cubicBezTo>
                  <a:cubicBezTo>
                    <a:pt x="10078" y="9681"/>
                    <a:pt x="9917" y="9517"/>
                    <a:pt x="9715" y="9517"/>
                  </a:cubicBezTo>
                  <a:close/>
                  <a:moveTo>
                    <a:pt x="10802" y="9517"/>
                  </a:moveTo>
                  <a:cubicBezTo>
                    <a:pt x="10600" y="9517"/>
                    <a:pt x="10435" y="9681"/>
                    <a:pt x="10435" y="9882"/>
                  </a:cubicBezTo>
                  <a:cubicBezTo>
                    <a:pt x="10435" y="10083"/>
                    <a:pt x="10600" y="10244"/>
                    <a:pt x="10802" y="10244"/>
                  </a:cubicBezTo>
                  <a:cubicBezTo>
                    <a:pt x="11003" y="10244"/>
                    <a:pt x="11165" y="10083"/>
                    <a:pt x="11165" y="9882"/>
                  </a:cubicBezTo>
                  <a:cubicBezTo>
                    <a:pt x="11165" y="9681"/>
                    <a:pt x="11003" y="9517"/>
                    <a:pt x="10802" y="9517"/>
                  </a:cubicBezTo>
                  <a:close/>
                  <a:moveTo>
                    <a:pt x="14932" y="9517"/>
                  </a:moveTo>
                  <a:cubicBezTo>
                    <a:pt x="14730" y="9517"/>
                    <a:pt x="14565" y="9681"/>
                    <a:pt x="14565" y="9882"/>
                  </a:cubicBezTo>
                  <a:cubicBezTo>
                    <a:pt x="14565" y="10083"/>
                    <a:pt x="14730" y="10244"/>
                    <a:pt x="14932" y="10244"/>
                  </a:cubicBezTo>
                  <a:cubicBezTo>
                    <a:pt x="15134" y="10244"/>
                    <a:pt x="15296" y="10083"/>
                    <a:pt x="15296" y="9882"/>
                  </a:cubicBezTo>
                  <a:cubicBezTo>
                    <a:pt x="15296" y="9681"/>
                    <a:pt x="15134" y="9517"/>
                    <a:pt x="14932" y="9517"/>
                  </a:cubicBezTo>
                  <a:close/>
                  <a:moveTo>
                    <a:pt x="16019" y="9517"/>
                  </a:moveTo>
                  <a:cubicBezTo>
                    <a:pt x="15817" y="9517"/>
                    <a:pt x="15652" y="9681"/>
                    <a:pt x="15652" y="9882"/>
                  </a:cubicBezTo>
                  <a:cubicBezTo>
                    <a:pt x="15652" y="10083"/>
                    <a:pt x="15817" y="10244"/>
                    <a:pt x="16019" y="10244"/>
                  </a:cubicBezTo>
                  <a:cubicBezTo>
                    <a:pt x="16221" y="10244"/>
                    <a:pt x="16383" y="10083"/>
                    <a:pt x="16383" y="9882"/>
                  </a:cubicBezTo>
                  <a:cubicBezTo>
                    <a:pt x="16383" y="9681"/>
                    <a:pt x="16221" y="9517"/>
                    <a:pt x="16019" y="9517"/>
                  </a:cubicBezTo>
                  <a:close/>
                  <a:moveTo>
                    <a:pt x="16997" y="9517"/>
                  </a:moveTo>
                  <a:cubicBezTo>
                    <a:pt x="16795" y="9517"/>
                    <a:pt x="16631" y="9681"/>
                    <a:pt x="16631" y="9882"/>
                  </a:cubicBezTo>
                  <a:cubicBezTo>
                    <a:pt x="16631" y="10083"/>
                    <a:pt x="16795" y="10244"/>
                    <a:pt x="16997" y="10244"/>
                  </a:cubicBezTo>
                  <a:cubicBezTo>
                    <a:pt x="17199" y="10244"/>
                    <a:pt x="17361" y="10083"/>
                    <a:pt x="17361" y="9882"/>
                  </a:cubicBezTo>
                  <a:cubicBezTo>
                    <a:pt x="17361" y="9681"/>
                    <a:pt x="17199" y="9517"/>
                    <a:pt x="16997" y="9517"/>
                  </a:cubicBezTo>
                  <a:close/>
                  <a:moveTo>
                    <a:pt x="18084" y="9517"/>
                  </a:moveTo>
                  <a:cubicBezTo>
                    <a:pt x="17883" y="9517"/>
                    <a:pt x="17718" y="9681"/>
                    <a:pt x="17718" y="9882"/>
                  </a:cubicBezTo>
                  <a:cubicBezTo>
                    <a:pt x="17718" y="10083"/>
                    <a:pt x="17883" y="10244"/>
                    <a:pt x="18084" y="10244"/>
                  </a:cubicBezTo>
                  <a:cubicBezTo>
                    <a:pt x="18286" y="10244"/>
                    <a:pt x="18448" y="10083"/>
                    <a:pt x="18448" y="9882"/>
                  </a:cubicBezTo>
                  <a:cubicBezTo>
                    <a:pt x="18448" y="9681"/>
                    <a:pt x="18286" y="9517"/>
                    <a:pt x="18084" y="9517"/>
                  </a:cubicBezTo>
                  <a:close/>
                  <a:moveTo>
                    <a:pt x="19063" y="9517"/>
                  </a:moveTo>
                  <a:cubicBezTo>
                    <a:pt x="18861" y="9517"/>
                    <a:pt x="18696" y="9681"/>
                    <a:pt x="18696" y="9882"/>
                  </a:cubicBezTo>
                  <a:cubicBezTo>
                    <a:pt x="18696" y="10083"/>
                    <a:pt x="18861" y="10244"/>
                    <a:pt x="19063" y="10244"/>
                  </a:cubicBezTo>
                  <a:cubicBezTo>
                    <a:pt x="19264" y="10244"/>
                    <a:pt x="19426" y="10083"/>
                    <a:pt x="19426" y="9882"/>
                  </a:cubicBezTo>
                  <a:cubicBezTo>
                    <a:pt x="19426" y="9681"/>
                    <a:pt x="19264" y="9517"/>
                    <a:pt x="19063" y="9517"/>
                  </a:cubicBezTo>
                  <a:close/>
                  <a:moveTo>
                    <a:pt x="20150" y="9517"/>
                  </a:moveTo>
                  <a:cubicBezTo>
                    <a:pt x="19948" y="9517"/>
                    <a:pt x="19783" y="9682"/>
                    <a:pt x="19783" y="9882"/>
                  </a:cubicBezTo>
                  <a:cubicBezTo>
                    <a:pt x="19783" y="10083"/>
                    <a:pt x="19948" y="10244"/>
                    <a:pt x="20150" y="10244"/>
                  </a:cubicBezTo>
                  <a:cubicBezTo>
                    <a:pt x="20352" y="10244"/>
                    <a:pt x="20513" y="10083"/>
                    <a:pt x="20513" y="9882"/>
                  </a:cubicBezTo>
                  <a:cubicBezTo>
                    <a:pt x="20513" y="9682"/>
                    <a:pt x="20352" y="9517"/>
                    <a:pt x="20150" y="9517"/>
                  </a:cubicBezTo>
                  <a:close/>
                  <a:moveTo>
                    <a:pt x="3519" y="10491"/>
                  </a:moveTo>
                  <a:cubicBezTo>
                    <a:pt x="3317" y="10491"/>
                    <a:pt x="3152" y="10655"/>
                    <a:pt x="3152" y="10856"/>
                  </a:cubicBezTo>
                  <a:cubicBezTo>
                    <a:pt x="3152" y="11057"/>
                    <a:pt x="3317" y="11217"/>
                    <a:pt x="3519" y="11217"/>
                  </a:cubicBezTo>
                  <a:cubicBezTo>
                    <a:pt x="3721" y="11217"/>
                    <a:pt x="3883" y="11057"/>
                    <a:pt x="3883" y="10856"/>
                  </a:cubicBezTo>
                  <a:cubicBezTo>
                    <a:pt x="3883" y="10655"/>
                    <a:pt x="3721" y="10491"/>
                    <a:pt x="3519" y="10491"/>
                  </a:cubicBezTo>
                  <a:close/>
                  <a:moveTo>
                    <a:pt x="8628" y="10491"/>
                  </a:moveTo>
                  <a:cubicBezTo>
                    <a:pt x="8426" y="10491"/>
                    <a:pt x="8261" y="10655"/>
                    <a:pt x="8261" y="10856"/>
                  </a:cubicBezTo>
                  <a:cubicBezTo>
                    <a:pt x="8261" y="11057"/>
                    <a:pt x="8426" y="11217"/>
                    <a:pt x="8628" y="11217"/>
                  </a:cubicBezTo>
                  <a:cubicBezTo>
                    <a:pt x="8830" y="11217"/>
                    <a:pt x="8991" y="11057"/>
                    <a:pt x="8991" y="10856"/>
                  </a:cubicBezTo>
                  <a:cubicBezTo>
                    <a:pt x="8991" y="10655"/>
                    <a:pt x="8830" y="10491"/>
                    <a:pt x="8628" y="10491"/>
                  </a:cubicBezTo>
                  <a:close/>
                  <a:moveTo>
                    <a:pt x="9715" y="10491"/>
                  </a:moveTo>
                  <a:cubicBezTo>
                    <a:pt x="9513" y="10491"/>
                    <a:pt x="9348" y="10655"/>
                    <a:pt x="9348" y="10856"/>
                  </a:cubicBezTo>
                  <a:cubicBezTo>
                    <a:pt x="9348" y="11057"/>
                    <a:pt x="9513" y="11217"/>
                    <a:pt x="9715" y="11217"/>
                  </a:cubicBezTo>
                  <a:cubicBezTo>
                    <a:pt x="9917" y="11217"/>
                    <a:pt x="10078" y="11057"/>
                    <a:pt x="10078" y="10856"/>
                  </a:cubicBezTo>
                  <a:cubicBezTo>
                    <a:pt x="10078" y="10655"/>
                    <a:pt x="9917" y="10491"/>
                    <a:pt x="9715" y="10491"/>
                  </a:cubicBezTo>
                  <a:close/>
                  <a:moveTo>
                    <a:pt x="10802" y="10491"/>
                  </a:moveTo>
                  <a:cubicBezTo>
                    <a:pt x="10600" y="10491"/>
                    <a:pt x="10435" y="10655"/>
                    <a:pt x="10435" y="10856"/>
                  </a:cubicBezTo>
                  <a:cubicBezTo>
                    <a:pt x="10435" y="11057"/>
                    <a:pt x="10600" y="11217"/>
                    <a:pt x="10802" y="11217"/>
                  </a:cubicBezTo>
                  <a:cubicBezTo>
                    <a:pt x="11003" y="11217"/>
                    <a:pt x="11165" y="11057"/>
                    <a:pt x="11165" y="10856"/>
                  </a:cubicBezTo>
                  <a:cubicBezTo>
                    <a:pt x="11165" y="10655"/>
                    <a:pt x="11003" y="10491"/>
                    <a:pt x="10802" y="10491"/>
                  </a:cubicBezTo>
                  <a:close/>
                  <a:moveTo>
                    <a:pt x="13845" y="10491"/>
                  </a:moveTo>
                  <a:cubicBezTo>
                    <a:pt x="13644" y="10491"/>
                    <a:pt x="13478" y="10655"/>
                    <a:pt x="13478" y="10856"/>
                  </a:cubicBezTo>
                  <a:cubicBezTo>
                    <a:pt x="13478" y="11057"/>
                    <a:pt x="13644" y="11217"/>
                    <a:pt x="13845" y="11217"/>
                  </a:cubicBezTo>
                  <a:cubicBezTo>
                    <a:pt x="14047" y="11217"/>
                    <a:pt x="14209" y="11057"/>
                    <a:pt x="14209" y="10856"/>
                  </a:cubicBezTo>
                  <a:cubicBezTo>
                    <a:pt x="14209" y="10655"/>
                    <a:pt x="14047" y="10491"/>
                    <a:pt x="13845" y="10491"/>
                  </a:cubicBezTo>
                  <a:close/>
                  <a:moveTo>
                    <a:pt x="14932" y="10491"/>
                  </a:moveTo>
                  <a:cubicBezTo>
                    <a:pt x="14730" y="10491"/>
                    <a:pt x="14565" y="10655"/>
                    <a:pt x="14565" y="10856"/>
                  </a:cubicBezTo>
                  <a:cubicBezTo>
                    <a:pt x="14565" y="11057"/>
                    <a:pt x="14730" y="11217"/>
                    <a:pt x="14932" y="11217"/>
                  </a:cubicBezTo>
                  <a:cubicBezTo>
                    <a:pt x="15134" y="11217"/>
                    <a:pt x="15296" y="11057"/>
                    <a:pt x="15296" y="10856"/>
                  </a:cubicBezTo>
                  <a:cubicBezTo>
                    <a:pt x="15296" y="10655"/>
                    <a:pt x="15134" y="10491"/>
                    <a:pt x="14932" y="10491"/>
                  </a:cubicBezTo>
                  <a:close/>
                  <a:moveTo>
                    <a:pt x="16019" y="10491"/>
                  </a:moveTo>
                  <a:cubicBezTo>
                    <a:pt x="15817" y="10491"/>
                    <a:pt x="15652" y="10655"/>
                    <a:pt x="15652" y="10856"/>
                  </a:cubicBezTo>
                  <a:cubicBezTo>
                    <a:pt x="15652" y="11057"/>
                    <a:pt x="15817" y="11217"/>
                    <a:pt x="16019" y="11217"/>
                  </a:cubicBezTo>
                  <a:cubicBezTo>
                    <a:pt x="16221" y="11217"/>
                    <a:pt x="16383" y="11057"/>
                    <a:pt x="16383" y="10856"/>
                  </a:cubicBezTo>
                  <a:cubicBezTo>
                    <a:pt x="16383" y="10655"/>
                    <a:pt x="16221" y="10491"/>
                    <a:pt x="16019" y="10491"/>
                  </a:cubicBezTo>
                  <a:close/>
                  <a:moveTo>
                    <a:pt x="16997" y="10491"/>
                  </a:moveTo>
                  <a:cubicBezTo>
                    <a:pt x="16795" y="10491"/>
                    <a:pt x="16631" y="10655"/>
                    <a:pt x="16631" y="10856"/>
                  </a:cubicBezTo>
                  <a:cubicBezTo>
                    <a:pt x="16631" y="11057"/>
                    <a:pt x="16795" y="11217"/>
                    <a:pt x="16997" y="11217"/>
                  </a:cubicBezTo>
                  <a:cubicBezTo>
                    <a:pt x="17199" y="11217"/>
                    <a:pt x="17361" y="11057"/>
                    <a:pt x="17361" y="10856"/>
                  </a:cubicBezTo>
                  <a:cubicBezTo>
                    <a:pt x="17361" y="10655"/>
                    <a:pt x="17199" y="10491"/>
                    <a:pt x="16997" y="10491"/>
                  </a:cubicBezTo>
                  <a:close/>
                  <a:moveTo>
                    <a:pt x="18084" y="10491"/>
                  </a:moveTo>
                  <a:cubicBezTo>
                    <a:pt x="17883" y="10491"/>
                    <a:pt x="17718" y="10655"/>
                    <a:pt x="17718" y="10856"/>
                  </a:cubicBezTo>
                  <a:cubicBezTo>
                    <a:pt x="17718" y="11057"/>
                    <a:pt x="17883" y="11217"/>
                    <a:pt x="18084" y="11217"/>
                  </a:cubicBezTo>
                  <a:cubicBezTo>
                    <a:pt x="18286" y="11217"/>
                    <a:pt x="18448" y="11057"/>
                    <a:pt x="18448" y="10856"/>
                  </a:cubicBezTo>
                  <a:cubicBezTo>
                    <a:pt x="18448" y="10655"/>
                    <a:pt x="18286" y="10491"/>
                    <a:pt x="18084" y="10491"/>
                  </a:cubicBezTo>
                  <a:close/>
                  <a:moveTo>
                    <a:pt x="19063" y="10491"/>
                  </a:moveTo>
                  <a:cubicBezTo>
                    <a:pt x="18861" y="10491"/>
                    <a:pt x="18696" y="10655"/>
                    <a:pt x="18696" y="10856"/>
                  </a:cubicBezTo>
                  <a:cubicBezTo>
                    <a:pt x="18696" y="11057"/>
                    <a:pt x="18861" y="11217"/>
                    <a:pt x="19063" y="11217"/>
                  </a:cubicBezTo>
                  <a:cubicBezTo>
                    <a:pt x="19264" y="11217"/>
                    <a:pt x="19426" y="11057"/>
                    <a:pt x="19426" y="10856"/>
                  </a:cubicBezTo>
                  <a:cubicBezTo>
                    <a:pt x="19426" y="10655"/>
                    <a:pt x="19264" y="10491"/>
                    <a:pt x="19063" y="10491"/>
                  </a:cubicBezTo>
                  <a:close/>
                  <a:moveTo>
                    <a:pt x="20150" y="10491"/>
                  </a:moveTo>
                  <a:cubicBezTo>
                    <a:pt x="19948" y="10491"/>
                    <a:pt x="19783" y="10655"/>
                    <a:pt x="19783" y="10856"/>
                  </a:cubicBezTo>
                  <a:cubicBezTo>
                    <a:pt x="19783" y="11057"/>
                    <a:pt x="19948" y="11217"/>
                    <a:pt x="20150" y="11217"/>
                  </a:cubicBezTo>
                  <a:cubicBezTo>
                    <a:pt x="20351" y="11217"/>
                    <a:pt x="20513" y="11057"/>
                    <a:pt x="20513" y="10856"/>
                  </a:cubicBezTo>
                  <a:cubicBezTo>
                    <a:pt x="20513" y="10655"/>
                    <a:pt x="20351" y="10491"/>
                    <a:pt x="20150" y="10491"/>
                  </a:cubicBezTo>
                  <a:close/>
                  <a:moveTo>
                    <a:pt x="21237" y="10491"/>
                  </a:moveTo>
                  <a:cubicBezTo>
                    <a:pt x="21034" y="10491"/>
                    <a:pt x="20870" y="10655"/>
                    <a:pt x="20870" y="10856"/>
                  </a:cubicBezTo>
                  <a:cubicBezTo>
                    <a:pt x="20870" y="11057"/>
                    <a:pt x="21034" y="11217"/>
                    <a:pt x="21237" y="11217"/>
                  </a:cubicBezTo>
                  <a:cubicBezTo>
                    <a:pt x="21438" y="11217"/>
                    <a:pt x="21600" y="11057"/>
                    <a:pt x="21600" y="10856"/>
                  </a:cubicBezTo>
                  <a:cubicBezTo>
                    <a:pt x="21600" y="10655"/>
                    <a:pt x="21438" y="10491"/>
                    <a:pt x="21237" y="10491"/>
                  </a:cubicBezTo>
                  <a:close/>
                  <a:moveTo>
                    <a:pt x="8628" y="11464"/>
                  </a:moveTo>
                  <a:cubicBezTo>
                    <a:pt x="8426" y="11464"/>
                    <a:pt x="8261" y="11628"/>
                    <a:pt x="8261" y="11829"/>
                  </a:cubicBezTo>
                  <a:cubicBezTo>
                    <a:pt x="8261" y="12030"/>
                    <a:pt x="8426" y="12191"/>
                    <a:pt x="8628" y="12191"/>
                  </a:cubicBezTo>
                  <a:cubicBezTo>
                    <a:pt x="8830" y="12191"/>
                    <a:pt x="8991" y="12030"/>
                    <a:pt x="8991" y="11829"/>
                  </a:cubicBezTo>
                  <a:cubicBezTo>
                    <a:pt x="8991" y="11628"/>
                    <a:pt x="8830" y="11464"/>
                    <a:pt x="8628" y="11464"/>
                  </a:cubicBezTo>
                  <a:close/>
                  <a:moveTo>
                    <a:pt x="9715" y="11464"/>
                  </a:moveTo>
                  <a:cubicBezTo>
                    <a:pt x="9513" y="11464"/>
                    <a:pt x="9348" y="11628"/>
                    <a:pt x="9348" y="11829"/>
                  </a:cubicBezTo>
                  <a:cubicBezTo>
                    <a:pt x="9348" y="12030"/>
                    <a:pt x="9513" y="12191"/>
                    <a:pt x="9715" y="12191"/>
                  </a:cubicBezTo>
                  <a:cubicBezTo>
                    <a:pt x="9917" y="12191"/>
                    <a:pt x="10078" y="12030"/>
                    <a:pt x="10078" y="11829"/>
                  </a:cubicBezTo>
                  <a:cubicBezTo>
                    <a:pt x="10078" y="11628"/>
                    <a:pt x="9917" y="11464"/>
                    <a:pt x="9715" y="11464"/>
                  </a:cubicBezTo>
                  <a:close/>
                  <a:moveTo>
                    <a:pt x="10802" y="11464"/>
                  </a:moveTo>
                  <a:cubicBezTo>
                    <a:pt x="10600" y="11464"/>
                    <a:pt x="10435" y="11628"/>
                    <a:pt x="10435" y="11829"/>
                  </a:cubicBezTo>
                  <a:cubicBezTo>
                    <a:pt x="10435" y="12030"/>
                    <a:pt x="10600" y="12191"/>
                    <a:pt x="10802" y="12191"/>
                  </a:cubicBezTo>
                  <a:cubicBezTo>
                    <a:pt x="11003" y="12191"/>
                    <a:pt x="11165" y="12030"/>
                    <a:pt x="11165" y="11829"/>
                  </a:cubicBezTo>
                  <a:cubicBezTo>
                    <a:pt x="11165" y="11628"/>
                    <a:pt x="11003" y="11464"/>
                    <a:pt x="10802" y="11464"/>
                  </a:cubicBezTo>
                  <a:close/>
                  <a:moveTo>
                    <a:pt x="11780" y="11464"/>
                  </a:moveTo>
                  <a:cubicBezTo>
                    <a:pt x="11578" y="11464"/>
                    <a:pt x="11413" y="11628"/>
                    <a:pt x="11413" y="11829"/>
                  </a:cubicBezTo>
                  <a:cubicBezTo>
                    <a:pt x="11413" y="12030"/>
                    <a:pt x="11578" y="12191"/>
                    <a:pt x="11780" y="12191"/>
                  </a:cubicBezTo>
                  <a:cubicBezTo>
                    <a:pt x="11982" y="12191"/>
                    <a:pt x="12143" y="12030"/>
                    <a:pt x="12143" y="11829"/>
                  </a:cubicBezTo>
                  <a:cubicBezTo>
                    <a:pt x="12143" y="11628"/>
                    <a:pt x="11982" y="11464"/>
                    <a:pt x="11780" y="11464"/>
                  </a:cubicBezTo>
                  <a:close/>
                  <a:moveTo>
                    <a:pt x="12867" y="11464"/>
                  </a:moveTo>
                  <a:cubicBezTo>
                    <a:pt x="12665" y="11464"/>
                    <a:pt x="12500" y="11628"/>
                    <a:pt x="12500" y="11829"/>
                  </a:cubicBezTo>
                  <a:cubicBezTo>
                    <a:pt x="12500" y="12030"/>
                    <a:pt x="12665" y="12191"/>
                    <a:pt x="12867" y="12191"/>
                  </a:cubicBezTo>
                  <a:cubicBezTo>
                    <a:pt x="13069" y="12191"/>
                    <a:pt x="13230" y="12030"/>
                    <a:pt x="13230" y="11829"/>
                  </a:cubicBezTo>
                  <a:cubicBezTo>
                    <a:pt x="13230" y="11628"/>
                    <a:pt x="13069" y="11464"/>
                    <a:pt x="12867" y="11464"/>
                  </a:cubicBezTo>
                  <a:close/>
                  <a:moveTo>
                    <a:pt x="13845" y="11464"/>
                  </a:moveTo>
                  <a:cubicBezTo>
                    <a:pt x="13644" y="11464"/>
                    <a:pt x="13478" y="11628"/>
                    <a:pt x="13478" y="11829"/>
                  </a:cubicBezTo>
                  <a:cubicBezTo>
                    <a:pt x="13478" y="12030"/>
                    <a:pt x="13644" y="12191"/>
                    <a:pt x="13845" y="12191"/>
                  </a:cubicBezTo>
                  <a:cubicBezTo>
                    <a:pt x="14047" y="12191"/>
                    <a:pt x="14209" y="12030"/>
                    <a:pt x="14209" y="11829"/>
                  </a:cubicBezTo>
                  <a:cubicBezTo>
                    <a:pt x="14209" y="11628"/>
                    <a:pt x="14047" y="11464"/>
                    <a:pt x="13845" y="11464"/>
                  </a:cubicBezTo>
                  <a:close/>
                  <a:moveTo>
                    <a:pt x="14932" y="11464"/>
                  </a:moveTo>
                  <a:cubicBezTo>
                    <a:pt x="14730" y="11464"/>
                    <a:pt x="14565" y="11628"/>
                    <a:pt x="14565" y="11829"/>
                  </a:cubicBezTo>
                  <a:cubicBezTo>
                    <a:pt x="14565" y="12030"/>
                    <a:pt x="14730" y="12191"/>
                    <a:pt x="14932" y="12191"/>
                  </a:cubicBezTo>
                  <a:cubicBezTo>
                    <a:pt x="15134" y="12191"/>
                    <a:pt x="15296" y="12030"/>
                    <a:pt x="15296" y="11829"/>
                  </a:cubicBezTo>
                  <a:cubicBezTo>
                    <a:pt x="15296" y="11628"/>
                    <a:pt x="15134" y="11464"/>
                    <a:pt x="14932" y="11464"/>
                  </a:cubicBezTo>
                  <a:close/>
                  <a:moveTo>
                    <a:pt x="16019" y="11464"/>
                  </a:moveTo>
                  <a:cubicBezTo>
                    <a:pt x="15817" y="11464"/>
                    <a:pt x="15652" y="11628"/>
                    <a:pt x="15652" y="11829"/>
                  </a:cubicBezTo>
                  <a:cubicBezTo>
                    <a:pt x="15652" y="12030"/>
                    <a:pt x="15817" y="12191"/>
                    <a:pt x="16019" y="12191"/>
                  </a:cubicBezTo>
                  <a:cubicBezTo>
                    <a:pt x="16221" y="12191"/>
                    <a:pt x="16383" y="12030"/>
                    <a:pt x="16383" y="11829"/>
                  </a:cubicBezTo>
                  <a:cubicBezTo>
                    <a:pt x="16383" y="11628"/>
                    <a:pt x="16221" y="11464"/>
                    <a:pt x="16019" y="11464"/>
                  </a:cubicBezTo>
                  <a:close/>
                  <a:moveTo>
                    <a:pt x="16997" y="11464"/>
                  </a:moveTo>
                  <a:cubicBezTo>
                    <a:pt x="16795" y="11464"/>
                    <a:pt x="16631" y="11628"/>
                    <a:pt x="16631" y="11829"/>
                  </a:cubicBezTo>
                  <a:cubicBezTo>
                    <a:pt x="16631" y="12030"/>
                    <a:pt x="16795" y="12191"/>
                    <a:pt x="16997" y="12191"/>
                  </a:cubicBezTo>
                  <a:cubicBezTo>
                    <a:pt x="17199" y="12191"/>
                    <a:pt x="17361" y="12030"/>
                    <a:pt x="17361" y="11829"/>
                  </a:cubicBezTo>
                  <a:cubicBezTo>
                    <a:pt x="17361" y="11628"/>
                    <a:pt x="17199" y="11464"/>
                    <a:pt x="16997" y="11464"/>
                  </a:cubicBezTo>
                  <a:close/>
                  <a:moveTo>
                    <a:pt x="18084" y="11464"/>
                  </a:moveTo>
                  <a:cubicBezTo>
                    <a:pt x="17883" y="11464"/>
                    <a:pt x="17718" y="11628"/>
                    <a:pt x="17718" y="11829"/>
                  </a:cubicBezTo>
                  <a:cubicBezTo>
                    <a:pt x="17718" y="12030"/>
                    <a:pt x="17883" y="12191"/>
                    <a:pt x="18084" y="12191"/>
                  </a:cubicBezTo>
                  <a:cubicBezTo>
                    <a:pt x="18286" y="12191"/>
                    <a:pt x="18448" y="12030"/>
                    <a:pt x="18448" y="11829"/>
                  </a:cubicBezTo>
                  <a:cubicBezTo>
                    <a:pt x="18448" y="11628"/>
                    <a:pt x="18286" y="11464"/>
                    <a:pt x="18084" y="11464"/>
                  </a:cubicBezTo>
                  <a:close/>
                  <a:moveTo>
                    <a:pt x="19063" y="11464"/>
                  </a:moveTo>
                  <a:cubicBezTo>
                    <a:pt x="18861" y="11464"/>
                    <a:pt x="18696" y="11628"/>
                    <a:pt x="18696" y="11829"/>
                  </a:cubicBezTo>
                  <a:cubicBezTo>
                    <a:pt x="18696" y="12030"/>
                    <a:pt x="18861" y="12191"/>
                    <a:pt x="19063" y="12191"/>
                  </a:cubicBezTo>
                  <a:cubicBezTo>
                    <a:pt x="19264" y="12191"/>
                    <a:pt x="19426" y="12030"/>
                    <a:pt x="19426" y="11829"/>
                  </a:cubicBezTo>
                  <a:cubicBezTo>
                    <a:pt x="19426" y="11628"/>
                    <a:pt x="19264" y="11464"/>
                    <a:pt x="19063" y="11464"/>
                  </a:cubicBezTo>
                  <a:close/>
                  <a:moveTo>
                    <a:pt x="1345" y="11572"/>
                  </a:moveTo>
                  <a:cubicBezTo>
                    <a:pt x="1143" y="11572"/>
                    <a:pt x="978" y="11736"/>
                    <a:pt x="978" y="11937"/>
                  </a:cubicBezTo>
                  <a:cubicBezTo>
                    <a:pt x="978" y="12138"/>
                    <a:pt x="1143" y="12299"/>
                    <a:pt x="1345" y="12299"/>
                  </a:cubicBezTo>
                  <a:cubicBezTo>
                    <a:pt x="1547" y="12299"/>
                    <a:pt x="1709" y="12138"/>
                    <a:pt x="1709" y="11937"/>
                  </a:cubicBezTo>
                  <a:cubicBezTo>
                    <a:pt x="1709" y="11737"/>
                    <a:pt x="1547" y="11572"/>
                    <a:pt x="1345" y="11572"/>
                  </a:cubicBezTo>
                  <a:close/>
                  <a:moveTo>
                    <a:pt x="2323" y="11572"/>
                  </a:moveTo>
                  <a:cubicBezTo>
                    <a:pt x="2122" y="11572"/>
                    <a:pt x="1957" y="11736"/>
                    <a:pt x="1957" y="11937"/>
                  </a:cubicBezTo>
                  <a:cubicBezTo>
                    <a:pt x="1957" y="12138"/>
                    <a:pt x="2122" y="12299"/>
                    <a:pt x="2323" y="12299"/>
                  </a:cubicBezTo>
                  <a:cubicBezTo>
                    <a:pt x="2525" y="12299"/>
                    <a:pt x="2687" y="12138"/>
                    <a:pt x="2687" y="11937"/>
                  </a:cubicBezTo>
                  <a:cubicBezTo>
                    <a:pt x="2687" y="11737"/>
                    <a:pt x="2525" y="11572"/>
                    <a:pt x="2323" y="11572"/>
                  </a:cubicBezTo>
                  <a:close/>
                  <a:moveTo>
                    <a:pt x="4389" y="11572"/>
                  </a:moveTo>
                  <a:cubicBezTo>
                    <a:pt x="4187" y="11572"/>
                    <a:pt x="4022" y="11736"/>
                    <a:pt x="4022" y="11937"/>
                  </a:cubicBezTo>
                  <a:cubicBezTo>
                    <a:pt x="4022" y="12138"/>
                    <a:pt x="4187" y="12299"/>
                    <a:pt x="4389" y="12299"/>
                  </a:cubicBezTo>
                  <a:cubicBezTo>
                    <a:pt x="4590" y="12299"/>
                    <a:pt x="4752" y="12138"/>
                    <a:pt x="4752" y="11937"/>
                  </a:cubicBezTo>
                  <a:cubicBezTo>
                    <a:pt x="4752" y="11737"/>
                    <a:pt x="4590" y="11572"/>
                    <a:pt x="4389" y="11572"/>
                  </a:cubicBezTo>
                  <a:close/>
                  <a:moveTo>
                    <a:pt x="20150" y="11572"/>
                  </a:moveTo>
                  <a:cubicBezTo>
                    <a:pt x="19948" y="11572"/>
                    <a:pt x="19783" y="11736"/>
                    <a:pt x="19783" y="11937"/>
                  </a:cubicBezTo>
                  <a:cubicBezTo>
                    <a:pt x="19783" y="12138"/>
                    <a:pt x="19948" y="12299"/>
                    <a:pt x="20150" y="12299"/>
                  </a:cubicBezTo>
                  <a:cubicBezTo>
                    <a:pt x="20351" y="12299"/>
                    <a:pt x="20513" y="12138"/>
                    <a:pt x="20513" y="11937"/>
                  </a:cubicBezTo>
                  <a:cubicBezTo>
                    <a:pt x="20513" y="11736"/>
                    <a:pt x="20351" y="11572"/>
                    <a:pt x="20150" y="11572"/>
                  </a:cubicBezTo>
                  <a:close/>
                  <a:moveTo>
                    <a:pt x="21237" y="11572"/>
                  </a:moveTo>
                  <a:cubicBezTo>
                    <a:pt x="21034" y="11572"/>
                    <a:pt x="20870" y="11736"/>
                    <a:pt x="20870" y="11937"/>
                  </a:cubicBezTo>
                  <a:cubicBezTo>
                    <a:pt x="20870" y="12138"/>
                    <a:pt x="21034" y="12299"/>
                    <a:pt x="21237" y="12299"/>
                  </a:cubicBezTo>
                  <a:cubicBezTo>
                    <a:pt x="21438" y="12299"/>
                    <a:pt x="21600" y="12138"/>
                    <a:pt x="21600" y="11937"/>
                  </a:cubicBezTo>
                  <a:cubicBezTo>
                    <a:pt x="21600" y="11736"/>
                    <a:pt x="21438" y="11572"/>
                    <a:pt x="21237" y="11572"/>
                  </a:cubicBezTo>
                  <a:close/>
                  <a:moveTo>
                    <a:pt x="1236" y="12546"/>
                  </a:moveTo>
                  <a:cubicBezTo>
                    <a:pt x="1034" y="12546"/>
                    <a:pt x="870" y="12710"/>
                    <a:pt x="870" y="12911"/>
                  </a:cubicBezTo>
                  <a:cubicBezTo>
                    <a:pt x="870" y="13111"/>
                    <a:pt x="1034" y="13272"/>
                    <a:pt x="1236" y="13272"/>
                  </a:cubicBezTo>
                  <a:cubicBezTo>
                    <a:pt x="1438" y="13272"/>
                    <a:pt x="1600" y="13111"/>
                    <a:pt x="1600" y="12911"/>
                  </a:cubicBezTo>
                  <a:cubicBezTo>
                    <a:pt x="1600" y="12710"/>
                    <a:pt x="1438" y="12546"/>
                    <a:pt x="1236" y="12546"/>
                  </a:cubicBezTo>
                  <a:close/>
                  <a:moveTo>
                    <a:pt x="3410" y="12546"/>
                  </a:moveTo>
                  <a:cubicBezTo>
                    <a:pt x="3209" y="12546"/>
                    <a:pt x="3044" y="12710"/>
                    <a:pt x="3044" y="12911"/>
                  </a:cubicBezTo>
                  <a:cubicBezTo>
                    <a:pt x="3044" y="13111"/>
                    <a:pt x="3209" y="13272"/>
                    <a:pt x="3410" y="13272"/>
                  </a:cubicBezTo>
                  <a:cubicBezTo>
                    <a:pt x="3612" y="13272"/>
                    <a:pt x="3774" y="13111"/>
                    <a:pt x="3774" y="12911"/>
                  </a:cubicBezTo>
                  <a:cubicBezTo>
                    <a:pt x="3774" y="12710"/>
                    <a:pt x="3612" y="12546"/>
                    <a:pt x="3410" y="12546"/>
                  </a:cubicBezTo>
                  <a:close/>
                  <a:moveTo>
                    <a:pt x="4497" y="12546"/>
                  </a:moveTo>
                  <a:cubicBezTo>
                    <a:pt x="4295" y="12546"/>
                    <a:pt x="4130" y="12710"/>
                    <a:pt x="4130" y="12911"/>
                  </a:cubicBezTo>
                  <a:cubicBezTo>
                    <a:pt x="4130" y="13111"/>
                    <a:pt x="4295" y="13272"/>
                    <a:pt x="4497" y="13272"/>
                  </a:cubicBezTo>
                  <a:cubicBezTo>
                    <a:pt x="4699" y="13272"/>
                    <a:pt x="4861" y="13111"/>
                    <a:pt x="4861" y="12911"/>
                  </a:cubicBezTo>
                  <a:cubicBezTo>
                    <a:pt x="4861" y="12710"/>
                    <a:pt x="4699" y="12546"/>
                    <a:pt x="4497" y="12546"/>
                  </a:cubicBezTo>
                  <a:close/>
                  <a:moveTo>
                    <a:pt x="6563" y="12546"/>
                  </a:moveTo>
                  <a:cubicBezTo>
                    <a:pt x="6361" y="12546"/>
                    <a:pt x="6196" y="12710"/>
                    <a:pt x="6196" y="12911"/>
                  </a:cubicBezTo>
                  <a:cubicBezTo>
                    <a:pt x="6196" y="13112"/>
                    <a:pt x="6361" y="13272"/>
                    <a:pt x="6563" y="13272"/>
                  </a:cubicBezTo>
                  <a:cubicBezTo>
                    <a:pt x="6764" y="13272"/>
                    <a:pt x="6926" y="13112"/>
                    <a:pt x="6926" y="12911"/>
                  </a:cubicBezTo>
                  <a:cubicBezTo>
                    <a:pt x="6926" y="12710"/>
                    <a:pt x="6764" y="12546"/>
                    <a:pt x="6563" y="12546"/>
                  </a:cubicBezTo>
                  <a:close/>
                  <a:moveTo>
                    <a:pt x="7650" y="12546"/>
                  </a:moveTo>
                  <a:cubicBezTo>
                    <a:pt x="7448" y="12546"/>
                    <a:pt x="7283" y="12710"/>
                    <a:pt x="7283" y="12911"/>
                  </a:cubicBezTo>
                  <a:cubicBezTo>
                    <a:pt x="7283" y="13112"/>
                    <a:pt x="7448" y="13272"/>
                    <a:pt x="7650" y="13272"/>
                  </a:cubicBezTo>
                  <a:cubicBezTo>
                    <a:pt x="7851" y="13272"/>
                    <a:pt x="8013" y="13112"/>
                    <a:pt x="8013" y="12911"/>
                  </a:cubicBezTo>
                  <a:cubicBezTo>
                    <a:pt x="8013" y="12710"/>
                    <a:pt x="7851" y="12546"/>
                    <a:pt x="7650" y="12546"/>
                  </a:cubicBezTo>
                  <a:close/>
                  <a:moveTo>
                    <a:pt x="8628" y="12546"/>
                  </a:moveTo>
                  <a:cubicBezTo>
                    <a:pt x="8426" y="12546"/>
                    <a:pt x="8261" y="12710"/>
                    <a:pt x="8261" y="12911"/>
                  </a:cubicBezTo>
                  <a:cubicBezTo>
                    <a:pt x="8261" y="13112"/>
                    <a:pt x="8426" y="13272"/>
                    <a:pt x="8628" y="13272"/>
                  </a:cubicBezTo>
                  <a:cubicBezTo>
                    <a:pt x="8830" y="13272"/>
                    <a:pt x="8991" y="13112"/>
                    <a:pt x="8991" y="12911"/>
                  </a:cubicBezTo>
                  <a:cubicBezTo>
                    <a:pt x="8991" y="12710"/>
                    <a:pt x="8830" y="12546"/>
                    <a:pt x="8628" y="12546"/>
                  </a:cubicBezTo>
                  <a:close/>
                  <a:moveTo>
                    <a:pt x="9715" y="12546"/>
                  </a:moveTo>
                  <a:cubicBezTo>
                    <a:pt x="9513" y="12546"/>
                    <a:pt x="9348" y="12710"/>
                    <a:pt x="9348" y="12911"/>
                  </a:cubicBezTo>
                  <a:cubicBezTo>
                    <a:pt x="9348" y="13112"/>
                    <a:pt x="9513" y="13272"/>
                    <a:pt x="9715" y="13272"/>
                  </a:cubicBezTo>
                  <a:cubicBezTo>
                    <a:pt x="9917" y="13272"/>
                    <a:pt x="10078" y="13112"/>
                    <a:pt x="10078" y="12911"/>
                  </a:cubicBezTo>
                  <a:cubicBezTo>
                    <a:pt x="10078" y="12710"/>
                    <a:pt x="9917" y="12546"/>
                    <a:pt x="9715" y="12546"/>
                  </a:cubicBezTo>
                  <a:close/>
                  <a:moveTo>
                    <a:pt x="10802" y="12546"/>
                  </a:moveTo>
                  <a:cubicBezTo>
                    <a:pt x="10600" y="12546"/>
                    <a:pt x="10435" y="12710"/>
                    <a:pt x="10435" y="12911"/>
                  </a:cubicBezTo>
                  <a:cubicBezTo>
                    <a:pt x="10435" y="13112"/>
                    <a:pt x="10600" y="13272"/>
                    <a:pt x="10802" y="13272"/>
                  </a:cubicBezTo>
                  <a:cubicBezTo>
                    <a:pt x="11003" y="13272"/>
                    <a:pt x="11165" y="13112"/>
                    <a:pt x="11165" y="12911"/>
                  </a:cubicBezTo>
                  <a:cubicBezTo>
                    <a:pt x="11165" y="12710"/>
                    <a:pt x="11003" y="12546"/>
                    <a:pt x="10802" y="12546"/>
                  </a:cubicBezTo>
                  <a:close/>
                  <a:moveTo>
                    <a:pt x="11780" y="12546"/>
                  </a:moveTo>
                  <a:cubicBezTo>
                    <a:pt x="11578" y="12546"/>
                    <a:pt x="11413" y="12710"/>
                    <a:pt x="11413" y="12911"/>
                  </a:cubicBezTo>
                  <a:cubicBezTo>
                    <a:pt x="11413" y="13112"/>
                    <a:pt x="11578" y="13272"/>
                    <a:pt x="11780" y="13272"/>
                  </a:cubicBezTo>
                  <a:cubicBezTo>
                    <a:pt x="11982" y="13272"/>
                    <a:pt x="12143" y="13112"/>
                    <a:pt x="12143" y="12911"/>
                  </a:cubicBezTo>
                  <a:cubicBezTo>
                    <a:pt x="12143" y="12710"/>
                    <a:pt x="11982" y="12546"/>
                    <a:pt x="11780" y="12546"/>
                  </a:cubicBezTo>
                  <a:close/>
                  <a:moveTo>
                    <a:pt x="12867" y="12546"/>
                  </a:moveTo>
                  <a:cubicBezTo>
                    <a:pt x="12665" y="12546"/>
                    <a:pt x="12500" y="12710"/>
                    <a:pt x="12500" y="12911"/>
                  </a:cubicBezTo>
                  <a:cubicBezTo>
                    <a:pt x="12500" y="13112"/>
                    <a:pt x="12665" y="13272"/>
                    <a:pt x="12867" y="13272"/>
                  </a:cubicBezTo>
                  <a:cubicBezTo>
                    <a:pt x="13069" y="13272"/>
                    <a:pt x="13230" y="13112"/>
                    <a:pt x="13230" y="12911"/>
                  </a:cubicBezTo>
                  <a:cubicBezTo>
                    <a:pt x="13230" y="12710"/>
                    <a:pt x="13069" y="12546"/>
                    <a:pt x="12867" y="12546"/>
                  </a:cubicBezTo>
                  <a:close/>
                  <a:moveTo>
                    <a:pt x="13845" y="12546"/>
                  </a:moveTo>
                  <a:cubicBezTo>
                    <a:pt x="13644" y="12546"/>
                    <a:pt x="13478" y="12710"/>
                    <a:pt x="13478" y="12911"/>
                  </a:cubicBezTo>
                  <a:cubicBezTo>
                    <a:pt x="13478" y="13112"/>
                    <a:pt x="13644" y="13272"/>
                    <a:pt x="13845" y="13272"/>
                  </a:cubicBezTo>
                  <a:cubicBezTo>
                    <a:pt x="14047" y="13272"/>
                    <a:pt x="14209" y="13112"/>
                    <a:pt x="14209" y="12911"/>
                  </a:cubicBezTo>
                  <a:cubicBezTo>
                    <a:pt x="14209" y="12710"/>
                    <a:pt x="14047" y="12546"/>
                    <a:pt x="13845" y="12546"/>
                  </a:cubicBezTo>
                  <a:close/>
                  <a:moveTo>
                    <a:pt x="14932" y="12546"/>
                  </a:moveTo>
                  <a:cubicBezTo>
                    <a:pt x="14730" y="12546"/>
                    <a:pt x="14565" y="12710"/>
                    <a:pt x="14565" y="12911"/>
                  </a:cubicBezTo>
                  <a:cubicBezTo>
                    <a:pt x="14565" y="13112"/>
                    <a:pt x="14730" y="13272"/>
                    <a:pt x="14932" y="13272"/>
                  </a:cubicBezTo>
                  <a:cubicBezTo>
                    <a:pt x="15134" y="13272"/>
                    <a:pt x="15296" y="13112"/>
                    <a:pt x="15296" y="12911"/>
                  </a:cubicBezTo>
                  <a:cubicBezTo>
                    <a:pt x="15296" y="12710"/>
                    <a:pt x="15134" y="12546"/>
                    <a:pt x="14932" y="12546"/>
                  </a:cubicBezTo>
                  <a:close/>
                  <a:moveTo>
                    <a:pt x="16019" y="12546"/>
                  </a:moveTo>
                  <a:cubicBezTo>
                    <a:pt x="15817" y="12546"/>
                    <a:pt x="15652" y="12710"/>
                    <a:pt x="15652" y="12911"/>
                  </a:cubicBezTo>
                  <a:cubicBezTo>
                    <a:pt x="15652" y="13112"/>
                    <a:pt x="15817" y="13272"/>
                    <a:pt x="16019" y="13272"/>
                  </a:cubicBezTo>
                  <a:cubicBezTo>
                    <a:pt x="16221" y="13272"/>
                    <a:pt x="16383" y="13112"/>
                    <a:pt x="16383" y="12911"/>
                  </a:cubicBezTo>
                  <a:cubicBezTo>
                    <a:pt x="16383" y="12710"/>
                    <a:pt x="16221" y="12546"/>
                    <a:pt x="16019" y="12546"/>
                  </a:cubicBezTo>
                  <a:close/>
                  <a:moveTo>
                    <a:pt x="16997" y="12546"/>
                  </a:moveTo>
                  <a:cubicBezTo>
                    <a:pt x="16795" y="12546"/>
                    <a:pt x="16631" y="12710"/>
                    <a:pt x="16631" y="12911"/>
                  </a:cubicBezTo>
                  <a:cubicBezTo>
                    <a:pt x="16631" y="13112"/>
                    <a:pt x="16795" y="13272"/>
                    <a:pt x="16997" y="13272"/>
                  </a:cubicBezTo>
                  <a:cubicBezTo>
                    <a:pt x="17199" y="13272"/>
                    <a:pt x="17361" y="13112"/>
                    <a:pt x="17361" y="12911"/>
                  </a:cubicBezTo>
                  <a:cubicBezTo>
                    <a:pt x="17361" y="12710"/>
                    <a:pt x="17199" y="12546"/>
                    <a:pt x="16997" y="12546"/>
                  </a:cubicBezTo>
                  <a:close/>
                  <a:moveTo>
                    <a:pt x="18084" y="12546"/>
                  </a:moveTo>
                  <a:cubicBezTo>
                    <a:pt x="17883" y="12546"/>
                    <a:pt x="17718" y="12710"/>
                    <a:pt x="17718" y="12911"/>
                  </a:cubicBezTo>
                  <a:cubicBezTo>
                    <a:pt x="17718" y="13112"/>
                    <a:pt x="17883" y="13272"/>
                    <a:pt x="18084" y="13272"/>
                  </a:cubicBezTo>
                  <a:cubicBezTo>
                    <a:pt x="18286" y="13272"/>
                    <a:pt x="18448" y="13112"/>
                    <a:pt x="18448" y="12911"/>
                  </a:cubicBezTo>
                  <a:cubicBezTo>
                    <a:pt x="18448" y="12710"/>
                    <a:pt x="18286" y="12546"/>
                    <a:pt x="18084" y="12546"/>
                  </a:cubicBezTo>
                  <a:close/>
                  <a:moveTo>
                    <a:pt x="19063" y="12546"/>
                  </a:moveTo>
                  <a:cubicBezTo>
                    <a:pt x="18861" y="12546"/>
                    <a:pt x="18696" y="12710"/>
                    <a:pt x="18696" y="12911"/>
                  </a:cubicBezTo>
                  <a:cubicBezTo>
                    <a:pt x="18696" y="13112"/>
                    <a:pt x="18861" y="13272"/>
                    <a:pt x="19063" y="13272"/>
                  </a:cubicBezTo>
                  <a:cubicBezTo>
                    <a:pt x="19264" y="13272"/>
                    <a:pt x="19426" y="13112"/>
                    <a:pt x="19426" y="12911"/>
                  </a:cubicBezTo>
                  <a:cubicBezTo>
                    <a:pt x="19426" y="12710"/>
                    <a:pt x="19264" y="12546"/>
                    <a:pt x="19063" y="12546"/>
                  </a:cubicBezTo>
                  <a:close/>
                  <a:moveTo>
                    <a:pt x="20150" y="12654"/>
                  </a:moveTo>
                  <a:cubicBezTo>
                    <a:pt x="19948" y="12654"/>
                    <a:pt x="19783" y="12818"/>
                    <a:pt x="19783" y="13019"/>
                  </a:cubicBezTo>
                  <a:cubicBezTo>
                    <a:pt x="19783" y="13219"/>
                    <a:pt x="19948" y="13380"/>
                    <a:pt x="20150" y="13380"/>
                  </a:cubicBezTo>
                  <a:cubicBezTo>
                    <a:pt x="20351" y="13380"/>
                    <a:pt x="20513" y="13219"/>
                    <a:pt x="20513" y="13019"/>
                  </a:cubicBezTo>
                  <a:cubicBezTo>
                    <a:pt x="20513" y="12818"/>
                    <a:pt x="20351" y="12654"/>
                    <a:pt x="20150" y="12654"/>
                  </a:cubicBezTo>
                  <a:close/>
                  <a:moveTo>
                    <a:pt x="8628" y="13519"/>
                  </a:moveTo>
                  <a:cubicBezTo>
                    <a:pt x="8426" y="13519"/>
                    <a:pt x="8261" y="13683"/>
                    <a:pt x="8261" y="13884"/>
                  </a:cubicBezTo>
                  <a:cubicBezTo>
                    <a:pt x="8261" y="14085"/>
                    <a:pt x="8426" y="14249"/>
                    <a:pt x="8628" y="14249"/>
                  </a:cubicBezTo>
                  <a:cubicBezTo>
                    <a:pt x="8830" y="14249"/>
                    <a:pt x="8991" y="14085"/>
                    <a:pt x="8991" y="13884"/>
                  </a:cubicBezTo>
                  <a:cubicBezTo>
                    <a:pt x="8991" y="13683"/>
                    <a:pt x="8830" y="13519"/>
                    <a:pt x="8628" y="13519"/>
                  </a:cubicBezTo>
                  <a:close/>
                  <a:moveTo>
                    <a:pt x="9715" y="13519"/>
                  </a:moveTo>
                  <a:cubicBezTo>
                    <a:pt x="9513" y="13519"/>
                    <a:pt x="9348" y="13683"/>
                    <a:pt x="9348" y="13884"/>
                  </a:cubicBezTo>
                  <a:cubicBezTo>
                    <a:pt x="9348" y="14085"/>
                    <a:pt x="9513" y="14249"/>
                    <a:pt x="9715" y="14249"/>
                  </a:cubicBezTo>
                  <a:cubicBezTo>
                    <a:pt x="9917" y="14249"/>
                    <a:pt x="10078" y="14085"/>
                    <a:pt x="10078" y="13884"/>
                  </a:cubicBezTo>
                  <a:cubicBezTo>
                    <a:pt x="10078" y="13683"/>
                    <a:pt x="9917" y="13519"/>
                    <a:pt x="9715" y="13519"/>
                  </a:cubicBezTo>
                  <a:close/>
                  <a:moveTo>
                    <a:pt x="10802" y="13519"/>
                  </a:moveTo>
                  <a:cubicBezTo>
                    <a:pt x="10600" y="13519"/>
                    <a:pt x="10435" y="13683"/>
                    <a:pt x="10435" y="13884"/>
                  </a:cubicBezTo>
                  <a:cubicBezTo>
                    <a:pt x="10435" y="14085"/>
                    <a:pt x="10600" y="14249"/>
                    <a:pt x="10802" y="14249"/>
                  </a:cubicBezTo>
                  <a:cubicBezTo>
                    <a:pt x="11003" y="14249"/>
                    <a:pt x="11165" y="14085"/>
                    <a:pt x="11165" y="13884"/>
                  </a:cubicBezTo>
                  <a:cubicBezTo>
                    <a:pt x="11165" y="13683"/>
                    <a:pt x="11003" y="13519"/>
                    <a:pt x="10802" y="13519"/>
                  </a:cubicBezTo>
                  <a:close/>
                  <a:moveTo>
                    <a:pt x="11780" y="13519"/>
                  </a:moveTo>
                  <a:cubicBezTo>
                    <a:pt x="11578" y="13519"/>
                    <a:pt x="11413" y="13683"/>
                    <a:pt x="11413" y="13884"/>
                  </a:cubicBezTo>
                  <a:cubicBezTo>
                    <a:pt x="11413" y="14085"/>
                    <a:pt x="11578" y="14249"/>
                    <a:pt x="11780" y="14249"/>
                  </a:cubicBezTo>
                  <a:cubicBezTo>
                    <a:pt x="11982" y="14249"/>
                    <a:pt x="12143" y="14085"/>
                    <a:pt x="12143" y="13884"/>
                  </a:cubicBezTo>
                  <a:cubicBezTo>
                    <a:pt x="12143" y="13683"/>
                    <a:pt x="11982" y="13519"/>
                    <a:pt x="11780" y="13519"/>
                  </a:cubicBezTo>
                  <a:close/>
                  <a:moveTo>
                    <a:pt x="12867" y="13519"/>
                  </a:moveTo>
                  <a:cubicBezTo>
                    <a:pt x="12665" y="13519"/>
                    <a:pt x="12500" y="13683"/>
                    <a:pt x="12500" y="13884"/>
                  </a:cubicBezTo>
                  <a:cubicBezTo>
                    <a:pt x="12500" y="14085"/>
                    <a:pt x="12665" y="14249"/>
                    <a:pt x="12867" y="14249"/>
                  </a:cubicBezTo>
                  <a:cubicBezTo>
                    <a:pt x="13069" y="14249"/>
                    <a:pt x="13230" y="14085"/>
                    <a:pt x="13230" y="13884"/>
                  </a:cubicBezTo>
                  <a:cubicBezTo>
                    <a:pt x="13230" y="13683"/>
                    <a:pt x="13069" y="13519"/>
                    <a:pt x="12867" y="13519"/>
                  </a:cubicBezTo>
                  <a:close/>
                  <a:moveTo>
                    <a:pt x="13845" y="13519"/>
                  </a:moveTo>
                  <a:cubicBezTo>
                    <a:pt x="13644" y="13519"/>
                    <a:pt x="13478" y="13683"/>
                    <a:pt x="13478" y="13884"/>
                  </a:cubicBezTo>
                  <a:cubicBezTo>
                    <a:pt x="13478" y="14085"/>
                    <a:pt x="13644" y="14249"/>
                    <a:pt x="13845" y="14249"/>
                  </a:cubicBezTo>
                  <a:cubicBezTo>
                    <a:pt x="14047" y="14249"/>
                    <a:pt x="14209" y="14085"/>
                    <a:pt x="14209" y="13884"/>
                  </a:cubicBezTo>
                  <a:cubicBezTo>
                    <a:pt x="14209" y="13683"/>
                    <a:pt x="14047" y="13519"/>
                    <a:pt x="13845" y="13519"/>
                  </a:cubicBezTo>
                  <a:close/>
                  <a:moveTo>
                    <a:pt x="14932" y="13519"/>
                  </a:moveTo>
                  <a:cubicBezTo>
                    <a:pt x="14730" y="13519"/>
                    <a:pt x="14565" y="13683"/>
                    <a:pt x="14565" y="13884"/>
                  </a:cubicBezTo>
                  <a:cubicBezTo>
                    <a:pt x="14565" y="14085"/>
                    <a:pt x="14730" y="14249"/>
                    <a:pt x="14932" y="14249"/>
                  </a:cubicBezTo>
                  <a:cubicBezTo>
                    <a:pt x="15134" y="14249"/>
                    <a:pt x="15296" y="14085"/>
                    <a:pt x="15296" y="13884"/>
                  </a:cubicBezTo>
                  <a:cubicBezTo>
                    <a:pt x="15296" y="13683"/>
                    <a:pt x="15134" y="13519"/>
                    <a:pt x="14932" y="13519"/>
                  </a:cubicBezTo>
                  <a:close/>
                  <a:moveTo>
                    <a:pt x="16019" y="13519"/>
                  </a:moveTo>
                  <a:cubicBezTo>
                    <a:pt x="15817" y="13519"/>
                    <a:pt x="15652" y="13683"/>
                    <a:pt x="15652" y="13884"/>
                  </a:cubicBezTo>
                  <a:cubicBezTo>
                    <a:pt x="15652" y="14085"/>
                    <a:pt x="15817" y="14249"/>
                    <a:pt x="16019" y="14249"/>
                  </a:cubicBezTo>
                  <a:cubicBezTo>
                    <a:pt x="16221" y="14249"/>
                    <a:pt x="16383" y="14085"/>
                    <a:pt x="16383" y="13884"/>
                  </a:cubicBezTo>
                  <a:cubicBezTo>
                    <a:pt x="16383" y="13683"/>
                    <a:pt x="16221" y="13519"/>
                    <a:pt x="16019" y="13519"/>
                  </a:cubicBezTo>
                  <a:close/>
                  <a:moveTo>
                    <a:pt x="16997" y="13519"/>
                  </a:moveTo>
                  <a:cubicBezTo>
                    <a:pt x="16795" y="13519"/>
                    <a:pt x="16631" y="13683"/>
                    <a:pt x="16631" y="13884"/>
                  </a:cubicBezTo>
                  <a:cubicBezTo>
                    <a:pt x="16631" y="14085"/>
                    <a:pt x="16795" y="14249"/>
                    <a:pt x="16997" y="14249"/>
                  </a:cubicBezTo>
                  <a:cubicBezTo>
                    <a:pt x="17199" y="14249"/>
                    <a:pt x="17361" y="14085"/>
                    <a:pt x="17361" y="13884"/>
                  </a:cubicBezTo>
                  <a:cubicBezTo>
                    <a:pt x="17361" y="13683"/>
                    <a:pt x="17199" y="13519"/>
                    <a:pt x="16997" y="13519"/>
                  </a:cubicBezTo>
                  <a:close/>
                  <a:moveTo>
                    <a:pt x="18084" y="13519"/>
                  </a:moveTo>
                  <a:cubicBezTo>
                    <a:pt x="17883" y="13519"/>
                    <a:pt x="17718" y="13683"/>
                    <a:pt x="17718" y="13884"/>
                  </a:cubicBezTo>
                  <a:cubicBezTo>
                    <a:pt x="17718" y="14085"/>
                    <a:pt x="17883" y="14249"/>
                    <a:pt x="18084" y="14249"/>
                  </a:cubicBezTo>
                  <a:cubicBezTo>
                    <a:pt x="18286" y="14249"/>
                    <a:pt x="18448" y="14085"/>
                    <a:pt x="18448" y="13884"/>
                  </a:cubicBezTo>
                  <a:cubicBezTo>
                    <a:pt x="18448" y="13683"/>
                    <a:pt x="18286" y="13519"/>
                    <a:pt x="18084" y="13519"/>
                  </a:cubicBezTo>
                  <a:close/>
                  <a:moveTo>
                    <a:pt x="19063" y="13519"/>
                  </a:moveTo>
                  <a:cubicBezTo>
                    <a:pt x="18861" y="13519"/>
                    <a:pt x="18696" y="13683"/>
                    <a:pt x="18696" y="13884"/>
                  </a:cubicBezTo>
                  <a:cubicBezTo>
                    <a:pt x="18696" y="14085"/>
                    <a:pt x="18861" y="14249"/>
                    <a:pt x="19063" y="14249"/>
                  </a:cubicBezTo>
                  <a:cubicBezTo>
                    <a:pt x="19264" y="14249"/>
                    <a:pt x="19426" y="14085"/>
                    <a:pt x="19426" y="13884"/>
                  </a:cubicBezTo>
                  <a:cubicBezTo>
                    <a:pt x="19426" y="13683"/>
                    <a:pt x="19264" y="13519"/>
                    <a:pt x="19063" y="13519"/>
                  </a:cubicBezTo>
                  <a:close/>
                  <a:moveTo>
                    <a:pt x="20150" y="13519"/>
                  </a:moveTo>
                  <a:cubicBezTo>
                    <a:pt x="19948" y="13519"/>
                    <a:pt x="19783" y="13683"/>
                    <a:pt x="19783" y="13884"/>
                  </a:cubicBezTo>
                  <a:cubicBezTo>
                    <a:pt x="19783" y="14085"/>
                    <a:pt x="19948" y="14249"/>
                    <a:pt x="20150" y="14249"/>
                  </a:cubicBezTo>
                  <a:cubicBezTo>
                    <a:pt x="20352" y="14249"/>
                    <a:pt x="20513" y="14085"/>
                    <a:pt x="20513" y="13884"/>
                  </a:cubicBezTo>
                  <a:cubicBezTo>
                    <a:pt x="20513" y="13683"/>
                    <a:pt x="20352" y="13519"/>
                    <a:pt x="20150" y="13519"/>
                  </a:cubicBezTo>
                  <a:close/>
                  <a:moveTo>
                    <a:pt x="5476" y="13627"/>
                  </a:moveTo>
                  <a:cubicBezTo>
                    <a:pt x="5273" y="13627"/>
                    <a:pt x="5109" y="13791"/>
                    <a:pt x="5109" y="13992"/>
                  </a:cubicBezTo>
                  <a:cubicBezTo>
                    <a:pt x="5109" y="14193"/>
                    <a:pt x="5273" y="14357"/>
                    <a:pt x="5476" y="14357"/>
                  </a:cubicBezTo>
                  <a:cubicBezTo>
                    <a:pt x="5677" y="14357"/>
                    <a:pt x="5839" y="14193"/>
                    <a:pt x="5839" y="13992"/>
                  </a:cubicBezTo>
                  <a:cubicBezTo>
                    <a:pt x="5839" y="13791"/>
                    <a:pt x="5677" y="13627"/>
                    <a:pt x="5476" y="13627"/>
                  </a:cubicBezTo>
                  <a:close/>
                  <a:moveTo>
                    <a:pt x="6454" y="13627"/>
                  </a:moveTo>
                  <a:cubicBezTo>
                    <a:pt x="6252" y="13627"/>
                    <a:pt x="6087" y="13791"/>
                    <a:pt x="6087" y="13992"/>
                  </a:cubicBezTo>
                  <a:cubicBezTo>
                    <a:pt x="6087" y="14193"/>
                    <a:pt x="6252" y="14357"/>
                    <a:pt x="6454" y="14357"/>
                  </a:cubicBezTo>
                  <a:cubicBezTo>
                    <a:pt x="6656" y="14357"/>
                    <a:pt x="6817" y="14193"/>
                    <a:pt x="6817" y="13992"/>
                  </a:cubicBezTo>
                  <a:cubicBezTo>
                    <a:pt x="6817" y="13791"/>
                    <a:pt x="6656" y="13627"/>
                    <a:pt x="6454" y="13627"/>
                  </a:cubicBezTo>
                  <a:close/>
                  <a:moveTo>
                    <a:pt x="7541" y="13627"/>
                  </a:moveTo>
                  <a:cubicBezTo>
                    <a:pt x="7339" y="13627"/>
                    <a:pt x="7174" y="13791"/>
                    <a:pt x="7174" y="13992"/>
                  </a:cubicBezTo>
                  <a:cubicBezTo>
                    <a:pt x="7174" y="14193"/>
                    <a:pt x="7339" y="14357"/>
                    <a:pt x="7541" y="14357"/>
                  </a:cubicBezTo>
                  <a:cubicBezTo>
                    <a:pt x="7743" y="14357"/>
                    <a:pt x="7904" y="14193"/>
                    <a:pt x="7904" y="13992"/>
                  </a:cubicBezTo>
                  <a:cubicBezTo>
                    <a:pt x="7904" y="13791"/>
                    <a:pt x="7743" y="13627"/>
                    <a:pt x="7541" y="13627"/>
                  </a:cubicBezTo>
                  <a:close/>
                  <a:moveTo>
                    <a:pt x="8628" y="14601"/>
                  </a:moveTo>
                  <a:cubicBezTo>
                    <a:pt x="8426" y="14601"/>
                    <a:pt x="8261" y="14765"/>
                    <a:pt x="8261" y="14966"/>
                  </a:cubicBezTo>
                  <a:cubicBezTo>
                    <a:pt x="8261" y="15166"/>
                    <a:pt x="8426" y="15327"/>
                    <a:pt x="8628" y="15327"/>
                  </a:cubicBezTo>
                  <a:cubicBezTo>
                    <a:pt x="8830" y="15327"/>
                    <a:pt x="8991" y="15166"/>
                    <a:pt x="8991" y="14966"/>
                  </a:cubicBezTo>
                  <a:cubicBezTo>
                    <a:pt x="8991" y="14765"/>
                    <a:pt x="8830" y="14601"/>
                    <a:pt x="8628" y="14601"/>
                  </a:cubicBezTo>
                  <a:close/>
                  <a:moveTo>
                    <a:pt x="9715" y="14601"/>
                  </a:moveTo>
                  <a:cubicBezTo>
                    <a:pt x="9513" y="14601"/>
                    <a:pt x="9348" y="14765"/>
                    <a:pt x="9348" y="14966"/>
                  </a:cubicBezTo>
                  <a:cubicBezTo>
                    <a:pt x="9348" y="15166"/>
                    <a:pt x="9513" y="15327"/>
                    <a:pt x="9715" y="15327"/>
                  </a:cubicBezTo>
                  <a:cubicBezTo>
                    <a:pt x="9917" y="15327"/>
                    <a:pt x="10078" y="15166"/>
                    <a:pt x="10078" y="14966"/>
                  </a:cubicBezTo>
                  <a:cubicBezTo>
                    <a:pt x="10078" y="14765"/>
                    <a:pt x="9917" y="14601"/>
                    <a:pt x="9715" y="14601"/>
                  </a:cubicBezTo>
                  <a:close/>
                  <a:moveTo>
                    <a:pt x="10802" y="14601"/>
                  </a:moveTo>
                  <a:cubicBezTo>
                    <a:pt x="10600" y="14601"/>
                    <a:pt x="10435" y="14765"/>
                    <a:pt x="10435" y="14966"/>
                  </a:cubicBezTo>
                  <a:cubicBezTo>
                    <a:pt x="10435" y="15166"/>
                    <a:pt x="10600" y="15327"/>
                    <a:pt x="10802" y="15327"/>
                  </a:cubicBezTo>
                  <a:cubicBezTo>
                    <a:pt x="11003" y="15327"/>
                    <a:pt x="11165" y="15166"/>
                    <a:pt x="11165" y="14966"/>
                  </a:cubicBezTo>
                  <a:cubicBezTo>
                    <a:pt x="11165" y="14765"/>
                    <a:pt x="11003" y="14601"/>
                    <a:pt x="10802" y="14601"/>
                  </a:cubicBezTo>
                  <a:close/>
                  <a:moveTo>
                    <a:pt x="11780" y="14601"/>
                  </a:moveTo>
                  <a:cubicBezTo>
                    <a:pt x="11578" y="14601"/>
                    <a:pt x="11413" y="14765"/>
                    <a:pt x="11413" y="14966"/>
                  </a:cubicBezTo>
                  <a:cubicBezTo>
                    <a:pt x="11413" y="15166"/>
                    <a:pt x="11578" y="15327"/>
                    <a:pt x="11780" y="15327"/>
                  </a:cubicBezTo>
                  <a:cubicBezTo>
                    <a:pt x="11982" y="15327"/>
                    <a:pt x="12143" y="15166"/>
                    <a:pt x="12143" y="14966"/>
                  </a:cubicBezTo>
                  <a:cubicBezTo>
                    <a:pt x="12143" y="14765"/>
                    <a:pt x="11982" y="14601"/>
                    <a:pt x="11780" y="14601"/>
                  </a:cubicBezTo>
                  <a:close/>
                  <a:moveTo>
                    <a:pt x="12867" y="14601"/>
                  </a:moveTo>
                  <a:cubicBezTo>
                    <a:pt x="12665" y="14601"/>
                    <a:pt x="12500" y="14765"/>
                    <a:pt x="12500" y="14966"/>
                  </a:cubicBezTo>
                  <a:cubicBezTo>
                    <a:pt x="12500" y="15166"/>
                    <a:pt x="12665" y="15327"/>
                    <a:pt x="12867" y="15327"/>
                  </a:cubicBezTo>
                  <a:cubicBezTo>
                    <a:pt x="13069" y="15327"/>
                    <a:pt x="13230" y="15166"/>
                    <a:pt x="13230" y="14966"/>
                  </a:cubicBezTo>
                  <a:cubicBezTo>
                    <a:pt x="13230" y="14765"/>
                    <a:pt x="13069" y="14601"/>
                    <a:pt x="12867" y="14601"/>
                  </a:cubicBezTo>
                  <a:close/>
                  <a:moveTo>
                    <a:pt x="13845" y="14601"/>
                  </a:moveTo>
                  <a:cubicBezTo>
                    <a:pt x="13644" y="14601"/>
                    <a:pt x="13478" y="14765"/>
                    <a:pt x="13478" y="14966"/>
                  </a:cubicBezTo>
                  <a:cubicBezTo>
                    <a:pt x="13478" y="15166"/>
                    <a:pt x="13644" y="15327"/>
                    <a:pt x="13845" y="15327"/>
                  </a:cubicBezTo>
                  <a:cubicBezTo>
                    <a:pt x="14047" y="15327"/>
                    <a:pt x="14209" y="15166"/>
                    <a:pt x="14209" y="14966"/>
                  </a:cubicBezTo>
                  <a:cubicBezTo>
                    <a:pt x="14209" y="14765"/>
                    <a:pt x="14047" y="14601"/>
                    <a:pt x="13845" y="14601"/>
                  </a:cubicBezTo>
                  <a:close/>
                  <a:moveTo>
                    <a:pt x="14932" y="14601"/>
                  </a:moveTo>
                  <a:cubicBezTo>
                    <a:pt x="14730" y="14601"/>
                    <a:pt x="14565" y="14765"/>
                    <a:pt x="14565" y="14966"/>
                  </a:cubicBezTo>
                  <a:cubicBezTo>
                    <a:pt x="14565" y="15166"/>
                    <a:pt x="14730" y="15327"/>
                    <a:pt x="14932" y="15327"/>
                  </a:cubicBezTo>
                  <a:cubicBezTo>
                    <a:pt x="15134" y="15327"/>
                    <a:pt x="15296" y="15166"/>
                    <a:pt x="15296" y="14966"/>
                  </a:cubicBezTo>
                  <a:cubicBezTo>
                    <a:pt x="15296" y="14765"/>
                    <a:pt x="15134" y="14601"/>
                    <a:pt x="14932" y="14601"/>
                  </a:cubicBezTo>
                  <a:close/>
                  <a:moveTo>
                    <a:pt x="16019" y="14601"/>
                  </a:moveTo>
                  <a:cubicBezTo>
                    <a:pt x="15817" y="14601"/>
                    <a:pt x="15652" y="14765"/>
                    <a:pt x="15652" y="14966"/>
                  </a:cubicBezTo>
                  <a:cubicBezTo>
                    <a:pt x="15652" y="15166"/>
                    <a:pt x="15817" y="15327"/>
                    <a:pt x="16019" y="15327"/>
                  </a:cubicBezTo>
                  <a:cubicBezTo>
                    <a:pt x="16221" y="15327"/>
                    <a:pt x="16383" y="15166"/>
                    <a:pt x="16383" y="14966"/>
                  </a:cubicBezTo>
                  <a:cubicBezTo>
                    <a:pt x="16383" y="14765"/>
                    <a:pt x="16221" y="14601"/>
                    <a:pt x="16019" y="14601"/>
                  </a:cubicBezTo>
                  <a:close/>
                  <a:moveTo>
                    <a:pt x="16997" y="14601"/>
                  </a:moveTo>
                  <a:cubicBezTo>
                    <a:pt x="16795" y="14601"/>
                    <a:pt x="16631" y="14765"/>
                    <a:pt x="16631" y="14966"/>
                  </a:cubicBezTo>
                  <a:cubicBezTo>
                    <a:pt x="16631" y="15166"/>
                    <a:pt x="16795" y="15327"/>
                    <a:pt x="16997" y="15327"/>
                  </a:cubicBezTo>
                  <a:cubicBezTo>
                    <a:pt x="17199" y="15327"/>
                    <a:pt x="17361" y="15166"/>
                    <a:pt x="17361" y="14966"/>
                  </a:cubicBezTo>
                  <a:cubicBezTo>
                    <a:pt x="17361" y="14765"/>
                    <a:pt x="17199" y="14601"/>
                    <a:pt x="16997" y="14601"/>
                  </a:cubicBezTo>
                  <a:close/>
                  <a:moveTo>
                    <a:pt x="18084" y="14601"/>
                  </a:moveTo>
                  <a:cubicBezTo>
                    <a:pt x="17883" y="14601"/>
                    <a:pt x="17718" y="14765"/>
                    <a:pt x="17718" y="14966"/>
                  </a:cubicBezTo>
                  <a:cubicBezTo>
                    <a:pt x="17718" y="15166"/>
                    <a:pt x="17883" y="15327"/>
                    <a:pt x="18084" y="15327"/>
                  </a:cubicBezTo>
                  <a:cubicBezTo>
                    <a:pt x="18286" y="15327"/>
                    <a:pt x="18448" y="15166"/>
                    <a:pt x="18448" y="14966"/>
                  </a:cubicBezTo>
                  <a:cubicBezTo>
                    <a:pt x="18448" y="14765"/>
                    <a:pt x="18286" y="14601"/>
                    <a:pt x="18084" y="14601"/>
                  </a:cubicBezTo>
                  <a:close/>
                  <a:moveTo>
                    <a:pt x="19063" y="14601"/>
                  </a:moveTo>
                  <a:cubicBezTo>
                    <a:pt x="18861" y="14601"/>
                    <a:pt x="18696" y="14765"/>
                    <a:pt x="18696" y="14966"/>
                  </a:cubicBezTo>
                  <a:cubicBezTo>
                    <a:pt x="18696" y="15166"/>
                    <a:pt x="18861" y="15327"/>
                    <a:pt x="19063" y="15327"/>
                  </a:cubicBezTo>
                  <a:cubicBezTo>
                    <a:pt x="19264" y="15327"/>
                    <a:pt x="19426" y="15166"/>
                    <a:pt x="19426" y="14966"/>
                  </a:cubicBezTo>
                  <a:cubicBezTo>
                    <a:pt x="19426" y="14765"/>
                    <a:pt x="19264" y="14601"/>
                    <a:pt x="19063" y="14601"/>
                  </a:cubicBezTo>
                  <a:close/>
                  <a:moveTo>
                    <a:pt x="3410" y="14709"/>
                  </a:moveTo>
                  <a:cubicBezTo>
                    <a:pt x="3209" y="14709"/>
                    <a:pt x="3044" y="14873"/>
                    <a:pt x="3044" y="15074"/>
                  </a:cubicBezTo>
                  <a:cubicBezTo>
                    <a:pt x="3044" y="15275"/>
                    <a:pt x="3209" y="15435"/>
                    <a:pt x="3410" y="15435"/>
                  </a:cubicBezTo>
                  <a:cubicBezTo>
                    <a:pt x="3612" y="15435"/>
                    <a:pt x="3774" y="15275"/>
                    <a:pt x="3774" y="15074"/>
                  </a:cubicBezTo>
                  <a:cubicBezTo>
                    <a:pt x="3774" y="14873"/>
                    <a:pt x="3612" y="14709"/>
                    <a:pt x="3410" y="14709"/>
                  </a:cubicBezTo>
                  <a:close/>
                  <a:moveTo>
                    <a:pt x="4497" y="14709"/>
                  </a:moveTo>
                  <a:cubicBezTo>
                    <a:pt x="4295" y="14709"/>
                    <a:pt x="4130" y="14873"/>
                    <a:pt x="4130" y="15074"/>
                  </a:cubicBezTo>
                  <a:cubicBezTo>
                    <a:pt x="4130" y="15275"/>
                    <a:pt x="4295" y="15435"/>
                    <a:pt x="4497" y="15435"/>
                  </a:cubicBezTo>
                  <a:cubicBezTo>
                    <a:pt x="4699" y="15435"/>
                    <a:pt x="4861" y="15275"/>
                    <a:pt x="4861" y="15074"/>
                  </a:cubicBezTo>
                  <a:cubicBezTo>
                    <a:pt x="4861" y="14873"/>
                    <a:pt x="4699" y="14709"/>
                    <a:pt x="4497" y="14709"/>
                  </a:cubicBezTo>
                  <a:close/>
                  <a:moveTo>
                    <a:pt x="5476" y="14709"/>
                  </a:moveTo>
                  <a:cubicBezTo>
                    <a:pt x="5273" y="14709"/>
                    <a:pt x="5109" y="14873"/>
                    <a:pt x="5109" y="15074"/>
                  </a:cubicBezTo>
                  <a:cubicBezTo>
                    <a:pt x="5109" y="15275"/>
                    <a:pt x="5273" y="15435"/>
                    <a:pt x="5476" y="15435"/>
                  </a:cubicBezTo>
                  <a:cubicBezTo>
                    <a:pt x="5677" y="15435"/>
                    <a:pt x="5839" y="15275"/>
                    <a:pt x="5839" y="15074"/>
                  </a:cubicBezTo>
                  <a:cubicBezTo>
                    <a:pt x="5839" y="14873"/>
                    <a:pt x="5677" y="14709"/>
                    <a:pt x="5476" y="14709"/>
                  </a:cubicBezTo>
                  <a:close/>
                  <a:moveTo>
                    <a:pt x="6454" y="14709"/>
                  </a:moveTo>
                  <a:cubicBezTo>
                    <a:pt x="6252" y="14709"/>
                    <a:pt x="6087" y="14873"/>
                    <a:pt x="6087" y="15074"/>
                  </a:cubicBezTo>
                  <a:cubicBezTo>
                    <a:pt x="6087" y="15275"/>
                    <a:pt x="6252" y="15435"/>
                    <a:pt x="6454" y="15435"/>
                  </a:cubicBezTo>
                  <a:cubicBezTo>
                    <a:pt x="6656" y="15435"/>
                    <a:pt x="6817" y="15275"/>
                    <a:pt x="6817" y="15074"/>
                  </a:cubicBezTo>
                  <a:cubicBezTo>
                    <a:pt x="6817" y="14873"/>
                    <a:pt x="6656" y="14709"/>
                    <a:pt x="6454" y="14709"/>
                  </a:cubicBezTo>
                  <a:close/>
                  <a:moveTo>
                    <a:pt x="7541" y="14709"/>
                  </a:moveTo>
                  <a:cubicBezTo>
                    <a:pt x="7339" y="14709"/>
                    <a:pt x="7174" y="14873"/>
                    <a:pt x="7174" y="15074"/>
                  </a:cubicBezTo>
                  <a:cubicBezTo>
                    <a:pt x="7174" y="15275"/>
                    <a:pt x="7339" y="15435"/>
                    <a:pt x="7541" y="15435"/>
                  </a:cubicBezTo>
                  <a:cubicBezTo>
                    <a:pt x="7743" y="15435"/>
                    <a:pt x="7904" y="15275"/>
                    <a:pt x="7904" y="15074"/>
                  </a:cubicBezTo>
                  <a:cubicBezTo>
                    <a:pt x="7904" y="14873"/>
                    <a:pt x="7743" y="14709"/>
                    <a:pt x="7541" y="14709"/>
                  </a:cubicBezTo>
                  <a:close/>
                  <a:moveTo>
                    <a:pt x="20150" y="14709"/>
                  </a:moveTo>
                  <a:cubicBezTo>
                    <a:pt x="19948" y="14709"/>
                    <a:pt x="19783" y="14873"/>
                    <a:pt x="19783" y="15074"/>
                  </a:cubicBezTo>
                  <a:cubicBezTo>
                    <a:pt x="19783" y="15275"/>
                    <a:pt x="19948" y="15435"/>
                    <a:pt x="20150" y="15435"/>
                  </a:cubicBezTo>
                  <a:cubicBezTo>
                    <a:pt x="20352" y="15435"/>
                    <a:pt x="20513" y="15275"/>
                    <a:pt x="20513" y="15074"/>
                  </a:cubicBezTo>
                  <a:cubicBezTo>
                    <a:pt x="20513" y="14873"/>
                    <a:pt x="20352" y="14709"/>
                    <a:pt x="20150" y="14709"/>
                  </a:cubicBezTo>
                  <a:close/>
                  <a:moveTo>
                    <a:pt x="4497" y="15682"/>
                  </a:moveTo>
                  <a:cubicBezTo>
                    <a:pt x="4295" y="15682"/>
                    <a:pt x="4130" y="15846"/>
                    <a:pt x="4130" y="16047"/>
                  </a:cubicBezTo>
                  <a:cubicBezTo>
                    <a:pt x="4130" y="16248"/>
                    <a:pt x="4295" y="16409"/>
                    <a:pt x="4497" y="16409"/>
                  </a:cubicBezTo>
                  <a:cubicBezTo>
                    <a:pt x="4699" y="16409"/>
                    <a:pt x="4861" y="16248"/>
                    <a:pt x="4861" y="16047"/>
                  </a:cubicBezTo>
                  <a:cubicBezTo>
                    <a:pt x="4861" y="15846"/>
                    <a:pt x="4699" y="15682"/>
                    <a:pt x="4497" y="15682"/>
                  </a:cubicBezTo>
                  <a:close/>
                  <a:moveTo>
                    <a:pt x="5476" y="15682"/>
                  </a:moveTo>
                  <a:cubicBezTo>
                    <a:pt x="5273" y="15682"/>
                    <a:pt x="5109" y="15846"/>
                    <a:pt x="5109" y="16047"/>
                  </a:cubicBezTo>
                  <a:cubicBezTo>
                    <a:pt x="5109" y="16248"/>
                    <a:pt x="5273" y="16409"/>
                    <a:pt x="5476" y="16409"/>
                  </a:cubicBezTo>
                  <a:cubicBezTo>
                    <a:pt x="5677" y="16409"/>
                    <a:pt x="5839" y="16248"/>
                    <a:pt x="5839" y="16047"/>
                  </a:cubicBezTo>
                  <a:cubicBezTo>
                    <a:pt x="5839" y="15846"/>
                    <a:pt x="5677" y="15682"/>
                    <a:pt x="5476" y="15682"/>
                  </a:cubicBezTo>
                  <a:close/>
                  <a:moveTo>
                    <a:pt x="6454" y="15682"/>
                  </a:moveTo>
                  <a:cubicBezTo>
                    <a:pt x="6252" y="15682"/>
                    <a:pt x="6087" y="15846"/>
                    <a:pt x="6087" y="16047"/>
                  </a:cubicBezTo>
                  <a:cubicBezTo>
                    <a:pt x="6087" y="16248"/>
                    <a:pt x="6252" y="16409"/>
                    <a:pt x="6454" y="16409"/>
                  </a:cubicBezTo>
                  <a:cubicBezTo>
                    <a:pt x="6656" y="16409"/>
                    <a:pt x="6817" y="16248"/>
                    <a:pt x="6817" y="16047"/>
                  </a:cubicBezTo>
                  <a:cubicBezTo>
                    <a:pt x="6817" y="15846"/>
                    <a:pt x="6656" y="15682"/>
                    <a:pt x="6454" y="15682"/>
                  </a:cubicBezTo>
                  <a:close/>
                  <a:moveTo>
                    <a:pt x="7541" y="15682"/>
                  </a:moveTo>
                  <a:cubicBezTo>
                    <a:pt x="7339" y="15682"/>
                    <a:pt x="7174" y="15846"/>
                    <a:pt x="7174" y="16047"/>
                  </a:cubicBezTo>
                  <a:cubicBezTo>
                    <a:pt x="7174" y="16248"/>
                    <a:pt x="7339" y="16409"/>
                    <a:pt x="7541" y="16409"/>
                  </a:cubicBezTo>
                  <a:cubicBezTo>
                    <a:pt x="7743" y="16409"/>
                    <a:pt x="7904" y="16248"/>
                    <a:pt x="7904" y="16047"/>
                  </a:cubicBezTo>
                  <a:cubicBezTo>
                    <a:pt x="7904" y="15846"/>
                    <a:pt x="7743" y="15682"/>
                    <a:pt x="7541" y="15682"/>
                  </a:cubicBezTo>
                  <a:close/>
                  <a:moveTo>
                    <a:pt x="8628" y="15682"/>
                  </a:moveTo>
                  <a:cubicBezTo>
                    <a:pt x="8426" y="15682"/>
                    <a:pt x="8261" y="15846"/>
                    <a:pt x="8261" y="16047"/>
                  </a:cubicBezTo>
                  <a:cubicBezTo>
                    <a:pt x="8261" y="16248"/>
                    <a:pt x="8426" y="16409"/>
                    <a:pt x="8628" y="16409"/>
                  </a:cubicBezTo>
                  <a:cubicBezTo>
                    <a:pt x="8830" y="16409"/>
                    <a:pt x="8991" y="16248"/>
                    <a:pt x="8991" y="16047"/>
                  </a:cubicBezTo>
                  <a:cubicBezTo>
                    <a:pt x="8991" y="15846"/>
                    <a:pt x="8830" y="15682"/>
                    <a:pt x="8628" y="15682"/>
                  </a:cubicBezTo>
                  <a:close/>
                  <a:moveTo>
                    <a:pt x="9715" y="15682"/>
                  </a:moveTo>
                  <a:cubicBezTo>
                    <a:pt x="9513" y="15682"/>
                    <a:pt x="9348" y="15846"/>
                    <a:pt x="9348" y="16047"/>
                  </a:cubicBezTo>
                  <a:cubicBezTo>
                    <a:pt x="9348" y="16248"/>
                    <a:pt x="9513" y="16409"/>
                    <a:pt x="9715" y="16409"/>
                  </a:cubicBezTo>
                  <a:cubicBezTo>
                    <a:pt x="9917" y="16409"/>
                    <a:pt x="10078" y="16248"/>
                    <a:pt x="10078" y="16047"/>
                  </a:cubicBezTo>
                  <a:cubicBezTo>
                    <a:pt x="10078" y="15846"/>
                    <a:pt x="9917" y="15682"/>
                    <a:pt x="9715" y="15682"/>
                  </a:cubicBezTo>
                  <a:close/>
                  <a:moveTo>
                    <a:pt x="10802" y="15682"/>
                  </a:moveTo>
                  <a:cubicBezTo>
                    <a:pt x="10600" y="15682"/>
                    <a:pt x="10435" y="15846"/>
                    <a:pt x="10435" y="16047"/>
                  </a:cubicBezTo>
                  <a:cubicBezTo>
                    <a:pt x="10435" y="16248"/>
                    <a:pt x="10600" y="16409"/>
                    <a:pt x="10802" y="16409"/>
                  </a:cubicBezTo>
                  <a:cubicBezTo>
                    <a:pt x="11003" y="16409"/>
                    <a:pt x="11165" y="16248"/>
                    <a:pt x="11165" y="16047"/>
                  </a:cubicBezTo>
                  <a:cubicBezTo>
                    <a:pt x="11165" y="15846"/>
                    <a:pt x="11003" y="15682"/>
                    <a:pt x="10802" y="15682"/>
                  </a:cubicBezTo>
                  <a:close/>
                  <a:moveTo>
                    <a:pt x="11780" y="15682"/>
                  </a:moveTo>
                  <a:cubicBezTo>
                    <a:pt x="11578" y="15682"/>
                    <a:pt x="11413" y="15846"/>
                    <a:pt x="11413" y="16047"/>
                  </a:cubicBezTo>
                  <a:cubicBezTo>
                    <a:pt x="11413" y="16248"/>
                    <a:pt x="11578" y="16409"/>
                    <a:pt x="11780" y="16409"/>
                  </a:cubicBezTo>
                  <a:cubicBezTo>
                    <a:pt x="11982" y="16409"/>
                    <a:pt x="12143" y="16248"/>
                    <a:pt x="12143" y="16047"/>
                  </a:cubicBezTo>
                  <a:cubicBezTo>
                    <a:pt x="12143" y="15846"/>
                    <a:pt x="11982" y="15682"/>
                    <a:pt x="11780" y="15682"/>
                  </a:cubicBezTo>
                  <a:close/>
                  <a:moveTo>
                    <a:pt x="12867" y="15682"/>
                  </a:moveTo>
                  <a:cubicBezTo>
                    <a:pt x="12665" y="15682"/>
                    <a:pt x="12500" y="15846"/>
                    <a:pt x="12500" y="16047"/>
                  </a:cubicBezTo>
                  <a:cubicBezTo>
                    <a:pt x="12500" y="16248"/>
                    <a:pt x="12665" y="16409"/>
                    <a:pt x="12867" y="16409"/>
                  </a:cubicBezTo>
                  <a:cubicBezTo>
                    <a:pt x="13069" y="16409"/>
                    <a:pt x="13230" y="16248"/>
                    <a:pt x="13230" y="16047"/>
                  </a:cubicBezTo>
                  <a:cubicBezTo>
                    <a:pt x="13230" y="15846"/>
                    <a:pt x="13069" y="15682"/>
                    <a:pt x="12867" y="15682"/>
                  </a:cubicBezTo>
                  <a:close/>
                  <a:moveTo>
                    <a:pt x="13845" y="15682"/>
                  </a:moveTo>
                  <a:cubicBezTo>
                    <a:pt x="13644" y="15682"/>
                    <a:pt x="13478" y="15846"/>
                    <a:pt x="13478" y="16047"/>
                  </a:cubicBezTo>
                  <a:cubicBezTo>
                    <a:pt x="13478" y="16248"/>
                    <a:pt x="13644" y="16409"/>
                    <a:pt x="13845" y="16409"/>
                  </a:cubicBezTo>
                  <a:cubicBezTo>
                    <a:pt x="14047" y="16409"/>
                    <a:pt x="14209" y="16248"/>
                    <a:pt x="14209" y="16047"/>
                  </a:cubicBezTo>
                  <a:cubicBezTo>
                    <a:pt x="14209" y="15846"/>
                    <a:pt x="14047" y="15682"/>
                    <a:pt x="13845" y="15682"/>
                  </a:cubicBezTo>
                  <a:close/>
                  <a:moveTo>
                    <a:pt x="14932" y="15682"/>
                  </a:moveTo>
                  <a:cubicBezTo>
                    <a:pt x="14730" y="15682"/>
                    <a:pt x="14565" y="15846"/>
                    <a:pt x="14565" y="16047"/>
                  </a:cubicBezTo>
                  <a:cubicBezTo>
                    <a:pt x="14565" y="16248"/>
                    <a:pt x="14730" y="16409"/>
                    <a:pt x="14932" y="16409"/>
                  </a:cubicBezTo>
                  <a:cubicBezTo>
                    <a:pt x="15134" y="16409"/>
                    <a:pt x="15296" y="16248"/>
                    <a:pt x="15296" y="16047"/>
                  </a:cubicBezTo>
                  <a:cubicBezTo>
                    <a:pt x="15296" y="15846"/>
                    <a:pt x="15134" y="15682"/>
                    <a:pt x="14932" y="15682"/>
                  </a:cubicBezTo>
                  <a:close/>
                  <a:moveTo>
                    <a:pt x="16019" y="15682"/>
                  </a:moveTo>
                  <a:cubicBezTo>
                    <a:pt x="15817" y="15682"/>
                    <a:pt x="15652" y="15846"/>
                    <a:pt x="15652" y="16047"/>
                  </a:cubicBezTo>
                  <a:cubicBezTo>
                    <a:pt x="15652" y="16248"/>
                    <a:pt x="15817" y="16409"/>
                    <a:pt x="16019" y="16409"/>
                  </a:cubicBezTo>
                  <a:cubicBezTo>
                    <a:pt x="16221" y="16409"/>
                    <a:pt x="16383" y="16248"/>
                    <a:pt x="16383" y="16047"/>
                  </a:cubicBezTo>
                  <a:cubicBezTo>
                    <a:pt x="16383" y="15846"/>
                    <a:pt x="16221" y="15682"/>
                    <a:pt x="16019" y="15682"/>
                  </a:cubicBezTo>
                  <a:close/>
                  <a:moveTo>
                    <a:pt x="16997" y="15682"/>
                  </a:moveTo>
                  <a:cubicBezTo>
                    <a:pt x="16795" y="15682"/>
                    <a:pt x="16631" y="15846"/>
                    <a:pt x="16631" y="16047"/>
                  </a:cubicBezTo>
                  <a:cubicBezTo>
                    <a:pt x="16631" y="16248"/>
                    <a:pt x="16795" y="16409"/>
                    <a:pt x="16997" y="16409"/>
                  </a:cubicBezTo>
                  <a:cubicBezTo>
                    <a:pt x="17199" y="16409"/>
                    <a:pt x="17361" y="16248"/>
                    <a:pt x="17361" y="16047"/>
                  </a:cubicBezTo>
                  <a:cubicBezTo>
                    <a:pt x="17361" y="15846"/>
                    <a:pt x="17199" y="15682"/>
                    <a:pt x="16997" y="15682"/>
                  </a:cubicBezTo>
                  <a:close/>
                  <a:moveTo>
                    <a:pt x="19063" y="15682"/>
                  </a:moveTo>
                  <a:cubicBezTo>
                    <a:pt x="18861" y="15682"/>
                    <a:pt x="18696" y="15846"/>
                    <a:pt x="18696" y="16047"/>
                  </a:cubicBezTo>
                  <a:cubicBezTo>
                    <a:pt x="18696" y="16248"/>
                    <a:pt x="18861" y="16409"/>
                    <a:pt x="19063" y="16409"/>
                  </a:cubicBezTo>
                  <a:cubicBezTo>
                    <a:pt x="19264" y="16409"/>
                    <a:pt x="19426" y="16248"/>
                    <a:pt x="19426" y="16047"/>
                  </a:cubicBezTo>
                  <a:cubicBezTo>
                    <a:pt x="19426" y="15846"/>
                    <a:pt x="19264" y="15682"/>
                    <a:pt x="19063" y="15682"/>
                  </a:cubicBezTo>
                  <a:close/>
                  <a:moveTo>
                    <a:pt x="4497" y="16655"/>
                  </a:moveTo>
                  <a:cubicBezTo>
                    <a:pt x="4295" y="16655"/>
                    <a:pt x="4130" y="16820"/>
                    <a:pt x="4130" y="17020"/>
                  </a:cubicBezTo>
                  <a:cubicBezTo>
                    <a:pt x="4130" y="17221"/>
                    <a:pt x="4295" y="17382"/>
                    <a:pt x="4497" y="17382"/>
                  </a:cubicBezTo>
                  <a:cubicBezTo>
                    <a:pt x="4699" y="17382"/>
                    <a:pt x="4861" y="17221"/>
                    <a:pt x="4861" y="17020"/>
                  </a:cubicBezTo>
                  <a:cubicBezTo>
                    <a:pt x="4861" y="16820"/>
                    <a:pt x="4699" y="16655"/>
                    <a:pt x="4497" y="16655"/>
                  </a:cubicBezTo>
                  <a:close/>
                  <a:moveTo>
                    <a:pt x="5476" y="16655"/>
                  </a:moveTo>
                  <a:cubicBezTo>
                    <a:pt x="5273" y="16655"/>
                    <a:pt x="5109" y="16820"/>
                    <a:pt x="5109" y="17020"/>
                  </a:cubicBezTo>
                  <a:cubicBezTo>
                    <a:pt x="5109" y="17221"/>
                    <a:pt x="5273" y="17382"/>
                    <a:pt x="5476" y="17382"/>
                  </a:cubicBezTo>
                  <a:cubicBezTo>
                    <a:pt x="5677" y="17382"/>
                    <a:pt x="5839" y="17221"/>
                    <a:pt x="5839" y="17020"/>
                  </a:cubicBezTo>
                  <a:cubicBezTo>
                    <a:pt x="5839" y="16820"/>
                    <a:pt x="5677" y="16655"/>
                    <a:pt x="5476" y="16655"/>
                  </a:cubicBezTo>
                  <a:close/>
                  <a:moveTo>
                    <a:pt x="6454" y="16655"/>
                  </a:moveTo>
                  <a:cubicBezTo>
                    <a:pt x="6252" y="16655"/>
                    <a:pt x="6087" y="16820"/>
                    <a:pt x="6087" y="17020"/>
                  </a:cubicBezTo>
                  <a:cubicBezTo>
                    <a:pt x="6087" y="17221"/>
                    <a:pt x="6252" y="17382"/>
                    <a:pt x="6454" y="17382"/>
                  </a:cubicBezTo>
                  <a:cubicBezTo>
                    <a:pt x="6656" y="17382"/>
                    <a:pt x="6817" y="17221"/>
                    <a:pt x="6817" y="17020"/>
                  </a:cubicBezTo>
                  <a:cubicBezTo>
                    <a:pt x="6817" y="16820"/>
                    <a:pt x="6656" y="16655"/>
                    <a:pt x="6454" y="16655"/>
                  </a:cubicBezTo>
                  <a:close/>
                  <a:moveTo>
                    <a:pt x="7541" y="16655"/>
                  </a:moveTo>
                  <a:cubicBezTo>
                    <a:pt x="7339" y="16655"/>
                    <a:pt x="7174" y="16820"/>
                    <a:pt x="7174" y="17020"/>
                  </a:cubicBezTo>
                  <a:cubicBezTo>
                    <a:pt x="7174" y="17221"/>
                    <a:pt x="7339" y="17382"/>
                    <a:pt x="7541" y="17382"/>
                  </a:cubicBezTo>
                  <a:cubicBezTo>
                    <a:pt x="7743" y="17382"/>
                    <a:pt x="7904" y="17221"/>
                    <a:pt x="7904" y="17020"/>
                  </a:cubicBezTo>
                  <a:cubicBezTo>
                    <a:pt x="7904" y="16820"/>
                    <a:pt x="7743" y="16655"/>
                    <a:pt x="7541" y="16655"/>
                  </a:cubicBezTo>
                  <a:close/>
                  <a:moveTo>
                    <a:pt x="9715" y="16764"/>
                  </a:moveTo>
                  <a:cubicBezTo>
                    <a:pt x="9513" y="16764"/>
                    <a:pt x="9348" y="16928"/>
                    <a:pt x="9348" y="17129"/>
                  </a:cubicBezTo>
                  <a:cubicBezTo>
                    <a:pt x="9348" y="17329"/>
                    <a:pt x="9513" y="17490"/>
                    <a:pt x="9715" y="17490"/>
                  </a:cubicBezTo>
                  <a:cubicBezTo>
                    <a:pt x="9917" y="17490"/>
                    <a:pt x="10078" y="17329"/>
                    <a:pt x="10078" y="17129"/>
                  </a:cubicBezTo>
                  <a:cubicBezTo>
                    <a:pt x="10078" y="16928"/>
                    <a:pt x="9917" y="16764"/>
                    <a:pt x="9715" y="16764"/>
                  </a:cubicBezTo>
                  <a:close/>
                  <a:moveTo>
                    <a:pt x="11780" y="16764"/>
                  </a:moveTo>
                  <a:cubicBezTo>
                    <a:pt x="11578" y="16764"/>
                    <a:pt x="11413" y="16928"/>
                    <a:pt x="11413" y="17129"/>
                  </a:cubicBezTo>
                  <a:cubicBezTo>
                    <a:pt x="11413" y="17329"/>
                    <a:pt x="11578" y="17490"/>
                    <a:pt x="11780" y="17490"/>
                  </a:cubicBezTo>
                  <a:cubicBezTo>
                    <a:pt x="11982" y="17490"/>
                    <a:pt x="12143" y="17329"/>
                    <a:pt x="12143" y="17129"/>
                  </a:cubicBezTo>
                  <a:cubicBezTo>
                    <a:pt x="12143" y="16928"/>
                    <a:pt x="11982" y="16764"/>
                    <a:pt x="11780" y="16764"/>
                  </a:cubicBezTo>
                  <a:close/>
                  <a:moveTo>
                    <a:pt x="12867" y="16764"/>
                  </a:moveTo>
                  <a:cubicBezTo>
                    <a:pt x="12665" y="16764"/>
                    <a:pt x="12500" y="16928"/>
                    <a:pt x="12500" y="17129"/>
                  </a:cubicBezTo>
                  <a:cubicBezTo>
                    <a:pt x="12500" y="17329"/>
                    <a:pt x="12665" y="17490"/>
                    <a:pt x="12867" y="17490"/>
                  </a:cubicBezTo>
                  <a:cubicBezTo>
                    <a:pt x="13069" y="17490"/>
                    <a:pt x="13230" y="17329"/>
                    <a:pt x="13230" y="17129"/>
                  </a:cubicBezTo>
                  <a:cubicBezTo>
                    <a:pt x="13230" y="16928"/>
                    <a:pt x="13069" y="16764"/>
                    <a:pt x="12867" y="16764"/>
                  </a:cubicBezTo>
                  <a:close/>
                  <a:moveTo>
                    <a:pt x="13845" y="16764"/>
                  </a:moveTo>
                  <a:cubicBezTo>
                    <a:pt x="13644" y="16764"/>
                    <a:pt x="13478" y="16928"/>
                    <a:pt x="13478" y="17129"/>
                  </a:cubicBezTo>
                  <a:cubicBezTo>
                    <a:pt x="13478" y="17329"/>
                    <a:pt x="13644" y="17490"/>
                    <a:pt x="13845" y="17490"/>
                  </a:cubicBezTo>
                  <a:cubicBezTo>
                    <a:pt x="14047" y="17490"/>
                    <a:pt x="14209" y="17329"/>
                    <a:pt x="14209" y="17129"/>
                  </a:cubicBezTo>
                  <a:cubicBezTo>
                    <a:pt x="14209" y="16928"/>
                    <a:pt x="14047" y="16764"/>
                    <a:pt x="13845" y="16764"/>
                  </a:cubicBezTo>
                  <a:close/>
                  <a:moveTo>
                    <a:pt x="14932" y="16764"/>
                  </a:moveTo>
                  <a:cubicBezTo>
                    <a:pt x="14730" y="16764"/>
                    <a:pt x="14565" y="16928"/>
                    <a:pt x="14565" y="17129"/>
                  </a:cubicBezTo>
                  <a:cubicBezTo>
                    <a:pt x="14565" y="17329"/>
                    <a:pt x="14730" y="17490"/>
                    <a:pt x="14932" y="17490"/>
                  </a:cubicBezTo>
                  <a:cubicBezTo>
                    <a:pt x="15134" y="17490"/>
                    <a:pt x="15296" y="17329"/>
                    <a:pt x="15296" y="17129"/>
                  </a:cubicBezTo>
                  <a:cubicBezTo>
                    <a:pt x="15296" y="16928"/>
                    <a:pt x="15134" y="16764"/>
                    <a:pt x="14932" y="16764"/>
                  </a:cubicBezTo>
                  <a:close/>
                  <a:moveTo>
                    <a:pt x="16019" y="16764"/>
                  </a:moveTo>
                  <a:cubicBezTo>
                    <a:pt x="15817" y="16764"/>
                    <a:pt x="15652" y="16928"/>
                    <a:pt x="15652" y="17129"/>
                  </a:cubicBezTo>
                  <a:cubicBezTo>
                    <a:pt x="15652" y="17329"/>
                    <a:pt x="15817" y="17490"/>
                    <a:pt x="16019" y="17490"/>
                  </a:cubicBezTo>
                  <a:cubicBezTo>
                    <a:pt x="16221" y="17490"/>
                    <a:pt x="16383" y="17329"/>
                    <a:pt x="16383" y="17129"/>
                  </a:cubicBezTo>
                  <a:cubicBezTo>
                    <a:pt x="16383" y="16928"/>
                    <a:pt x="16221" y="16764"/>
                    <a:pt x="16019" y="16764"/>
                  </a:cubicBezTo>
                  <a:close/>
                  <a:moveTo>
                    <a:pt x="16997" y="16764"/>
                  </a:moveTo>
                  <a:cubicBezTo>
                    <a:pt x="16795" y="16764"/>
                    <a:pt x="16631" y="16928"/>
                    <a:pt x="16631" y="17129"/>
                  </a:cubicBezTo>
                  <a:cubicBezTo>
                    <a:pt x="16631" y="17329"/>
                    <a:pt x="16795" y="17490"/>
                    <a:pt x="16997" y="17490"/>
                  </a:cubicBezTo>
                  <a:cubicBezTo>
                    <a:pt x="17199" y="17490"/>
                    <a:pt x="17361" y="17329"/>
                    <a:pt x="17361" y="17129"/>
                  </a:cubicBezTo>
                  <a:cubicBezTo>
                    <a:pt x="17361" y="16928"/>
                    <a:pt x="17199" y="16764"/>
                    <a:pt x="16997" y="16764"/>
                  </a:cubicBezTo>
                  <a:close/>
                  <a:moveTo>
                    <a:pt x="1345" y="16872"/>
                  </a:moveTo>
                  <a:cubicBezTo>
                    <a:pt x="1143" y="16872"/>
                    <a:pt x="978" y="17036"/>
                    <a:pt x="978" y="17237"/>
                  </a:cubicBezTo>
                  <a:cubicBezTo>
                    <a:pt x="978" y="17438"/>
                    <a:pt x="1143" y="17598"/>
                    <a:pt x="1345" y="17598"/>
                  </a:cubicBezTo>
                  <a:cubicBezTo>
                    <a:pt x="1547" y="17598"/>
                    <a:pt x="1709" y="17438"/>
                    <a:pt x="1709" y="17237"/>
                  </a:cubicBezTo>
                  <a:cubicBezTo>
                    <a:pt x="1709" y="17036"/>
                    <a:pt x="1547" y="16872"/>
                    <a:pt x="1345" y="16872"/>
                  </a:cubicBezTo>
                  <a:close/>
                  <a:moveTo>
                    <a:pt x="2323" y="16872"/>
                  </a:moveTo>
                  <a:cubicBezTo>
                    <a:pt x="2121" y="16872"/>
                    <a:pt x="1957" y="17036"/>
                    <a:pt x="1957" y="17237"/>
                  </a:cubicBezTo>
                  <a:cubicBezTo>
                    <a:pt x="1957" y="17438"/>
                    <a:pt x="2121" y="17598"/>
                    <a:pt x="2323" y="17598"/>
                  </a:cubicBezTo>
                  <a:cubicBezTo>
                    <a:pt x="2525" y="17598"/>
                    <a:pt x="2687" y="17438"/>
                    <a:pt x="2687" y="17237"/>
                  </a:cubicBezTo>
                  <a:cubicBezTo>
                    <a:pt x="2687" y="17036"/>
                    <a:pt x="2525" y="16872"/>
                    <a:pt x="2323" y="16872"/>
                  </a:cubicBezTo>
                  <a:close/>
                  <a:moveTo>
                    <a:pt x="1345" y="17737"/>
                  </a:moveTo>
                  <a:cubicBezTo>
                    <a:pt x="1143" y="17737"/>
                    <a:pt x="978" y="17901"/>
                    <a:pt x="978" y="18102"/>
                  </a:cubicBezTo>
                  <a:cubicBezTo>
                    <a:pt x="978" y="18303"/>
                    <a:pt x="1143" y="18464"/>
                    <a:pt x="1345" y="18464"/>
                  </a:cubicBezTo>
                  <a:cubicBezTo>
                    <a:pt x="1547" y="18464"/>
                    <a:pt x="1709" y="18303"/>
                    <a:pt x="1709" y="18102"/>
                  </a:cubicBezTo>
                  <a:cubicBezTo>
                    <a:pt x="1709" y="17901"/>
                    <a:pt x="1547" y="17737"/>
                    <a:pt x="1345" y="17737"/>
                  </a:cubicBezTo>
                  <a:close/>
                  <a:moveTo>
                    <a:pt x="2323" y="17737"/>
                  </a:moveTo>
                  <a:cubicBezTo>
                    <a:pt x="2121" y="17737"/>
                    <a:pt x="1957" y="17901"/>
                    <a:pt x="1957" y="18102"/>
                  </a:cubicBezTo>
                  <a:cubicBezTo>
                    <a:pt x="1957" y="18303"/>
                    <a:pt x="2121" y="18464"/>
                    <a:pt x="2323" y="18464"/>
                  </a:cubicBezTo>
                  <a:cubicBezTo>
                    <a:pt x="2525" y="18464"/>
                    <a:pt x="2687" y="18303"/>
                    <a:pt x="2687" y="18102"/>
                  </a:cubicBezTo>
                  <a:cubicBezTo>
                    <a:pt x="2687" y="17901"/>
                    <a:pt x="2525" y="17737"/>
                    <a:pt x="2323" y="17737"/>
                  </a:cubicBezTo>
                  <a:close/>
                  <a:moveTo>
                    <a:pt x="3410" y="17737"/>
                  </a:moveTo>
                  <a:cubicBezTo>
                    <a:pt x="3209" y="17737"/>
                    <a:pt x="3043" y="17901"/>
                    <a:pt x="3044" y="18102"/>
                  </a:cubicBezTo>
                  <a:cubicBezTo>
                    <a:pt x="3044" y="18303"/>
                    <a:pt x="3209" y="18464"/>
                    <a:pt x="3410" y="18464"/>
                  </a:cubicBezTo>
                  <a:cubicBezTo>
                    <a:pt x="3612" y="18464"/>
                    <a:pt x="3774" y="18303"/>
                    <a:pt x="3774" y="18102"/>
                  </a:cubicBezTo>
                  <a:cubicBezTo>
                    <a:pt x="3774" y="17901"/>
                    <a:pt x="3612" y="17737"/>
                    <a:pt x="3410" y="17737"/>
                  </a:cubicBezTo>
                  <a:close/>
                  <a:moveTo>
                    <a:pt x="4497" y="17737"/>
                  </a:moveTo>
                  <a:cubicBezTo>
                    <a:pt x="4295" y="17737"/>
                    <a:pt x="4130" y="17901"/>
                    <a:pt x="4130" y="18102"/>
                  </a:cubicBezTo>
                  <a:cubicBezTo>
                    <a:pt x="4130" y="18303"/>
                    <a:pt x="4295" y="18464"/>
                    <a:pt x="4497" y="18464"/>
                  </a:cubicBezTo>
                  <a:cubicBezTo>
                    <a:pt x="4699" y="18464"/>
                    <a:pt x="4861" y="18303"/>
                    <a:pt x="4861" y="18102"/>
                  </a:cubicBezTo>
                  <a:cubicBezTo>
                    <a:pt x="4861" y="17901"/>
                    <a:pt x="4699" y="17737"/>
                    <a:pt x="4497" y="17737"/>
                  </a:cubicBezTo>
                  <a:close/>
                  <a:moveTo>
                    <a:pt x="5476" y="17737"/>
                  </a:moveTo>
                  <a:cubicBezTo>
                    <a:pt x="5273" y="17737"/>
                    <a:pt x="5109" y="17901"/>
                    <a:pt x="5109" y="18102"/>
                  </a:cubicBezTo>
                  <a:cubicBezTo>
                    <a:pt x="5109" y="18303"/>
                    <a:pt x="5273" y="18464"/>
                    <a:pt x="5476" y="18464"/>
                  </a:cubicBezTo>
                  <a:cubicBezTo>
                    <a:pt x="5677" y="18464"/>
                    <a:pt x="5839" y="18303"/>
                    <a:pt x="5839" y="18102"/>
                  </a:cubicBezTo>
                  <a:cubicBezTo>
                    <a:pt x="5839" y="17901"/>
                    <a:pt x="5677" y="17737"/>
                    <a:pt x="5476" y="17737"/>
                  </a:cubicBezTo>
                  <a:close/>
                  <a:moveTo>
                    <a:pt x="13845" y="17737"/>
                  </a:moveTo>
                  <a:cubicBezTo>
                    <a:pt x="13644" y="17737"/>
                    <a:pt x="13478" y="17902"/>
                    <a:pt x="13478" y="18102"/>
                  </a:cubicBezTo>
                  <a:cubicBezTo>
                    <a:pt x="13478" y="18303"/>
                    <a:pt x="13644" y="18464"/>
                    <a:pt x="13845" y="18464"/>
                  </a:cubicBezTo>
                  <a:cubicBezTo>
                    <a:pt x="14047" y="18464"/>
                    <a:pt x="14209" y="18303"/>
                    <a:pt x="14209" y="18102"/>
                  </a:cubicBezTo>
                  <a:cubicBezTo>
                    <a:pt x="14209" y="17902"/>
                    <a:pt x="14047" y="17737"/>
                    <a:pt x="13845" y="17737"/>
                  </a:cubicBezTo>
                  <a:close/>
                  <a:moveTo>
                    <a:pt x="14932" y="17737"/>
                  </a:moveTo>
                  <a:cubicBezTo>
                    <a:pt x="14730" y="17737"/>
                    <a:pt x="14565" y="17902"/>
                    <a:pt x="14565" y="18102"/>
                  </a:cubicBezTo>
                  <a:cubicBezTo>
                    <a:pt x="14565" y="18303"/>
                    <a:pt x="14730" y="18464"/>
                    <a:pt x="14932" y="18464"/>
                  </a:cubicBezTo>
                  <a:cubicBezTo>
                    <a:pt x="15134" y="18464"/>
                    <a:pt x="15296" y="18303"/>
                    <a:pt x="15296" y="18102"/>
                  </a:cubicBezTo>
                  <a:cubicBezTo>
                    <a:pt x="15296" y="17902"/>
                    <a:pt x="15134" y="17737"/>
                    <a:pt x="14932" y="17737"/>
                  </a:cubicBezTo>
                  <a:close/>
                  <a:moveTo>
                    <a:pt x="16019" y="17737"/>
                  </a:moveTo>
                  <a:cubicBezTo>
                    <a:pt x="15817" y="17737"/>
                    <a:pt x="15652" y="17902"/>
                    <a:pt x="15652" y="18102"/>
                  </a:cubicBezTo>
                  <a:cubicBezTo>
                    <a:pt x="15652" y="18303"/>
                    <a:pt x="15817" y="18464"/>
                    <a:pt x="16019" y="18464"/>
                  </a:cubicBezTo>
                  <a:cubicBezTo>
                    <a:pt x="16221" y="18464"/>
                    <a:pt x="16383" y="18303"/>
                    <a:pt x="16383" y="18102"/>
                  </a:cubicBezTo>
                  <a:cubicBezTo>
                    <a:pt x="16383" y="17902"/>
                    <a:pt x="16221" y="17737"/>
                    <a:pt x="16019" y="17737"/>
                  </a:cubicBezTo>
                  <a:close/>
                  <a:moveTo>
                    <a:pt x="16997" y="17737"/>
                  </a:moveTo>
                  <a:cubicBezTo>
                    <a:pt x="16795" y="17737"/>
                    <a:pt x="16631" y="17902"/>
                    <a:pt x="16631" y="18102"/>
                  </a:cubicBezTo>
                  <a:cubicBezTo>
                    <a:pt x="16631" y="18303"/>
                    <a:pt x="16795" y="18464"/>
                    <a:pt x="16997" y="18464"/>
                  </a:cubicBezTo>
                  <a:cubicBezTo>
                    <a:pt x="17199" y="18464"/>
                    <a:pt x="17361" y="18303"/>
                    <a:pt x="17361" y="18102"/>
                  </a:cubicBezTo>
                  <a:cubicBezTo>
                    <a:pt x="17361" y="17902"/>
                    <a:pt x="17199" y="17737"/>
                    <a:pt x="16997" y="17737"/>
                  </a:cubicBezTo>
                  <a:close/>
                  <a:moveTo>
                    <a:pt x="10802" y="17845"/>
                  </a:moveTo>
                  <a:cubicBezTo>
                    <a:pt x="10600" y="17845"/>
                    <a:pt x="10435" y="18010"/>
                    <a:pt x="10435" y="18210"/>
                  </a:cubicBezTo>
                  <a:cubicBezTo>
                    <a:pt x="10435" y="18411"/>
                    <a:pt x="10600" y="18575"/>
                    <a:pt x="10802" y="18575"/>
                  </a:cubicBezTo>
                  <a:cubicBezTo>
                    <a:pt x="11003" y="18575"/>
                    <a:pt x="11165" y="18411"/>
                    <a:pt x="11165" y="18210"/>
                  </a:cubicBezTo>
                  <a:cubicBezTo>
                    <a:pt x="11165" y="18010"/>
                    <a:pt x="11003" y="17845"/>
                    <a:pt x="10802" y="17845"/>
                  </a:cubicBezTo>
                  <a:close/>
                  <a:moveTo>
                    <a:pt x="367" y="18818"/>
                  </a:moveTo>
                  <a:cubicBezTo>
                    <a:pt x="165" y="18818"/>
                    <a:pt x="0" y="18983"/>
                    <a:pt x="0" y="19183"/>
                  </a:cubicBezTo>
                  <a:cubicBezTo>
                    <a:pt x="0" y="19384"/>
                    <a:pt x="165" y="19545"/>
                    <a:pt x="367" y="19545"/>
                  </a:cubicBezTo>
                  <a:cubicBezTo>
                    <a:pt x="569" y="19545"/>
                    <a:pt x="730" y="19384"/>
                    <a:pt x="730" y="19183"/>
                  </a:cubicBezTo>
                  <a:cubicBezTo>
                    <a:pt x="730" y="18983"/>
                    <a:pt x="569" y="18818"/>
                    <a:pt x="367" y="18818"/>
                  </a:cubicBezTo>
                  <a:close/>
                  <a:moveTo>
                    <a:pt x="1345" y="18818"/>
                  </a:moveTo>
                  <a:cubicBezTo>
                    <a:pt x="1143" y="18818"/>
                    <a:pt x="978" y="18983"/>
                    <a:pt x="978" y="19183"/>
                  </a:cubicBezTo>
                  <a:cubicBezTo>
                    <a:pt x="978" y="19384"/>
                    <a:pt x="1143" y="19545"/>
                    <a:pt x="1345" y="19545"/>
                  </a:cubicBezTo>
                  <a:cubicBezTo>
                    <a:pt x="1547" y="19545"/>
                    <a:pt x="1709" y="19384"/>
                    <a:pt x="1709" y="19183"/>
                  </a:cubicBezTo>
                  <a:cubicBezTo>
                    <a:pt x="1709" y="18983"/>
                    <a:pt x="1547" y="18818"/>
                    <a:pt x="1345" y="18818"/>
                  </a:cubicBezTo>
                  <a:close/>
                  <a:moveTo>
                    <a:pt x="2323" y="18818"/>
                  </a:moveTo>
                  <a:cubicBezTo>
                    <a:pt x="2121" y="18818"/>
                    <a:pt x="1957" y="18983"/>
                    <a:pt x="1957" y="19183"/>
                  </a:cubicBezTo>
                  <a:cubicBezTo>
                    <a:pt x="1957" y="19384"/>
                    <a:pt x="2121" y="19545"/>
                    <a:pt x="2323" y="19545"/>
                  </a:cubicBezTo>
                  <a:cubicBezTo>
                    <a:pt x="2525" y="19545"/>
                    <a:pt x="2687" y="19384"/>
                    <a:pt x="2687" y="19183"/>
                  </a:cubicBezTo>
                  <a:cubicBezTo>
                    <a:pt x="2687" y="18983"/>
                    <a:pt x="2525" y="18818"/>
                    <a:pt x="2323" y="18818"/>
                  </a:cubicBezTo>
                  <a:close/>
                  <a:moveTo>
                    <a:pt x="3410" y="18818"/>
                  </a:moveTo>
                  <a:cubicBezTo>
                    <a:pt x="3209" y="18818"/>
                    <a:pt x="3043" y="18983"/>
                    <a:pt x="3044" y="19183"/>
                  </a:cubicBezTo>
                  <a:cubicBezTo>
                    <a:pt x="3044" y="19384"/>
                    <a:pt x="3209" y="19545"/>
                    <a:pt x="3410" y="19545"/>
                  </a:cubicBezTo>
                  <a:cubicBezTo>
                    <a:pt x="3612" y="19545"/>
                    <a:pt x="3774" y="19384"/>
                    <a:pt x="3774" y="19183"/>
                  </a:cubicBezTo>
                  <a:cubicBezTo>
                    <a:pt x="3774" y="18983"/>
                    <a:pt x="3612" y="18818"/>
                    <a:pt x="3410" y="18818"/>
                  </a:cubicBezTo>
                  <a:close/>
                  <a:moveTo>
                    <a:pt x="4497" y="18818"/>
                  </a:moveTo>
                  <a:cubicBezTo>
                    <a:pt x="4295" y="18818"/>
                    <a:pt x="4130" y="18983"/>
                    <a:pt x="4130" y="19183"/>
                  </a:cubicBezTo>
                  <a:cubicBezTo>
                    <a:pt x="4130" y="19385"/>
                    <a:pt x="4295" y="19545"/>
                    <a:pt x="4497" y="19545"/>
                  </a:cubicBezTo>
                  <a:cubicBezTo>
                    <a:pt x="4699" y="19545"/>
                    <a:pt x="4861" y="19385"/>
                    <a:pt x="4861" y="19183"/>
                  </a:cubicBezTo>
                  <a:cubicBezTo>
                    <a:pt x="4861" y="18983"/>
                    <a:pt x="4699" y="18818"/>
                    <a:pt x="4497" y="18818"/>
                  </a:cubicBezTo>
                  <a:close/>
                  <a:moveTo>
                    <a:pt x="8628" y="18818"/>
                  </a:moveTo>
                  <a:cubicBezTo>
                    <a:pt x="8426" y="18818"/>
                    <a:pt x="8261" y="18983"/>
                    <a:pt x="8261" y="19183"/>
                  </a:cubicBezTo>
                  <a:cubicBezTo>
                    <a:pt x="8261" y="19385"/>
                    <a:pt x="8426" y="19545"/>
                    <a:pt x="8628" y="19545"/>
                  </a:cubicBezTo>
                  <a:cubicBezTo>
                    <a:pt x="8830" y="19545"/>
                    <a:pt x="8991" y="19385"/>
                    <a:pt x="8991" y="19183"/>
                  </a:cubicBezTo>
                  <a:cubicBezTo>
                    <a:pt x="8991" y="18983"/>
                    <a:pt x="8830" y="18818"/>
                    <a:pt x="8628" y="18818"/>
                  </a:cubicBezTo>
                  <a:close/>
                  <a:moveTo>
                    <a:pt x="11780" y="18818"/>
                  </a:moveTo>
                  <a:cubicBezTo>
                    <a:pt x="11578" y="18818"/>
                    <a:pt x="11413" y="18983"/>
                    <a:pt x="11413" y="19183"/>
                  </a:cubicBezTo>
                  <a:cubicBezTo>
                    <a:pt x="11413" y="19385"/>
                    <a:pt x="11578" y="19545"/>
                    <a:pt x="11780" y="19545"/>
                  </a:cubicBezTo>
                  <a:cubicBezTo>
                    <a:pt x="11982" y="19545"/>
                    <a:pt x="12143" y="19385"/>
                    <a:pt x="12143" y="19183"/>
                  </a:cubicBezTo>
                  <a:cubicBezTo>
                    <a:pt x="12143" y="18983"/>
                    <a:pt x="11982" y="18818"/>
                    <a:pt x="11780" y="18818"/>
                  </a:cubicBezTo>
                  <a:close/>
                  <a:moveTo>
                    <a:pt x="13845" y="18818"/>
                  </a:moveTo>
                  <a:cubicBezTo>
                    <a:pt x="13644" y="18818"/>
                    <a:pt x="13478" y="18983"/>
                    <a:pt x="13478" y="19183"/>
                  </a:cubicBezTo>
                  <a:cubicBezTo>
                    <a:pt x="13478" y="19385"/>
                    <a:pt x="13644" y="19545"/>
                    <a:pt x="13845" y="19545"/>
                  </a:cubicBezTo>
                  <a:cubicBezTo>
                    <a:pt x="14047" y="19545"/>
                    <a:pt x="14209" y="19385"/>
                    <a:pt x="14209" y="19183"/>
                  </a:cubicBezTo>
                  <a:cubicBezTo>
                    <a:pt x="14209" y="18983"/>
                    <a:pt x="14047" y="18818"/>
                    <a:pt x="13845" y="18818"/>
                  </a:cubicBezTo>
                  <a:close/>
                  <a:moveTo>
                    <a:pt x="1345" y="19792"/>
                  </a:moveTo>
                  <a:cubicBezTo>
                    <a:pt x="1143" y="19792"/>
                    <a:pt x="978" y="19956"/>
                    <a:pt x="978" y="20157"/>
                  </a:cubicBezTo>
                  <a:cubicBezTo>
                    <a:pt x="978" y="20358"/>
                    <a:pt x="1143" y="20518"/>
                    <a:pt x="1345" y="20518"/>
                  </a:cubicBezTo>
                  <a:cubicBezTo>
                    <a:pt x="1547" y="20518"/>
                    <a:pt x="1709" y="20358"/>
                    <a:pt x="1709" y="20157"/>
                  </a:cubicBezTo>
                  <a:cubicBezTo>
                    <a:pt x="1709" y="19956"/>
                    <a:pt x="1547" y="19792"/>
                    <a:pt x="1345" y="19792"/>
                  </a:cubicBezTo>
                  <a:close/>
                  <a:moveTo>
                    <a:pt x="2323" y="19792"/>
                  </a:moveTo>
                  <a:cubicBezTo>
                    <a:pt x="2121" y="19792"/>
                    <a:pt x="1957" y="19956"/>
                    <a:pt x="1957" y="20157"/>
                  </a:cubicBezTo>
                  <a:cubicBezTo>
                    <a:pt x="1957" y="20358"/>
                    <a:pt x="2121" y="20518"/>
                    <a:pt x="2323" y="20518"/>
                  </a:cubicBezTo>
                  <a:cubicBezTo>
                    <a:pt x="2525" y="20518"/>
                    <a:pt x="2687" y="20358"/>
                    <a:pt x="2687" y="20157"/>
                  </a:cubicBezTo>
                  <a:cubicBezTo>
                    <a:pt x="2687" y="19956"/>
                    <a:pt x="2525" y="19792"/>
                    <a:pt x="2323" y="19792"/>
                  </a:cubicBezTo>
                  <a:close/>
                  <a:moveTo>
                    <a:pt x="3410" y="19792"/>
                  </a:moveTo>
                  <a:cubicBezTo>
                    <a:pt x="3209" y="19792"/>
                    <a:pt x="3043" y="19956"/>
                    <a:pt x="3044" y="20157"/>
                  </a:cubicBezTo>
                  <a:cubicBezTo>
                    <a:pt x="3044" y="20358"/>
                    <a:pt x="3209" y="20518"/>
                    <a:pt x="3410" y="20518"/>
                  </a:cubicBezTo>
                  <a:cubicBezTo>
                    <a:pt x="3612" y="20518"/>
                    <a:pt x="3774" y="20358"/>
                    <a:pt x="3774" y="20157"/>
                  </a:cubicBezTo>
                  <a:cubicBezTo>
                    <a:pt x="3774" y="19956"/>
                    <a:pt x="3612" y="19792"/>
                    <a:pt x="3410" y="19792"/>
                  </a:cubicBezTo>
                  <a:close/>
                  <a:moveTo>
                    <a:pt x="14932" y="19792"/>
                  </a:moveTo>
                  <a:cubicBezTo>
                    <a:pt x="14730" y="19792"/>
                    <a:pt x="14565" y="19956"/>
                    <a:pt x="14565" y="20157"/>
                  </a:cubicBezTo>
                  <a:cubicBezTo>
                    <a:pt x="14565" y="20358"/>
                    <a:pt x="14730" y="20518"/>
                    <a:pt x="14932" y="20518"/>
                  </a:cubicBezTo>
                  <a:cubicBezTo>
                    <a:pt x="15134" y="20518"/>
                    <a:pt x="15296" y="20358"/>
                    <a:pt x="15296" y="20157"/>
                  </a:cubicBezTo>
                  <a:cubicBezTo>
                    <a:pt x="15296" y="19956"/>
                    <a:pt x="15134" y="19792"/>
                    <a:pt x="14932" y="19792"/>
                  </a:cubicBezTo>
                  <a:close/>
                  <a:moveTo>
                    <a:pt x="10693" y="19900"/>
                  </a:moveTo>
                  <a:cubicBezTo>
                    <a:pt x="10491" y="19900"/>
                    <a:pt x="10326" y="20065"/>
                    <a:pt x="10326" y="20265"/>
                  </a:cubicBezTo>
                  <a:cubicBezTo>
                    <a:pt x="10326" y="20466"/>
                    <a:pt x="10491" y="20630"/>
                    <a:pt x="10693" y="20630"/>
                  </a:cubicBezTo>
                  <a:cubicBezTo>
                    <a:pt x="10895" y="20630"/>
                    <a:pt x="11056" y="20466"/>
                    <a:pt x="11056" y="20265"/>
                  </a:cubicBezTo>
                  <a:cubicBezTo>
                    <a:pt x="11056" y="20065"/>
                    <a:pt x="10895" y="19900"/>
                    <a:pt x="10693" y="19900"/>
                  </a:cubicBezTo>
                  <a:close/>
                  <a:moveTo>
                    <a:pt x="16019" y="20873"/>
                  </a:moveTo>
                  <a:cubicBezTo>
                    <a:pt x="15817" y="20873"/>
                    <a:pt x="15652" y="21037"/>
                    <a:pt x="15652" y="21238"/>
                  </a:cubicBezTo>
                  <a:cubicBezTo>
                    <a:pt x="15652" y="21440"/>
                    <a:pt x="15817" y="21600"/>
                    <a:pt x="16019" y="21600"/>
                  </a:cubicBezTo>
                  <a:cubicBezTo>
                    <a:pt x="16221" y="21600"/>
                    <a:pt x="16383" y="21440"/>
                    <a:pt x="16383" y="21238"/>
                  </a:cubicBezTo>
                  <a:cubicBezTo>
                    <a:pt x="16383" y="21037"/>
                    <a:pt x="16221" y="20873"/>
                    <a:pt x="16019" y="20873"/>
                  </a:cubicBezTo>
                  <a:close/>
                </a:path>
              </a:pathLst>
            </a:custGeom>
            <a:grpFill/>
            <a:ln w="12700" cap="flat">
              <a:noFill/>
              <a:miter lim="400000"/>
            </a:ln>
            <a:effectLst/>
          </p:spPr>
          <p:txBody>
            <a:bodyPr wrap="square" lIns="19050" tIns="19050" rIns="19050" bIns="19050" numCol="1" anchor="ctr">
              <a:noAutofit/>
            </a:bodyPr>
            <a:lstStyle/>
            <a:p>
              <a:pPr marL="0" marR="0" lvl="0" indent="0" defTabSz="2286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5" name="Shape 18631"/>
            <p:cNvSpPr/>
            <p:nvPr/>
          </p:nvSpPr>
          <p:spPr>
            <a:xfrm>
              <a:off x="13423900" y="4876800"/>
              <a:ext cx="2693194" cy="2744391"/>
            </a:xfrm>
            <a:custGeom>
              <a:avLst/>
              <a:gdLst/>
              <a:ahLst/>
              <a:cxnLst>
                <a:cxn ang="0">
                  <a:pos x="wd2" y="hd2"/>
                </a:cxn>
                <a:cxn ang="5400000">
                  <a:pos x="wd2" y="hd2"/>
                </a:cxn>
                <a:cxn ang="10800000">
                  <a:pos x="wd2" y="hd2"/>
                </a:cxn>
                <a:cxn ang="16200000">
                  <a:pos x="wd2" y="hd2"/>
                </a:cxn>
              </a:cxnLst>
              <a:rect l="0" t="0" r="r" b="b"/>
              <a:pathLst>
                <a:path w="21600" h="21600" extrusionOk="0">
                  <a:moveTo>
                    <a:pt x="10122" y="0"/>
                  </a:moveTo>
                  <a:cubicBezTo>
                    <a:pt x="9933" y="0"/>
                    <a:pt x="9778" y="151"/>
                    <a:pt x="9778" y="337"/>
                  </a:cubicBezTo>
                  <a:cubicBezTo>
                    <a:pt x="9778" y="523"/>
                    <a:pt x="9933" y="672"/>
                    <a:pt x="10122" y="672"/>
                  </a:cubicBezTo>
                  <a:cubicBezTo>
                    <a:pt x="10311" y="672"/>
                    <a:pt x="10463" y="523"/>
                    <a:pt x="10463" y="337"/>
                  </a:cubicBezTo>
                  <a:cubicBezTo>
                    <a:pt x="10463" y="151"/>
                    <a:pt x="10311" y="0"/>
                    <a:pt x="10122" y="0"/>
                  </a:cubicBezTo>
                  <a:close/>
                  <a:moveTo>
                    <a:pt x="12057" y="0"/>
                  </a:moveTo>
                  <a:cubicBezTo>
                    <a:pt x="11868" y="0"/>
                    <a:pt x="11714" y="151"/>
                    <a:pt x="11714" y="337"/>
                  </a:cubicBezTo>
                  <a:cubicBezTo>
                    <a:pt x="11714" y="523"/>
                    <a:pt x="11868" y="672"/>
                    <a:pt x="12057" y="672"/>
                  </a:cubicBezTo>
                  <a:cubicBezTo>
                    <a:pt x="12247" y="672"/>
                    <a:pt x="12398" y="523"/>
                    <a:pt x="12398" y="337"/>
                  </a:cubicBezTo>
                  <a:cubicBezTo>
                    <a:pt x="12398" y="151"/>
                    <a:pt x="12247" y="0"/>
                    <a:pt x="12057" y="0"/>
                  </a:cubicBezTo>
                  <a:close/>
                  <a:moveTo>
                    <a:pt x="13076" y="0"/>
                  </a:moveTo>
                  <a:cubicBezTo>
                    <a:pt x="12886" y="0"/>
                    <a:pt x="12732" y="151"/>
                    <a:pt x="12732" y="337"/>
                  </a:cubicBezTo>
                  <a:cubicBezTo>
                    <a:pt x="12732" y="523"/>
                    <a:pt x="12886" y="672"/>
                    <a:pt x="13076" y="672"/>
                  </a:cubicBezTo>
                  <a:cubicBezTo>
                    <a:pt x="13265" y="672"/>
                    <a:pt x="13416" y="523"/>
                    <a:pt x="13416" y="337"/>
                  </a:cubicBezTo>
                  <a:cubicBezTo>
                    <a:pt x="13416" y="151"/>
                    <a:pt x="13265" y="0"/>
                    <a:pt x="13076" y="0"/>
                  </a:cubicBezTo>
                  <a:close/>
                  <a:moveTo>
                    <a:pt x="11141" y="1000"/>
                  </a:moveTo>
                  <a:cubicBezTo>
                    <a:pt x="10952" y="1000"/>
                    <a:pt x="10797" y="1152"/>
                    <a:pt x="10797" y="1337"/>
                  </a:cubicBezTo>
                  <a:cubicBezTo>
                    <a:pt x="10797" y="1523"/>
                    <a:pt x="10952" y="1671"/>
                    <a:pt x="11141" y="1671"/>
                  </a:cubicBezTo>
                  <a:cubicBezTo>
                    <a:pt x="11330" y="1671"/>
                    <a:pt x="11481" y="1523"/>
                    <a:pt x="11481" y="1337"/>
                  </a:cubicBezTo>
                  <a:cubicBezTo>
                    <a:pt x="11481" y="1152"/>
                    <a:pt x="11330" y="1000"/>
                    <a:pt x="11141" y="1000"/>
                  </a:cubicBezTo>
                  <a:close/>
                  <a:moveTo>
                    <a:pt x="12057" y="1000"/>
                  </a:moveTo>
                  <a:cubicBezTo>
                    <a:pt x="11868" y="1000"/>
                    <a:pt x="11714" y="1152"/>
                    <a:pt x="11714" y="1337"/>
                  </a:cubicBezTo>
                  <a:cubicBezTo>
                    <a:pt x="11714" y="1523"/>
                    <a:pt x="11868" y="1671"/>
                    <a:pt x="12057" y="1671"/>
                  </a:cubicBezTo>
                  <a:cubicBezTo>
                    <a:pt x="12247" y="1671"/>
                    <a:pt x="12398" y="1523"/>
                    <a:pt x="12398" y="1337"/>
                  </a:cubicBezTo>
                  <a:cubicBezTo>
                    <a:pt x="12398" y="1152"/>
                    <a:pt x="12247" y="1000"/>
                    <a:pt x="12057" y="1000"/>
                  </a:cubicBezTo>
                  <a:close/>
                  <a:moveTo>
                    <a:pt x="13076" y="1000"/>
                  </a:moveTo>
                  <a:cubicBezTo>
                    <a:pt x="12886" y="1000"/>
                    <a:pt x="12732" y="1152"/>
                    <a:pt x="12732" y="1337"/>
                  </a:cubicBezTo>
                  <a:cubicBezTo>
                    <a:pt x="12732" y="1523"/>
                    <a:pt x="12886" y="1671"/>
                    <a:pt x="13076" y="1671"/>
                  </a:cubicBezTo>
                  <a:cubicBezTo>
                    <a:pt x="13265" y="1671"/>
                    <a:pt x="13416" y="1523"/>
                    <a:pt x="13416" y="1337"/>
                  </a:cubicBezTo>
                  <a:cubicBezTo>
                    <a:pt x="13416" y="1152"/>
                    <a:pt x="13265" y="1000"/>
                    <a:pt x="13076" y="1000"/>
                  </a:cubicBezTo>
                  <a:close/>
                  <a:moveTo>
                    <a:pt x="13993" y="1000"/>
                  </a:moveTo>
                  <a:cubicBezTo>
                    <a:pt x="13803" y="1000"/>
                    <a:pt x="13649" y="1152"/>
                    <a:pt x="13649" y="1337"/>
                  </a:cubicBezTo>
                  <a:cubicBezTo>
                    <a:pt x="13649" y="1523"/>
                    <a:pt x="13803" y="1671"/>
                    <a:pt x="13993" y="1671"/>
                  </a:cubicBezTo>
                  <a:cubicBezTo>
                    <a:pt x="14182" y="1671"/>
                    <a:pt x="14333" y="1523"/>
                    <a:pt x="14333" y="1337"/>
                  </a:cubicBezTo>
                  <a:cubicBezTo>
                    <a:pt x="14333" y="1152"/>
                    <a:pt x="14182" y="1000"/>
                    <a:pt x="13993" y="1000"/>
                  </a:cubicBezTo>
                  <a:close/>
                  <a:moveTo>
                    <a:pt x="15011" y="1000"/>
                  </a:moveTo>
                  <a:cubicBezTo>
                    <a:pt x="14822" y="1000"/>
                    <a:pt x="14667" y="1152"/>
                    <a:pt x="14667" y="1337"/>
                  </a:cubicBezTo>
                  <a:cubicBezTo>
                    <a:pt x="14667" y="1523"/>
                    <a:pt x="14822" y="1671"/>
                    <a:pt x="15011" y="1671"/>
                  </a:cubicBezTo>
                  <a:cubicBezTo>
                    <a:pt x="15200" y="1671"/>
                    <a:pt x="15352" y="1523"/>
                    <a:pt x="15352" y="1337"/>
                  </a:cubicBezTo>
                  <a:cubicBezTo>
                    <a:pt x="15352" y="1152"/>
                    <a:pt x="15200" y="1000"/>
                    <a:pt x="15011" y="1000"/>
                  </a:cubicBezTo>
                  <a:close/>
                  <a:moveTo>
                    <a:pt x="18984" y="1000"/>
                  </a:moveTo>
                  <a:cubicBezTo>
                    <a:pt x="18795" y="1000"/>
                    <a:pt x="18640" y="1152"/>
                    <a:pt x="18640" y="1337"/>
                  </a:cubicBezTo>
                  <a:cubicBezTo>
                    <a:pt x="18640" y="1523"/>
                    <a:pt x="18795" y="1671"/>
                    <a:pt x="18984" y="1671"/>
                  </a:cubicBezTo>
                  <a:cubicBezTo>
                    <a:pt x="19173" y="1671"/>
                    <a:pt x="19324" y="1523"/>
                    <a:pt x="19324" y="1337"/>
                  </a:cubicBezTo>
                  <a:cubicBezTo>
                    <a:pt x="19324" y="1152"/>
                    <a:pt x="19173" y="1000"/>
                    <a:pt x="18984" y="1000"/>
                  </a:cubicBezTo>
                  <a:close/>
                  <a:moveTo>
                    <a:pt x="13076" y="1999"/>
                  </a:moveTo>
                  <a:cubicBezTo>
                    <a:pt x="12886" y="1999"/>
                    <a:pt x="12732" y="2151"/>
                    <a:pt x="12732" y="2336"/>
                  </a:cubicBezTo>
                  <a:cubicBezTo>
                    <a:pt x="12732" y="2522"/>
                    <a:pt x="12886" y="2671"/>
                    <a:pt x="13076" y="2671"/>
                  </a:cubicBezTo>
                  <a:cubicBezTo>
                    <a:pt x="13265" y="2671"/>
                    <a:pt x="13416" y="2522"/>
                    <a:pt x="13416" y="2336"/>
                  </a:cubicBezTo>
                  <a:cubicBezTo>
                    <a:pt x="13416" y="2151"/>
                    <a:pt x="13265" y="1999"/>
                    <a:pt x="13076" y="1999"/>
                  </a:cubicBezTo>
                  <a:close/>
                  <a:moveTo>
                    <a:pt x="13993" y="1999"/>
                  </a:moveTo>
                  <a:cubicBezTo>
                    <a:pt x="13803" y="1999"/>
                    <a:pt x="13649" y="2151"/>
                    <a:pt x="13649" y="2336"/>
                  </a:cubicBezTo>
                  <a:cubicBezTo>
                    <a:pt x="13649" y="2522"/>
                    <a:pt x="13803" y="2671"/>
                    <a:pt x="13993" y="2671"/>
                  </a:cubicBezTo>
                  <a:cubicBezTo>
                    <a:pt x="14182" y="2671"/>
                    <a:pt x="14333" y="2522"/>
                    <a:pt x="14333" y="2336"/>
                  </a:cubicBezTo>
                  <a:cubicBezTo>
                    <a:pt x="14333" y="2151"/>
                    <a:pt x="14182" y="1999"/>
                    <a:pt x="13993" y="1999"/>
                  </a:cubicBezTo>
                  <a:close/>
                  <a:moveTo>
                    <a:pt x="15011" y="1999"/>
                  </a:moveTo>
                  <a:cubicBezTo>
                    <a:pt x="14822" y="1999"/>
                    <a:pt x="14667" y="2151"/>
                    <a:pt x="14667" y="2336"/>
                  </a:cubicBezTo>
                  <a:cubicBezTo>
                    <a:pt x="14667" y="2522"/>
                    <a:pt x="14822" y="2671"/>
                    <a:pt x="15011" y="2671"/>
                  </a:cubicBezTo>
                  <a:cubicBezTo>
                    <a:pt x="15200" y="2671"/>
                    <a:pt x="15352" y="2522"/>
                    <a:pt x="15352" y="2336"/>
                  </a:cubicBezTo>
                  <a:cubicBezTo>
                    <a:pt x="15352" y="2151"/>
                    <a:pt x="15200" y="1999"/>
                    <a:pt x="15011" y="1999"/>
                  </a:cubicBezTo>
                  <a:close/>
                  <a:moveTo>
                    <a:pt x="16030" y="1999"/>
                  </a:moveTo>
                  <a:cubicBezTo>
                    <a:pt x="15841" y="1999"/>
                    <a:pt x="15686" y="2151"/>
                    <a:pt x="15686" y="2336"/>
                  </a:cubicBezTo>
                  <a:cubicBezTo>
                    <a:pt x="15686" y="2522"/>
                    <a:pt x="15841" y="2671"/>
                    <a:pt x="16030" y="2671"/>
                  </a:cubicBezTo>
                  <a:cubicBezTo>
                    <a:pt x="16219" y="2671"/>
                    <a:pt x="16370" y="2522"/>
                    <a:pt x="16370" y="2336"/>
                  </a:cubicBezTo>
                  <a:cubicBezTo>
                    <a:pt x="16370" y="2151"/>
                    <a:pt x="16219" y="1999"/>
                    <a:pt x="16030" y="1999"/>
                  </a:cubicBezTo>
                  <a:close/>
                  <a:moveTo>
                    <a:pt x="17965" y="1999"/>
                  </a:moveTo>
                  <a:cubicBezTo>
                    <a:pt x="17776" y="1999"/>
                    <a:pt x="17621" y="2151"/>
                    <a:pt x="17621" y="2336"/>
                  </a:cubicBezTo>
                  <a:cubicBezTo>
                    <a:pt x="17621" y="2522"/>
                    <a:pt x="17776" y="2671"/>
                    <a:pt x="17965" y="2671"/>
                  </a:cubicBezTo>
                  <a:cubicBezTo>
                    <a:pt x="18154" y="2671"/>
                    <a:pt x="18306" y="2522"/>
                    <a:pt x="18306" y="2336"/>
                  </a:cubicBezTo>
                  <a:cubicBezTo>
                    <a:pt x="18306" y="2151"/>
                    <a:pt x="18154" y="1999"/>
                    <a:pt x="17965" y="1999"/>
                  </a:cubicBezTo>
                  <a:close/>
                  <a:moveTo>
                    <a:pt x="19697" y="1999"/>
                  </a:moveTo>
                  <a:cubicBezTo>
                    <a:pt x="19507" y="1999"/>
                    <a:pt x="19353" y="2151"/>
                    <a:pt x="19353" y="2336"/>
                  </a:cubicBezTo>
                  <a:cubicBezTo>
                    <a:pt x="19353" y="2522"/>
                    <a:pt x="19507" y="2671"/>
                    <a:pt x="19697" y="2671"/>
                  </a:cubicBezTo>
                  <a:cubicBezTo>
                    <a:pt x="19886" y="2671"/>
                    <a:pt x="20037" y="2522"/>
                    <a:pt x="20037" y="2336"/>
                  </a:cubicBezTo>
                  <a:cubicBezTo>
                    <a:pt x="20037" y="2151"/>
                    <a:pt x="19886" y="1999"/>
                    <a:pt x="19697" y="1999"/>
                  </a:cubicBezTo>
                  <a:close/>
                  <a:moveTo>
                    <a:pt x="13076" y="2799"/>
                  </a:moveTo>
                  <a:cubicBezTo>
                    <a:pt x="12886" y="2799"/>
                    <a:pt x="12732" y="2951"/>
                    <a:pt x="12732" y="3136"/>
                  </a:cubicBezTo>
                  <a:cubicBezTo>
                    <a:pt x="12732" y="3322"/>
                    <a:pt x="12886" y="3473"/>
                    <a:pt x="13076" y="3473"/>
                  </a:cubicBezTo>
                  <a:cubicBezTo>
                    <a:pt x="13265" y="3473"/>
                    <a:pt x="13416" y="3322"/>
                    <a:pt x="13416" y="3136"/>
                  </a:cubicBezTo>
                  <a:cubicBezTo>
                    <a:pt x="13416" y="2951"/>
                    <a:pt x="13265" y="2799"/>
                    <a:pt x="13076" y="2799"/>
                  </a:cubicBezTo>
                  <a:close/>
                  <a:moveTo>
                    <a:pt x="13993" y="2799"/>
                  </a:moveTo>
                  <a:cubicBezTo>
                    <a:pt x="13803" y="2799"/>
                    <a:pt x="13649" y="2951"/>
                    <a:pt x="13649" y="3136"/>
                  </a:cubicBezTo>
                  <a:cubicBezTo>
                    <a:pt x="13649" y="3322"/>
                    <a:pt x="13803" y="3473"/>
                    <a:pt x="13993" y="3473"/>
                  </a:cubicBezTo>
                  <a:cubicBezTo>
                    <a:pt x="14182" y="3473"/>
                    <a:pt x="14333" y="3322"/>
                    <a:pt x="14333" y="3136"/>
                  </a:cubicBezTo>
                  <a:cubicBezTo>
                    <a:pt x="14333" y="2951"/>
                    <a:pt x="14182" y="2799"/>
                    <a:pt x="13993" y="2799"/>
                  </a:cubicBezTo>
                  <a:close/>
                  <a:moveTo>
                    <a:pt x="15011" y="2799"/>
                  </a:moveTo>
                  <a:cubicBezTo>
                    <a:pt x="14822" y="2799"/>
                    <a:pt x="14667" y="2951"/>
                    <a:pt x="14667" y="3136"/>
                  </a:cubicBezTo>
                  <a:cubicBezTo>
                    <a:pt x="14667" y="3322"/>
                    <a:pt x="14822" y="3473"/>
                    <a:pt x="15011" y="3473"/>
                  </a:cubicBezTo>
                  <a:cubicBezTo>
                    <a:pt x="15200" y="3473"/>
                    <a:pt x="15352" y="3322"/>
                    <a:pt x="15352" y="3136"/>
                  </a:cubicBezTo>
                  <a:cubicBezTo>
                    <a:pt x="15352" y="2951"/>
                    <a:pt x="15200" y="2799"/>
                    <a:pt x="15011" y="2799"/>
                  </a:cubicBezTo>
                  <a:close/>
                  <a:moveTo>
                    <a:pt x="16030" y="2799"/>
                  </a:moveTo>
                  <a:cubicBezTo>
                    <a:pt x="15841" y="2799"/>
                    <a:pt x="15686" y="2951"/>
                    <a:pt x="15686" y="3136"/>
                  </a:cubicBezTo>
                  <a:cubicBezTo>
                    <a:pt x="15686" y="3322"/>
                    <a:pt x="15841" y="3473"/>
                    <a:pt x="16030" y="3473"/>
                  </a:cubicBezTo>
                  <a:cubicBezTo>
                    <a:pt x="16219" y="3473"/>
                    <a:pt x="16370" y="3322"/>
                    <a:pt x="16370" y="3136"/>
                  </a:cubicBezTo>
                  <a:cubicBezTo>
                    <a:pt x="16370" y="2951"/>
                    <a:pt x="16219" y="2799"/>
                    <a:pt x="16030" y="2799"/>
                  </a:cubicBezTo>
                  <a:close/>
                  <a:moveTo>
                    <a:pt x="16946" y="2799"/>
                  </a:moveTo>
                  <a:cubicBezTo>
                    <a:pt x="16758" y="2799"/>
                    <a:pt x="16603" y="2951"/>
                    <a:pt x="16603" y="3136"/>
                  </a:cubicBezTo>
                  <a:cubicBezTo>
                    <a:pt x="16603" y="3322"/>
                    <a:pt x="16758" y="3473"/>
                    <a:pt x="16946" y="3473"/>
                  </a:cubicBezTo>
                  <a:cubicBezTo>
                    <a:pt x="17136" y="3473"/>
                    <a:pt x="17287" y="3322"/>
                    <a:pt x="17287" y="3136"/>
                  </a:cubicBezTo>
                  <a:cubicBezTo>
                    <a:pt x="17287" y="2951"/>
                    <a:pt x="17136" y="2799"/>
                    <a:pt x="16946" y="2799"/>
                  </a:cubicBezTo>
                  <a:close/>
                  <a:moveTo>
                    <a:pt x="6150" y="3898"/>
                  </a:moveTo>
                  <a:cubicBezTo>
                    <a:pt x="5960" y="3898"/>
                    <a:pt x="5806" y="4050"/>
                    <a:pt x="5806" y="4236"/>
                  </a:cubicBezTo>
                  <a:cubicBezTo>
                    <a:pt x="5806" y="4421"/>
                    <a:pt x="5960" y="4573"/>
                    <a:pt x="6150" y="4573"/>
                  </a:cubicBezTo>
                  <a:cubicBezTo>
                    <a:pt x="6338" y="4573"/>
                    <a:pt x="6490" y="4421"/>
                    <a:pt x="6490" y="4236"/>
                  </a:cubicBezTo>
                  <a:cubicBezTo>
                    <a:pt x="6490" y="4050"/>
                    <a:pt x="6338" y="3898"/>
                    <a:pt x="6150" y="3898"/>
                  </a:cubicBezTo>
                  <a:close/>
                  <a:moveTo>
                    <a:pt x="17048" y="3898"/>
                  </a:moveTo>
                  <a:cubicBezTo>
                    <a:pt x="16859" y="3898"/>
                    <a:pt x="16705" y="4050"/>
                    <a:pt x="16705" y="4236"/>
                  </a:cubicBezTo>
                  <a:cubicBezTo>
                    <a:pt x="16705" y="4421"/>
                    <a:pt x="16859" y="4573"/>
                    <a:pt x="17048" y="4573"/>
                  </a:cubicBezTo>
                  <a:cubicBezTo>
                    <a:pt x="17237" y="4573"/>
                    <a:pt x="17389" y="4421"/>
                    <a:pt x="17389" y="4236"/>
                  </a:cubicBezTo>
                  <a:cubicBezTo>
                    <a:pt x="17389" y="4050"/>
                    <a:pt x="17237" y="3898"/>
                    <a:pt x="17048" y="3898"/>
                  </a:cubicBezTo>
                  <a:close/>
                  <a:moveTo>
                    <a:pt x="18067" y="3898"/>
                  </a:moveTo>
                  <a:cubicBezTo>
                    <a:pt x="17878" y="3898"/>
                    <a:pt x="17723" y="4050"/>
                    <a:pt x="17723" y="4236"/>
                  </a:cubicBezTo>
                  <a:cubicBezTo>
                    <a:pt x="17723" y="4421"/>
                    <a:pt x="17878" y="4573"/>
                    <a:pt x="18067" y="4573"/>
                  </a:cubicBezTo>
                  <a:cubicBezTo>
                    <a:pt x="18256" y="4573"/>
                    <a:pt x="18407" y="4421"/>
                    <a:pt x="18407" y="4236"/>
                  </a:cubicBezTo>
                  <a:cubicBezTo>
                    <a:pt x="18407" y="4050"/>
                    <a:pt x="18256" y="3898"/>
                    <a:pt x="18067" y="3898"/>
                  </a:cubicBezTo>
                  <a:close/>
                  <a:moveTo>
                    <a:pt x="10122" y="4798"/>
                  </a:moveTo>
                  <a:cubicBezTo>
                    <a:pt x="9933" y="4798"/>
                    <a:pt x="9778" y="4950"/>
                    <a:pt x="9778" y="5135"/>
                  </a:cubicBezTo>
                  <a:cubicBezTo>
                    <a:pt x="9778" y="5320"/>
                    <a:pt x="9933" y="5470"/>
                    <a:pt x="10122" y="5470"/>
                  </a:cubicBezTo>
                  <a:cubicBezTo>
                    <a:pt x="10311" y="5470"/>
                    <a:pt x="10463" y="5320"/>
                    <a:pt x="10463" y="5135"/>
                  </a:cubicBezTo>
                  <a:cubicBezTo>
                    <a:pt x="10463" y="4950"/>
                    <a:pt x="10311" y="4798"/>
                    <a:pt x="10122" y="4798"/>
                  </a:cubicBezTo>
                  <a:close/>
                  <a:moveTo>
                    <a:pt x="11141" y="4798"/>
                  </a:moveTo>
                  <a:cubicBezTo>
                    <a:pt x="10952" y="4798"/>
                    <a:pt x="10797" y="4950"/>
                    <a:pt x="10797" y="5135"/>
                  </a:cubicBezTo>
                  <a:cubicBezTo>
                    <a:pt x="10797" y="5320"/>
                    <a:pt x="10952" y="5470"/>
                    <a:pt x="11141" y="5470"/>
                  </a:cubicBezTo>
                  <a:cubicBezTo>
                    <a:pt x="11329" y="5470"/>
                    <a:pt x="11481" y="5320"/>
                    <a:pt x="11481" y="5135"/>
                  </a:cubicBezTo>
                  <a:cubicBezTo>
                    <a:pt x="11481" y="4950"/>
                    <a:pt x="11329" y="4798"/>
                    <a:pt x="11141" y="4798"/>
                  </a:cubicBezTo>
                  <a:close/>
                  <a:moveTo>
                    <a:pt x="14094" y="4798"/>
                  </a:moveTo>
                  <a:cubicBezTo>
                    <a:pt x="13905" y="4798"/>
                    <a:pt x="13751" y="4950"/>
                    <a:pt x="13751" y="5135"/>
                  </a:cubicBezTo>
                  <a:cubicBezTo>
                    <a:pt x="13751" y="5320"/>
                    <a:pt x="13905" y="5470"/>
                    <a:pt x="14094" y="5470"/>
                  </a:cubicBezTo>
                  <a:cubicBezTo>
                    <a:pt x="14284" y="5470"/>
                    <a:pt x="14435" y="5320"/>
                    <a:pt x="14435" y="5135"/>
                  </a:cubicBezTo>
                  <a:cubicBezTo>
                    <a:pt x="14435" y="4950"/>
                    <a:pt x="14284" y="4798"/>
                    <a:pt x="14094" y="4798"/>
                  </a:cubicBezTo>
                  <a:close/>
                  <a:moveTo>
                    <a:pt x="7168" y="5797"/>
                  </a:moveTo>
                  <a:cubicBezTo>
                    <a:pt x="6979" y="5797"/>
                    <a:pt x="6824" y="5950"/>
                    <a:pt x="6824" y="6135"/>
                  </a:cubicBezTo>
                  <a:cubicBezTo>
                    <a:pt x="6824" y="6321"/>
                    <a:pt x="6979" y="6469"/>
                    <a:pt x="7168" y="6469"/>
                  </a:cubicBezTo>
                  <a:cubicBezTo>
                    <a:pt x="7358" y="6469"/>
                    <a:pt x="7509" y="6321"/>
                    <a:pt x="7509" y="6135"/>
                  </a:cubicBezTo>
                  <a:cubicBezTo>
                    <a:pt x="7509" y="5950"/>
                    <a:pt x="7358" y="5797"/>
                    <a:pt x="7168" y="5797"/>
                  </a:cubicBezTo>
                  <a:close/>
                  <a:moveTo>
                    <a:pt x="9103" y="5797"/>
                  </a:moveTo>
                  <a:cubicBezTo>
                    <a:pt x="8914" y="5797"/>
                    <a:pt x="8760" y="5950"/>
                    <a:pt x="8760" y="6135"/>
                  </a:cubicBezTo>
                  <a:cubicBezTo>
                    <a:pt x="8760" y="6321"/>
                    <a:pt x="8914" y="6469"/>
                    <a:pt x="9103" y="6469"/>
                  </a:cubicBezTo>
                  <a:cubicBezTo>
                    <a:pt x="9292" y="6469"/>
                    <a:pt x="9444" y="6321"/>
                    <a:pt x="9444" y="6135"/>
                  </a:cubicBezTo>
                  <a:cubicBezTo>
                    <a:pt x="9444" y="5950"/>
                    <a:pt x="9292" y="5797"/>
                    <a:pt x="9103" y="5797"/>
                  </a:cubicBezTo>
                  <a:close/>
                  <a:moveTo>
                    <a:pt x="10122" y="5797"/>
                  </a:moveTo>
                  <a:cubicBezTo>
                    <a:pt x="9933" y="5797"/>
                    <a:pt x="9778" y="5950"/>
                    <a:pt x="9778" y="6135"/>
                  </a:cubicBezTo>
                  <a:cubicBezTo>
                    <a:pt x="9778" y="6321"/>
                    <a:pt x="9933" y="6469"/>
                    <a:pt x="10122" y="6469"/>
                  </a:cubicBezTo>
                  <a:cubicBezTo>
                    <a:pt x="10311" y="6469"/>
                    <a:pt x="10463" y="6321"/>
                    <a:pt x="10463" y="6135"/>
                  </a:cubicBezTo>
                  <a:cubicBezTo>
                    <a:pt x="10463" y="5950"/>
                    <a:pt x="10311" y="5797"/>
                    <a:pt x="10122" y="5797"/>
                  </a:cubicBezTo>
                  <a:close/>
                  <a:moveTo>
                    <a:pt x="14094" y="5797"/>
                  </a:moveTo>
                  <a:cubicBezTo>
                    <a:pt x="13905" y="5797"/>
                    <a:pt x="13751" y="5950"/>
                    <a:pt x="13751" y="6135"/>
                  </a:cubicBezTo>
                  <a:cubicBezTo>
                    <a:pt x="13751" y="6321"/>
                    <a:pt x="13905" y="6469"/>
                    <a:pt x="14094" y="6469"/>
                  </a:cubicBezTo>
                  <a:cubicBezTo>
                    <a:pt x="14284" y="6469"/>
                    <a:pt x="14435" y="6321"/>
                    <a:pt x="14435" y="6135"/>
                  </a:cubicBezTo>
                  <a:cubicBezTo>
                    <a:pt x="14435" y="5950"/>
                    <a:pt x="14284" y="5797"/>
                    <a:pt x="14094" y="5797"/>
                  </a:cubicBezTo>
                  <a:close/>
                  <a:moveTo>
                    <a:pt x="15113" y="5797"/>
                  </a:moveTo>
                  <a:cubicBezTo>
                    <a:pt x="14924" y="5797"/>
                    <a:pt x="14769" y="5950"/>
                    <a:pt x="14769" y="6135"/>
                  </a:cubicBezTo>
                  <a:cubicBezTo>
                    <a:pt x="14769" y="6321"/>
                    <a:pt x="14924" y="6469"/>
                    <a:pt x="15113" y="6469"/>
                  </a:cubicBezTo>
                  <a:cubicBezTo>
                    <a:pt x="15302" y="6469"/>
                    <a:pt x="15454" y="6321"/>
                    <a:pt x="15454" y="6135"/>
                  </a:cubicBezTo>
                  <a:cubicBezTo>
                    <a:pt x="15454" y="5950"/>
                    <a:pt x="15302" y="5797"/>
                    <a:pt x="15113" y="5797"/>
                  </a:cubicBezTo>
                  <a:close/>
                  <a:moveTo>
                    <a:pt x="6150" y="6797"/>
                  </a:moveTo>
                  <a:cubicBezTo>
                    <a:pt x="5960" y="6797"/>
                    <a:pt x="5806" y="6949"/>
                    <a:pt x="5806" y="7134"/>
                  </a:cubicBezTo>
                  <a:cubicBezTo>
                    <a:pt x="5806" y="7319"/>
                    <a:pt x="5960" y="7469"/>
                    <a:pt x="6150" y="7469"/>
                  </a:cubicBezTo>
                  <a:cubicBezTo>
                    <a:pt x="6338" y="7469"/>
                    <a:pt x="6490" y="7319"/>
                    <a:pt x="6490" y="7134"/>
                  </a:cubicBezTo>
                  <a:cubicBezTo>
                    <a:pt x="6490" y="6949"/>
                    <a:pt x="6338" y="6797"/>
                    <a:pt x="6150" y="6797"/>
                  </a:cubicBezTo>
                  <a:close/>
                  <a:moveTo>
                    <a:pt x="7168" y="6797"/>
                  </a:moveTo>
                  <a:cubicBezTo>
                    <a:pt x="6979" y="6797"/>
                    <a:pt x="6824" y="6949"/>
                    <a:pt x="6824" y="7134"/>
                  </a:cubicBezTo>
                  <a:cubicBezTo>
                    <a:pt x="6824" y="7319"/>
                    <a:pt x="6979" y="7469"/>
                    <a:pt x="7168" y="7469"/>
                  </a:cubicBezTo>
                  <a:cubicBezTo>
                    <a:pt x="7358" y="7469"/>
                    <a:pt x="7509" y="7319"/>
                    <a:pt x="7509" y="7134"/>
                  </a:cubicBezTo>
                  <a:cubicBezTo>
                    <a:pt x="7509" y="6949"/>
                    <a:pt x="7358" y="6797"/>
                    <a:pt x="7168" y="6797"/>
                  </a:cubicBezTo>
                  <a:close/>
                  <a:moveTo>
                    <a:pt x="8187" y="6797"/>
                  </a:moveTo>
                  <a:cubicBezTo>
                    <a:pt x="7998" y="6797"/>
                    <a:pt x="7843" y="6949"/>
                    <a:pt x="7843" y="7134"/>
                  </a:cubicBezTo>
                  <a:cubicBezTo>
                    <a:pt x="7843" y="7319"/>
                    <a:pt x="7998" y="7469"/>
                    <a:pt x="8187" y="7469"/>
                  </a:cubicBezTo>
                  <a:cubicBezTo>
                    <a:pt x="8376" y="7469"/>
                    <a:pt x="8527" y="7319"/>
                    <a:pt x="8527" y="7134"/>
                  </a:cubicBezTo>
                  <a:cubicBezTo>
                    <a:pt x="8527" y="6949"/>
                    <a:pt x="8376" y="6797"/>
                    <a:pt x="8187" y="6797"/>
                  </a:cubicBezTo>
                  <a:close/>
                  <a:moveTo>
                    <a:pt x="9103" y="6797"/>
                  </a:moveTo>
                  <a:cubicBezTo>
                    <a:pt x="8914" y="6797"/>
                    <a:pt x="8760" y="6949"/>
                    <a:pt x="8760" y="7134"/>
                  </a:cubicBezTo>
                  <a:cubicBezTo>
                    <a:pt x="8760" y="7319"/>
                    <a:pt x="8914" y="7469"/>
                    <a:pt x="9103" y="7469"/>
                  </a:cubicBezTo>
                  <a:cubicBezTo>
                    <a:pt x="9292" y="7469"/>
                    <a:pt x="9444" y="7319"/>
                    <a:pt x="9444" y="7134"/>
                  </a:cubicBezTo>
                  <a:cubicBezTo>
                    <a:pt x="9444" y="6949"/>
                    <a:pt x="9292" y="6797"/>
                    <a:pt x="9103" y="6797"/>
                  </a:cubicBezTo>
                  <a:close/>
                  <a:moveTo>
                    <a:pt x="10122" y="6797"/>
                  </a:moveTo>
                  <a:cubicBezTo>
                    <a:pt x="9933" y="6797"/>
                    <a:pt x="9778" y="6949"/>
                    <a:pt x="9778" y="7134"/>
                  </a:cubicBezTo>
                  <a:cubicBezTo>
                    <a:pt x="9778" y="7319"/>
                    <a:pt x="9933" y="7469"/>
                    <a:pt x="10122" y="7469"/>
                  </a:cubicBezTo>
                  <a:cubicBezTo>
                    <a:pt x="10311" y="7469"/>
                    <a:pt x="10463" y="7319"/>
                    <a:pt x="10463" y="7134"/>
                  </a:cubicBezTo>
                  <a:cubicBezTo>
                    <a:pt x="10463" y="6949"/>
                    <a:pt x="10311" y="6797"/>
                    <a:pt x="10122" y="6797"/>
                  </a:cubicBezTo>
                  <a:close/>
                  <a:moveTo>
                    <a:pt x="11141" y="6797"/>
                  </a:moveTo>
                  <a:cubicBezTo>
                    <a:pt x="10952" y="6797"/>
                    <a:pt x="10797" y="6949"/>
                    <a:pt x="10797" y="7134"/>
                  </a:cubicBezTo>
                  <a:cubicBezTo>
                    <a:pt x="10797" y="7319"/>
                    <a:pt x="10952" y="7469"/>
                    <a:pt x="11141" y="7469"/>
                  </a:cubicBezTo>
                  <a:cubicBezTo>
                    <a:pt x="11329" y="7469"/>
                    <a:pt x="11481" y="7319"/>
                    <a:pt x="11481" y="7134"/>
                  </a:cubicBezTo>
                  <a:cubicBezTo>
                    <a:pt x="11481" y="6949"/>
                    <a:pt x="11329" y="6797"/>
                    <a:pt x="11141" y="6797"/>
                  </a:cubicBezTo>
                  <a:close/>
                  <a:moveTo>
                    <a:pt x="14094" y="6797"/>
                  </a:moveTo>
                  <a:cubicBezTo>
                    <a:pt x="13905" y="6797"/>
                    <a:pt x="13751" y="6949"/>
                    <a:pt x="13751" y="7134"/>
                  </a:cubicBezTo>
                  <a:cubicBezTo>
                    <a:pt x="13751" y="7319"/>
                    <a:pt x="13905" y="7469"/>
                    <a:pt x="14094" y="7469"/>
                  </a:cubicBezTo>
                  <a:cubicBezTo>
                    <a:pt x="14284" y="7469"/>
                    <a:pt x="14435" y="7319"/>
                    <a:pt x="14435" y="7134"/>
                  </a:cubicBezTo>
                  <a:cubicBezTo>
                    <a:pt x="14435" y="6949"/>
                    <a:pt x="14284" y="6797"/>
                    <a:pt x="14094" y="6797"/>
                  </a:cubicBezTo>
                  <a:close/>
                  <a:moveTo>
                    <a:pt x="15113" y="6797"/>
                  </a:moveTo>
                  <a:cubicBezTo>
                    <a:pt x="14924" y="6797"/>
                    <a:pt x="14769" y="6949"/>
                    <a:pt x="14769" y="7134"/>
                  </a:cubicBezTo>
                  <a:cubicBezTo>
                    <a:pt x="14769" y="7319"/>
                    <a:pt x="14924" y="7469"/>
                    <a:pt x="15113" y="7469"/>
                  </a:cubicBezTo>
                  <a:cubicBezTo>
                    <a:pt x="15302" y="7469"/>
                    <a:pt x="15454" y="7319"/>
                    <a:pt x="15454" y="7134"/>
                  </a:cubicBezTo>
                  <a:cubicBezTo>
                    <a:pt x="15454" y="6949"/>
                    <a:pt x="15302" y="6797"/>
                    <a:pt x="15113" y="6797"/>
                  </a:cubicBezTo>
                  <a:close/>
                  <a:moveTo>
                    <a:pt x="5233" y="7797"/>
                  </a:moveTo>
                  <a:cubicBezTo>
                    <a:pt x="5044" y="7797"/>
                    <a:pt x="4889" y="7948"/>
                    <a:pt x="4889" y="8134"/>
                  </a:cubicBezTo>
                  <a:cubicBezTo>
                    <a:pt x="4889" y="8319"/>
                    <a:pt x="5044" y="8471"/>
                    <a:pt x="5233" y="8471"/>
                  </a:cubicBezTo>
                  <a:cubicBezTo>
                    <a:pt x="5422" y="8471"/>
                    <a:pt x="5573" y="8319"/>
                    <a:pt x="5573" y="8134"/>
                  </a:cubicBezTo>
                  <a:cubicBezTo>
                    <a:pt x="5573" y="7948"/>
                    <a:pt x="5422" y="7797"/>
                    <a:pt x="5233" y="7797"/>
                  </a:cubicBezTo>
                  <a:close/>
                  <a:moveTo>
                    <a:pt x="6150" y="7797"/>
                  </a:moveTo>
                  <a:cubicBezTo>
                    <a:pt x="5960" y="7797"/>
                    <a:pt x="5806" y="7948"/>
                    <a:pt x="5806" y="8134"/>
                  </a:cubicBezTo>
                  <a:cubicBezTo>
                    <a:pt x="5806" y="8319"/>
                    <a:pt x="5960" y="8471"/>
                    <a:pt x="6150" y="8471"/>
                  </a:cubicBezTo>
                  <a:cubicBezTo>
                    <a:pt x="6338" y="8471"/>
                    <a:pt x="6490" y="8319"/>
                    <a:pt x="6490" y="8134"/>
                  </a:cubicBezTo>
                  <a:cubicBezTo>
                    <a:pt x="6490" y="7948"/>
                    <a:pt x="6338" y="7797"/>
                    <a:pt x="6150" y="7797"/>
                  </a:cubicBezTo>
                  <a:close/>
                  <a:moveTo>
                    <a:pt x="7168" y="7797"/>
                  </a:moveTo>
                  <a:cubicBezTo>
                    <a:pt x="6979" y="7797"/>
                    <a:pt x="6824" y="7948"/>
                    <a:pt x="6824" y="8134"/>
                  </a:cubicBezTo>
                  <a:cubicBezTo>
                    <a:pt x="6824" y="8319"/>
                    <a:pt x="6979" y="8471"/>
                    <a:pt x="7168" y="8471"/>
                  </a:cubicBezTo>
                  <a:cubicBezTo>
                    <a:pt x="7358" y="8471"/>
                    <a:pt x="7509" y="8319"/>
                    <a:pt x="7509" y="8134"/>
                  </a:cubicBezTo>
                  <a:cubicBezTo>
                    <a:pt x="7509" y="7948"/>
                    <a:pt x="7358" y="7797"/>
                    <a:pt x="7168" y="7797"/>
                  </a:cubicBezTo>
                  <a:close/>
                  <a:moveTo>
                    <a:pt x="8187" y="7797"/>
                  </a:moveTo>
                  <a:cubicBezTo>
                    <a:pt x="7998" y="7797"/>
                    <a:pt x="7843" y="7948"/>
                    <a:pt x="7843" y="8134"/>
                  </a:cubicBezTo>
                  <a:cubicBezTo>
                    <a:pt x="7843" y="8319"/>
                    <a:pt x="7998" y="8471"/>
                    <a:pt x="8187" y="8471"/>
                  </a:cubicBezTo>
                  <a:cubicBezTo>
                    <a:pt x="8376" y="8471"/>
                    <a:pt x="8527" y="8319"/>
                    <a:pt x="8527" y="8134"/>
                  </a:cubicBezTo>
                  <a:cubicBezTo>
                    <a:pt x="8527" y="7948"/>
                    <a:pt x="8376" y="7797"/>
                    <a:pt x="8187" y="7797"/>
                  </a:cubicBezTo>
                  <a:close/>
                  <a:moveTo>
                    <a:pt x="9103" y="7797"/>
                  </a:moveTo>
                  <a:cubicBezTo>
                    <a:pt x="8914" y="7797"/>
                    <a:pt x="8760" y="7948"/>
                    <a:pt x="8760" y="8134"/>
                  </a:cubicBezTo>
                  <a:cubicBezTo>
                    <a:pt x="8760" y="8319"/>
                    <a:pt x="8914" y="8471"/>
                    <a:pt x="9103" y="8471"/>
                  </a:cubicBezTo>
                  <a:cubicBezTo>
                    <a:pt x="9292" y="8471"/>
                    <a:pt x="9444" y="8319"/>
                    <a:pt x="9444" y="8134"/>
                  </a:cubicBezTo>
                  <a:cubicBezTo>
                    <a:pt x="9444" y="7948"/>
                    <a:pt x="9292" y="7797"/>
                    <a:pt x="9103" y="7797"/>
                  </a:cubicBezTo>
                  <a:close/>
                  <a:moveTo>
                    <a:pt x="10122" y="7797"/>
                  </a:moveTo>
                  <a:cubicBezTo>
                    <a:pt x="9933" y="7797"/>
                    <a:pt x="9778" y="7948"/>
                    <a:pt x="9778" y="8134"/>
                  </a:cubicBezTo>
                  <a:cubicBezTo>
                    <a:pt x="9778" y="8319"/>
                    <a:pt x="9933" y="8471"/>
                    <a:pt x="10122" y="8471"/>
                  </a:cubicBezTo>
                  <a:cubicBezTo>
                    <a:pt x="10311" y="8471"/>
                    <a:pt x="10463" y="8319"/>
                    <a:pt x="10463" y="8134"/>
                  </a:cubicBezTo>
                  <a:cubicBezTo>
                    <a:pt x="10463" y="7948"/>
                    <a:pt x="10311" y="7797"/>
                    <a:pt x="10122" y="7797"/>
                  </a:cubicBezTo>
                  <a:close/>
                  <a:moveTo>
                    <a:pt x="11141" y="7797"/>
                  </a:moveTo>
                  <a:cubicBezTo>
                    <a:pt x="10952" y="7797"/>
                    <a:pt x="10797" y="7948"/>
                    <a:pt x="10797" y="8134"/>
                  </a:cubicBezTo>
                  <a:cubicBezTo>
                    <a:pt x="10797" y="8319"/>
                    <a:pt x="10952" y="8471"/>
                    <a:pt x="11141" y="8471"/>
                  </a:cubicBezTo>
                  <a:cubicBezTo>
                    <a:pt x="11329" y="8471"/>
                    <a:pt x="11481" y="8319"/>
                    <a:pt x="11481" y="8134"/>
                  </a:cubicBezTo>
                  <a:cubicBezTo>
                    <a:pt x="11481" y="7948"/>
                    <a:pt x="11329" y="7797"/>
                    <a:pt x="11141" y="7797"/>
                  </a:cubicBezTo>
                  <a:close/>
                  <a:moveTo>
                    <a:pt x="12057" y="7797"/>
                  </a:moveTo>
                  <a:cubicBezTo>
                    <a:pt x="11868" y="7797"/>
                    <a:pt x="11714" y="7948"/>
                    <a:pt x="11714" y="8134"/>
                  </a:cubicBezTo>
                  <a:cubicBezTo>
                    <a:pt x="11714" y="8319"/>
                    <a:pt x="11868" y="8471"/>
                    <a:pt x="12057" y="8471"/>
                  </a:cubicBezTo>
                  <a:cubicBezTo>
                    <a:pt x="12246" y="8471"/>
                    <a:pt x="12398" y="8319"/>
                    <a:pt x="12398" y="8134"/>
                  </a:cubicBezTo>
                  <a:cubicBezTo>
                    <a:pt x="12398" y="7948"/>
                    <a:pt x="12246" y="7797"/>
                    <a:pt x="12057" y="7797"/>
                  </a:cubicBezTo>
                  <a:close/>
                  <a:moveTo>
                    <a:pt x="13076" y="7797"/>
                  </a:moveTo>
                  <a:cubicBezTo>
                    <a:pt x="12887" y="7797"/>
                    <a:pt x="12732" y="7948"/>
                    <a:pt x="12732" y="8134"/>
                  </a:cubicBezTo>
                  <a:cubicBezTo>
                    <a:pt x="12732" y="8319"/>
                    <a:pt x="12887" y="8471"/>
                    <a:pt x="13076" y="8471"/>
                  </a:cubicBezTo>
                  <a:cubicBezTo>
                    <a:pt x="13264" y="8471"/>
                    <a:pt x="13416" y="8319"/>
                    <a:pt x="13416" y="8134"/>
                  </a:cubicBezTo>
                  <a:cubicBezTo>
                    <a:pt x="13416" y="7948"/>
                    <a:pt x="13264" y="7797"/>
                    <a:pt x="13076" y="7797"/>
                  </a:cubicBezTo>
                  <a:close/>
                  <a:moveTo>
                    <a:pt x="14094" y="7797"/>
                  </a:moveTo>
                  <a:cubicBezTo>
                    <a:pt x="13905" y="7797"/>
                    <a:pt x="13751" y="7948"/>
                    <a:pt x="13751" y="8134"/>
                  </a:cubicBezTo>
                  <a:cubicBezTo>
                    <a:pt x="13751" y="8319"/>
                    <a:pt x="13905" y="8471"/>
                    <a:pt x="14094" y="8471"/>
                  </a:cubicBezTo>
                  <a:cubicBezTo>
                    <a:pt x="14284" y="8471"/>
                    <a:pt x="14435" y="8319"/>
                    <a:pt x="14435" y="8134"/>
                  </a:cubicBezTo>
                  <a:cubicBezTo>
                    <a:pt x="14435" y="7948"/>
                    <a:pt x="14284" y="7797"/>
                    <a:pt x="14094" y="7797"/>
                  </a:cubicBezTo>
                  <a:close/>
                  <a:moveTo>
                    <a:pt x="15113" y="7797"/>
                  </a:moveTo>
                  <a:cubicBezTo>
                    <a:pt x="14924" y="7797"/>
                    <a:pt x="14769" y="7948"/>
                    <a:pt x="14769" y="8134"/>
                  </a:cubicBezTo>
                  <a:cubicBezTo>
                    <a:pt x="14769" y="8319"/>
                    <a:pt x="14924" y="8471"/>
                    <a:pt x="15113" y="8471"/>
                  </a:cubicBezTo>
                  <a:cubicBezTo>
                    <a:pt x="15302" y="8471"/>
                    <a:pt x="15454" y="8319"/>
                    <a:pt x="15454" y="8134"/>
                  </a:cubicBezTo>
                  <a:cubicBezTo>
                    <a:pt x="15454" y="7948"/>
                    <a:pt x="15302" y="7797"/>
                    <a:pt x="15113" y="7797"/>
                  </a:cubicBezTo>
                  <a:close/>
                  <a:moveTo>
                    <a:pt x="3196" y="8796"/>
                  </a:moveTo>
                  <a:cubicBezTo>
                    <a:pt x="3007" y="8796"/>
                    <a:pt x="2852" y="8948"/>
                    <a:pt x="2852" y="9134"/>
                  </a:cubicBezTo>
                  <a:cubicBezTo>
                    <a:pt x="2852" y="9319"/>
                    <a:pt x="3007" y="9468"/>
                    <a:pt x="3196" y="9468"/>
                  </a:cubicBezTo>
                  <a:cubicBezTo>
                    <a:pt x="3385" y="9468"/>
                    <a:pt x="3536" y="9319"/>
                    <a:pt x="3536" y="9134"/>
                  </a:cubicBezTo>
                  <a:cubicBezTo>
                    <a:pt x="3536" y="8948"/>
                    <a:pt x="3385" y="8796"/>
                    <a:pt x="3196" y="8796"/>
                  </a:cubicBezTo>
                  <a:close/>
                  <a:moveTo>
                    <a:pt x="4214" y="8796"/>
                  </a:moveTo>
                  <a:cubicBezTo>
                    <a:pt x="4025" y="8796"/>
                    <a:pt x="3871" y="8948"/>
                    <a:pt x="3871" y="9134"/>
                  </a:cubicBezTo>
                  <a:cubicBezTo>
                    <a:pt x="3871" y="9319"/>
                    <a:pt x="4025" y="9468"/>
                    <a:pt x="4214" y="9468"/>
                  </a:cubicBezTo>
                  <a:cubicBezTo>
                    <a:pt x="4404" y="9468"/>
                    <a:pt x="4555" y="9319"/>
                    <a:pt x="4555" y="9134"/>
                  </a:cubicBezTo>
                  <a:cubicBezTo>
                    <a:pt x="4555" y="8948"/>
                    <a:pt x="4404" y="8796"/>
                    <a:pt x="4214" y="8796"/>
                  </a:cubicBezTo>
                  <a:close/>
                  <a:moveTo>
                    <a:pt x="5233" y="8796"/>
                  </a:moveTo>
                  <a:cubicBezTo>
                    <a:pt x="5044" y="8796"/>
                    <a:pt x="4889" y="8948"/>
                    <a:pt x="4889" y="9134"/>
                  </a:cubicBezTo>
                  <a:cubicBezTo>
                    <a:pt x="4889" y="9319"/>
                    <a:pt x="5044" y="9468"/>
                    <a:pt x="5233" y="9468"/>
                  </a:cubicBezTo>
                  <a:cubicBezTo>
                    <a:pt x="5422" y="9468"/>
                    <a:pt x="5573" y="9319"/>
                    <a:pt x="5573" y="9134"/>
                  </a:cubicBezTo>
                  <a:cubicBezTo>
                    <a:pt x="5573" y="8948"/>
                    <a:pt x="5422" y="8796"/>
                    <a:pt x="5233" y="8796"/>
                  </a:cubicBezTo>
                  <a:close/>
                  <a:moveTo>
                    <a:pt x="6150" y="8796"/>
                  </a:moveTo>
                  <a:cubicBezTo>
                    <a:pt x="5960" y="8796"/>
                    <a:pt x="5806" y="8948"/>
                    <a:pt x="5806" y="9134"/>
                  </a:cubicBezTo>
                  <a:cubicBezTo>
                    <a:pt x="5806" y="9319"/>
                    <a:pt x="5960" y="9468"/>
                    <a:pt x="6150" y="9468"/>
                  </a:cubicBezTo>
                  <a:cubicBezTo>
                    <a:pt x="6338" y="9468"/>
                    <a:pt x="6490" y="9319"/>
                    <a:pt x="6490" y="9134"/>
                  </a:cubicBezTo>
                  <a:cubicBezTo>
                    <a:pt x="6490" y="8948"/>
                    <a:pt x="6338" y="8796"/>
                    <a:pt x="6150" y="8796"/>
                  </a:cubicBezTo>
                  <a:close/>
                  <a:moveTo>
                    <a:pt x="7168" y="8796"/>
                  </a:moveTo>
                  <a:cubicBezTo>
                    <a:pt x="6979" y="8796"/>
                    <a:pt x="6824" y="8948"/>
                    <a:pt x="6824" y="9134"/>
                  </a:cubicBezTo>
                  <a:cubicBezTo>
                    <a:pt x="6824" y="9319"/>
                    <a:pt x="6979" y="9468"/>
                    <a:pt x="7168" y="9468"/>
                  </a:cubicBezTo>
                  <a:cubicBezTo>
                    <a:pt x="7358" y="9468"/>
                    <a:pt x="7509" y="9319"/>
                    <a:pt x="7509" y="9134"/>
                  </a:cubicBezTo>
                  <a:cubicBezTo>
                    <a:pt x="7509" y="8948"/>
                    <a:pt x="7358" y="8796"/>
                    <a:pt x="7168" y="8796"/>
                  </a:cubicBezTo>
                  <a:close/>
                  <a:moveTo>
                    <a:pt x="8187" y="8796"/>
                  </a:moveTo>
                  <a:cubicBezTo>
                    <a:pt x="7998" y="8796"/>
                    <a:pt x="7843" y="8948"/>
                    <a:pt x="7843" y="9134"/>
                  </a:cubicBezTo>
                  <a:cubicBezTo>
                    <a:pt x="7843" y="9319"/>
                    <a:pt x="7998" y="9468"/>
                    <a:pt x="8187" y="9468"/>
                  </a:cubicBezTo>
                  <a:cubicBezTo>
                    <a:pt x="8376" y="9468"/>
                    <a:pt x="8527" y="9319"/>
                    <a:pt x="8527" y="9134"/>
                  </a:cubicBezTo>
                  <a:cubicBezTo>
                    <a:pt x="8527" y="8948"/>
                    <a:pt x="8376" y="8796"/>
                    <a:pt x="8187" y="8796"/>
                  </a:cubicBezTo>
                  <a:close/>
                  <a:moveTo>
                    <a:pt x="9103" y="8796"/>
                  </a:moveTo>
                  <a:cubicBezTo>
                    <a:pt x="8914" y="8796"/>
                    <a:pt x="8760" y="8948"/>
                    <a:pt x="8760" y="9134"/>
                  </a:cubicBezTo>
                  <a:cubicBezTo>
                    <a:pt x="8760" y="9319"/>
                    <a:pt x="8914" y="9468"/>
                    <a:pt x="9103" y="9468"/>
                  </a:cubicBezTo>
                  <a:cubicBezTo>
                    <a:pt x="9292" y="9468"/>
                    <a:pt x="9444" y="9319"/>
                    <a:pt x="9444" y="9134"/>
                  </a:cubicBezTo>
                  <a:cubicBezTo>
                    <a:pt x="9444" y="8948"/>
                    <a:pt x="9292" y="8796"/>
                    <a:pt x="9103" y="8796"/>
                  </a:cubicBezTo>
                  <a:close/>
                  <a:moveTo>
                    <a:pt x="10122" y="8796"/>
                  </a:moveTo>
                  <a:cubicBezTo>
                    <a:pt x="9933" y="8796"/>
                    <a:pt x="9778" y="8948"/>
                    <a:pt x="9778" y="9134"/>
                  </a:cubicBezTo>
                  <a:cubicBezTo>
                    <a:pt x="9778" y="9319"/>
                    <a:pt x="9933" y="9468"/>
                    <a:pt x="10122" y="9468"/>
                  </a:cubicBezTo>
                  <a:cubicBezTo>
                    <a:pt x="10311" y="9468"/>
                    <a:pt x="10463" y="9319"/>
                    <a:pt x="10463" y="9134"/>
                  </a:cubicBezTo>
                  <a:cubicBezTo>
                    <a:pt x="10463" y="8948"/>
                    <a:pt x="10311" y="8796"/>
                    <a:pt x="10122" y="8796"/>
                  </a:cubicBezTo>
                  <a:close/>
                  <a:moveTo>
                    <a:pt x="11141" y="8796"/>
                  </a:moveTo>
                  <a:cubicBezTo>
                    <a:pt x="10952" y="8796"/>
                    <a:pt x="10797" y="8948"/>
                    <a:pt x="10797" y="9134"/>
                  </a:cubicBezTo>
                  <a:cubicBezTo>
                    <a:pt x="10797" y="9319"/>
                    <a:pt x="10952" y="9468"/>
                    <a:pt x="11141" y="9468"/>
                  </a:cubicBezTo>
                  <a:cubicBezTo>
                    <a:pt x="11329" y="9468"/>
                    <a:pt x="11481" y="9319"/>
                    <a:pt x="11481" y="9134"/>
                  </a:cubicBezTo>
                  <a:cubicBezTo>
                    <a:pt x="11481" y="8948"/>
                    <a:pt x="11329" y="8796"/>
                    <a:pt x="11141" y="8796"/>
                  </a:cubicBezTo>
                  <a:close/>
                  <a:moveTo>
                    <a:pt x="12057" y="8796"/>
                  </a:moveTo>
                  <a:cubicBezTo>
                    <a:pt x="11868" y="8796"/>
                    <a:pt x="11714" y="8948"/>
                    <a:pt x="11714" y="9134"/>
                  </a:cubicBezTo>
                  <a:cubicBezTo>
                    <a:pt x="11714" y="9319"/>
                    <a:pt x="11868" y="9468"/>
                    <a:pt x="12057" y="9468"/>
                  </a:cubicBezTo>
                  <a:cubicBezTo>
                    <a:pt x="12246" y="9468"/>
                    <a:pt x="12398" y="9319"/>
                    <a:pt x="12398" y="9134"/>
                  </a:cubicBezTo>
                  <a:cubicBezTo>
                    <a:pt x="12398" y="8948"/>
                    <a:pt x="12246" y="8796"/>
                    <a:pt x="12057" y="8796"/>
                  </a:cubicBezTo>
                  <a:close/>
                  <a:moveTo>
                    <a:pt x="13076" y="8796"/>
                  </a:moveTo>
                  <a:cubicBezTo>
                    <a:pt x="12887" y="8796"/>
                    <a:pt x="12732" y="8948"/>
                    <a:pt x="12732" y="9134"/>
                  </a:cubicBezTo>
                  <a:cubicBezTo>
                    <a:pt x="12732" y="9319"/>
                    <a:pt x="12887" y="9468"/>
                    <a:pt x="13076" y="9468"/>
                  </a:cubicBezTo>
                  <a:cubicBezTo>
                    <a:pt x="13264" y="9468"/>
                    <a:pt x="13416" y="9319"/>
                    <a:pt x="13416" y="9134"/>
                  </a:cubicBezTo>
                  <a:cubicBezTo>
                    <a:pt x="13416" y="8948"/>
                    <a:pt x="13264" y="8796"/>
                    <a:pt x="13076" y="8796"/>
                  </a:cubicBezTo>
                  <a:close/>
                  <a:moveTo>
                    <a:pt x="14094" y="8796"/>
                  </a:moveTo>
                  <a:cubicBezTo>
                    <a:pt x="13905" y="8796"/>
                    <a:pt x="13751" y="8948"/>
                    <a:pt x="13751" y="9134"/>
                  </a:cubicBezTo>
                  <a:cubicBezTo>
                    <a:pt x="13751" y="9319"/>
                    <a:pt x="13905" y="9468"/>
                    <a:pt x="14094" y="9468"/>
                  </a:cubicBezTo>
                  <a:cubicBezTo>
                    <a:pt x="14284" y="9468"/>
                    <a:pt x="14435" y="9319"/>
                    <a:pt x="14435" y="9134"/>
                  </a:cubicBezTo>
                  <a:cubicBezTo>
                    <a:pt x="14435" y="8948"/>
                    <a:pt x="14284" y="8796"/>
                    <a:pt x="14094" y="8796"/>
                  </a:cubicBezTo>
                  <a:close/>
                  <a:moveTo>
                    <a:pt x="15113" y="8796"/>
                  </a:moveTo>
                  <a:cubicBezTo>
                    <a:pt x="14924" y="8796"/>
                    <a:pt x="14769" y="8948"/>
                    <a:pt x="14769" y="9134"/>
                  </a:cubicBezTo>
                  <a:cubicBezTo>
                    <a:pt x="14769" y="9319"/>
                    <a:pt x="14924" y="9468"/>
                    <a:pt x="15113" y="9468"/>
                  </a:cubicBezTo>
                  <a:cubicBezTo>
                    <a:pt x="15302" y="9468"/>
                    <a:pt x="15454" y="9319"/>
                    <a:pt x="15454" y="9134"/>
                  </a:cubicBezTo>
                  <a:cubicBezTo>
                    <a:pt x="15454" y="8948"/>
                    <a:pt x="15302" y="8796"/>
                    <a:pt x="15113" y="8796"/>
                  </a:cubicBezTo>
                  <a:close/>
                  <a:moveTo>
                    <a:pt x="16030" y="8796"/>
                  </a:moveTo>
                  <a:cubicBezTo>
                    <a:pt x="15841" y="8796"/>
                    <a:pt x="15686" y="8948"/>
                    <a:pt x="15686" y="9134"/>
                  </a:cubicBezTo>
                  <a:cubicBezTo>
                    <a:pt x="15686" y="9319"/>
                    <a:pt x="15841" y="9468"/>
                    <a:pt x="16030" y="9468"/>
                  </a:cubicBezTo>
                  <a:cubicBezTo>
                    <a:pt x="16219" y="9468"/>
                    <a:pt x="16370" y="9319"/>
                    <a:pt x="16370" y="9134"/>
                  </a:cubicBezTo>
                  <a:cubicBezTo>
                    <a:pt x="16370" y="8948"/>
                    <a:pt x="16219" y="8796"/>
                    <a:pt x="16030" y="8796"/>
                  </a:cubicBezTo>
                  <a:close/>
                  <a:moveTo>
                    <a:pt x="1260" y="9696"/>
                  </a:moveTo>
                  <a:cubicBezTo>
                    <a:pt x="1071" y="9696"/>
                    <a:pt x="917" y="9848"/>
                    <a:pt x="917" y="10033"/>
                  </a:cubicBezTo>
                  <a:cubicBezTo>
                    <a:pt x="917" y="10219"/>
                    <a:pt x="1071" y="10367"/>
                    <a:pt x="1260" y="10367"/>
                  </a:cubicBezTo>
                  <a:cubicBezTo>
                    <a:pt x="1450" y="10367"/>
                    <a:pt x="1601" y="10219"/>
                    <a:pt x="1601" y="10033"/>
                  </a:cubicBezTo>
                  <a:cubicBezTo>
                    <a:pt x="1601" y="9848"/>
                    <a:pt x="1450" y="9696"/>
                    <a:pt x="1260" y="9696"/>
                  </a:cubicBezTo>
                  <a:close/>
                  <a:moveTo>
                    <a:pt x="2279" y="9696"/>
                  </a:moveTo>
                  <a:cubicBezTo>
                    <a:pt x="2090" y="9696"/>
                    <a:pt x="1935" y="9848"/>
                    <a:pt x="1935" y="10033"/>
                  </a:cubicBezTo>
                  <a:cubicBezTo>
                    <a:pt x="1935" y="10219"/>
                    <a:pt x="2090" y="10367"/>
                    <a:pt x="2279" y="10367"/>
                  </a:cubicBezTo>
                  <a:cubicBezTo>
                    <a:pt x="2468" y="10367"/>
                    <a:pt x="2620" y="10219"/>
                    <a:pt x="2620" y="10033"/>
                  </a:cubicBezTo>
                  <a:cubicBezTo>
                    <a:pt x="2620" y="9848"/>
                    <a:pt x="2468" y="9696"/>
                    <a:pt x="2279" y="9696"/>
                  </a:cubicBezTo>
                  <a:close/>
                  <a:moveTo>
                    <a:pt x="3196" y="9696"/>
                  </a:moveTo>
                  <a:cubicBezTo>
                    <a:pt x="3007" y="9696"/>
                    <a:pt x="2852" y="9848"/>
                    <a:pt x="2852" y="10033"/>
                  </a:cubicBezTo>
                  <a:cubicBezTo>
                    <a:pt x="2852" y="10219"/>
                    <a:pt x="3007" y="10367"/>
                    <a:pt x="3196" y="10367"/>
                  </a:cubicBezTo>
                  <a:cubicBezTo>
                    <a:pt x="3385" y="10367"/>
                    <a:pt x="3536" y="10219"/>
                    <a:pt x="3536" y="10033"/>
                  </a:cubicBezTo>
                  <a:cubicBezTo>
                    <a:pt x="3536" y="9848"/>
                    <a:pt x="3385" y="9696"/>
                    <a:pt x="3196" y="9696"/>
                  </a:cubicBezTo>
                  <a:close/>
                  <a:moveTo>
                    <a:pt x="4214" y="9696"/>
                  </a:moveTo>
                  <a:cubicBezTo>
                    <a:pt x="4025" y="9696"/>
                    <a:pt x="3871" y="9848"/>
                    <a:pt x="3871" y="10033"/>
                  </a:cubicBezTo>
                  <a:cubicBezTo>
                    <a:pt x="3871" y="10219"/>
                    <a:pt x="4025" y="10367"/>
                    <a:pt x="4214" y="10367"/>
                  </a:cubicBezTo>
                  <a:cubicBezTo>
                    <a:pt x="4404" y="10367"/>
                    <a:pt x="4555" y="10219"/>
                    <a:pt x="4555" y="10033"/>
                  </a:cubicBezTo>
                  <a:cubicBezTo>
                    <a:pt x="4555" y="9848"/>
                    <a:pt x="4404" y="9696"/>
                    <a:pt x="4214" y="9696"/>
                  </a:cubicBezTo>
                  <a:close/>
                  <a:moveTo>
                    <a:pt x="5233" y="9696"/>
                  </a:moveTo>
                  <a:cubicBezTo>
                    <a:pt x="5044" y="9696"/>
                    <a:pt x="4889" y="9848"/>
                    <a:pt x="4889" y="10033"/>
                  </a:cubicBezTo>
                  <a:cubicBezTo>
                    <a:pt x="4889" y="10219"/>
                    <a:pt x="5044" y="10367"/>
                    <a:pt x="5233" y="10367"/>
                  </a:cubicBezTo>
                  <a:cubicBezTo>
                    <a:pt x="5422" y="10367"/>
                    <a:pt x="5573" y="10219"/>
                    <a:pt x="5573" y="10033"/>
                  </a:cubicBezTo>
                  <a:cubicBezTo>
                    <a:pt x="5573" y="9848"/>
                    <a:pt x="5422" y="9696"/>
                    <a:pt x="5233" y="9696"/>
                  </a:cubicBezTo>
                  <a:close/>
                  <a:moveTo>
                    <a:pt x="6150" y="9696"/>
                  </a:moveTo>
                  <a:cubicBezTo>
                    <a:pt x="5960" y="9696"/>
                    <a:pt x="5806" y="9848"/>
                    <a:pt x="5806" y="10033"/>
                  </a:cubicBezTo>
                  <a:cubicBezTo>
                    <a:pt x="5806" y="10219"/>
                    <a:pt x="5960" y="10367"/>
                    <a:pt x="6150" y="10367"/>
                  </a:cubicBezTo>
                  <a:cubicBezTo>
                    <a:pt x="6338" y="10367"/>
                    <a:pt x="6490" y="10219"/>
                    <a:pt x="6490" y="10033"/>
                  </a:cubicBezTo>
                  <a:cubicBezTo>
                    <a:pt x="6490" y="9848"/>
                    <a:pt x="6338" y="9696"/>
                    <a:pt x="6150" y="9696"/>
                  </a:cubicBezTo>
                  <a:close/>
                  <a:moveTo>
                    <a:pt x="7168" y="9696"/>
                  </a:moveTo>
                  <a:cubicBezTo>
                    <a:pt x="6979" y="9696"/>
                    <a:pt x="6824" y="9848"/>
                    <a:pt x="6824" y="10033"/>
                  </a:cubicBezTo>
                  <a:cubicBezTo>
                    <a:pt x="6824" y="10219"/>
                    <a:pt x="6979" y="10367"/>
                    <a:pt x="7168" y="10367"/>
                  </a:cubicBezTo>
                  <a:cubicBezTo>
                    <a:pt x="7358" y="10367"/>
                    <a:pt x="7509" y="10219"/>
                    <a:pt x="7509" y="10033"/>
                  </a:cubicBezTo>
                  <a:cubicBezTo>
                    <a:pt x="7509" y="9848"/>
                    <a:pt x="7358" y="9696"/>
                    <a:pt x="7168" y="9696"/>
                  </a:cubicBezTo>
                  <a:close/>
                  <a:moveTo>
                    <a:pt x="8187" y="9696"/>
                  </a:moveTo>
                  <a:cubicBezTo>
                    <a:pt x="7998" y="9696"/>
                    <a:pt x="7843" y="9848"/>
                    <a:pt x="7843" y="10033"/>
                  </a:cubicBezTo>
                  <a:cubicBezTo>
                    <a:pt x="7843" y="10219"/>
                    <a:pt x="7998" y="10367"/>
                    <a:pt x="8187" y="10367"/>
                  </a:cubicBezTo>
                  <a:cubicBezTo>
                    <a:pt x="8376" y="10367"/>
                    <a:pt x="8527" y="10219"/>
                    <a:pt x="8527" y="10033"/>
                  </a:cubicBezTo>
                  <a:cubicBezTo>
                    <a:pt x="8527" y="9848"/>
                    <a:pt x="8376" y="9696"/>
                    <a:pt x="8187" y="9696"/>
                  </a:cubicBezTo>
                  <a:close/>
                  <a:moveTo>
                    <a:pt x="9103" y="9696"/>
                  </a:moveTo>
                  <a:cubicBezTo>
                    <a:pt x="8914" y="9696"/>
                    <a:pt x="8760" y="9848"/>
                    <a:pt x="8760" y="10033"/>
                  </a:cubicBezTo>
                  <a:cubicBezTo>
                    <a:pt x="8760" y="10219"/>
                    <a:pt x="8914" y="10367"/>
                    <a:pt x="9103" y="10367"/>
                  </a:cubicBezTo>
                  <a:cubicBezTo>
                    <a:pt x="9292" y="10367"/>
                    <a:pt x="9444" y="10219"/>
                    <a:pt x="9444" y="10033"/>
                  </a:cubicBezTo>
                  <a:cubicBezTo>
                    <a:pt x="9444" y="9848"/>
                    <a:pt x="9292" y="9696"/>
                    <a:pt x="9103" y="9696"/>
                  </a:cubicBezTo>
                  <a:close/>
                  <a:moveTo>
                    <a:pt x="10122" y="9696"/>
                  </a:moveTo>
                  <a:cubicBezTo>
                    <a:pt x="9933" y="9696"/>
                    <a:pt x="9778" y="9848"/>
                    <a:pt x="9778" y="10033"/>
                  </a:cubicBezTo>
                  <a:cubicBezTo>
                    <a:pt x="9778" y="10219"/>
                    <a:pt x="9933" y="10367"/>
                    <a:pt x="10122" y="10367"/>
                  </a:cubicBezTo>
                  <a:cubicBezTo>
                    <a:pt x="10311" y="10367"/>
                    <a:pt x="10463" y="10219"/>
                    <a:pt x="10463" y="10033"/>
                  </a:cubicBezTo>
                  <a:cubicBezTo>
                    <a:pt x="10463" y="9848"/>
                    <a:pt x="10311" y="9696"/>
                    <a:pt x="10122" y="9696"/>
                  </a:cubicBezTo>
                  <a:close/>
                  <a:moveTo>
                    <a:pt x="11141" y="9696"/>
                  </a:moveTo>
                  <a:cubicBezTo>
                    <a:pt x="10952" y="9696"/>
                    <a:pt x="10797" y="9848"/>
                    <a:pt x="10797" y="10033"/>
                  </a:cubicBezTo>
                  <a:cubicBezTo>
                    <a:pt x="10797" y="10219"/>
                    <a:pt x="10952" y="10367"/>
                    <a:pt x="11141" y="10367"/>
                  </a:cubicBezTo>
                  <a:cubicBezTo>
                    <a:pt x="11329" y="10367"/>
                    <a:pt x="11481" y="10219"/>
                    <a:pt x="11481" y="10033"/>
                  </a:cubicBezTo>
                  <a:cubicBezTo>
                    <a:pt x="11481" y="9848"/>
                    <a:pt x="11329" y="9696"/>
                    <a:pt x="11141" y="9696"/>
                  </a:cubicBezTo>
                  <a:close/>
                  <a:moveTo>
                    <a:pt x="12057" y="9696"/>
                  </a:moveTo>
                  <a:cubicBezTo>
                    <a:pt x="11868" y="9696"/>
                    <a:pt x="11714" y="9848"/>
                    <a:pt x="11714" y="10033"/>
                  </a:cubicBezTo>
                  <a:cubicBezTo>
                    <a:pt x="11714" y="10219"/>
                    <a:pt x="11868" y="10367"/>
                    <a:pt x="12057" y="10367"/>
                  </a:cubicBezTo>
                  <a:cubicBezTo>
                    <a:pt x="12246" y="10367"/>
                    <a:pt x="12398" y="10219"/>
                    <a:pt x="12398" y="10033"/>
                  </a:cubicBezTo>
                  <a:cubicBezTo>
                    <a:pt x="12398" y="9848"/>
                    <a:pt x="12246" y="9696"/>
                    <a:pt x="12057" y="9696"/>
                  </a:cubicBezTo>
                  <a:close/>
                  <a:moveTo>
                    <a:pt x="13076" y="9696"/>
                  </a:moveTo>
                  <a:cubicBezTo>
                    <a:pt x="12887" y="9696"/>
                    <a:pt x="12732" y="9848"/>
                    <a:pt x="12732" y="10033"/>
                  </a:cubicBezTo>
                  <a:cubicBezTo>
                    <a:pt x="12732" y="10219"/>
                    <a:pt x="12887" y="10367"/>
                    <a:pt x="13076" y="10367"/>
                  </a:cubicBezTo>
                  <a:cubicBezTo>
                    <a:pt x="13264" y="10367"/>
                    <a:pt x="13416" y="10219"/>
                    <a:pt x="13416" y="10033"/>
                  </a:cubicBezTo>
                  <a:cubicBezTo>
                    <a:pt x="13416" y="9848"/>
                    <a:pt x="13264" y="9696"/>
                    <a:pt x="13076" y="9696"/>
                  </a:cubicBezTo>
                  <a:close/>
                  <a:moveTo>
                    <a:pt x="14094" y="9696"/>
                  </a:moveTo>
                  <a:cubicBezTo>
                    <a:pt x="13905" y="9696"/>
                    <a:pt x="13751" y="9848"/>
                    <a:pt x="13751" y="10033"/>
                  </a:cubicBezTo>
                  <a:cubicBezTo>
                    <a:pt x="13751" y="10219"/>
                    <a:pt x="13905" y="10367"/>
                    <a:pt x="14094" y="10367"/>
                  </a:cubicBezTo>
                  <a:cubicBezTo>
                    <a:pt x="14284" y="10367"/>
                    <a:pt x="14435" y="10219"/>
                    <a:pt x="14435" y="10033"/>
                  </a:cubicBezTo>
                  <a:cubicBezTo>
                    <a:pt x="14435" y="9848"/>
                    <a:pt x="14284" y="9696"/>
                    <a:pt x="14094" y="9696"/>
                  </a:cubicBezTo>
                  <a:close/>
                  <a:moveTo>
                    <a:pt x="15113" y="9696"/>
                  </a:moveTo>
                  <a:cubicBezTo>
                    <a:pt x="14924" y="9696"/>
                    <a:pt x="14769" y="9848"/>
                    <a:pt x="14769" y="10033"/>
                  </a:cubicBezTo>
                  <a:cubicBezTo>
                    <a:pt x="14769" y="10219"/>
                    <a:pt x="14924" y="10367"/>
                    <a:pt x="15113" y="10367"/>
                  </a:cubicBezTo>
                  <a:cubicBezTo>
                    <a:pt x="15302" y="10367"/>
                    <a:pt x="15454" y="10219"/>
                    <a:pt x="15454" y="10033"/>
                  </a:cubicBezTo>
                  <a:cubicBezTo>
                    <a:pt x="15454" y="9848"/>
                    <a:pt x="15302" y="9696"/>
                    <a:pt x="15113" y="9696"/>
                  </a:cubicBezTo>
                  <a:close/>
                  <a:moveTo>
                    <a:pt x="16030" y="9696"/>
                  </a:moveTo>
                  <a:cubicBezTo>
                    <a:pt x="15841" y="9696"/>
                    <a:pt x="15686" y="9848"/>
                    <a:pt x="15686" y="10033"/>
                  </a:cubicBezTo>
                  <a:cubicBezTo>
                    <a:pt x="15686" y="10219"/>
                    <a:pt x="15841" y="10367"/>
                    <a:pt x="16030" y="10367"/>
                  </a:cubicBezTo>
                  <a:cubicBezTo>
                    <a:pt x="16219" y="10367"/>
                    <a:pt x="16370" y="10219"/>
                    <a:pt x="16370" y="10033"/>
                  </a:cubicBezTo>
                  <a:cubicBezTo>
                    <a:pt x="16370" y="9848"/>
                    <a:pt x="16219" y="9696"/>
                    <a:pt x="16030" y="9696"/>
                  </a:cubicBezTo>
                  <a:close/>
                  <a:moveTo>
                    <a:pt x="19560" y="9696"/>
                  </a:moveTo>
                  <a:cubicBezTo>
                    <a:pt x="19389" y="9696"/>
                    <a:pt x="19251" y="9831"/>
                    <a:pt x="19251" y="9999"/>
                  </a:cubicBezTo>
                  <a:cubicBezTo>
                    <a:pt x="19251" y="10166"/>
                    <a:pt x="19389" y="10305"/>
                    <a:pt x="19560" y="10305"/>
                  </a:cubicBezTo>
                  <a:cubicBezTo>
                    <a:pt x="19730" y="10305"/>
                    <a:pt x="19868" y="10166"/>
                    <a:pt x="19868" y="9999"/>
                  </a:cubicBezTo>
                  <a:cubicBezTo>
                    <a:pt x="19868" y="9831"/>
                    <a:pt x="19730" y="9696"/>
                    <a:pt x="19560" y="9696"/>
                  </a:cubicBezTo>
                  <a:close/>
                  <a:moveTo>
                    <a:pt x="344" y="10595"/>
                  </a:moveTo>
                  <a:cubicBezTo>
                    <a:pt x="155" y="10595"/>
                    <a:pt x="0" y="10747"/>
                    <a:pt x="0" y="10933"/>
                  </a:cubicBezTo>
                  <a:cubicBezTo>
                    <a:pt x="0" y="11119"/>
                    <a:pt x="155" y="11270"/>
                    <a:pt x="344" y="11270"/>
                  </a:cubicBezTo>
                  <a:cubicBezTo>
                    <a:pt x="533" y="11270"/>
                    <a:pt x="684" y="11119"/>
                    <a:pt x="684" y="10933"/>
                  </a:cubicBezTo>
                  <a:cubicBezTo>
                    <a:pt x="684" y="10747"/>
                    <a:pt x="533" y="10595"/>
                    <a:pt x="344" y="10595"/>
                  </a:cubicBezTo>
                  <a:close/>
                  <a:moveTo>
                    <a:pt x="1260" y="10595"/>
                  </a:moveTo>
                  <a:cubicBezTo>
                    <a:pt x="1071" y="10595"/>
                    <a:pt x="917" y="10747"/>
                    <a:pt x="917" y="10933"/>
                  </a:cubicBezTo>
                  <a:cubicBezTo>
                    <a:pt x="917" y="11119"/>
                    <a:pt x="1071" y="11270"/>
                    <a:pt x="1260" y="11270"/>
                  </a:cubicBezTo>
                  <a:cubicBezTo>
                    <a:pt x="1450" y="11270"/>
                    <a:pt x="1601" y="11119"/>
                    <a:pt x="1601" y="10933"/>
                  </a:cubicBezTo>
                  <a:cubicBezTo>
                    <a:pt x="1601" y="10747"/>
                    <a:pt x="1450" y="10595"/>
                    <a:pt x="1260" y="10595"/>
                  </a:cubicBezTo>
                  <a:close/>
                  <a:moveTo>
                    <a:pt x="2279" y="10595"/>
                  </a:moveTo>
                  <a:cubicBezTo>
                    <a:pt x="2090" y="10595"/>
                    <a:pt x="1935" y="10747"/>
                    <a:pt x="1935" y="10933"/>
                  </a:cubicBezTo>
                  <a:cubicBezTo>
                    <a:pt x="1935" y="11119"/>
                    <a:pt x="2090" y="11270"/>
                    <a:pt x="2279" y="11270"/>
                  </a:cubicBezTo>
                  <a:cubicBezTo>
                    <a:pt x="2468" y="11270"/>
                    <a:pt x="2620" y="11119"/>
                    <a:pt x="2620" y="10933"/>
                  </a:cubicBezTo>
                  <a:cubicBezTo>
                    <a:pt x="2620" y="10747"/>
                    <a:pt x="2468" y="10595"/>
                    <a:pt x="2279" y="10595"/>
                  </a:cubicBezTo>
                  <a:close/>
                  <a:moveTo>
                    <a:pt x="3196" y="10595"/>
                  </a:moveTo>
                  <a:cubicBezTo>
                    <a:pt x="3007" y="10595"/>
                    <a:pt x="2852" y="10747"/>
                    <a:pt x="2852" y="10933"/>
                  </a:cubicBezTo>
                  <a:cubicBezTo>
                    <a:pt x="2852" y="11119"/>
                    <a:pt x="3007" y="11270"/>
                    <a:pt x="3196" y="11270"/>
                  </a:cubicBezTo>
                  <a:cubicBezTo>
                    <a:pt x="3385" y="11270"/>
                    <a:pt x="3536" y="11119"/>
                    <a:pt x="3536" y="10933"/>
                  </a:cubicBezTo>
                  <a:cubicBezTo>
                    <a:pt x="3536" y="10747"/>
                    <a:pt x="3385" y="10595"/>
                    <a:pt x="3196" y="10595"/>
                  </a:cubicBezTo>
                  <a:close/>
                  <a:moveTo>
                    <a:pt x="4214" y="10595"/>
                  </a:moveTo>
                  <a:cubicBezTo>
                    <a:pt x="4025" y="10595"/>
                    <a:pt x="3871" y="10747"/>
                    <a:pt x="3871" y="10933"/>
                  </a:cubicBezTo>
                  <a:cubicBezTo>
                    <a:pt x="3871" y="11119"/>
                    <a:pt x="4025" y="11270"/>
                    <a:pt x="4214" y="11270"/>
                  </a:cubicBezTo>
                  <a:cubicBezTo>
                    <a:pt x="4404" y="11270"/>
                    <a:pt x="4555" y="11119"/>
                    <a:pt x="4555" y="10933"/>
                  </a:cubicBezTo>
                  <a:cubicBezTo>
                    <a:pt x="4555" y="10747"/>
                    <a:pt x="4404" y="10595"/>
                    <a:pt x="4214" y="10595"/>
                  </a:cubicBezTo>
                  <a:close/>
                  <a:moveTo>
                    <a:pt x="5233" y="10595"/>
                  </a:moveTo>
                  <a:cubicBezTo>
                    <a:pt x="5044" y="10595"/>
                    <a:pt x="4889" y="10747"/>
                    <a:pt x="4889" y="10933"/>
                  </a:cubicBezTo>
                  <a:cubicBezTo>
                    <a:pt x="4889" y="11119"/>
                    <a:pt x="5044" y="11270"/>
                    <a:pt x="5233" y="11270"/>
                  </a:cubicBezTo>
                  <a:cubicBezTo>
                    <a:pt x="5422" y="11270"/>
                    <a:pt x="5573" y="11119"/>
                    <a:pt x="5573" y="10933"/>
                  </a:cubicBezTo>
                  <a:cubicBezTo>
                    <a:pt x="5573" y="10747"/>
                    <a:pt x="5422" y="10595"/>
                    <a:pt x="5233" y="10595"/>
                  </a:cubicBezTo>
                  <a:close/>
                  <a:moveTo>
                    <a:pt x="6150" y="10595"/>
                  </a:moveTo>
                  <a:cubicBezTo>
                    <a:pt x="5960" y="10595"/>
                    <a:pt x="5806" y="10747"/>
                    <a:pt x="5806" y="10933"/>
                  </a:cubicBezTo>
                  <a:cubicBezTo>
                    <a:pt x="5806" y="11119"/>
                    <a:pt x="5960" y="11270"/>
                    <a:pt x="6150" y="11270"/>
                  </a:cubicBezTo>
                  <a:cubicBezTo>
                    <a:pt x="6338" y="11270"/>
                    <a:pt x="6490" y="11119"/>
                    <a:pt x="6490" y="10933"/>
                  </a:cubicBezTo>
                  <a:cubicBezTo>
                    <a:pt x="6490" y="10747"/>
                    <a:pt x="6338" y="10595"/>
                    <a:pt x="6150" y="10595"/>
                  </a:cubicBezTo>
                  <a:close/>
                  <a:moveTo>
                    <a:pt x="7168" y="10595"/>
                  </a:moveTo>
                  <a:cubicBezTo>
                    <a:pt x="6979" y="10595"/>
                    <a:pt x="6824" y="10747"/>
                    <a:pt x="6824" y="10933"/>
                  </a:cubicBezTo>
                  <a:cubicBezTo>
                    <a:pt x="6824" y="11119"/>
                    <a:pt x="6979" y="11270"/>
                    <a:pt x="7168" y="11270"/>
                  </a:cubicBezTo>
                  <a:cubicBezTo>
                    <a:pt x="7358" y="11270"/>
                    <a:pt x="7509" y="11119"/>
                    <a:pt x="7509" y="10933"/>
                  </a:cubicBezTo>
                  <a:cubicBezTo>
                    <a:pt x="7509" y="10747"/>
                    <a:pt x="7358" y="10595"/>
                    <a:pt x="7168" y="10595"/>
                  </a:cubicBezTo>
                  <a:close/>
                  <a:moveTo>
                    <a:pt x="8187" y="10595"/>
                  </a:moveTo>
                  <a:cubicBezTo>
                    <a:pt x="7998" y="10595"/>
                    <a:pt x="7843" y="10747"/>
                    <a:pt x="7843" y="10933"/>
                  </a:cubicBezTo>
                  <a:cubicBezTo>
                    <a:pt x="7843" y="11119"/>
                    <a:pt x="7998" y="11270"/>
                    <a:pt x="8187" y="11270"/>
                  </a:cubicBezTo>
                  <a:cubicBezTo>
                    <a:pt x="8376" y="11270"/>
                    <a:pt x="8527" y="11119"/>
                    <a:pt x="8527" y="10933"/>
                  </a:cubicBezTo>
                  <a:cubicBezTo>
                    <a:pt x="8527" y="10747"/>
                    <a:pt x="8376" y="10595"/>
                    <a:pt x="8187" y="10595"/>
                  </a:cubicBezTo>
                  <a:close/>
                  <a:moveTo>
                    <a:pt x="9103" y="10595"/>
                  </a:moveTo>
                  <a:cubicBezTo>
                    <a:pt x="8914" y="10595"/>
                    <a:pt x="8760" y="10747"/>
                    <a:pt x="8760" y="10933"/>
                  </a:cubicBezTo>
                  <a:cubicBezTo>
                    <a:pt x="8760" y="11119"/>
                    <a:pt x="8914" y="11270"/>
                    <a:pt x="9103" y="11270"/>
                  </a:cubicBezTo>
                  <a:cubicBezTo>
                    <a:pt x="9292" y="11270"/>
                    <a:pt x="9444" y="11119"/>
                    <a:pt x="9444" y="10933"/>
                  </a:cubicBezTo>
                  <a:cubicBezTo>
                    <a:pt x="9444" y="10747"/>
                    <a:pt x="9292" y="10595"/>
                    <a:pt x="9103" y="10595"/>
                  </a:cubicBezTo>
                  <a:close/>
                  <a:moveTo>
                    <a:pt x="10122" y="10595"/>
                  </a:moveTo>
                  <a:cubicBezTo>
                    <a:pt x="9933" y="10595"/>
                    <a:pt x="9778" y="10747"/>
                    <a:pt x="9778" y="10933"/>
                  </a:cubicBezTo>
                  <a:cubicBezTo>
                    <a:pt x="9778" y="11119"/>
                    <a:pt x="9933" y="11270"/>
                    <a:pt x="10122" y="11270"/>
                  </a:cubicBezTo>
                  <a:cubicBezTo>
                    <a:pt x="10311" y="11270"/>
                    <a:pt x="10463" y="11119"/>
                    <a:pt x="10463" y="10933"/>
                  </a:cubicBezTo>
                  <a:cubicBezTo>
                    <a:pt x="10463" y="10747"/>
                    <a:pt x="10311" y="10595"/>
                    <a:pt x="10122" y="10595"/>
                  </a:cubicBezTo>
                  <a:close/>
                  <a:moveTo>
                    <a:pt x="11141" y="10595"/>
                  </a:moveTo>
                  <a:cubicBezTo>
                    <a:pt x="10952" y="10595"/>
                    <a:pt x="10797" y="10747"/>
                    <a:pt x="10797" y="10933"/>
                  </a:cubicBezTo>
                  <a:cubicBezTo>
                    <a:pt x="10797" y="11119"/>
                    <a:pt x="10952" y="11270"/>
                    <a:pt x="11141" y="11270"/>
                  </a:cubicBezTo>
                  <a:cubicBezTo>
                    <a:pt x="11329" y="11270"/>
                    <a:pt x="11481" y="11119"/>
                    <a:pt x="11481" y="10933"/>
                  </a:cubicBezTo>
                  <a:cubicBezTo>
                    <a:pt x="11481" y="10747"/>
                    <a:pt x="11329" y="10595"/>
                    <a:pt x="11141" y="10595"/>
                  </a:cubicBezTo>
                  <a:close/>
                  <a:moveTo>
                    <a:pt x="12057" y="10595"/>
                  </a:moveTo>
                  <a:cubicBezTo>
                    <a:pt x="11868" y="10595"/>
                    <a:pt x="11714" y="10747"/>
                    <a:pt x="11714" y="10933"/>
                  </a:cubicBezTo>
                  <a:cubicBezTo>
                    <a:pt x="11714" y="11119"/>
                    <a:pt x="11868" y="11270"/>
                    <a:pt x="12057" y="11270"/>
                  </a:cubicBezTo>
                  <a:cubicBezTo>
                    <a:pt x="12246" y="11270"/>
                    <a:pt x="12398" y="11119"/>
                    <a:pt x="12398" y="10933"/>
                  </a:cubicBezTo>
                  <a:cubicBezTo>
                    <a:pt x="12398" y="10747"/>
                    <a:pt x="12246" y="10595"/>
                    <a:pt x="12057" y="10595"/>
                  </a:cubicBezTo>
                  <a:close/>
                  <a:moveTo>
                    <a:pt x="13076" y="10595"/>
                  </a:moveTo>
                  <a:cubicBezTo>
                    <a:pt x="12887" y="10595"/>
                    <a:pt x="12732" y="10747"/>
                    <a:pt x="12732" y="10933"/>
                  </a:cubicBezTo>
                  <a:cubicBezTo>
                    <a:pt x="12732" y="11119"/>
                    <a:pt x="12887" y="11270"/>
                    <a:pt x="13076" y="11270"/>
                  </a:cubicBezTo>
                  <a:cubicBezTo>
                    <a:pt x="13264" y="11270"/>
                    <a:pt x="13416" y="11119"/>
                    <a:pt x="13416" y="10933"/>
                  </a:cubicBezTo>
                  <a:cubicBezTo>
                    <a:pt x="13416" y="10747"/>
                    <a:pt x="13264" y="10595"/>
                    <a:pt x="13076" y="10595"/>
                  </a:cubicBezTo>
                  <a:close/>
                  <a:moveTo>
                    <a:pt x="14094" y="10595"/>
                  </a:moveTo>
                  <a:cubicBezTo>
                    <a:pt x="13905" y="10595"/>
                    <a:pt x="13751" y="10747"/>
                    <a:pt x="13751" y="10933"/>
                  </a:cubicBezTo>
                  <a:cubicBezTo>
                    <a:pt x="13751" y="11119"/>
                    <a:pt x="13905" y="11270"/>
                    <a:pt x="14094" y="11270"/>
                  </a:cubicBezTo>
                  <a:cubicBezTo>
                    <a:pt x="14284" y="11270"/>
                    <a:pt x="14435" y="11119"/>
                    <a:pt x="14435" y="10933"/>
                  </a:cubicBezTo>
                  <a:cubicBezTo>
                    <a:pt x="14435" y="10747"/>
                    <a:pt x="14284" y="10595"/>
                    <a:pt x="14094" y="10595"/>
                  </a:cubicBezTo>
                  <a:close/>
                  <a:moveTo>
                    <a:pt x="15113" y="10595"/>
                  </a:moveTo>
                  <a:cubicBezTo>
                    <a:pt x="14924" y="10595"/>
                    <a:pt x="14769" y="10747"/>
                    <a:pt x="14769" y="10933"/>
                  </a:cubicBezTo>
                  <a:cubicBezTo>
                    <a:pt x="14769" y="11119"/>
                    <a:pt x="14924" y="11270"/>
                    <a:pt x="15113" y="11270"/>
                  </a:cubicBezTo>
                  <a:cubicBezTo>
                    <a:pt x="15302" y="11270"/>
                    <a:pt x="15454" y="11119"/>
                    <a:pt x="15454" y="10933"/>
                  </a:cubicBezTo>
                  <a:cubicBezTo>
                    <a:pt x="15454" y="10747"/>
                    <a:pt x="15302" y="10595"/>
                    <a:pt x="15113" y="10595"/>
                  </a:cubicBezTo>
                  <a:close/>
                  <a:moveTo>
                    <a:pt x="16030" y="10595"/>
                  </a:moveTo>
                  <a:cubicBezTo>
                    <a:pt x="15841" y="10595"/>
                    <a:pt x="15686" y="10747"/>
                    <a:pt x="15686" y="10933"/>
                  </a:cubicBezTo>
                  <a:cubicBezTo>
                    <a:pt x="15686" y="11119"/>
                    <a:pt x="15841" y="11270"/>
                    <a:pt x="16030" y="11270"/>
                  </a:cubicBezTo>
                  <a:cubicBezTo>
                    <a:pt x="16219" y="11270"/>
                    <a:pt x="16370" y="11119"/>
                    <a:pt x="16370" y="10933"/>
                  </a:cubicBezTo>
                  <a:cubicBezTo>
                    <a:pt x="16370" y="10747"/>
                    <a:pt x="16219" y="10595"/>
                    <a:pt x="16030" y="10595"/>
                  </a:cubicBezTo>
                  <a:close/>
                  <a:moveTo>
                    <a:pt x="17048" y="10595"/>
                  </a:moveTo>
                  <a:cubicBezTo>
                    <a:pt x="16859" y="10595"/>
                    <a:pt x="16705" y="10747"/>
                    <a:pt x="16705" y="10933"/>
                  </a:cubicBezTo>
                  <a:cubicBezTo>
                    <a:pt x="16705" y="11119"/>
                    <a:pt x="16859" y="11270"/>
                    <a:pt x="17048" y="11270"/>
                  </a:cubicBezTo>
                  <a:cubicBezTo>
                    <a:pt x="17237" y="11270"/>
                    <a:pt x="17389" y="11119"/>
                    <a:pt x="17389" y="10933"/>
                  </a:cubicBezTo>
                  <a:cubicBezTo>
                    <a:pt x="17389" y="10747"/>
                    <a:pt x="17237" y="10595"/>
                    <a:pt x="17048" y="10595"/>
                  </a:cubicBezTo>
                  <a:close/>
                  <a:moveTo>
                    <a:pt x="20273" y="10595"/>
                  </a:moveTo>
                  <a:cubicBezTo>
                    <a:pt x="20102" y="10595"/>
                    <a:pt x="19964" y="10731"/>
                    <a:pt x="19964" y="10898"/>
                  </a:cubicBezTo>
                  <a:cubicBezTo>
                    <a:pt x="19964" y="11065"/>
                    <a:pt x="20102" y="11201"/>
                    <a:pt x="20273" y="11201"/>
                  </a:cubicBezTo>
                  <a:cubicBezTo>
                    <a:pt x="20443" y="11201"/>
                    <a:pt x="20581" y="11065"/>
                    <a:pt x="20581" y="10898"/>
                  </a:cubicBezTo>
                  <a:cubicBezTo>
                    <a:pt x="20581" y="10731"/>
                    <a:pt x="20443" y="10595"/>
                    <a:pt x="20273" y="10595"/>
                  </a:cubicBezTo>
                  <a:close/>
                  <a:moveTo>
                    <a:pt x="344" y="11595"/>
                  </a:moveTo>
                  <a:cubicBezTo>
                    <a:pt x="155" y="11595"/>
                    <a:pt x="0" y="11746"/>
                    <a:pt x="0" y="11932"/>
                  </a:cubicBezTo>
                  <a:cubicBezTo>
                    <a:pt x="0" y="12118"/>
                    <a:pt x="155" y="12267"/>
                    <a:pt x="344" y="12267"/>
                  </a:cubicBezTo>
                  <a:cubicBezTo>
                    <a:pt x="533" y="12267"/>
                    <a:pt x="684" y="12118"/>
                    <a:pt x="684" y="11932"/>
                  </a:cubicBezTo>
                  <a:cubicBezTo>
                    <a:pt x="684" y="11746"/>
                    <a:pt x="533" y="11595"/>
                    <a:pt x="344" y="11595"/>
                  </a:cubicBezTo>
                  <a:close/>
                  <a:moveTo>
                    <a:pt x="1260" y="11595"/>
                  </a:moveTo>
                  <a:cubicBezTo>
                    <a:pt x="1071" y="11595"/>
                    <a:pt x="917" y="11746"/>
                    <a:pt x="917" y="11932"/>
                  </a:cubicBezTo>
                  <a:cubicBezTo>
                    <a:pt x="917" y="12118"/>
                    <a:pt x="1071" y="12267"/>
                    <a:pt x="1260" y="12267"/>
                  </a:cubicBezTo>
                  <a:cubicBezTo>
                    <a:pt x="1450" y="12267"/>
                    <a:pt x="1601" y="12118"/>
                    <a:pt x="1601" y="11932"/>
                  </a:cubicBezTo>
                  <a:cubicBezTo>
                    <a:pt x="1601" y="11746"/>
                    <a:pt x="1450" y="11595"/>
                    <a:pt x="1260" y="11595"/>
                  </a:cubicBezTo>
                  <a:close/>
                  <a:moveTo>
                    <a:pt x="2279" y="11595"/>
                  </a:moveTo>
                  <a:cubicBezTo>
                    <a:pt x="2090" y="11595"/>
                    <a:pt x="1935" y="11746"/>
                    <a:pt x="1935" y="11932"/>
                  </a:cubicBezTo>
                  <a:cubicBezTo>
                    <a:pt x="1935" y="12118"/>
                    <a:pt x="2090" y="12267"/>
                    <a:pt x="2279" y="12267"/>
                  </a:cubicBezTo>
                  <a:cubicBezTo>
                    <a:pt x="2468" y="12267"/>
                    <a:pt x="2620" y="12118"/>
                    <a:pt x="2620" y="11932"/>
                  </a:cubicBezTo>
                  <a:cubicBezTo>
                    <a:pt x="2620" y="11746"/>
                    <a:pt x="2468" y="11595"/>
                    <a:pt x="2279" y="11595"/>
                  </a:cubicBezTo>
                  <a:close/>
                  <a:moveTo>
                    <a:pt x="3196" y="11595"/>
                  </a:moveTo>
                  <a:cubicBezTo>
                    <a:pt x="3007" y="11595"/>
                    <a:pt x="2852" y="11746"/>
                    <a:pt x="2852" y="11932"/>
                  </a:cubicBezTo>
                  <a:cubicBezTo>
                    <a:pt x="2852" y="12118"/>
                    <a:pt x="3007" y="12267"/>
                    <a:pt x="3196" y="12267"/>
                  </a:cubicBezTo>
                  <a:cubicBezTo>
                    <a:pt x="3385" y="12267"/>
                    <a:pt x="3536" y="12118"/>
                    <a:pt x="3536" y="11932"/>
                  </a:cubicBezTo>
                  <a:cubicBezTo>
                    <a:pt x="3536" y="11746"/>
                    <a:pt x="3385" y="11595"/>
                    <a:pt x="3196" y="11595"/>
                  </a:cubicBezTo>
                  <a:close/>
                  <a:moveTo>
                    <a:pt x="4214" y="11595"/>
                  </a:moveTo>
                  <a:cubicBezTo>
                    <a:pt x="4025" y="11595"/>
                    <a:pt x="3871" y="11746"/>
                    <a:pt x="3871" y="11932"/>
                  </a:cubicBezTo>
                  <a:cubicBezTo>
                    <a:pt x="3871" y="12118"/>
                    <a:pt x="4025" y="12267"/>
                    <a:pt x="4214" y="12267"/>
                  </a:cubicBezTo>
                  <a:cubicBezTo>
                    <a:pt x="4404" y="12267"/>
                    <a:pt x="4555" y="12118"/>
                    <a:pt x="4555" y="11932"/>
                  </a:cubicBezTo>
                  <a:cubicBezTo>
                    <a:pt x="4555" y="11746"/>
                    <a:pt x="4404" y="11595"/>
                    <a:pt x="4214" y="11595"/>
                  </a:cubicBezTo>
                  <a:close/>
                  <a:moveTo>
                    <a:pt x="5233" y="11595"/>
                  </a:moveTo>
                  <a:cubicBezTo>
                    <a:pt x="5044" y="11595"/>
                    <a:pt x="4889" y="11746"/>
                    <a:pt x="4889" y="11932"/>
                  </a:cubicBezTo>
                  <a:cubicBezTo>
                    <a:pt x="4889" y="12118"/>
                    <a:pt x="5044" y="12267"/>
                    <a:pt x="5233" y="12267"/>
                  </a:cubicBezTo>
                  <a:cubicBezTo>
                    <a:pt x="5422" y="12267"/>
                    <a:pt x="5573" y="12118"/>
                    <a:pt x="5573" y="11932"/>
                  </a:cubicBezTo>
                  <a:cubicBezTo>
                    <a:pt x="5573" y="11746"/>
                    <a:pt x="5422" y="11595"/>
                    <a:pt x="5233" y="11595"/>
                  </a:cubicBezTo>
                  <a:close/>
                  <a:moveTo>
                    <a:pt x="6150" y="11595"/>
                  </a:moveTo>
                  <a:cubicBezTo>
                    <a:pt x="5960" y="11595"/>
                    <a:pt x="5806" y="11746"/>
                    <a:pt x="5806" y="11932"/>
                  </a:cubicBezTo>
                  <a:cubicBezTo>
                    <a:pt x="5806" y="12118"/>
                    <a:pt x="5960" y="12267"/>
                    <a:pt x="6150" y="12267"/>
                  </a:cubicBezTo>
                  <a:cubicBezTo>
                    <a:pt x="6338" y="12267"/>
                    <a:pt x="6490" y="12118"/>
                    <a:pt x="6490" y="11932"/>
                  </a:cubicBezTo>
                  <a:cubicBezTo>
                    <a:pt x="6490" y="11746"/>
                    <a:pt x="6338" y="11595"/>
                    <a:pt x="6150" y="11595"/>
                  </a:cubicBezTo>
                  <a:close/>
                  <a:moveTo>
                    <a:pt x="7168" y="11595"/>
                  </a:moveTo>
                  <a:cubicBezTo>
                    <a:pt x="6979" y="11595"/>
                    <a:pt x="6824" y="11746"/>
                    <a:pt x="6824" y="11932"/>
                  </a:cubicBezTo>
                  <a:cubicBezTo>
                    <a:pt x="6824" y="12118"/>
                    <a:pt x="6979" y="12267"/>
                    <a:pt x="7168" y="12267"/>
                  </a:cubicBezTo>
                  <a:cubicBezTo>
                    <a:pt x="7358" y="12267"/>
                    <a:pt x="7509" y="12118"/>
                    <a:pt x="7509" y="11932"/>
                  </a:cubicBezTo>
                  <a:cubicBezTo>
                    <a:pt x="7509" y="11746"/>
                    <a:pt x="7358" y="11595"/>
                    <a:pt x="7168" y="11595"/>
                  </a:cubicBezTo>
                  <a:close/>
                  <a:moveTo>
                    <a:pt x="8187" y="11595"/>
                  </a:moveTo>
                  <a:cubicBezTo>
                    <a:pt x="7998" y="11595"/>
                    <a:pt x="7843" y="11746"/>
                    <a:pt x="7843" y="11932"/>
                  </a:cubicBezTo>
                  <a:cubicBezTo>
                    <a:pt x="7843" y="12118"/>
                    <a:pt x="7998" y="12267"/>
                    <a:pt x="8187" y="12267"/>
                  </a:cubicBezTo>
                  <a:cubicBezTo>
                    <a:pt x="8376" y="12267"/>
                    <a:pt x="8527" y="12118"/>
                    <a:pt x="8527" y="11932"/>
                  </a:cubicBezTo>
                  <a:cubicBezTo>
                    <a:pt x="8527" y="11746"/>
                    <a:pt x="8376" y="11595"/>
                    <a:pt x="8187" y="11595"/>
                  </a:cubicBezTo>
                  <a:close/>
                  <a:moveTo>
                    <a:pt x="9103" y="11595"/>
                  </a:moveTo>
                  <a:cubicBezTo>
                    <a:pt x="8914" y="11595"/>
                    <a:pt x="8760" y="11746"/>
                    <a:pt x="8760" y="11932"/>
                  </a:cubicBezTo>
                  <a:cubicBezTo>
                    <a:pt x="8760" y="12118"/>
                    <a:pt x="8914" y="12267"/>
                    <a:pt x="9103" y="12267"/>
                  </a:cubicBezTo>
                  <a:cubicBezTo>
                    <a:pt x="9292" y="12267"/>
                    <a:pt x="9444" y="12118"/>
                    <a:pt x="9444" y="11932"/>
                  </a:cubicBezTo>
                  <a:cubicBezTo>
                    <a:pt x="9444" y="11746"/>
                    <a:pt x="9292" y="11595"/>
                    <a:pt x="9103" y="11595"/>
                  </a:cubicBezTo>
                  <a:close/>
                  <a:moveTo>
                    <a:pt x="10122" y="11595"/>
                  </a:moveTo>
                  <a:cubicBezTo>
                    <a:pt x="9933" y="11595"/>
                    <a:pt x="9778" y="11746"/>
                    <a:pt x="9778" y="11932"/>
                  </a:cubicBezTo>
                  <a:cubicBezTo>
                    <a:pt x="9778" y="12118"/>
                    <a:pt x="9933" y="12267"/>
                    <a:pt x="10122" y="12267"/>
                  </a:cubicBezTo>
                  <a:cubicBezTo>
                    <a:pt x="10311" y="12267"/>
                    <a:pt x="10463" y="12118"/>
                    <a:pt x="10463" y="11932"/>
                  </a:cubicBezTo>
                  <a:cubicBezTo>
                    <a:pt x="10463" y="11746"/>
                    <a:pt x="10311" y="11595"/>
                    <a:pt x="10122" y="11595"/>
                  </a:cubicBezTo>
                  <a:close/>
                  <a:moveTo>
                    <a:pt x="11039" y="11595"/>
                  </a:moveTo>
                  <a:cubicBezTo>
                    <a:pt x="10850" y="11595"/>
                    <a:pt x="10695" y="11746"/>
                    <a:pt x="10695" y="11932"/>
                  </a:cubicBezTo>
                  <a:cubicBezTo>
                    <a:pt x="10695" y="12118"/>
                    <a:pt x="10850" y="12267"/>
                    <a:pt x="11039" y="12267"/>
                  </a:cubicBezTo>
                  <a:cubicBezTo>
                    <a:pt x="11228" y="12267"/>
                    <a:pt x="11379" y="12118"/>
                    <a:pt x="11379" y="11932"/>
                  </a:cubicBezTo>
                  <a:cubicBezTo>
                    <a:pt x="11379" y="11746"/>
                    <a:pt x="11228" y="11595"/>
                    <a:pt x="11039" y="11595"/>
                  </a:cubicBezTo>
                  <a:close/>
                  <a:moveTo>
                    <a:pt x="12057" y="11595"/>
                  </a:moveTo>
                  <a:cubicBezTo>
                    <a:pt x="11868" y="11595"/>
                    <a:pt x="11714" y="11746"/>
                    <a:pt x="11714" y="11932"/>
                  </a:cubicBezTo>
                  <a:cubicBezTo>
                    <a:pt x="11714" y="12118"/>
                    <a:pt x="11868" y="12267"/>
                    <a:pt x="12057" y="12267"/>
                  </a:cubicBezTo>
                  <a:cubicBezTo>
                    <a:pt x="12246" y="12267"/>
                    <a:pt x="12398" y="12118"/>
                    <a:pt x="12398" y="11932"/>
                  </a:cubicBezTo>
                  <a:cubicBezTo>
                    <a:pt x="12398" y="11746"/>
                    <a:pt x="12246" y="11595"/>
                    <a:pt x="12057" y="11595"/>
                  </a:cubicBezTo>
                  <a:close/>
                  <a:moveTo>
                    <a:pt x="12974" y="11595"/>
                  </a:moveTo>
                  <a:cubicBezTo>
                    <a:pt x="12784" y="11595"/>
                    <a:pt x="12630" y="11746"/>
                    <a:pt x="12630" y="11932"/>
                  </a:cubicBezTo>
                  <a:cubicBezTo>
                    <a:pt x="12630" y="12118"/>
                    <a:pt x="12784" y="12267"/>
                    <a:pt x="12974" y="12267"/>
                  </a:cubicBezTo>
                  <a:cubicBezTo>
                    <a:pt x="13163" y="12267"/>
                    <a:pt x="13315" y="12118"/>
                    <a:pt x="13315" y="11932"/>
                  </a:cubicBezTo>
                  <a:cubicBezTo>
                    <a:pt x="13315" y="11746"/>
                    <a:pt x="13163" y="11595"/>
                    <a:pt x="12974" y="11595"/>
                  </a:cubicBezTo>
                  <a:close/>
                  <a:moveTo>
                    <a:pt x="14094" y="11595"/>
                  </a:moveTo>
                  <a:cubicBezTo>
                    <a:pt x="13905" y="11595"/>
                    <a:pt x="13751" y="11746"/>
                    <a:pt x="13751" y="11932"/>
                  </a:cubicBezTo>
                  <a:cubicBezTo>
                    <a:pt x="13751" y="12118"/>
                    <a:pt x="13905" y="12267"/>
                    <a:pt x="14094" y="12267"/>
                  </a:cubicBezTo>
                  <a:cubicBezTo>
                    <a:pt x="14284" y="12267"/>
                    <a:pt x="14435" y="12118"/>
                    <a:pt x="14435" y="11932"/>
                  </a:cubicBezTo>
                  <a:cubicBezTo>
                    <a:pt x="14435" y="11746"/>
                    <a:pt x="14284" y="11595"/>
                    <a:pt x="14094" y="11595"/>
                  </a:cubicBezTo>
                  <a:close/>
                  <a:moveTo>
                    <a:pt x="15113" y="11595"/>
                  </a:moveTo>
                  <a:cubicBezTo>
                    <a:pt x="14924" y="11595"/>
                    <a:pt x="14769" y="11746"/>
                    <a:pt x="14769" y="11932"/>
                  </a:cubicBezTo>
                  <a:cubicBezTo>
                    <a:pt x="14769" y="12118"/>
                    <a:pt x="14924" y="12267"/>
                    <a:pt x="15113" y="12267"/>
                  </a:cubicBezTo>
                  <a:cubicBezTo>
                    <a:pt x="15302" y="12267"/>
                    <a:pt x="15454" y="12118"/>
                    <a:pt x="15454" y="11932"/>
                  </a:cubicBezTo>
                  <a:cubicBezTo>
                    <a:pt x="15454" y="11746"/>
                    <a:pt x="15302" y="11595"/>
                    <a:pt x="15113" y="11595"/>
                  </a:cubicBezTo>
                  <a:close/>
                  <a:moveTo>
                    <a:pt x="16030" y="11595"/>
                  </a:moveTo>
                  <a:cubicBezTo>
                    <a:pt x="15841" y="11595"/>
                    <a:pt x="15686" y="11746"/>
                    <a:pt x="15686" y="11932"/>
                  </a:cubicBezTo>
                  <a:cubicBezTo>
                    <a:pt x="15686" y="12118"/>
                    <a:pt x="15841" y="12267"/>
                    <a:pt x="16030" y="12267"/>
                  </a:cubicBezTo>
                  <a:cubicBezTo>
                    <a:pt x="16219" y="12267"/>
                    <a:pt x="16370" y="12118"/>
                    <a:pt x="16370" y="11932"/>
                  </a:cubicBezTo>
                  <a:cubicBezTo>
                    <a:pt x="16370" y="11746"/>
                    <a:pt x="16219" y="11595"/>
                    <a:pt x="16030" y="11595"/>
                  </a:cubicBezTo>
                  <a:close/>
                  <a:moveTo>
                    <a:pt x="17048" y="11595"/>
                  </a:moveTo>
                  <a:cubicBezTo>
                    <a:pt x="16859" y="11595"/>
                    <a:pt x="16705" y="11746"/>
                    <a:pt x="16705" y="11932"/>
                  </a:cubicBezTo>
                  <a:cubicBezTo>
                    <a:pt x="16705" y="12118"/>
                    <a:pt x="16859" y="12267"/>
                    <a:pt x="17048" y="12267"/>
                  </a:cubicBezTo>
                  <a:cubicBezTo>
                    <a:pt x="17237" y="12267"/>
                    <a:pt x="17389" y="12118"/>
                    <a:pt x="17389" y="11932"/>
                  </a:cubicBezTo>
                  <a:cubicBezTo>
                    <a:pt x="17389" y="11746"/>
                    <a:pt x="17237" y="11595"/>
                    <a:pt x="17048" y="11595"/>
                  </a:cubicBezTo>
                  <a:close/>
                  <a:moveTo>
                    <a:pt x="344" y="12595"/>
                  </a:moveTo>
                  <a:cubicBezTo>
                    <a:pt x="155" y="12595"/>
                    <a:pt x="0" y="12747"/>
                    <a:pt x="0" y="12932"/>
                  </a:cubicBezTo>
                  <a:cubicBezTo>
                    <a:pt x="0" y="13117"/>
                    <a:pt x="155" y="13266"/>
                    <a:pt x="344" y="13266"/>
                  </a:cubicBezTo>
                  <a:cubicBezTo>
                    <a:pt x="533" y="13266"/>
                    <a:pt x="684" y="13117"/>
                    <a:pt x="684" y="12932"/>
                  </a:cubicBezTo>
                  <a:cubicBezTo>
                    <a:pt x="684" y="12747"/>
                    <a:pt x="533" y="12595"/>
                    <a:pt x="344" y="12595"/>
                  </a:cubicBezTo>
                  <a:close/>
                  <a:moveTo>
                    <a:pt x="1260" y="12595"/>
                  </a:moveTo>
                  <a:cubicBezTo>
                    <a:pt x="1071" y="12595"/>
                    <a:pt x="917" y="12747"/>
                    <a:pt x="917" y="12932"/>
                  </a:cubicBezTo>
                  <a:cubicBezTo>
                    <a:pt x="917" y="13117"/>
                    <a:pt x="1071" y="13266"/>
                    <a:pt x="1260" y="13266"/>
                  </a:cubicBezTo>
                  <a:cubicBezTo>
                    <a:pt x="1450" y="13266"/>
                    <a:pt x="1601" y="13117"/>
                    <a:pt x="1601" y="12932"/>
                  </a:cubicBezTo>
                  <a:cubicBezTo>
                    <a:pt x="1601" y="12747"/>
                    <a:pt x="1450" y="12595"/>
                    <a:pt x="1260" y="12595"/>
                  </a:cubicBezTo>
                  <a:close/>
                  <a:moveTo>
                    <a:pt x="2279" y="12595"/>
                  </a:moveTo>
                  <a:cubicBezTo>
                    <a:pt x="2090" y="12595"/>
                    <a:pt x="1935" y="12747"/>
                    <a:pt x="1935" y="12932"/>
                  </a:cubicBezTo>
                  <a:cubicBezTo>
                    <a:pt x="1935" y="13117"/>
                    <a:pt x="2090" y="13266"/>
                    <a:pt x="2279" y="13266"/>
                  </a:cubicBezTo>
                  <a:cubicBezTo>
                    <a:pt x="2468" y="13266"/>
                    <a:pt x="2620" y="13117"/>
                    <a:pt x="2620" y="12932"/>
                  </a:cubicBezTo>
                  <a:cubicBezTo>
                    <a:pt x="2620" y="12747"/>
                    <a:pt x="2468" y="12595"/>
                    <a:pt x="2279" y="12595"/>
                  </a:cubicBezTo>
                  <a:close/>
                  <a:moveTo>
                    <a:pt x="3196" y="12595"/>
                  </a:moveTo>
                  <a:cubicBezTo>
                    <a:pt x="3007" y="12595"/>
                    <a:pt x="2852" y="12747"/>
                    <a:pt x="2852" y="12932"/>
                  </a:cubicBezTo>
                  <a:cubicBezTo>
                    <a:pt x="2852" y="13117"/>
                    <a:pt x="3007" y="13266"/>
                    <a:pt x="3196" y="13266"/>
                  </a:cubicBezTo>
                  <a:cubicBezTo>
                    <a:pt x="3385" y="13266"/>
                    <a:pt x="3536" y="13117"/>
                    <a:pt x="3536" y="12932"/>
                  </a:cubicBezTo>
                  <a:cubicBezTo>
                    <a:pt x="3536" y="12747"/>
                    <a:pt x="3385" y="12595"/>
                    <a:pt x="3196" y="12595"/>
                  </a:cubicBezTo>
                  <a:close/>
                  <a:moveTo>
                    <a:pt x="4214" y="12595"/>
                  </a:moveTo>
                  <a:cubicBezTo>
                    <a:pt x="4025" y="12595"/>
                    <a:pt x="3871" y="12747"/>
                    <a:pt x="3871" y="12932"/>
                  </a:cubicBezTo>
                  <a:cubicBezTo>
                    <a:pt x="3871" y="13117"/>
                    <a:pt x="4025" y="13266"/>
                    <a:pt x="4214" y="13266"/>
                  </a:cubicBezTo>
                  <a:cubicBezTo>
                    <a:pt x="4404" y="13266"/>
                    <a:pt x="4555" y="13117"/>
                    <a:pt x="4555" y="12932"/>
                  </a:cubicBezTo>
                  <a:cubicBezTo>
                    <a:pt x="4555" y="12747"/>
                    <a:pt x="4404" y="12595"/>
                    <a:pt x="4214" y="12595"/>
                  </a:cubicBezTo>
                  <a:close/>
                  <a:moveTo>
                    <a:pt x="5233" y="12595"/>
                  </a:moveTo>
                  <a:cubicBezTo>
                    <a:pt x="5044" y="12595"/>
                    <a:pt x="4889" y="12747"/>
                    <a:pt x="4889" y="12932"/>
                  </a:cubicBezTo>
                  <a:cubicBezTo>
                    <a:pt x="4889" y="13117"/>
                    <a:pt x="5044" y="13266"/>
                    <a:pt x="5233" y="13266"/>
                  </a:cubicBezTo>
                  <a:cubicBezTo>
                    <a:pt x="5422" y="13266"/>
                    <a:pt x="5573" y="13117"/>
                    <a:pt x="5573" y="12932"/>
                  </a:cubicBezTo>
                  <a:cubicBezTo>
                    <a:pt x="5573" y="12747"/>
                    <a:pt x="5422" y="12595"/>
                    <a:pt x="5233" y="12595"/>
                  </a:cubicBezTo>
                  <a:close/>
                  <a:moveTo>
                    <a:pt x="6150" y="12595"/>
                  </a:moveTo>
                  <a:cubicBezTo>
                    <a:pt x="5960" y="12595"/>
                    <a:pt x="5806" y="12747"/>
                    <a:pt x="5806" y="12932"/>
                  </a:cubicBezTo>
                  <a:cubicBezTo>
                    <a:pt x="5806" y="13117"/>
                    <a:pt x="5960" y="13266"/>
                    <a:pt x="6150" y="13266"/>
                  </a:cubicBezTo>
                  <a:cubicBezTo>
                    <a:pt x="6338" y="13266"/>
                    <a:pt x="6490" y="13117"/>
                    <a:pt x="6490" y="12932"/>
                  </a:cubicBezTo>
                  <a:cubicBezTo>
                    <a:pt x="6490" y="12747"/>
                    <a:pt x="6338" y="12595"/>
                    <a:pt x="6150" y="12595"/>
                  </a:cubicBezTo>
                  <a:close/>
                  <a:moveTo>
                    <a:pt x="7168" y="12595"/>
                  </a:moveTo>
                  <a:cubicBezTo>
                    <a:pt x="6979" y="12595"/>
                    <a:pt x="6824" y="12747"/>
                    <a:pt x="6824" y="12932"/>
                  </a:cubicBezTo>
                  <a:cubicBezTo>
                    <a:pt x="6824" y="13117"/>
                    <a:pt x="6979" y="13266"/>
                    <a:pt x="7168" y="13266"/>
                  </a:cubicBezTo>
                  <a:cubicBezTo>
                    <a:pt x="7358" y="13266"/>
                    <a:pt x="7509" y="13117"/>
                    <a:pt x="7509" y="12932"/>
                  </a:cubicBezTo>
                  <a:cubicBezTo>
                    <a:pt x="7509" y="12747"/>
                    <a:pt x="7358" y="12595"/>
                    <a:pt x="7168" y="12595"/>
                  </a:cubicBezTo>
                  <a:close/>
                  <a:moveTo>
                    <a:pt x="8187" y="12595"/>
                  </a:moveTo>
                  <a:cubicBezTo>
                    <a:pt x="7998" y="12595"/>
                    <a:pt x="7843" y="12747"/>
                    <a:pt x="7843" y="12932"/>
                  </a:cubicBezTo>
                  <a:cubicBezTo>
                    <a:pt x="7843" y="13117"/>
                    <a:pt x="7998" y="13266"/>
                    <a:pt x="8187" y="13266"/>
                  </a:cubicBezTo>
                  <a:cubicBezTo>
                    <a:pt x="8376" y="13266"/>
                    <a:pt x="8527" y="13117"/>
                    <a:pt x="8527" y="12932"/>
                  </a:cubicBezTo>
                  <a:cubicBezTo>
                    <a:pt x="8527" y="12747"/>
                    <a:pt x="8376" y="12595"/>
                    <a:pt x="8187" y="12595"/>
                  </a:cubicBezTo>
                  <a:close/>
                  <a:moveTo>
                    <a:pt x="9103" y="12595"/>
                  </a:moveTo>
                  <a:cubicBezTo>
                    <a:pt x="8914" y="12595"/>
                    <a:pt x="8760" y="12747"/>
                    <a:pt x="8760" y="12932"/>
                  </a:cubicBezTo>
                  <a:cubicBezTo>
                    <a:pt x="8760" y="13117"/>
                    <a:pt x="8914" y="13266"/>
                    <a:pt x="9103" y="13266"/>
                  </a:cubicBezTo>
                  <a:cubicBezTo>
                    <a:pt x="9292" y="13266"/>
                    <a:pt x="9444" y="13117"/>
                    <a:pt x="9444" y="12932"/>
                  </a:cubicBezTo>
                  <a:cubicBezTo>
                    <a:pt x="9444" y="12747"/>
                    <a:pt x="9292" y="12595"/>
                    <a:pt x="9103" y="12595"/>
                  </a:cubicBezTo>
                  <a:close/>
                  <a:moveTo>
                    <a:pt x="10122" y="12595"/>
                  </a:moveTo>
                  <a:cubicBezTo>
                    <a:pt x="9933" y="12595"/>
                    <a:pt x="9778" y="12747"/>
                    <a:pt x="9778" y="12932"/>
                  </a:cubicBezTo>
                  <a:cubicBezTo>
                    <a:pt x="9778" y="13117"/>
                    <a:pt x="9933" y="13266"/>
                    <a:pt x="10122" y="13266"/>
                  </a:cubicBezTo>
                  <a:cubicBezTo>
                    <a:pt x="10311" y="13266"/>
                    <a:pt x="10463" y="13117"/>
                    <a:pt x="10463" y="12932"/>
                  </a:cubicBezTo>
                  <a:cubicBezTo>
                    <a:pt x="10463" y="12747"/>
                    <a:pt x="10311" y="12595"/>
                    <a:pt x="10122" y="12595"/>
                  </a:cubicBezTo>
                  <a:close/>
                  <a:moveTo>
                    <a:pt x="11141" y="12595"/>
                  </a:moveTo>
                  <a:cubicBezTo>
                    <a:pt x="10952" y="12595"/>
                    <a:pt x="10797" y="12747"/>
                    <a:pt x="10797" y="12932"/>
                  </a:cubicBezTo>
                  <a:cubicBezTo>
                    <a:pt x="10797" y="13117"/>
                    <a:pt x="10952" y="13266"/>
                    <a:pt x="11141" y="13266"/>
                  </a:cubicBezTo>
                  <a:cubicBezTo>
                    <a:pt x="11329" y="13266"/>
                    <a:pt x="11481" y="13117"/>
                    <a:pt x="11481" y="12932"/>
                  </a:cubicBezTo>
                  <a:cubicBezTo>
                    <a:pt x="11481" y="12747"/>
                    <a:pt x="11329" y="12595"/>
                    <a:pt x="11141" y="12595"/>
                  </a:cubicBezTo>
                  <a:close/>
                  <a:moveTo>
                    <a:pt x="12057" y="12595"/>
                  </a:moveTo>
                  <a:cubicBezTo>
                    <a:pt x="11868" y="12595"/>
                    <a:pt x="11714" y="12747"/>
                    <a:pt x="11714" y="12932"/>
                  </a:cubicBezTo>
                  <a:cubicBezTo>
                    <a:pt x="11714" y="13117"/>
                    <a:pt x="11868" y="13266"/>
                    <a:pt x="12057" y="13266"/>
                  </a:cubicBezTo>
                  <a:cubicBezTo>
                    <a:pt x="12247" y="13266"/>
                    <a:pt x="12398" y="13117"/>
                    <a:pt x="12398" y="12932"/>
                  </a:cubicBezTo>
                  <a:cubicBezTo>
                    <a:pt x="12398" y="12747"/>
                    <a:pt x="12247" y="12595"/>
                    <a:pt x="12057" y="12595"/>
                  </a:cubicBezTo>
                  <a:close/>
                  <a:moveTo>
                    <a:pt x="13076" y="12595"/>
                  </a:moveTo>
                  <a:cubicBezTo>
                    <a:pt x="12886" y="12595"/>
                    <a:pt x="12732" y="12747"/>
                    <a:pt x="12732" y="12932"/>
                  </a:cubicBezTo>
                  <a:cubicBezTo>
                    <a:pt x="12732" y="13117"/>
                    <a:pt x="12886" y="13266"/>
                    <a:pt x="13076" y="13266"/>
                  </a:cubicBezTo>
                  <a:cubicBezTo>
                    <a:pt x="13265" y="13266"/>
                    <a:pt x="13416" y="13117"/>
                    <a:pt x="13416" y="12932"/>
                  </a:cubicBezTo>
                  <a:cubicBezTo>
                    <a:pt x="13416" y="12747"/>
                    <a:pt x="13265" y="12595"/>
                    <a:pt x="13076" y="12595"/>
                  </a:cubicBezTo>
                  <a:close/>
                  <a:moveTo>
                    <a:pt x="14094" y="12595"/>
                  </a:moveTo>
                  <a:cubicBezTo>
                    <a:pt x="13905" y="12595"/>
                    <a:pt x="13751" y="12747"/>
                    <a:pt x="13751" y="12932"/>
                  </a:cubicBezTo>
                  <a:cubicBezTo>
                    <a:pt x="13751" y="13117"/>
                    <a:pt x="13905" y="13266"/>
                    <a:pt x="14094" y="13266"/>
                  </a:cubicBezTo>
                  <a:cubicBezTo>
                    <a:pt x="14284" y="13266"/>
                    <a:pt x="14435" y="13117"/>
                    <a:pt x="14435" y="12932"/>
                  </a:cubicBezTo>
                  <a:cubicBezTo>
                    <a:pt x="14435" y="12747"/>
                    <a:pt x="14284" y="12595"/>
                    <a:pt x="14094" y="12595"/>
                  </a:cubicBezTo>
                  <a:close/>
                  <a:moveTo>
                    <a:pt x="15113" y="12595"/>
                  </a:moveTo>
                  <a:cubicBezTo>
                    <a:pt x="14924" y="12595"/>
                    <a:pt x="14769" y="12747"/>
                    <a:pt x="14769" y="12932"/>
                  </a:cubicBezTo>
                  <a:cubicBezTo>
                    <a:pt x="14769" y="13117"/>
                    <a:pt x="14924" y="13266"/>
                    <a:pt x="15113" y="13266"/>
                  </a:cubicBezTo>
                  <a:cubicBezTo>
                    <a:pt x="15302" y="13266"/>
                    <a:pt x="15454" y="13117"/>
                    <a:pt x="15454" y="12932"/>
                  </a:cubicBezTo>
                  <a:cubicBezTo>
                    <a:pt x="15454" y="12747"/>
                    <a:pt x="15302" y="12595"/>
                    <a:pt x="15113" y="12595"/>
                  </a:cubicBezTo>
                  <a:close/>
                  <a:moveTo>
                    <a:pt x="16030" y="12595"/>
                  </a:moveTo>
                  <a:cubicBezTo>
                    <a:pt x="15841" y="12595"/>
                    <a:pt x="15686" y="12747"/>
                    <a:pt x="15686" y="12932"/>
                  </a:cubicBezTo>
                  <a:cubicBezTo>
                    <a:pt x="15686" y="13117"/>
                    <a:pt x="15841" y="13266"/>
                    <a:pt x="16030" y="13266"/>
                  </a:cubicBezTo>
                  <a:cubicBezTo>
                    <a:pt x="16219" y="13266"/>
                    <a:pt x="16370" y="13117"/>
                    <a:pt x="16370" y="12932"/>
                  </a:cubicBezTo>
                  <a:cubicBezTo>
                    <a:pt x="16370" y="12747"/>
                    <a:pt x="16219" y="12595"/>
                    <a:pt x="16030" y="12595"/>
                  </a:cubicBezTo>
                  <a:close/>
                  <a:moveTo>
                    <a:pt x="17048" y="12595"/>
                  </a:moveTo>
                  <a:cubicBezTo>
                    <a:pt x="16859" y="12595"/>
                    <a:pt x="16705" y="12747"/>
                    <a:pt x="16705" y="12932"/>
                  </a:cubicBezTo>
                  <a:cubicBezTo>
                    <a:pt x="16705" y="13117"/>
                    <a:pt x="16859" y="13266"/>
                    <a:pt x="17048" y="13266"/>
                  </a:cubicBezTo>
                  <a:cubicBezTo>
                    <a:pt x="17237" y="13266"/>
                    <a:pt x="17389" y="13117"/>
                    <a:pt x="17389" y="12932"/>
                  </a:cubicBezTo>
                  <a:cubicBezTo>
                    <a:pt x="17389" y="12747"/>
                    <a:pt x="17237" y="12595"/>
                    <a:pt x="17048" y="12595"/>
                  </a:cubicBezTo>
                  <a:close/>
                  <a:moveTo>
                    <a:pt x="344" y="13494"/>
                  </a:moveTo>
                  <a:cubicBezTo>
                    <a:pt x="155" y="13494"/>
                    <a:pt x="0" y="13646"/>
                    <a:pt x="0" y="13831"/>
                  </a:cubicBezTo>
                  <a:cubicBezTo>
                    <a:pt x="0" y="14017"/>
                    <a:pt x="155" y="14166"/>
                    <a:pt x="344" y="14166"/>
                  </a:cubicBezTo>
                  <a:cubicBezTo>
                    <a:pt x="533" y="14166"/>
                    <a:pt x="684" y="14017"/>
                    <a:pt x="684" y="13831"/>
                  </a:cubicBezTo>
                  <a:cubicBezTo>
                    <a:pt x="684" y="13646"/>
                    <a:pt x="533" y="13494"/>
                    <a:pt x="344" y="13494"/>
                  </a:cubicBezTo>
                  <a:close/>
                  <a:moveTo>
                    <a:pt x="1260" y="13494"/>
                  </a:moveTo>
                  <a:cubicBezTo>
                    <a:pt x="1071" y="13494"/>
                    <a:pt x="917" y="13646"/>
                    <a:pt x="917" y="13831"/>
                  </a:cubicBezTo>
                  <a:cubicBezTo>
                    <a:pt x="917" y="14017"/>
                    <a:pt x="1071" y="14166"/>
                    <a:pt x="1260" y="14166"/>
                  </a:cubicBezTo>
                  <a:cubicBezTo>
                    <a:pt x="1450" y="14166"/>
                    <a:pt x="1601" y="14017"/>
                    <a:pt x="1601" y="13831"/>
                  </a:cubicBezTo>
                  <a:cubicBezTo>
                    <a:pt x="1601" y="13646"/>
                    <a:pt x="1450" y="13494"/>
                    <a:pt x="1260" y="13494"/>
                  </a:cubicBezTo>
                  <a:close/>
                  <a:moveTo>
                    <a:pt x="2279" y="13494"/>
                  </a:moveTo>
                  <a:cubicBezTo>
                    <a:pt x="2090" y="13494"/>
                    <a:pt x="1935" y="13646"/>
                    <a:pt x="1935" y="13831"/>
                  </a:cubicBezTo>
                  <a:cubicBezTo>
                    <a:pt x="1935" y="14017"/>
                    <a:pt x="2090" y="14166"/>
                    <a:pt x="2279" y="14166"/>
                  </a:cubicBezTo>
                  <a:cubicBezTo>
                    <a:pt x="2468" y="14166"/>
                    <a:pt x="2620" y="14017"/>
                    <a:pt x="2620" y="13831"/>
                  </a:cubicBezTo>
                  <a:cubicBezTo>
                    <a:pt x="2620" y="13646"/>
                    <a:pt x="2468" y="13494"/>
                    <a:pt x="2279" y="13494"/>
                  </a:cubicBezTo>
                  <a:close/>
                  <a:moveTo>
                    <a:pt x="3196" y="13494"/>
                  </a:moveTo>
                  <a:cubicBezTo>
                    <a:pt x="3007" y="13494"/>
                    <a:pt x="2852" y="13646"/>
                    <a:pt x="2852" y="13831"/>
                  </a:cubicBezTo>
                  <a:cubicBezTo>
                    <a:pt x="2852" y="14017"/>
                    <a:pt x="3007" y="14166"/>
                    <a:pt x="3196" y="14166"/>
                  </a:cubicBezTo>
                  <a:cubicBezTo>
                    <a:pt x="3385" y="14166"/>
                    <a:pt x="3536" y="14017"/>
                    <a:pt x="3536" y="13831"/>
                  </a:cubicBezTo>
                  <a:cubicBezTo>
                    <a:pt x="3536" y="13646"/>
                    <a:pt x="3385" y="13494"/>
                    <a:pt x="3196" y="13494"/>
                  </a:cubicBezTo>
                  <a:close/>
                  <a:moveTo>
                    <a:pt x="4214" y="13494"/>
                  </a:moveTo>
                  <a:cubicBezTo>
                    <a:pt x="4025" y="13494"/>
                    <a:pt x="3871" y="13646"/>
                    <a:pt x="3871" y="13831"/>
                  </a:cubicBezTo>
                  <a:cubicBezTo>
                    <a:pt x="3871" y="14017"/>
                    <a:pt x="4025" y="14166"/>
                    <a:pt x="4214" y="14166"/>
                  </a:cubicBezTo>
                  <a:cubicBezTo>
                    <a:pt x="4404" y="14166"/>
                    <a:pt x="4555" y="14017"/>
                    <a:pt x="4555" y="13831"/>
                  </a:cubicBezTo>
                  <a:cubicBezTo>
                    <a:pt x="4555" y="13646"/>
                    <a:pt x="4404" y="13494"/>
                    <a:pt x="4214" y="13494"/>
                  </a:cubicBezTo>
                  <a:close/>
                  <a:moveTo>
                    <a:pt x="5233" y="13494"/>
                  </a:moveTo>
                  <a:cubicBezTo>
                    <a:pt x="5044" y="13494"/>
                    <a:pt x="4889" y="13646"/>
                    <a:pt x="4889" y="13831"/>
                  </a:cubicBezTo>
                  <a:cubicBezTo>
                    <a:pt x="4889" y="14017"/>
                    <a:pt x="5044" y="14166"/>
                    <a:pt x="5233" y="14166"/>
                  </a:cubicBezTo>
                  <a:cubicBezTo>
                    <a:pt x="5422" y="14166"/>
                    <a:pt x="5573" y="14017"/>
                    <a:pt x="5573" y="13831"/>
                  </a:cubicBezTo>
                  <a:cubicBezTo>
                    <a:pt x="5573" y="13646"/>
                    <a:pt x="5422" y="13494"/>
                    <a:pt x="5233" y="13494"/>
                  </a:cubicBezTo>
                  <a:close/>
                  <a:moveTo>
                    <a:pt x="6150" y="13494"/>
                  </a:moveTo>
                  <a:cubicBezTo>
                    <a:pt x="5960" y="13494"/>
                    <a:pt x="5806" y="13646"/>
                    <a:pt x="5806" y="13831"/>
                  </a:cubicBezTo>
                  <a:cubicBezTo>
                    <a:pt x="5806" y="14017"/>
                    <a:pt x="5960" y="14166"/>
                    <a:pt x="6150" y="14166"/>
                  </a:cubicBezTo>
                  <a:cubicBezTo>
                    <a:pt x="6338" y="14166"/>
                    <a:pt x="6490" y="14017"/>
                    <a:pt x="6490" y="13831"/>
                  </a:cubicBezTo>
                  <a:cubicBezTo>
                    <a:pt x="6490" y="13646"/>
                    <a:pt x="6338" y="13494"/>
                    <a:pt x="6150" y="13494"/>
                  </a:cubicBezTo>
                  <a:close/>
                  <a:moveTo>
                    <a:pt x="7168" y="13494"/>
                  </a:moveTo>
                  <a:cubicBezTo>
                    <a:pt x="6979" y="13494"/>
                    <a:pt x="6824" y="13646"/>
                    <a:pt x="6824" y="13831"/>
                  </a:cubicBezTo>
                  <a:cubicBezTo>
                    <a:pt x="6824" y="14017"/>
                    <a:pt x="6979" y="14166"/>
                    <a:pt x="7168" y="14166"/>
                  </a:cubicBezTo>
                  <a:cubicBezTo>
                    <a:pt x="7358" y="14166"/>
                    <a:pt x="7509" y="14017"/>
                    <a:pt x="7509" y="13831"/>
                  </a:cubicBezTo>
                  <a:cubicBezTo>
                    <a:pt x="7509" y="13646"/>
                    <a:pt x="7358" y="13494"/>
                    <a:pt x="7168" y="13494"/>
                  </a:cubicBezTo>
                  <a:close/>
                  <a:moveTo>
                    <a:pt x="8187" y="13494"/>
                  </a:moveTo>
                  <a:cubicBezTo>
                    <a:pt x="7998" y="13494"/>
                    <a:pt x="7843" y="13646"/>
                    <a:pt x="7843" y="13831"/>
                  </a:cubicBezTo>
                  <a:cubicBezTo>
                    <a:pt x="7843" y="14017"/>
                    <a:pt x="7998" y="14166"/>
                    <a:pt x="8187" y="14166"/>
                  </a:cubicBezTo>
                  <a:cubicBezTo>
                    <a:pt x="8376" y="14166"/>
                    <a:pt x="8527" y="14017"/>
                    <a:pt x="8527" y="13831"/>
                  </a:cubicBezTo>
                  <a:cubicBezTo>
                    <a:pt x="8527" y="13646"/>
                    <a:pt x="8376" y="13494"/>
                    <a:pt x="8187" y="13494"/>
                  </a:cubicBezTo>
                  <a:close/>
                  <a:moveTo>
                    <a:pt x="9103" y="13494"/>
                  </a:moveTo>
                  <a:cubicBezTo>
                    <a:pt x="8914" y="13494"/>
                    <a:pt x="8760" y="13646"/>
                    <a:pt x="8760" y="13831"/>
                  </a:cubicBezTo>
                  <a:cubicBezTo>
                    <a:pt x="8760" y="14017"/>
                    <a:pt x="8914" y="14166"/>
                    <a:pt x="9103" y="14166"/>
                  </a:cubicBezTo>
                  <a:cubicBezTo>
                    <a:pt x="9292" y="14166"/>
                    <a:pt x="9444" y="14017"/>
                    <a:pt x="9444" y="13831"/>
                  </a:cubicBezTo>
                  <a:cubicBezTo>
                    <a:pt x="9444" y="13646"/>
                    <a:pt x="9292" y="13494"/>
                    <a:pt x="9103" y="13494"/>
                  </a:cubicBezTo>
                  <a:close/>
                  <a:moveTo>
                    <a:pt x="10122" y="13494"/>
                  </a:moveTo>
                  <a:cubicBezTo>
                    <a:pt x="9933" y="13494"/>
                    <a:pt x="9778" y="13646"/>
                    <a:pt x="9778" y="13831"/>
                  </a:cubicBezTo>
                  <a:cubicBezTo>
                    <a:pt x="9778" y="14017"/>
                    <a:pt x="9933" y="14166"/>
                    <a:pt x="10122" y="14166"/>
                  </a:cubicBezTo>
                  <a:cubicBezTo>
                    <a:pt x="10311" y="14166"/>
                    <a:pt x="10463" y="14017"/>
                    <a:pt x="10463" y="13831"/>
                  </a:cubicBezTo>
                  <a:cubicBezTo>
                    <a:pt x="10463" y="13646"/>
                    <a:pt x="10311" y="13494"/>
                    <a:pt x="10122" y="13494"/>
                  </a:cubicBezTo>
                  <a:close/>
                  <a:moveTo>
                    <a:pt x="11141" y="13494"/>
                  </a:moveTo>
                  <a:cubicBezTo>
                    <a:pt x="10952" y="13494"/>
                    <a:pt x="10797" y="13646"/>
                    <a:pt x="10797" y="13831"/>
                  </a:cubicBezTo>
                  <a:cubicBezTo>
                    <a:pt x="10797" y="14017"/>
                    <a:pt x="10952" y="14166"/>
                    <a:pt x="11141" y="14166"/>
                  </a:cubicBezTo>
                  <a:cubicBezTo>
                    <a:pt x="11329" y="14166"/>
                    <a:pt x="11481" y="14017"/>
                    <a:pt x="11481" y="13831"/>
                  </a:cubicBezTo>
                  <a:cubicBezTo>
                    <a:pt x="11481" y="13646"/>
                    <a:pt x="11329" y="13494"/>
                    <a:pt x="11141" y="13494"/>
                  </a:cubicBezTo>
                  <a:close/>
                  <a:moveTo>
                    <a:pt x="12057" y="13494"/>
                  </a:moveTo>
                  <a:cubicBezTo>
                    <a:pt x="11868" y="13494"/>
                    <a:pt x="11714" y="13646"/>
                    <a:pt x="11714" y="13831"/>
                  </a:cubicBezTo>
                  <a:cubicBezTo>
                    <a:pt x="11714" y="14017"/>
                    <a:pt x="11868" y="14166"/>
                    <a:pt x="12057" y="14166"/>
                  </a:cubicBezTo>
                  <a:cubicBezTo>
                    <a:pt x="12247" y="14166"/>
                    <a:pt x="12398" y="14017"/>
                    <a:pt x="12398" y="13831"/>
                  </a:cubicBezTo>
                  <a:cubicBezTo>
                    <a:pt x="12398" y="13646"/>
                    <a:pt x="12247" y="13494"/>
                    <a:pt x="12057" y="13494"/>
                  </a:cubicBezTo>
                  <a:close/>
                  <a:moveTo>
                    <a:pt x="13076" y="13494"/>
                  </a:moveTo>
                  <a:cubicBezTo>
                    <a:pt x="12886" y="13494"/>
                    <a:pt x="12732" y="13646"/>
                    <a:pt x="12732" y="13831"/>
                  </a:cubicBezTo>
                  <a:cubicBezTo>
                    <a:pt x="12732" y="14017"/>
                    <a:pt x="12886" y="14166"/>
                    <a:pt x="13076" y="14166"/>
                  </a:cubicBezTo>
                  <a:cubicBezTo>
                    <a:pt x="13265" y="14166"/>
                    <a:pt x="13416" y="14017"/>
                    <a:pt x="13416" y="13831"/>
                  </a:cubicBezTo>
                  <a:cubicBezTo>
                    <a:pt x="13416" y="13646"/>
                    <a:pt x="13265" y="13494"/>
                    <a:pt x="13076" y="13494"/>
                  </a:cubicBezTo>
                  <a:close/>
                  <a:moveTo>
                    <a:pt x="14094" y="13494"/>
                  </a:moveTo>
                  <a:cubicBezTo>
                    <a:pt x="13905" y="13494"/>
                    <a:pt x="13751" y="13646"/>
                    <a:pt x="13751" y="13831"/>
                  </a:cubicBezTo>
                  <a:cubicBezTo>
                    <a:pt x="13751" y="14017"/>
                    <a:pt x="13905" y="14166"/>
                    <a:pt x="14094" y="14166"/>
                  </a:cubicBezTo>
                  <a:cubicBezTo>
                    <a:pt x="14284" y="14166"/>
                    <a:pt x="14435" y="14017"/>
                    <a:pt x="14435" y="13831"/>
                  </a:cubicBezTo>
                  <a:cubicBezTo>
                    <a:pt x="14435" y="13646"/>
                    <a:pt x="14284" y="13494"/>
                    <a:pt x="14094" y="13494"/>
                  </a:cubicBezTo>
                  <a:close/>
                  <a:moveTo>
                    <a:pt x="15113" y="13494"/>
                  </a:moveTo>
                  <a:cubicBezTo>
                    <a:pt x="14924" y="13494"/>
                    <a:pt x="14769" y="13646"/>
                    <a:pt x="14769" y="13831"/>
                  </a:cubicBezTo>
                  <a:cubicBezTo>
                    <a:pt x="14769" y="14017"/>
                    <a:pt x="14924" y="14166"/>
                    <a:pt x="15113" y="14166"/>
                  </a:cubicBezTo>
                  <a:cubicBezTo>
                    <a:pt x="15302" y="14166"/>
                    <a:pt x="15454" y="14017"/>
                    <a:pt x="15454" y="13831"/>
                  </a:cubicBezTo>
                  <a:cubicBezTo>
                    <a:pt x="15454" y="13646"/>
                    <a:pt x="15302" y="13494"/>
                    <a:pt x="15113" y="13494"/>
                  </a:cubicBezTo>
                  <a:close/>
                  <a:moveTo>
                    <a:pt x="16030" y="13494"/>
                  </a:moveTo>
                  <a:cubicBezTo>
                    <a:pt x="15841" y="13494"/>
                    <a:pt x="15686" y="13646"/>
                    <a:pt x="15686" y="13831"/>
                  </a:cubicBezTo>
                  <a:cubicBezTo>
                    <a:pt x="15686" y="14017"/>
                    <a:pt x="15841" y="14166"/>
                    <a:pt x="16030" y="14166"/>
                  </a:cubicBezTo>
                  <a:cubicBezTo>
                    <a:pt x="16219" y="14166"/>
                    <a:pt x="16370" y="14017"/>
                    <a:pt x="16370" y="13831"/>
                  </a:cubicBezTo>
                  <a:cubicBezTo>
                    <a:pt x="16370" y="13646"/>
                    <a:pt x="16219" y="13494"/>
                    <a:pt x="16030" y="13494"/>
                  </a:cubicBezTo>
                  <a:close/>
                  <a:moveTo>
                    <a:pt x="17048" y="13494"/>
                  </a:moveTo>
                  <a:cubicBezTo>
                    <a:pt x="16859" y="13494"/>
                    <a:pt x="16705" y="13646"/>
                    <a:pt x="16705" y="13831"/>
                  </a:cubicBezTo>
                  <a:cubicBezTo>
                    <a:pt x="16705" y="14017"/>
                    <a:pt x="16859" y="14166"/>
                    <a:pt x="17048" y="14166"/>
                  </a:cubicBezTo>
                  <a:cubicBezTo>
                    <a:pt x="17237" y="14166"/>
                    <a:pt x="17389" y="14017"/>
                    <a:pt x="17389" y="13831"/>
                  </a:cubicBezTo>
                  <a:cubicBezTo>
                    <a:pt x="17389" y="13646"/>
                    <a:pt x="17237" y="13494"/>
                    <a:pt x="17048" y="13494"/>
                  </a:cubicBezTo>
                  <a:close/>
                  <a:moveTo>
                    <a:pt x="344" y="14494"/>
                  </a:moveTo>
                  <a:cubicBezTo>
                    <a:pt x="155" y="14494"/>
                    <a:pt x="0" y="14645"/>
                    <a:pt x="0" y="14831"/>
                  </a:cubicBezTo>
                  <a:cubicBezTo>
                    <a:pt x="0" y="15016"/>
                    <a:pt x="155" y="15165"/>
                    <a:pt x="344" y="15165"/>
                  </a:cubicBezTo>
                  <a:cubicBezTo>
                    <a:pt x="533" y="15165"/>
                    <a:pt x="684" y="15016"/>
                    <a:pt x="684" y="14831"/>
                  </a:cubicBezTo>
                  <a:cubicBezTo>
                    <a:pt x="684" y="14645"/>
                    <a:pt x="533" y="14494"/>
                    <a:pt x="344" y="14494"/>
                  </a:cubicBezTo>
                  <a:close/>
                  <a:moveTo>
                    <a:pt x="1260" y="14494"/>
                  </a:moveTo>
                  <a:cubicBezTo>
                    <a:pt x="1071" y="14494"/>
                    <a:pt x="917" y="14645"/>
                    <a:pt x="917" y="14831"/>
                  </a:cubicBezTo>
                  <a:cubicBezTo>
                    <a:pt x="917" y="15016"/>
                    <a:pt x="1071" y="15165"/>
                    <a:pt x="1260" y="15165"/>
                  </a:cubicBezTo>
                  <a:cubicBezTo>
                    <a:pt x="1450" y="15165"/>
                    <a:pt x="1601" y="15016"/>
                    <a:pt x="1601" y="14831"/>
                  </a:cubicBezTo>
                  <a:cubicBezTo>
                    <a:pt x="1601" y="14645"/>
                    <a:pt x="1450" y="14494"/>
                    <a:pt x="1260" y="14494"/>
                  </a:cubicBezTo>
                  <a:close/>
                  <a:moveTo>
                    <a:pt x="2279" y="14494"/>
                  </a:moveTo>
                  <a:cubicBezTo>
                    <a:pt x="2090" y="14494"/>
                    <a:pt x="1935" y="14645"/>
                    <a:pt x="1935" y="14831"/>
                  </a:cubicBezTo>
                  <a:cubicBezTo>
                    <a:pt x="1935" y="15016"/>
                    <a:pt x="2090" y="15165"/>
                    <a:pt x="2279" y="15165"/>
                  </a:cubicBezTo>
                  <a:cubicBezTo>
                    <a:pt x="2468" y="15165"/>
                    <a:pt x="2620" y="15016"/>
                    <a:pt x="2620" y="14831"/>
                  </a:cubicBezTo>
                  <a:cubicBezTo>
                    <a:pt x="2620" y="14645"/>
                    <a:pt x="2468" y="14494"/>
                    <a:pt x="2279" y="14494"/>
                  </a:cubicBezTo>
                  <a:close/>
                  <a:moveTo>
                    <a:pt x="3196" y="14494"/>
                  </a:moveTo>
                  <a:cubicBezTo>
                    <a:pt x="3007" y="14494"/>
                    <a:pt x="2852" y="14645"/>
                    <a:pt x="2852" y="14831"/>
                  </a:cubicBezTo>
                  <a:cubicBezTo>
                    <a:pt x="2852" y="15016"/>
                    <a:pt x="3007" y="15165"/>
                    <a:pt x="3196" y="15165"/>
                  </a:cubicBezTo>
                  <a:cubicBezTo>
                    <a:pt x="3385" y="15165"/>
                    <a:pt x="3536" y="15016"/>
                    <a:pt x="3536" y="14831"/>
                  </a:cubicBezTo>
                  <a:cubicBezTo>
                    <a:pt x="3536" y="14645"/>
                    <a:pt x="3385" y="14494"/>
                    <a:pt x="3196" y="14494"/>
                  </a:cubicBezTo>
                  <a:close/>
                  <a:moveTo>
                    <a:pt x="4214" y="14494"/>
                  </a:moveTo>
                  <a:cubicBezTo>
                    <a:pt x="4025" y="14494"/>
                    <a:pt x="3871" y="14645"/>
                    <a:pt x="3871" y="14831"/>
                  </a:cubicBezTo>
                  <a:cubicBezTo>
                    <a:pt x="3871" y="15016"/>
                    <a:pt x="4025" y="15165"/>
                    <a:pt x="4214" y="15165"/>
                  </a:cubicBezTo>
                  <a:cubicBezTo>
                    <a:pt x="4404" y="15165"/>
                    <a:pt x="4555" y="15016"/>
                    <a:pt x="4555" y="14831"/>
                  </a:cubicBezTo>
                  <a:cubicBezTo>
                    <a:pt x="4555" y="14645"/>
                    <a:pt x="4404" y="14494"/>
                    <a:pt x="4214" y="14494"/>
                  </a:cubicBezTo>
                  <a:close/>
                  <a:moveTo>
                    <a:pt x="5233" y="14494"/>
                  </a:moveTo>
                  <a:cubicBezTo>
                    <a:pt x="5044" y="14494"/>
                    <a:pt x="4889" y="14645"/>
                    <a:pt x="4889" y="14831"/>
                  </a:cubicBezTo>
                  <a:cubicBezTo>
                    <a:pt x="4889" y="15016"/>
                    <a:pt x="5044" y="15165"/>
                    <a:pt x="5233" y="15165"/>
                  </a:cubicBezTo>
                  <a:cubicBezTo>
                    <a:pt x="5422" y="15165"/>
                    <a:pt x="5573" y="15016"/>
                    <a:pt x="5573" y="14831"/>
                  </a:cubicBezTo>
                  <a:cubicBezTo>
                    <a:pt x="5573" y="14645"/>
                    <a:pt x="5422" y="14494"/>
                    <a:pt x="5233" y="14494"/>
                  </a:cubicBezTo>
                  <a:close/>
                  <a:moveTo>
                    <a:pt x="6150" y="14494"/>
                  </a:moveTo>
                  <a:cubicBezTo>
                    <a:pt x="5960" y="14494"/>
                    <a:pt x="5806" y="14645"/>
                    <a:pt x="5806" y="14831"/>
                  </a:cubicBezTo>
                  <a:cubicBezTo>
                    <a:pt x="5806" y="15016"/>
                    <a:pt x="5960" y="15165"/>
                    <a:pt x="6150" y="15165"/>
                  </a:cubicBezTo>
                  <a:cubicBezTo>
                    <a:pt x="6338" y="15165"/>
                    <a:pt x="6490" y="15016"/>
                    <a:pt x="6490" y="14831"/>
                  </a:cubicBezTo>
                  <a:cubicBezTo>
                    <a:pt x="6490" y="14645"/>
                    <a:pt x="6338" y="14494"/>
                    <a:pt x="6150" y="14494"/>
                  </a:cubicBezTo>
                  <a:close/>
                  <a:moveTo>
                    <a:pt x="7168" y="14494"/>
                  </a:moveTo>
                  <a:cubicBezTo>
                    <a:pt x="6979" y="14494"/>
                    <a:pt x="6824" y="14645"/>
                    <a:pt x="6824" y="14831"/>
                  </a:cubicBezTo>
                  <a:cubicBezTo>
                    <a:pt x="6824" y="15016"/>
                    <a:pt x="6979" y="15165"/>
                    <a:pt x="7168" y="15165"/>
                  </a:cubicBezTo>
                  <a:cubicBezTo>
                    <a:pt x="7358" y="15165"/>
                    <a:pt x="7509" y="15016"/>
                    <a:pt x="7509" y="14831"/>
                  </a:cubicBezTo>
                  <a:cubicBezTo>
                    <a:pt x="7509" y="14645"/>
                    <a:pt x="7358" y="14494"/>
                    <a:pt x="7168" y="14494"/>
                  </a:cubicBezTo>
                  <a:close/>
                  <a:moveTo>
                    <a:pt x="8187" y="14494"/>
                  </a:moveTo>
                  <a:cubicBezTo>
                    <a:pt x="7998" y="14494"/>
                    <a:pt x="7843" y="14645"/>
                    <a:pt x="7843" y="14831"/>
                  </a:cubicBezTo>
                  <a:cubicBezTo>
                    <a:pt x="7843" y="15016"/>
                    <a:pt x="7998" y="15165"/>
                    <a:pt x="8187" y="15165"/>
                  </a:cubicBezTo>
                  <a:cubicBezTo>
                    <a:pt x="8376" y="15165"/>
                    <a:pt x="8527" y="15016"/>
                    <a:pt x="8527" y="14831"/>
                  </a:cubicBezTo>
                  <a:cubicBezTo>
                    <a:pt x="8527" y="14645"/>
                    <a:pt x="8376" y="14494"/>
                    <a:pt x="8187" y="14494"/>
                  </a:cubicBezTo>
                  <a:close/>
                  <a:moveTo>
                    <a:pt x="9103" y="14494"/>
                  </a:moveTo>
                  <a:cubicBezTo>
                    <a:pt x="8914" y="14494"/>
                    <a:pt x="8760" y="14645"/>
                    <a:pt x="8760" y="14831"/>
                  </a:cubicBezTo>
                  <a:cubicBezTo>
                    <a:pt x="8760" y="15016"/>
                    <a:pt x="8914" y="15165"/>
                    <a:pt x="9103" y="15165"/>
                  </a:cubicBezTo>
                  <a:cubicBezTo>
                    <a:pt x="9292" y="15165"/>
                    <a:pt x="9444" y="15016"/>
                    <a:pt x="9444" y="14831"/>
                  </a:cubicBezTo>
                  <a:cubicBezTo>
                    <a:pt x="9444" y="14645"/>
                    <a:pt x="9292" y="14494"/>
                    <a:pt x="9103" y="14494"/>
                  </a:cubicBezTo>
                  <a:close/>
                  <a:moveTo>
                    <a:pt x="10122" y="14494"/>
                  </a:moveTo>
                  <a:cubicBezTo>
                    <a:pt x="9933" y="14494"/>
                    <a:pt x="9778" y="14645"/>
                    <a:pt x="9778" y="14831"/>
                  </a:cubicBezTo>
                  <a:cubicBezTo>
                    <a:pt x="9778" y="15016"/>
                    <a:pt x="9933" y="15165"/>
                    <a:pt x="10122" y="15165"/>
                  </a:cubicBezTo>
                  <a:cubicBezTo>
                    <a:pt x="10311" y="15165"/>
                    <a:pt x="10463" y="15016"/>
                    <a:pt x="10463" y="14831"/>
                  </a:cubicBezTo>
                  <a:cubicBezTo>
                    <a:pt x="10463" y="14645"/>
                    <a:pt x="10311" y="14494"/>
                    <a:pt x="10122" y="14494"/>
                  </a:cubicBezTo>
                  <a:close/>
                  <a:moveTo>
                    <a:pt x="11141" y="14494"/>
                  </a:moveTo>
                  <a:cubicBezTo>
                    <a:pt x="10952" y="14494"/>
                    <a:pt x="10797" y="14645"/>
                    <a:pt x="10797" y="14831"/>
                  </a:cubicBezTo>
                  <a:cubicBezTo>
                    <a:pt x="10797" y="15016"/>
                    <a:pt x="10952" y="15165"/>
                    <a:pt x="11141" y="15165"/>
                  </a:cubicBezTo>
                  <a:cubicBezTo>
                    <a:pt x="11329" y="15165"/>
                    <a:pt x="11481" y="15016"/>
                    <a:pt x="11481" y="14831"/>
                  </a:cubicBezTo>
                  <a:cubicBezTo>
                    <a:pt x="11481" y="14645"/>
                    <a:pt x="11329" y="14494"/>
                    <a:pt x="11141" y="14494"/>
                  </a:cubicBezTo>
                  <a:close/>
                  <a:moveTo>
                    <a:pt x="12057" y="14494"/>
                  </a:moveTo>
                  <a:cubicBezTo>
                    <a:pt x="11868" y="14494"/>
                    <a:pt x="11714" y="14645"/>
                    <a:pt x="11714" y="14831"/>
                  </a:cubicBezTo>
                  <a:cubicBezTo>
                    <a:pt x="11714" y="15016"/>
                    <a:pt x="11868" y="15165"/>
                    <a:pt x="12057" y="15165"/>
                  </a:cubicBezTo>
                  <a:cubicBezTo>
                    <a:pt x="12247" y="15165"/>
                    <a:pt x="12398" y="15016"/>
                    <a:pt x="12398" y="14831"/>
                  </a:cubicBezTo>
                  <a:cubicBezTo>
                    <a:pt x="12398" y="14645"/>
                    <a:pt x="12247" y="14494"/>
                    <a:pt x="12057" y="14494"/>
                  </a:cubicBezTo>
                  <a:close/>
                  <a:moveTo>
                    <a:pt x="13076" y="14494"/>
                  </a:moveTo>
                  <a:cubicBezTo>
                    <a:pt x="12886" y="14494"/>
                    <a:pt x="12732" y="14645"/>
                    <a:pt x="12732" y="14831"/>
                  </a:cubicBezTo>
                  <a:cubicBezTo>
                    <a:pt x="12732" y="15016"/>
                    <a:pt x="12886" y="15165"/>
                    <a:pt x="13076" y="15165"/>
                  </a:cubicBezTo>
                  <a:cubicBezTo>
                    <a:pt x="13265" y="15165"/>
                    <a:pt x="13416" y="15016"/>
                    <a:pt x="13416" y="14831"/>
                  </a:cubicBezTo>
                  <a:cubicBezTo>
                    <a:pt x="13416" y="14645"/>
                    <a:pt x="13265" y="14494"/>
                    <a:pt x="13076" y="14494"/>
                  </a:cubicBezTo>
                  <a:close/>
                  <a:moveTo>
                    <a:pt x="14094" y="14494"/>
                  </a:moveTo>
                  <a:cubicBezTo>
                    <a:pt x="13905" y="14494"/>
                    <a:pt x="13751" y="14645"/>
                    <a:pt x="13751" y="14831"/>
                  </a:cubicBezTo>
                  <a:cubicBezTo>
                    <a:pt x="13751" y="15016"/>
                    <a:pt x="13905" y="15165"/>
                    <a:pt x="14094" y="15165"/>
                  </a:cubicBezTo>
                  <a:cubicBezTo>
                    <a:pt x="14284" y="15165"/>
                    <a:pt x="14435" y="15016"/>
                    <a:pt x="14435" y="14831"/>
                  </a:cubicBezTo>
                  <a:cubicBezTo>
                    <a:pt x="14435" y="14645"/>
                    <a:pt x="14284" y="14494"/>
                    <a:pt x="14094" y="14494"/>
                  </a:cubicBezTo>
                  <a:close/>
                  <a:moveTo>
                    <a:pt x="15113" y="14494"/>
                  </a:moveTo>
                  <a:cubicBezTo>
                    <a:pt x="14924" y="14494"/>
                    <a:pt x="14769" y="14645"/>
                    <a:pt x="14769" y="14831"/>
                  </a:cubicBezTo>
                  <a:cubicBezTo>
                    <a:pt x="14769" y="15016"/>
                    <a:pt x="14924" y="15165"/>
                    <a:pt x="15113" y="15165"/>
                  </a:cubicBezTo>
                  <a:cubicBezTo>
                    <a:pt x="15302" y="15165"/>
                    <a:pt x="15454" y="15016"/>
                    <a:pt x="15454" y="14831"/>
                  </a:cubicBezTo>
                  <a:cubicBezTo>
                    <a:pt x="15454" y="14645"/>
                    <a:pt x="15302" y="14494"/>
                    <a:pt x="15113" y="14494"/>
                  </a:cubicBezTo>
                  <a:close/>
                  <a:moveTo>
                    <a:pt x="16030" y="14494"/>
                  </a:moveTo>
                  <a:cubicBezTo>
                    <a:pt x="15841" y="14494"/>
                    <a:pt x="15686" y="14645"/>
                    <a:pt x="15686" y="14831"/>
                  </a:cubicBezTo>
                  <a:cubicBezTo>
                    <a:pt x="15686" y="15016"/>
                    <a:pt x="15841" y="15165"/>
                    <a:pt x="16030" y="15165"/>
                  </a:cubicBezTo>
                  <a:cubicBezTo>
                    <a:pt x="16219" y="15165"/>
                    <a:pt x="16370" y="15016"/>
                    <a:pt x="16370" y="14831"/>
                  </a:cubicBezTo>
                  <a:cubicBezTo>
                    <a:pt x="16370" y="14645"/>
                    <a:pt x="16219" y="14494"/>
                    <a:pt x="16030" y="14494"/>
                  </a:cubicBezTo>
                  <a:close/>
                  <a:moveTo>
                    <a:pt x="344" y="15493"/>
                  </a:moveTo>
                  <a:cubicBezTo>
                    <a:pt x="155" y="15493"/>
                    <a:pt x="0" y="15645"/>
                    <a:pt x="0" y="15831"/>
                  </a:cubicBezTo>
                  <a:cubicBezTo>
                    <a:pt x="0" y="16016"/>
                    <a:pt x="155" y="16168"/>
                    <a:pt x="344" y="16168"/>
                  </a:cubicBezTo>
                  <a:cubicBezTo>
                    <a:pt x="533" y="16168"/>
                    <a:pt x="684" y="16016"/>
                    <a:pt x="684" y="15831"/>
                  </a:cubicBezTo>
                  <a:cubicBezTo>
                    <a:pt x="684" y="15645"/>
                    <a:pt x="533" y="15493"/>
                    <a:pt x="344" y="15493"/>
                  </a:cubicBezTo>
                  <a:close/>
                  <a:moveTo>
                    <a:pt x="1260" y="15493"/>
                  </a:moveTo>
                  <a:cubicBezTo>
                    <a:pt x="1071" y="15493"/>
                    <a:pt x="917" y="15645"/>
                    <a:pt x="917" y="15831"/>
                  </a:cubicBezTo>
                  <a:cubicBezTo>
                    <a:pt x="917" y="16016"/>
                    <a:pt x="1071" y="16168"/>
                    <a:pt x="1260" y="16168"/>
                  </a:cubicBezTo>
                  <a:cubicBezTo>
                    <a:pt x="1450" y="16168"/>
                    <a:pt x="1601" y="16016"/>
                    <a:pt x="1601" y="15831"/>
                  </a:cubicBezTo>
                  <a:cubicBezTo>
                    <a:pt x="1601" y="15645"/>
                    <a:pt x="1450" y="15493"/>
                    <a:pt x="1260" y="15493"/>
                  </a:cubicBezTo>
                  <a:close/>
                  <a:moveTo>
                    <a:pt x="2279" y="15493"/>
                  </a:moveTo>
                  <a:cubicBezTo>
                    <a:pt x="2090" y="15493"/>
                    <a:pt x="1935" y="15645"/>
                    <a:pt x="1935" y="15831"/>
                  </a:cubicBezTo>
                  <a:cubicBezTo>
                    <a:pt x="1935" y="16016"/>
                    <a:pt x="2090" y="16168"/>
                    <a:pt x="2279" y="16168"/>
                  </a:cubicBezTo>
                  <a:cubicBezTo>
                    <a:pt x="2468" y="16168"/>
                    <a:pt x="2620" y="16016"/>
                    <a:pt x="2620" y="15831"/>
                  </a:cubicBezTo>
                  <a:cubicBezTo>
                    <a:pt x="2620" y="15645"/>
                    <a:pt x="2468" y="15493"/>
                    <a:pt x="2279" y="15493"/>
                  </a:cubicBezTo>
                  <a:close/>
                  <a:moveTo>
                    <a:pt x="8187" y="15493"/>
                  </a:moveTo>
                  <a:cubicBezTo>
                    <a:pt x="7998" y="15493"/>
                    <a:pt x="7843" y="15645"/>
                    <a:pt x="7843" y="15831"/>
                  </a:cubicBezTo>
                  <a:cubicBezTo>
                    <a:pt x="7843" y="16017"/>
                    <a:pt x="7998" y="16168"/>
                    <a:pt x="8187" y="16168"/>
                  </a:cubicBezTo>
                  <a:cubicBezTo>
                    <a:pt x="8376" y="16168"/>
                    <a:pt x="8527" y="16017"/>
                    <a:pt x="8527" y="15831"/>
                  </a:cubicBezTo>
                  <a:cubicBezTo>
                    <a:pt x="8527" y="15645"/>
                    <a:pt x="8376" y="15493"/>
                    <a:pt x="8187" y="15493"/>
                  </a:cubicBezTo>
                  <a:close/>
                  <a:moveTo>
                    <a:pt x="10122" y="15493"/>
                  </a:moveTo>
                  <a:cubicBezTo>
                    <a:pt x="9933" y="15493"/>
                    <a:pt x="9778" y="15645"/>
                    <a:pt x="9778" y="15831"/>
                  </a:cubicBezTo>
                  <a:cubicBezTo>
                    <a:pt x="9778" y="16017"/>
                    <a:pt x="9933" y="16168"/>
                    <a:pt x="10122" y="16168"/>
                  </a:cubicBezTo>
                  <a:cubicBezTo>
                    <a:pt x="10311" y="16168"/>
                    <a:pt x="10463" y="16017"/>
                    <a:pt x="10463" y="15831"/>
                  </a:cubicBezTo>
                  <a:cubicBezTo>
                    <a:pt x="10463" y="15645"/>
                    <a:pt x="10311" y="15493"/>
                    <a:pt x="10122" y="15493"/>
                  </a:cubicBezTo>
                  <a:close/>
                  <a:moveTo>
                    <a:pt x="11141" y="15493"/>
                  </a:moveTo>
                  <a:cubicBezTo>
                    <a:pt x="10952" y="15493"/>
                    <a:pt x="10797" y="15645"/>
                    <a:pt x="10797" y="15831"/>
                  </a:cubicBezTo>
                  <a:cubicBezTo>
                    <a:pt x="10797" y="16017"/>
                    <a:pt x="10952" y="16168"/>
                    <a:pt x="11141" y="16168"/>
                  </a:cubicBezTo>
                  <a:cubicBezTo>
                    <a:pt x="11329" y="16168"/>
                    <a:pt x="11481" y="16017"/>
                    <a:pt x="11481" y="15831"/>
                  </a:cubicBezTo>
                  <a:cubicBezTo>
                    <a:pt x="11481" y="15645"/>
                    <a:pt x="11329" y="15493"/>
                    <a:pt x="11141" y="15493"/>
                  </a:cubicBezTo>
                  <a:close/>
                  <a:moveTo>
                    <a:pt x="12057" y="15493"/>
                  </a:moveTo>
                  <a:cubicBezTo>
                    <a:pt x="11868" y="15493"/>
                    <a:pt x="11714" y="15645"/>
                    <a:pt x="11714" y="15831"/>
                  </a:cubicBezTo>
                  <a:cubicBezTo>
                    <a:pt x="11714" y="16017"/>
                    <a:pt x="11868" y="16168"/>
                    <a:pt x="12057" y="16168"/>
                  </a:cubicBezTo>
                  <a:cubicBezTo>
                    <a:pt x="12247" y="16168"/>
                    <a:pt x="12398" y="16017"/>
                    <a:pt x="12398" y="15831"/>
                  </a:cubicBezTo>
                  <a:cubicBezTo>
                    <a:pt x="12398" y="15645"/>
                    <a:pt x="12247" y="15493"/>
                    <a:pt x="12057" y="15493"/>
                  </a:cubicBezTo>
                  <a:close/>
                  <a:moveTo>
                    <a:pt x="13076" y="15493"/>
                  </a:moveTo>
                  <a:cubicBezTo>
                    <a:pt x="12886" y="15493"/>
                    <a:pt x="12732" y="15645"/>
                    <a:pt x="12732" y="15831"/>
                  </a:cubicBezTo>
                  <a:cubicBezTo>
                    <a:pt x="12732" y="16017"/>
                    <a:pt x="12886" y="16168"/>
                    <a:pt x="13076" y="16168"/>
                  </a:cubicBezTo>
                  <a:cubicBezTo>
                    <a:pt x="13265" y="16168"/>
                    <a:pt x="13416" y="16017"/>
                    <a:pt x="13416" y="15831"/>
                  </a:cubicBezTo>
                  <a:cubicBezTo>
                    <a:pt x="13416" y="15645"/>
                    <a:pt x="13265" y="15493"/>
                    <a:pt x="13076" y="15493"/>
                  </a:cubicBezTo>
                  <a:close/>
                  <a:moveTo>
                    <a:pt x="14094" y="15493"/>
                  </a:moveTo>
                  <a:cubicBezTo>
                    <a:pt x="13905" y="15493"/>
                    <a:pt x="13751" y="15645"/>
                    <a:pt x="13751" y="15831"/>
                  </a:cubicBezTo>
                  <a:cubicBezTo>
                    <a:pt x="13751" y="16017"/>
                    <a:pt x="13905" y="16168"/>
                    <a:pt x="14094" y="16168"/>
                  </a:cubicBezTo>
                  <a:cubicBezTo>
                    <a:pt x="14284" y="16168"/>
                    <a:pt x="14435" y="16017"/>
                    <a:pt x="14435" y="15831"/>
                  </a:cubicBezTo>
                  <a:cubicBezTo>
                    <a:pt x="14435" y="15645"/>
                    <a:pt x="14284" y="15493"/>
                    <a:pt x="14094" y="15493"/>
                  </a:cubicBezTo>
                  <a:close/>
                  <a:moveTo>
                    <a:pt x="15113" y="15493"/>
                  </a:moveTo>
                  <a:cubicBezTo>
                    <a:pt x="14924" y="15493"/>
                    <a:pt x="14769" y="15645"/>
                    <a:pt x="14769" y="15831"/>
                  </a:cubicBezTo>
                  <a:cubicBezTo>
                    <a:pt x="14769" y="16017"/>
                    <a:pt x="14924" y="16168"/>
                    <a:pt x="15113" y="16168"/>
                  </a:cubicBezTo>
                  <a:cubicBezTo>
                    <a:pt x="15302" y="16168"/>
                    <a:pt x="15454" y="16017"/>
                    <a:pt x="15454" y="15831"/>
                  </a:cubicBezTo>
                  <a:cubicBezTo>
                    <a:pt x="15454" y="15645"/>
                    <a:pt x="15302" y="15493"/>
                    <a:pt x="15113" y="15493"/>
                  </a:cubicBezTo>
                  <a:close/>
                  <a:moveTo>
                    <a:pt x="10122" y="16393"/>
                  </a:moveTo>
                  <a:cubicBezTo>
                    <a:pt x="9933" y="16393"/>
                    <a:pt x="9778" y="16545"/>
                    <a:pt x="9778" y="16730"/>
                  </a:cubicBezTo>
                  <a:cubicBezTo>
                    <a:pt x="9778" y="16917"/>
                    <a:pt x="9933" y="17064"/>
                    <a:pt x="10122" y="17064"/>
                  </a:cubicBezTo>
                  <a:cubicBezTo>
                    <a:pt x="10311" y="17064"/>
                    <a:pt x="10463" y="16917"/>
                    <a:pt x="10463" y="16730"/>
                  </a:cubicBezTo>
                  <a:cubicBezTo>
                    <a:pt x="10463" y="16545"/>
                    <a:pt x="10311" y="16393"/>
                    <a:pt x="10122" y="16393"/>
                  </a:cubicBezTo>
                  <a:close/>
                  <a:moveTo>
                    <a:pt x="11141" y="16393"/>
                  </a:moveTo>
                  <a:cubicBezTo>
                    <a:pt x="10952" y="16393"/>
                    <a:pt x="10797" y="16545"/>
                    <a:pt x="10797" y="16730"/>
                  </a:cubicBezTo>
                  <a:cubicBezTo>
                    <a:pt x="10797" y="16917"/>
                    <a:pt x="10952" y="17064"/>
                    <a:pt x="11141" y="17064"/>
                  </a:cubicBezTo>
                  <a:cubicBezTo>
                    <a:pt x="11329" y="17064"/>
                    <a:pt x="11481" y="16917"/>
                    <a:pt x="11481" y="16730"/>
                  </a:cubicBezTo>
                  <a:cubicBezTo>
                    <a:pt x="11481" y="16545"/>
                    <a:pt x="11329" y="16393"/>
                    <a:pt x="11141" y="16393"/>
                  </a:cubicBezTo>
                  <a:close/>
                  <a:moveTo>
                    <a:pt x="12057" y="16393"/>
                  </a:moveTo>
                  <a:cubicBezTo>
                    <a:pt x="11868" y="16393"/>
                    <a:pt x="11714" y="16545"/>
                    <a:pt x="11714" y="16730"/>
                  </a:cubicBezTo>
                  <a:cubicBezTo>
                    <a:pt x="11714" y="16917"/>
                    <a:pt x="11868" y="17064"/>
                    <a:pt x="12057" y="17064"/>
                  </a:cubicBezTo>
                  <a:cubicBezTo>
                    <a:pt x="12247" y="17064"/>
                    <a:pt x="12398" y="16917"/>
                    <a:pt x="12398" y="16730"/>
                  </a:cubicBezTo>
                  <a:cubicBezTo>
                    <a:pt x="12398" y="16545"/>
                    <a:pt x="12247" y="16393"/>
                    <a:pt x="12057" y="16393"/>
                  </a:cubicBezTo>
                  <a:close/>
                  <a:moveTo>
                    <a:pt x="13076" y="16393"/>
                  </a:moveTo>
                  <a:cubicBezTo>
                    <a:pt x="12886" y="16393"/>
                    <a:pt x="12732" y="16545"/>
                    <a:pt x="12732" y="16730"/>
                  </a:cubicBezTo>
                  <a:cubicBezTo>
                    <a:pt x="12732" y="16917"/>
                    <a:pt x="12886" y="17064"/>
                    <a:pt x="13076" y="17064"/>
                  </a:cubicBezTo>
                  <a:cubicBezTo>
                    <a:pt x="13265" y="17064"/>
                    <a:pt x="13416" y="16917"/>
                    <a:pt x="13416" y="16730"/>
                  </a:cubicBezTo>
                  <a:cubicBezTo>
                    <a:pt x="13416" y="16545"/>
                    <a:pt x="13265" y="16393"/>
                    <a:pt x="13076" y="16393"/>
                  </a:cubicBezTo>
                  <a:close/>
                  <a:moveTo>
                    <a:pt x="14094" y="16393"/>
                  </a:moveTo>
                  <a:cubicBezTo>
                    <a:pt x="13905" y="16393"/>
                    <a:pt x="13751" y="16545"/>
                    <a:pt x="13751" y="16730"/>
                  </a:cubicBezTo>
                  <a:cubicBezTo>
                    <a:pt x="13751" y="16917"/>
                    <a:pt x="13905" y="17064"/>
                    <a:pt x="14094" y="17064"/>
                  </a:cubicBezTo>
                  <a:cubicBezTo>
                    <a:pt x="14284" y="17064"/>
                    <a:pt x="14435" y="16917"/>
                    <a:pt x="14435" y="16730"/>
                  </a:cubicBezTo>
                  <a:cubicBezTo>
                    <a:pt x="14435" y="16545"/>
                    <a:pt x="14284" y="16393"/>
                    <a:pt x="14094" y="16393"/>
                  </a:cubicBezTo>
                  <a:close/>
                  <a:moveTo>
                    <a:pt x="10122" y="17392"/>
                  </a:moveTo>
                  <a:cubicBezTo>
                    <a:pt x="9933" y="17392"/>
                    <a:pt x="9778" y="17544"/>
                    <a:pt x="9778" y="17730"/>
                  </a:cubicBezTo>
                  <a:cubicBezTo>
                    <a:pt x="9778" y="17915"/>
                    <a:pt x="9933" y="18067"/>
                    <a:pt x="10122" y="18067"/>
                  </a:cubicBezTo>
                  <a:cubicBezTo>
                    <a:pt x="10311" y="18067"/>
                    <a:pt x="10463" y="17915"/>
                    <a:pt x="10463" y="17730"/>
                  </a:cubicBezTo>
                  <a:cubicBezTo>
                    <a:pt x="10463" y="17544"/>
                    <a:pt x="10311" y="17392"/>
                    <a:pt x="10122" y="17392"/>
                  </a:cubicBezTo>
                  <a:close/>
                  <a:moveTo>
                    <a:pt x="11141" y="17392"/>
                  </a:moveTo>
                  <a:cubicBezTo>
                    <a:pt x="10952" y="17392"/>
                    <a:pt x="10797" y="17544"/>
                    <a:pt x="10797" y="17730"/>
                  </a:cubicBezTo>
                  <a:cubicBezTo>
                    <a:pt x="10797" y="17915"/>
                    <a:pt x="10952" y="18067"/>
                    <a:pt x="11141" y="18067"/>
                  </a:cubicBezTo>
                  <a:cubicBezTo>
                    <a:pt x="11329" y="18067"/>
                    <a:pt x="11481" y="17915"/>
                    <a:pt x="11481" y="17730"/>
                  </a:cubicBezTo>
                  <a:cubicBezTo>
                    <a:pt x="11481" y="17544"/>
                    <a:pt x="11329" y="17392"/>
                    <a:pt x="11141" y="17392"/>
                  </a:cubicBezTo>
                  <a:close/>
                  <a:moveTo>
                    <a:pt x="12057" y="17392"/>
                  </a:moveTo>
                  <a:cubicBezTo>
                    <a:pt x="11868" y="17392"/>
                    <a:pt x="11714" y="17544"/>
                    <a:pt x="11714" y="17730"/>
                  </a:cubicBezTo>
                  <a:cubicBezTo>
                    <a:pt x="11714" y="17915"/>
                    <a:pt x="11868" y="18067"/>
                    <a:pt x="12057" y="18067"/>
                  </a:cubicBezTo>
                  <a:cubicBezTo>
                    <a:pt x="12247" y="18067"/>
                    <a:pt x="12398" y="17915"/>
                    <a:pt x="12398" y="17730"/>
                  </a:cubicBezTo>
                  <a:cubicBezTo>
                    <a:pt x="12398" y="17544"/>
                    <a:pt x="12247" y="17392"/>
                    <a:pt x="12057" y="17392"/>
                  </a:cubicBezTo>
                  <a:close/>
                  <a:moveTo>
                    <a:pt x="13076" y="17392"/>
                  </a:moveTo>
                  <a:cubicBezTo>
                    <a:pt x="12886" y="17392"/>
                    <a:pt x="12732" y="17544"/>
                    <a:pt x="12732" y="17730"/>
                  </a:cubicBezTo>
                  <a:cubicBezTo>
                    <a:pt x="12732" y="17915"/>
                    <a:pt x="12886" y="18067"/>
                    <a:pt x="13076" y="18067"/>
                  </a:cubicBezTo>
                  <a:cubicBezTo>
                    <a:pt x="13265" y="18067"/>
                    <a:pt x="13416" y="17915"/>
                    <a:pt x="13416" y="17730"/>
                  </a:cubicBezTo>
                  <a:cubicBezTo>
                    <a:pt x="13416" y="17544"/>
                    <a:pt x="13265" y="17392"/>
                    <a:pt x="13076" y="17392"/>
                  </a:cubicBezTo>
                  <a:close/>
                  <a:moveTo>
                    <a:pt x="21291" y="17392"/>
                  </a:moveTo>
                  <a:cubicBezTo>
                    <a:pt x="21121" y="17392"/>
                    <a:pt x="20983" y="17528"/>
                    <a:pt x="20982" y="17695"/>
                  </a:cubicBezTo>
                  <a:cubicBezTo>
                    <a:pt x="20982" y="17863"/>
                    <a:pt x="21121" y="17998"/>
                    <a:pt x="21291" y="17998"/>
                  </a:cubicBezTo>
                  <a:cubicBezTo>
                    <a:pt x="21462" y="17998"/>
                    <a:pt x="21600" y="17863"/>
                    <a:pt x="21600" y="17695"/>
                  </a:cubicBezTo>
                  <a:cubicBezTo>
                    <a:pt x="21600" y="17528"/>
                    <a:pt x="21462" y="17392"/>
                    <a:pt x="21291" y="17392"/>
                  </a:cubicBezTo>
                  <a:close/>
                  <a:moveTo>
                    <a:pt x="20375" y="18392"/>
                  </a:moveTo>
                  <a:cubicBezTo>
                    <a:pt x="20204" y="18392"/>
                    <a:pt x="20066" y="18528"/>
                    <a:pt x="20066" y="18695"/>
                  </a:cubicBezTo>
                  <a:cubicBezTo>
                    <a:pt x="20066" y="18862"/>
                    <a:pt x="20204" y="18998"/>
                    <a:pt x="20375" y="18998"/>
                  </a:cubicBezTo>
                  <a:cubicBezTo>
                    <a:pt x="20545" y="18998"/>
                    <a:pt x="20683" y="18862"/>
                    <a:pt x="20683" y="18695"/>
                  </a:cubicBezTo>
                  <a:cubicBezTo>
                    <a:pt x="20683" y="18528"/>
                    <a:pt x="20545" y="18392"/>
                    <a:pt x="20375" y="18392"/>
                  </a:cubicBezTo>
                  <a:close/>
                  <a:moveTo>
                    <a:pt x="11141" y="19192"/>
                  </a:moveTo>
                  <a:cubicBezTo>
                    <a:pt x="10952" y="19192"/>
                    <a:pt x="10797" y="19344"/>
                    <a:pt x="10797" y="19529"/>
                  </a:cubicBezTo>
                  <a:cubicBezTo>
                    <a:pt x="10797" y="19715"/>
                    <a:pt x="10952" y="19863"/>
                    <a:pt x="11141" y="19863"/>
                  </a:cubicBezTo>
                  <a:cubicBezTo>
                    <a:pt x="11329" y="19863"/>
                    <a:pt x="11481" y="19715"/>
                    <a:pt x="11481" y="19529"/>
                  </a:cubicBezTo>
                  <a:cubicBezTo>
                    <a:pt x="11481" y="19344"/>
                    <a:pt x="11329" y="19192"/>
                    <a:pt x="11141" y="19192"/>
                  </a:cubicBezTo>
                  <a:close/>
                  <a:moveTo>
                    <a:pt x="18643" y="19192"/>
                  </a:moveTo>
                  <a:cubicBezTo>
                    <a:pt x="18472" y="19192"/>
                    <a:pt x="18334" y="19328"/>
                    <a:pt x="18334" y="19495"/>
                  </a:cubicBezTo>
                  <a:cubicBezTo>
                    <a:pt x="18334" y="19662"/>
                    <a:pt x="18472" y="19798"/>
                    <a:pt x="18643" y="19798"/>
                  </a:cubicBezTo>
                  <a:cubicBezTo>
                    <a:pt x="18813" y="19798"/>
                    <a:pt x="18952" y="19662"/>
                    <a:pt x="18952" y="19495"/>
                  </a:cubicBezTo>
                  <a:cubicBezTo>
                    <a:pt x="18952" y="19328"/>
                    <a:pt x="18813" y="19192"/>
                    <a:pt x="18643" y="19192"/>
                  </a:cubicBezTo>
                  <a:close/>
                  <a:moveTo>
                    <a:pt x="16810" y="20091"/>
                  </a:moveTo>
                  <a:cubicBezTo>
                    <a:pt x="16639" y="20091"/>
                    <a:pt x="16501" y="20227"/>
                    <a:pt x="16501" y="20394"/>
                  </a:cubicBezTo>
                  <a:cubicBezTo>
                    <a:pt x="16501" y="20562"/>
                    <a:pt x="16639" y="20697"/>
                    <a:pt x="16810" y="20697"/>
                  </a:cubicBezTo>
                  <a:cubicBezTo>
                    <a:pt x="16980" y="20697"/>
                    <a:pt x="17118" y="20562"/>
                    <a:pt x="17118" y="20394"/>
                  </a:cubicBezTo>
                  <a:cubicBezTo>
                    <a:pt x="17118" y="20227"/>
                    <a:pt x="16980" y="20091"/>
                    <a:pt x="16810" y="20091"/>
                  </a:cubicBezTo>
                  <a:close/>
                  <a:moveTo>
                    <a:pt x="17726" y="20091"/>
                  </a:moveTo>
                  <a:cubicBezTo>
                    <a:pt x="17555" y="20091"/>
                    <a:pt x="17418" y="20227"/>
                    <a:pt x="17418" y="20394"/>
                  </a:cubicBezTo>
                  <a:cubicBezTo>
                    <a:pt x="17418" y="20562"/>
                    <a:pt x="17555" y="20697"/>
                    <a:pt x="17726" y="20697"/>
                  </a:cubicBezTo>
                  <a:cubicBezTo>
                    <a:pt x="17897" y="20697"/>
                    <a:pt x="18035" y="20562"/>
                    <a:pt x="18035" y="20394"/>
                  </a:cubicBezTo>
                  <a:cubicBezTo>
                    <a:pt x="18035" y="20227"/>
                    <a:pt x="17897" y="20091"/>
                    <a:pt x="17726" y="20091"/>
                  </a:cubicBezTo>
                  <a:close/>
                  <a:moveTo>
                    <a:pt x="15180" y="20991"/>
                  </a:moveTo>
                  <a:cubicBezTo>
                    <a:pt x="15009" y="20991"/>
                    <a:pt x="14871" y="21127"/>
                    <a:pt x="14871" y="21294"/>
                  </a:cubicBezTo>
                  <a:cubicBezTo>
                    <a:pt x="14871" y="21461"/>
                    <a:pt x="15009" y="21600"/>
                    <a:pt x="15180" y="21600"/>
                  </a:cubicBezTo>
                  <a:cubicBezTo>
                    <a:pt x="15351" y="21600"/>
                    <a:pt x="15489" y="21461"/>
                    <a:pt x="15489" y="21294"/>
                  </a:cubicBezTo>
                  <a:cubicBezTo>
                    <a:pt x="15489" y="21127"/>
                    <a:pt x="15351" y="20991"/>
                    <a:pt x="15180" y="20991"/>
                  </a:cubicBezTo>
                  <a:close/>
                  <a:moveTo>
                    <a:pt x="15893" y="20991"/>
                  </a:moveTo>
                  <a:cubicBezTo>
                    <a:pt x="15722" y="20991"/>
                    <a:pt x="15584" y="21127"/>
                    <a:pt x="15584" y="21294"/>
                  </a:cubicBezTo>
                  <a:cubicBezTo>
                    <a:pt x="15584" y="21461"/>
                    <a:pt x="15722" y="21600"/>
                    <a:pt x="15893" y="21600"/>
                  </a:cubicBezTo>
                  <a:cubicBezTo>
                    <a:pt x="16063" y="21600"/>
                    <a:pt x="16202" y="21461"/>
                    <a:pt x="16202" y="21294"/>
                  </a:cubicBezTo>
                  <a:cubicBezTo>
                    <a:pt x="16202" y="21127"/>
                    <a:pt x="16063" y="20991"/>
                    <a:pt x="15893" y="20991"/>
                  </a:cubicBezTo>
                  <a:close/>
                </a:path>
              </a:pathLst>
            </a:custGeom>
            <a:grpFill/>
            <a:ln w="12700" cap="flat">
              <a:noFill/>
              <a:miter lim="400000"/>
            </a:ln>
            <a:effectLst/>
          </p:spPr>
          <p:txBody>
            <a:bodyPr wrap="square" lIns="19050" tIns="19050" rIns="19050" bIns="19050" numCol="1" anchor="ctr">
              <a:noAutofit/>
            </a:bodyPr>
            <a:lstStyle/>
            <a:p>
              <a:pPr marL="0" marR="0" lvl="0" indent="0" defTabSz="2286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6" name="Shape 18632"/>
            <p:cNvSpPr/>
            <p:nvPr/>
          </p:nvSpPr>
          <p:spPr>
            <a:xfrm>
              <a:off x="8661400" y="127000"/>
              <a:ext cx="6676629" cy="5203429"/>
            </a:xfrm>
            <a:custGeom>
              <a:avLst/>
              <a:gdLst/>
              <a:ahLst/>
              <a:cxnLst>
                <a:cxn ang="0">
                  <a:pos x="wd2" y="hd2"/>
                </a:cxn>
                <a:cxn ang="5400000">
                  <a:pos x="wd2" y="hd2"/>
                </a:cxn>
                <a:cxn ang="10800000">
                  <a:pos x="wd2" y="hd2"/>
                </a:cxn>
                <a:cxn ang="16200000">
                  <a:pos x="wd2" y="hd2"/>
                </a:cxn>
              </a:cxnLst>
              <a:rect l="0" t="0" r="r" b="b"/>
              <a:pathLst>
                <a:path w="21600" h="21600" extrusionOk="0">
                  <a:moveTo>
                    <a:pt x="6466" y="0"/>
                  </a:moveTo>
                  <a:cubicBezTo>
                    <a:pt x="6390" y="0"/>
                    <a:pt x="6327" y="80"/>
                    <a:pt x="6327" y="178"/>
                  </a:cubicBezTo>
                  <a:cubicBezTo>
                    <a:pt x="6327" y="276"/>
                    <a:pt x="6390" y="354"/>
                    <a:pt x="6466" y="354"/>
                  </a:cubicBezTo>
                  <a:cubicBezTo>
                    <a:pt x="6542" y="354"/>
                    <a:pt x="6603" y="276"/>
                    <a:pt x="6603" y="178"/>
                  </a:cubicBezTo>
                  <a:cubicBezTo>
                    <a:pt x="6603" y="80"/>
                    <a:pt x="6542" y="0"/>
                    <a:pt x="6466" y="0"/>
                  </a:cubicBezTo>
                  <a:close/>
                  <a:moveTo>
                    <a:pt x="6836" y="0"/>
                  </a:moveTo>
                  <a:cubicBezTo>
                    <a:pt x="6759" y="0"/>
                    <a:pt x="6697" y="80"/>
                    <a:pt x="6697" y="178"/>
                  </a:cubicBezTo>
                  <a:cubicBezTo>
                    <a:pt x="6697" y="276"/>
                    <a:pt x="6759" y="354"/>
                    <a:pt x="6836" y="354"/>
                  </a:cubicBezTo>
                  <a:cubicBezTo>
                    <a:pt x="6912" y="354"/>
                    <a:pt x="6973" y="276"/>
                    <a:pt x="6973" y="178"/>
                  </a:cubicBezTo>
                  <a:cubicBezTo>
                    <a:pt x="6973" y="80"/>
                    <a:pt x="6912" y="0"/>
                    <a:pt x="6836" y="0"/>
                  </a:cubicBezTo>
                  <a:close/>
                  <a:moveTo>
                    <a:pt x="7247" y="0"/>
                  </a:moveTo>
                  <a:cubicBezTo>
                    <a:pt x="7170" y="0"/>
                    <a:pt x="7108" y="80"/>
                    <a:pt x="7108" y="178"/>
                  </a:cubicBezTo>
                  <a:cubicBezTo>
                    <a:pt x="7108" y="276"/>
                    <a:pt x="7170" y="354"/>
                    <a:pt x="7247" y="354"/>
                  </a:cubicBezTo>
                  <a:cubicBezTo>
                    <a:pt x="7323" y="354"/>
                    <a:pt x="7384" y="276"/>
                    <a:pt x="7384" y="178"/>
                  </a:cubicBezTo>
                  <a:cubicBezTo>
                    <a:pt x="7384" y="80"/>
                    <a:pt x="7323" y="0"/>
                    <a:pt x="7247" y="0"/>
                  </a:cubicBezTo>
                  <a:close/>
                  <a:moveTo>
                    <a:pt x="8027" y="474"/>
                  </a:moveTo>
                  <a:cubicBezTo>
                    <a:pt x="7951" y="474"/>
                    <a:pt x="7889" y="554"/>
                    <a:pt x="7889" y="652"/>
                  </a:cubicBezTo>
                  <a:cubicBezTo>
                    <a:pt x="7889" y="750"/>
                    <a:pt x="7951" y="829"/>
                    <a:pt x="8027" y="829"/>
                  </a:cubicBezTo>
                  <a:cubicBezTo>
                    <a:pt x="8104" y="829"/>
                    <a:pt x="8165" y="750"/>
                    <a:pt x="8165" y="652"/>
                  </a:cubicBezTo>
                  <a:cubicBezTo>
                    <a:pt x="8165" y="554"/>
                    <a:pt x="8104" y="474"/>
                    <a:pt x="8027" y="474"/>
                  </a:cubicBezTo>
                  <a:close/>
                  <a:moveTo>
                    <a:pt x="8438" y="474"/>
                  </a:moveTo>
                  <a:cubicBezTo>
                    <a:pt x="8362" y="474"/>
                    <a:pt x="8299" y="554"/>
                    <a:pt x="8299" y="652"/>
                  </a:cubicBezTo>
                  <a:cubicBezTo>
                    <a:pt x="8299" y="750"/>
                    <a:pt x="8362" y="829"/>
                    <a:pt x="8438" y="829"/>
                  </a:cubicBezTo>
                  <a:cubicBezTo>
                    <a:pt x="8515" y="829"/>
                    <a:pt x="8576" y="750"/>
                    <a:pt x="8576" y="652"/>
                  </a:cubicBezTo>
                  <a:cubicBezTo>
                    <a:pt x="8576" y="554"/>
                    <a:pt x="8515" y="474"/>
                    <a:pt x="8438" y="474"/>
                  </a:cubicBezTo>
                  <a:close/>
                  <a:moveTo>
                    <a:pt x="8808" y="474"/>
                  </a:moveTo>
                  <a:cubicBezTo>
                    <a:pt x="8732" y="474"/>
                    <a:pt x="8669" y="554"/>
                    <a:pt x="8669" y="652"/>
                  </a:cubicBezTo>
                  <a:cubicBezTo>
                    <a:pt x="8669" y="750"/>
                    <a:pt x="8732" y="829"/>
                    <a:pt x="8808" y="829"/>
                  </a:cubicBezTo>
                  <a:cubicBezTo>
                    <a:pt x="8884" y="829"/>
                    <a:pt x="8945" y="750"/>
                    <a:pt x="8945" y="652"/>
                  </a:cubicBezTo>
                  <a:cubicBezTo>
                    <a:pt x="8945" y="554"/>
                    <a:pt x="8884" y="474"/>
                    <a:pt x="8808" y="474"/>
                  </a:cubicBezTo>
                  <a:close/>
                  <a:moveTo>
                    <a:pt x="9219" y="474"/>
                  </a:moveTo>
                  <a:cubicBezTo>
                    <a:pt x="9142" y="474"/>
                    <a:pt x="9080" y="554"/>
                    <a:pt x="9080" y="652"/>
                  </a:cubicBezTo>
                  <a:cubicBezTo>
                    <a:pt x="9080" y="750"/>
                    <a:pt x="9142" y="829"/>
                    <a:pt x="9219" y="829"/>
                  </a:cubicBezTo>
                  <a:cubicBezTo>
                    <a:pt x="9295" y="829"/>
                    <a:pt x="9356" y="750"/>
                    <a:pt x="9356" y="652"/>
                  </a:cubicBezTo>
                  <a:cubicBezTo>
                    <a:pt x="9356" y="554"/>
                    <a:pt x="9295" y="474"/>
                    <a:pt x="9219" y="474"/>
                  </a:cubicBezTo>
                  <a:close/>
                  <a:moveTo>
                    <a:pt x="13985" y="896"/>
                  </a:moveTo>
                  <a:cubicBezTo>
                    <a:pt x="13908" y="896"/>
                    <a:pt x="13846" y="976"/>
                    <a:pt x="13846" y="1074"/>
                  </a:cubicBezTo>
                  <a:cubicBezTo>
                    <a:pt x="13846" y="1172"/>
                    <a:pt x="13908" y="1252"/>
                    <a:pt x="13985" y="1252"/>
                  </a:cubicBezTo>
                  <a:cubicBezTo>
                    <a:pt x="14061" y="1252"/>
                    <a:pt x="14122" y="1172"/>
                    <a:pt x="14122" y="1074"/>
                  </a:cubicBezTo>
                  <a:cubicBezTo>
                    <a:pt x="14122" y="976"/>
                    <a:pt x="14061" y="896"/>
                    <a:pt x="13985" y="896"/>
                  </a:cubicBezTo>
                  <a:close/>
                  <a:moveTo>
                    <a:pt x="2891" y="1002"/>
                  </a:moveTo>
                  <a:cubicBezTo>
                    <a:pt x="2815" y="1002"/>
                    <a:pt x="2753" y="1082"/>
                    <a:pt x="2753" y="1180"/>
                  </a:cubicBezTo>
                  <a:cubicBezTo>
                    <a:pt x="2753" y="1278"/>
                    <a:pt x="2815" y="1356"/>
                    <a:pt x="2891" y="1356"/>
                  </a:cubicBezTo>
                  <a:cubicBezTo>
                    <a:pt x="2968" y="1356"/>
                    <a:pt x="3029" y="1278"/>
                    <a:pt x="3029" y="1180"/>
                  </a:cubicBezTo>
                  <a:cubicBezTo>
                    <a:pt x="3029" y="1082"/>
                    <a:pt x="2968" y="1002"/>
                    <a:pt x="2891" y="1002"/>
                  </a:cubicBezTo>
                  <a:close/>
                  <a:moveTo>
                    <a:pt x="3302" y="1002"/>
                  </a:moveTo>
                  <a:cubicBezTo>
                    <a:pt x="3226" y="1002"/>
                    <a:pt x="3164" y="1082"/>
                    <a:pt x="3164" y="1180"/>
                  </a:cubicBezTo>
                  <a:cubicBezTo>
                    <a:pt x="3164" y="1278"/>
                    <a:pt x="3226" y="1356"/>
                    <a:pt x="3302" y="1356"/>
                  </a:cubicBezTo>
                  <a:cubicBezTo>
                    <a:pt x="3379" y="1356"/>
                    <a:pt x="3440" y="1278"/>
                    <a:pt x="3440" y="1180"/>
                  </a:cubicBezTo>
                  <a:cubicBezTo>
                    <a:pt x="3440" y="1082"/>
                    <a:pt x="3379" y="1002"/>
                    <a:pt x="3302" y="1002"/>
                  </a:cubicBezTo>
                  <a:close/>
                  <a:moveTo>
                    <a:pt x="6836" y="1002"/>
                  </a:moveTo>
                  <a:cubicBezTo>
                    <a:pt x="6759" y="1002"/>
                    <a:pt x="6697" y="1082"/>
                    <a:pt x="6697" y="1180"/>
                  </a:cubicBezTo>
                  <a:cubicBezTo>
                    <a:pt x="6697" y="1277"/>
                    <a:pt x="6759" y="1356"/>
                    <a:pt x="6836" y="1356"/>
                  </a:cubicBezTo>
                  <a:cubicBezTo>
                    <a:pt x="6912" y="1356"/>
                    <a:pt x="6973" y="1277"/>
                    <a:pt x="6973" y="1180"/>
                  </a:cubicBezTo>
                  <a:cubicBezTo>
                    <a:pt x="6973" y="1082"/>
                    <a:pt x="6912" y="1002"/>
                    <a:pt x="6836" y="1002"/>
                  </a:cubicBezTo>
                  <a:close/>
                  <a:moveTo>
                    <a:pt x="7247" y="1002"/>
                  </a:moveTo>
                  <a:cubicBezTo>
                    <a:pt x="7170" y="1002"/>
                    <a:pt x="7108" y="1082"/>
                    <a:pt x="7108" y="1180"/>
                  </a:cubicBezTo>
                  <a:cubicBezTo>
                    <a:pt x="7108" y="1277"/>
                    <a:pt x="7170" y="1356"/>
                    <a:pt x="7247" y="1356"/>
                  </a:cubicBezTo>
                  <a:cubicBezTo>
                    <a:pt x="7323" y="1356"/>
                    <a:pt x="7384" y="1277"/>
                    <a:pt x="7384" y="1180"/>
                  </a:cubicBezTo>
                  <a:cubicBezTo>
                    <a:pt x="7384" y="1082"/>
                    <a:pt x="7323" y="1002"/>
                    <a:pt x="7247" y="1002"/>
                  </a:cubicBezTo>
                  <a:close/>
                  <a:moveTo>
                    <a:pt x="7616" y="1002"/>
                  </a:moveTo>
                  <a:cubicBezTo>
                    <a:pt x="7540" y="1002"/>
                    <a:pt x="7478" y="1082"/>
                    <a:pt x="7478" y="1180"/>
                  </a:cubicBezTo>
                  <a:cubicBezTo>
                    <a:pt x="7478" y="1277"/>
                    <a:pt x="7540" y="1356"/>
                    <a:pt x="7616" y="1356"/>
                  </a:cubicBezTo>
                  <a:cubicBezTo>
                    <a:pt x="7693" y="1356"/>
                    <a:pt x="7754" y="1277"/>
                    <a:pt x="7754" y="1180"/>
                  </a:cubicBezTo>
                  <a:cubicBezTo>
                    <a:pt x="7754" y="1082"/>
                    <a:pt x="7693" y="1002"/>
                    <a:pt x="7616" y="1002"/>
                  </a:cubicBezTo>
                  <a:close/>
                  <a:moveTo>
                    <a:pt x="8027" y="1002"/>
                  </a:moveTo>
                  <a:cubicBezTo>
                    <a:pt x="7951" y="1002"/>
                    <a:pt x="7889" y="1082"/>
                    <a:pt x="7889" y="1180"/>
                  </a:cubicBezTo>
                  <a:cubicBezTo>
                    <a:pt x="7889" y="1277"/>
                    <a:pt x="7951" y="1356"/>
                    <a:pt x="8027" y="1356"/>
                  </a:cubicBezTo>
                  <a:cubicBezTo>
                    <a:pt x="8104" y="1356"/>
                    <a:pt x="8165" y="1277"/>
                    <a:pt x="8165" y="1180"/>
                  </a:cubicBezTo>
                  <a:cubicBezTo>
                    <a:pt x="8165" y="1082"/>
                    <a:pt x="8104" y="1002"/>
                    <a:pt x="8027" y="1002"/>
                  </a:cubicBezTo>
                  <a:close/>
                  <a:moveTo>
                    <a:pt x="8438" y="1002"/>
                  </a:moveTo>
                  <a:cubicBezTo>
                    <a:pt x="8362" y="1002"/>
                    <a:pt x="8299" y="1082"/>
                    <a:pt x="8299" y="1180"/>
                  </a:cubicBezTo>
                  <a:cubicBezTo>
                    <a:pt x="8299" y="1277"/>
                    <a:pt x="8362" y="1356"/>
                    <a:pt x="8438" y="1356"/>
                  </a:cubicBezTo>
                  <a:cubicBezTo>
                    <a:pt x="8515" y="1356"/>
                    <a:pt x="8576" y="1277"/>
                    <a:pt x="8576" y="1180"/>
                  </a:cubicBezTo>
                  <a:cubicBezTo>
                    <a:pt x="8576" y="1082"/>
                    <a:pt x="8515" y="1002"/>
                    <a:pt x="8438" y="1002"/>
                  </a:cubicBezTo>
                  <a:close/>
                  <a:moveTo>
                    <a:pt x="8808" y="1002"/>
                  </a:moveTo>
                  <a:cubicBezTo>
                    <a:pt x="8732" y="1002"/>
                    <a:pt x="8669" y="1082"/>
                    <a:pt x="8669" y="1180"/>
                  </a:cubicBezTo>
                  <a:cubicBezTo>
                    <a:pt x="8669" y="1277"/>
                    <a:pt x="8732" y="1356"/>
                    <a:pt x="8808" y="1356"/>
                  </a:cubicBezTo>
                  <a:cubicBezTo>
                    <a:pt x="8884" y="1356"/>
                    <a:pt x="8945" y="1277"/>
                    <a:pt x="8945" y="1180"/>
                  </a:cubicBezTo>
                  <a:cubicBezTo>
                    <a:pt x="8945" y="1082"/>
                    <a:pt x="8884" y="1002"/>
                    <a:pt x="8808" y="1002"/>
                  </a:cubicBezTo>
                  <a:close/>
                  <a:moveTo>
                    <a:pt x="9219" y="1002"/>
                  </a:moveTo>
                  <a:cubicBezTo>
                    <a:pt x="9142" y="1002"/>
                    <a:pt x="9080" y="1082"/>
                    <a:pt x="9080" y="1180"/>
                  </a:cubicBezTo>
                  <a:cubicBezTo>
                    <a:pt x="9080" y="1277"/>
                    <a:pt x="9142" y="1356"/>
                    <a:pt x="9219" y="1356"/>
                  </a:cubicBezTo>
                  <a:cubicBezTo>
                    <a:pt x="9295" y="1356"/>
                    <a:pt x="9356" y="1277"/>
                    <a:pt x="9356" y="1180"/>
                  </a:cubicBezTo>
                  <a:cubicBezTo>
                    <a:pt x="9356" y="1082"/>
                    <a:pt x="9295" y="1002"/>
                    <a:pt x="9219" y="1002"/>
                  </a:cubicBezTo>
                  <a:close/>
                  <a:moveTo>
                    <a:pt x="2891" y="1476"/>
                  </a:moveTo>
                  <a:cubicBezTo>
                    <a:pt x="2815" y="1476"/>
                    <a:pt x="2753" y="1556"/>
                    <a:pt x="2753" y="1654"/>
                  </a:cubicBezTo>
                  <a:cubicBezTo>
                    <a:pt x="2753" y="1752"/>
                    <a:pt x="2815" y="1832"/>
                    <a:pt x="2891" y="1832"/>
                  </a:cubicBezTo>
                  <a:cubicBezTo>
                    <a:pt x="2968" y="1832"/>
                    <a:pt x="3029" y="1752"/>
                    <a:pt x="3029" y="1654"/>
                  </a:cubicBezTo>
                  <a:cubicBezTo>
                    <a:pt x="3029" y="1556"/>
                    <a:pt x="2968" y="1476"/>
                    <a:pt x="2891" y="1476"/>
                  </a:cubicBezTo>
                  <a:close/>
                  <a:moveTo>
                    <a:pt x="4494" y="1529"/>
                  </a:moveTo>
                  <a:cubicBezTo>
                    <a:pt x="4417" y="1529"/>
                    <a:pt x="4355" y="1609"/>
                    <a:pt x="4355" y="1707"/>
                  </a:cubicBezTo>
                  <a:cubicBezTo>
                    <a:pt x="4355" y="1805"/>
                    <a:pt x="4417" y="1883"/>
                    <a:pt x="4494" y="1883"/>
                  </a:cubicBezTo>
                  <a:cubicBezTo>
                    <a:pt x="4570" y="1883"/>
                    <a:pt x="4631" y="1805"/>
                    <a:pt x="4631" y="1707"/>
                  </a:cubicBezTo>
                  <a:cubicBezTo>
                    <a:pt x="4631" y="1609"/>
                    <a:pt x="4570" y="1529"/>
                    <a:pt x="4494" y="1529"/>
                  </a:cubicBezTo>
                  <a:close/>
                  <a:moveTo>
                    <a:pt x="4905" y="1529"/>
                  </a:moveTo>
                  <a:cubicBezTo>
                    <a:pt x="4828" y="1529"/>
                    <a:pt x="4766" y="1609"/>
                    <a:pt x="4766" y="1707"/>
                  </a:cubicBezTo>
                  <a:cubicBezTo>
                    <a:pt x="4766" y="1805"/>
                    <a:pt x="4828" y="1883"/>
                    <a:pt x="4905" y="1883"/>
                  </a:cubicBezTo>
                  <a:cubicBezTo>
                    <a:pt x="4981" y="1883"/>
                    <a:pt x="5042" y="1805"/>
                    <a:pt x="5042" y="1707"/>
                  </a:cubicBezTo>
                  <a:cubicBezTo>
                    <a:pt x="5042" y="1609"/>
                    <a:pt x="4981" y="1529"/>
                    <a:pt x="4905" y="1529"/>
                  </a:cubicBezTo>
                  <a:close/>
                  <a:moveTo>
                    <a:pt x="5685" y="1529"/>
                  </a:moveTo>
                  <a:cubicBezTo>
                    <a:pt x="5609" y="1529"/>
                    <a:pt x="5547" y="1609"/>
                    <a:pt x="5547" y="1707"/>
                  </a:cubicBezTo>
                  <a:cubicBezTo>
                    <a:pt x="5547" y="1805"/>
                    <a:pt x="5609" y="1883"/>
                    <a:pt x="5685" y="1883"/>
                  </a:cubicBezTo>
                  <a:cubicBezTo>
                    <a:pt x="5762" y="1883"/>
                    <a:pt x="5823" y="1805"/>
                    <a:pt x="5823" y="1707"/>
                  </a:cubicBezTo>
                  <a:cubicBezTo>
                    <a:pt x="5823" y="1609"/>
                    <a:pt x="5762" y="1529"/>
                    <a:pt x="5685" y="1529"/>
                  </a:cubicBezTo>
                  <a:close/>
                  <a:moveTo>
                    <a:pt x="6055" y="1529"/>
                  </a:moveTo>
                  <a:cubicBezTo>
                    <a:pt x="5979" y="1529"/>
                    <a:pt x="5916" y="1609"/>
                    <a:pt x="5916" y="1707"/>
                  </a:cubicBezTo>
                  <a:cubicBezTo>
                    <a:pt x="5916" y="1805"/>
                    <a:pt x="5979" y="1883"/>
                    <a:pt x="6055" y="1883"/>
                  </a:cubicBezTo>
                  <a:cubicBezTo>
                    <a:pt x="6132" y="1883"/>
                    <a:pt x="6193" y="1805"/>
                    <a:pt x="6193" y="1707"/>
                  </a:cubicBezTo>
                  <a:cubicBezTo>
                    <a:pt x="6193" y="1609"/>
                    <a:pt x="6132" y="1529"/>
                    <a:pt x="6055" y="1529"/>
                  </a:cubicBezTo>
                  <a:close/>
                  <a:moveTo>
                    <a:pt x="6466" y="1529"/>
                  </a:moveTo>
                  <a:cubicBezTo>
                    <a:pt x="6390" y="1529"/>
                    <a:pt x="6327" y="1609"/>
                    <a:pt x="6327" y="1707"/>
                  </a:cubicBezTo>
                  <a:cubicBezTo>
                    <a:pt x="6327" y="1805"/>
                    <a:pt x="6390" y="1883"/>
                    <a:pt x="6466" y="1883"/>
                  </a:cubicBezTo>
                  <a:cubicBezTo>
                    <a:pt x="6542" y="1883"/>
                    <a:pt x="6603" y="1805"/>
                    <a:pt x="6603" y="1707"/>
                  </a:cubicBezTo>
                  <a:cubicBezTo>
                    <a:pt x="6603" y="1609"/>
                    <a:pt x="6542" y="1529"/>
                    <a:pt x="6466" y="1529"/>
                  </a:cubicBezTo>
                  <a:close/>
                  <a:moveTo>
                    <a:pt x="6836" y="1529"/>
                  </a:moveTo>
                  <a:cubicBezTo>
                    <a:pt x="6759" y="1529"/>
                    <a:pt x="6697" y="1609"/>
                    <a:pt x="6697" y="1707"/>
                  </a:cubicBezTo>
                  <a:cubicBezTo>
                    <a:pt x="6697" y="1805"/>
                    <a:pt x="6759" y="1883"/>
                    <a:pt x="6836" y="1883"/>
                  </a:cubicBezTo>
                  <a:cubicBezTo>
                    <a:pt x="6912" y="1883"/>
                    <a:pt x="6973" y="1805"/>
                    <a:pt x="6973" y="1707"/>
                  </a:cubicBezTo>
                  <a:cubicBezTo>
                    <a:pt x="6973" y="1609"/>
                    <a:pt x="6912" y="1529"/>
                    <a:pt x="6836" y="1529"/>
                  </a:cubicBezTo>
                  <a:close/>
                  <a:moveTo>
                    <a:pt x="7247" y="1529"/>
                  </a:moveTo>
                  <a:cubicBezTo>
                    <a:pt x="7170" y="1529"/>
                    <a:pt x="7108" y="1609"/>
                    <a:pt x="7108" y="1707"/>
                  </a:cubicBezTo>
                  <a:cubicBezTo>
                    <a:pt x="7108" y="1805"/>
                    <a:pt x="7170" y="1883"/>
                    <a:pt x="7247" y="1883"/>
                  </a:cubicBezTo>
                  <a:cubicBezTo>
                    <a:pt x="7323" y="1883"/>
                    <a:pt x="7384" y="1805"/>
                    <a:pt x="7384" y="1707"/>
                  </a:cubicBezTo>
                  <a:cubicBezTo>
                    <a:pt x="7384" y="1609"/>
                    <a:pt x="7323" y="1529"/>
                    <a:pt x="7247" y="1529"/>
                  </a:cubicBezTo>
                  <a:close/>
                  <a:moveTo>
                    <a:pt x="7616" y="1529"/>
                  </a:moveTo>
                  <a:cubicBezTo>
                    <a:pt x="7540" y="1529"/>
                    <a:pt x="7478" y="1609"/>
                    <a:pt x="7478" y="1707"/>
                  </a:cubicBezTo>
                  <a:cubicBezTo>
                    <a:pt x="7478" y="1805"/>
                    <a:pt x="7540" y="1883"/>
                    <a:pt x="7616" y="1883"/>
                  </a:cubicBezTo>
                  <a:cubicBezTo>
                    <a:pt x="7693" y="1883"/>
                    <a:pt x="7754" y="1805"/>
                    <a:pt x="7754" y="1707"/>
                  </a:cubicBezTo>
                  <a:cubicBezTo>
                    <a:pt x="7754" y="1609"/>
                    <a:pt x="7693" y="1529"/>
                    <a:pt x="7616" y="1529"/>
                  </a:cubicBezTo>
                  <a:close/>
                  <a:moveTo>
                    <a:pt x="8027" y="1529"/>
                  </a:moveTo>
                  <a:cubicBezTo>
                    <a:pt x="7951" y="1529"/>
                    <a:pt x="7889" y="1609"/>
                    <a:pt x="7889" y="1707"/>
                  </a:cubicBezTo>
                  <a:cubicBezTo>
                    <a:pt x="7889" y="1805"/>
                    <a:pt x="7951" y="1883"/>
                    <a:pt x="8027" y="1883"/>
                  </a:cubicBezTo>
                  <a:cubicBezTo>
                    <a:pt x="8104" y="1883"/>
                    <a:pt x="8165" y="1805"/>
                    <a:pt x="8165" y="1707"/>
                  </a:cubicBezTo>
                  <a:cubicBezTo>
                    <a:pt x="8165" y="1609"/>
                    <a:pt x="8104" y="1529"/>
                    <a:pt x="8027" y="1529"/>
                  </a:cubicBezTo>
                  <a:close/>
                  <a:moveTo>
                    <a:pt x="8438" y="1529"/>
                  </a:moveTo>
                  <a:cubicBezTo>
                    <a:pt x="8362" y="1529"/>
                    <a:pt x="8299" y="1609"/>
                    <a:pt x="8299" y="1707"/>
                  </a:cubicBezTo>
                  <a:cubicBezTo>
                    <a:pt x="8299" y="1805"/>
                    <a:pt x="8362" y="1883"/>
                    <a:pt x="8438" y="1883"/>
                  </a:cubicBezTo>
                  <a:cubicBezTo>
                    <a:pt x="8515" y="1883"/>
                    <a:pt x="8576" y="1805"/>
                    <a:pt x="8576" y="1707"/>
                  </a:cubicBezTo>
                  <a:cubicBezTo>
                    <a:pt x="8576" y="1609"/>
                    <a:pt x="8515" y="1529"/>
                    <a:pt x="8438" y="1529"/>
                  </a:cubicBezTo>
                  <a:close/>
                  <a:moveTo>
                    <a:pt x="8808" y="1529"/>
                  </a:moveTo>
                  <a:cubicBezTo>
                    <a:pt x="8732" y="1529"/>
                    <a:pt x="8669" y="1609"/>
                    <a:pt x="8669" y="1707"/>
                  </a:cubicBezTo>
                  <a:cubicBezTo>
                    <a:pt x="8669" y="1805"/>
                    <a:pt x="8732" y="1883"/>
                    <a:pt x="8808" y="1883"/>
                  </a:cubicBezTo>
                  <a:cubicBezTo>
                    <a:pt x="8884" y="1883"/>
                    <a:pt x="8945" y="1805"/>
                    <a:pt x="8945" y="1707"/>
                  </a:cubicBezTo>
                  <a:cubicBezTo>
                    <a:pt x="8945" y="1609"/>
                    <a:pt x="8884" y="1529"/>
                    <a:pt x="8808" y="1529"/>
                  </a:cubicBezTo>
                  <a:close/>
                  <a:moveTo>
                    <a:pt x="9219" y="1529"/>
                  </a:moveTo>
                  <a:cubicBezTo>
                    <a:pt x="9142" y="1529"/>
                    <a:pt x="9080" y="1609"/>
                    <a:pt x="9080" y="1707"/>
                  </a:cubicBezTo>
                  <a:cubicBezTo>
                    <a:pt x="9080" y="1805"/>
                    <a:pt x="9142" y="1883"/>
                    <a:pt x="9219" y="1883"/>
                  </a:cubicBezTo>
                  <a:cubicBezTo>
                    <a:pt x="9295" y="1883"/>
                    <a:pt x="9356" y="1805"/>
                    <a:pt x="9356" y="1707"/>
                  </a:cubicBezTo>
                  <a:cubicBezTo>
                    <a:pt x="9356" y="1609"/>
                    <a:pt x="9295" y="1529"/>
                    <a:pt x="9219" y="1529"/>
                  </a:cubicBezTo>
                  <a:close/>
                  <a:moveTo>
                    <a:pt x="9589" y="1529"/>
                  </a:moveTo>
                  <a:cubicBezTo>
                    <a:pt x="9512" y="1529"/>
                    <a:pt x="9450" y="1609"/>
                    <a:pt x="9450" y="1707"/>
                  </a:cubicBezTo>
                  <a:cubicBezTo>
                    <a:pt x="9450" y="1805"/>
                    <a:pt x="9512" y="1883"/>
                    <a:pt x="9589" y="1883"/>
                  </a:cubicBezTo>
                  <a:cubicBezTo>
                    <a:pt x="9665" y="1883"/>
                    <a:pt x="9726" y="1805"/>
                    <a:pt x="9726" y="1707"/>
                  </a:cubicBezTo>
                  <a:cubicBezTo>
                    <a:pt x="9726" y="1609"/>
                    <a:pt x="9665" y="1529"/>
                    <a:pt x="9589" y="1529"/>
                  </a:cubicBezTo>
                  <a:close/>
                  <a:moveTo>
                    <a:pt x="9999" y="1529"/>
                  </a:moveTo>
                  <a:cubicBezTo>
                    <a:pt x="9923" y="1529"/>
                    <a:pt x="9861" y="1609"/>
                    <a:pt x="9861" y="1707"/>
                  </a:cubicBezTo>
                  <a:cubicBezTo>
                    <a:pt x="9861" y="1805"/>
                    <a:pt x="9923" y="1883"/>
                    <a:pt x="9999" y="1883"/>
                  </a:cubicBezTo>
                  <a:cubicBezTo>
                    <a:pt x="10076" y="1883"/>
                    <a:pt x="10137" y="1805"/>
                    <a:pt x="10137" y="1707"/>
                  </a:cubicBezTo>
                  <a:cubicBezTo>
                    <a:pt x="10137" y="1609"/>
                    <a:pt x="10076" y="1529"/>
                    <a:pt x="9999" y="1529"/>
                  </a:cubicBezTo>
                  <a:close/>
                  <a:moveTo>
                    <a:pt x="10410" y="1529"/>
                  </a:moveTo>
                  <a:cubicBezTo>
                    <a:pt x="10334" y="1529"/>
                    <a:pt x="10272" y="1609"/>
                    <a:pt x="10272" y="1707"/>
                  </a:cubicBezTo>
                  <a:cubicBezTo>
                    <a:pt x="10272" y="1805"/>
                    <a:pt x="10334" y="1883"/>
                    <a:pt x="10410" y="1883"/>
                  </a:cubicBezTo>
                  <a:cubicBezTo>
                    <a:pt x="10487" y="1883"/>
                    <a:pt x="10548" y="1805"/>
                    <a:pt x="10548" y="1707"/>
                  </a:cubicBezTo>
                  <a:cubicBezTo>
                    <a:pt x="10548" y="1609"/>
                    <a:pt x="10487" y="1529"/>
                    <a:pt x="10410" y="1529"/>
                  </a:cubicBezTo>
                  <a:close/>
                  <a:moveTo>
                    <a:pt x="10780" y="1529"/>
                  </a:moveTo>
                  <a:cubicBezTo>
                    <a:pt x="10704" y="1529"/>
                    <a:pt x="10641" y="1609"/>
                    <a:pt x="10641" y="1707"/>
                  </a:cubicBezTo>
                  <a:cubicBezTo>
                    <a:pt x="10641" y="1805"/>
                    <a:pt x="10704" y="1883"/>
                    <a:pt x="10780" y="1883"/>
                  </a:cubicBezTo>
                  <a:cubicBezTo>
                    <a:pt x="10856" y="1883"/>
                    <a:pt x="10917" y="1805"/>
                    <a:pt x="10917" y="1707"/>
                  </a:cubicBezTo>
                  <a:cubicBezTo>
                    <a:pt x="10917" y="1609"/>
                    <a:pt x="10856" y="1529"/>
                    <a:pt x="10780" y="1529"/>
                  </a:cubicBezTo>
                  <a:close/>
                  <a:moveTo>
                    <a:pt x="11191" y="1529"/>
                  </a:moveTo>
                  <a:cubicBezTo>
                    <a:pt x="11115" y="1529"/>
                    <a:pt x="11052" y="1609"/>
                    <a:pt x="11052" y="1707"/>
                  </a:cubicBezTo>
                  <a:cubicBezTo>
                    <a:pt x="11052" y="1805"/>
                    <a:pt x="11115" y="1883"/>
                    <a:pt x="11191" y="1883"/>
                  </a:cubicBezTo>
                  <a:cubicBezTo>
                    <a:pt x="11267" y="1883"/>
                    <a:pt x="11328" y="1805"/>
                    <a:pt x="11328" y="1707"/>
                  </a:cubicBezTo>
                  <a:cubicBezTo>
                    <a:pt x="11328" y="1609"/>
                    <a:pt x="11267" y="1529"/>
                    <a:pt x="11191" y="1529"/>
                  </a:cubicBezTo>
                  <a:close/>
                  <a:moveTo>
                    <a:pt x="11602" y="1529"/>
                  </a:moveTo>
                  <a:cubicBezTo>
                    <a:pt x="11526" y="1529"/>
                    <a:pt x="11463" y="1609"/>
                    <a:pt x="11463" y="1707"/>
                  </a:cubicBezTo>
                  <a:cubicBezTo>
                    <a:pt x="11463" y="1805"/>
                    <a:pt x="11526" y="1883"/>
                    <a:pt x="11602" y="1883"/>
                  </a:cubicBezTo>
                  <a:cubicBezTo>
                    <a:pt x="11678" y="1883"/>
                    <a:pt x="11739" y="1805"/>
                    <a:pt x="11739" y="1707"/>
                  </a:cubicBezTo>
                  <a:cubicBezTo>
                    <a:pt x="11739" y="1609"/>
                    <a:pt x="11678" y="1529"/>
                    <a:pt x="11602" y="1529"/>
                  </a:cubicBezTo>
                  <a:close/>
                  <a:moveTo>
                    <a:pt x="11972" y="1529"/>
                  </a:moveTo>
                  <a:cubicBezTo>
                    <a:pt x="11895" y="1529"/>
                    <a:pt x="11833" y="1609"/>
                    <a:pt x="11833" y="1707"/>
                  </a:cubicBezTo>
                  <a:cubicBezTo>
                    <a:pt x="11833" y="1805"/>
                    <a:pt x="11895" y="1883"/>
                    <a:pt x="11972" y="1883"/>
                  </a:cubicBezTo>
                  <a:cubicBezTo>
                    <a:pt x="12048" y="1883"/>
                    <a:pt x="12109" y="1805"/>
                    <a:pt x="12109" y="1707"/>
                  </a:cubicBezTo>
                  <a:cubicBezTo>
                    <a:pt x="12109" y="1609"/>
                    <a:pt x="12048" y="1529"/>
                    <a:pt x="11972" y="1529"/>
                  </a:cubicBezTo>
                  <a:close/>
                  <a:moveTo>
                    <a:pt x="12382" y="1529"/>
                  </a:moveTo>
                  <a:cubicBezTo>
                    <a:pt x="12306" y="1529"/>
                    <a:pt x="12244" y="1609"/>
                    <a:pt x="12244" y="1707"/>
                  </a:cubicBezTo>
                  <a:cubicBezTo>
                    <a:pt x="12244" y="1805"/>
                    <a:pt x="12306" y="1883"/>
                    <a:pt x="12382" y="1883"/>
                  </a:cubicBezTo>
                  <a:cubicBezTo>
                    <a:pt x="12459" y="1883"/>
                    <a:pt x="12520" y="1805"/>
                    <a:pt x="12520" y="1707"/>
                  </a:cubicBezTo>
                  <a:cubicBezTo>
                    <a:pt x="12520" y="1609"/>
                    <a:pt x="12459" y="1529"/>
                    <a:pt x="12382" y="1529"/>
                  </a:cubicBezTo>
                  <a:close/>
                  <a:moveTo>
                    <a:pt x="13985" y="1529"/>
                  </a:moveTo>
                  <a:cubicBezTo>
                    <a:pt x="13908" y="1529"/>
                    <a:pt x="13846" y="1609"/>
                    <a:pt x="13846" y="1707"/>
                  </a:cubicBezTo>
                  <a:cubicBezTo>
                    <a:pt x="13846" y="1805"/>
                    <a:pt x="13908" y="1885"/>
                    <a:pt x="13985" y="1885"/>
                  </a:cubicBezTo>
                  <a:cubicBezTo>
                    <a:pt x="14061" y="1885"/>
                    <a:pt x="14122" y="1805"/>
                    <a:pt x="14122" y="1707"/>
                  </a:cubicBezTo>
                  <a:cubicBezTo>
                    <a:pt x="14122" y="1609"/>
                    <a:pt x="14061" y="1529"/>
                    <a:pt x="13985" y="1529"/>
                  </a:cubicBezTo>
                  <a:close/>
                  <a:moveTo>
                    <a:pt x="14355" y="1529"/>
                  </a:moveTo>
                  <a:cubicBezTo>
                    <a:pt x="14278" y="1529"/>
                    <a:pt x="14216" y="1609"/>
                    <a:pt x="14216" y="1707"/>
                  </a:cubicBezTo>
                  <a:cubicBezTo>
                    <a:pt x="14216" y="1805"/>
                    <a:pt x="14278" y="1885"/>
                    <a:pt x="14355" y="1885"/>
                  </a:cubicBezTo>
                  <a:cubicBezTo>
                    <a:pt x="14431" y="1885"/>
                    <a:pt x="14492" y="1805"/>
                    <a:pt x="14492" y="1707"/>
                  </a:cubicBezTo>
                  <a:cubicBezTo>
                    <a:pt x="14492" y="1609"/>
                    <a:pt x="14431" y="1529"/>
                    <a:pt x="14355" y="1529"/>
                  </a:cubicBezTo>
                  <a:close/>
                  <a:moveTo>
                    <a:pt x="14765" y="1529"/>
                  </a:moveTo>
                  <a:cubicBezTo>
                    <a:pt x="14689" y="1529"/>
                    <a:pt x="14627" y="1609"/>
                    <a:pt x="14627" y="1707"/>
                  </a:cubicBezTo>
                  <a:cubicBezTo>
                    <a:pt x="14627" y="1805"/>
                    <a:pt x="14689" y="1885"/>
                    <a:pt x="14765" y="1885"/>
                  </a:cubicBezTo>
                  <a:cubicBezTo>
                    <a:pt x="14842" y="1885"/>
                    <a:pt x="14903" y="1805"/>
                    <a:pt x="14903" y="1707"/>
                  </a:cubicBezTo>
                  <a:cubicBezTo>
                    <a:pt x="14903" y="1609"/>
                    <a:pt x="14842" y="1529"/>
                    <a:pt x="14765" y="1529"/>
                  </a:cubicBezTo>
                  <a:close/>
                  <a:moveTo>
                    <a:pt x="3713" y="2003"/>
                  </a:moveTo>
                  <a:cubicBezTo>
                    <a:pt x="3637" y="2003"/>
                    <a:pt x="3575" y="2083"/>
                    <a:pt x="3575" y="2181"/>
                  </a:cubicBezTo>
                  <a:cubicBezTo>
                    <a:pt x="3575" y="2279"/>
                    <a:pt x="3637" y="2359"/>
                    <a:pt x="3713" y="2359"/>
                  </a:cubicBezTo>
                  <a:cubicBezTo>
                    <a:pt x="3790" y="2359"/>
                    <a:pt x="3851" y="2279"/>
                    <a:pt x="3851" y="2181"/>
                  </a:cubicBezTo>
                  <a:cubicBezTo>
                    <a:pt x="3851" y="2083"/>
                    <a:pt x="3790" y="2003"/>
                    <a:pt x="3713" y="2003"/>
                  </a:cubicBezTo>
                  <a:close/>
                  <a:moveTo>
                    <a:pt x="4083" y="2003"/>
                  </a:moveTo>
                  <a:cubicBezTo>
                    <a:pt x="4007" y="2003"/>
                    <a:pt x="3944" y="2083"/>
                    <a:pt x="3944" y="2181"/>
                  </a:cubicBezTo>
                  <a:cubicBezTo>
                    <a:pt x="3944" y="2279"/>
                    <a:pt x="4007" y="2359"/>
                    <a:pt x="4083" y="2359"/>
                  </a:cubicBezTo>
                  <a:cubicBezTo>
                    <a:pt x="4159" y="2359"/>
                    <a:pt x="4220" y="2279"/>
                    <a:pt x="4220" y="2181"/>
                  </a:cubicBezTo>
                  <a:cubicBezTo>
                    <a:pt x="4220" y="2083"/>
                    <a:pt x="4159" y="2003"/>
                    <a:pt x="4083" y="2003"/>
                  </a:cubicBezTo>
                  <a:close/>
                  <a:moveTo>
                    <a:pt x="4864" y="2003"/>
                  </a:moveTo>
                  <a:cubicBezTo>
                    <a:pt x="4787" y="2003"/>
                    <a:pt x="4725" y="2083"/>
                    <a:pt x="4725" y="2181"/>
                  </a:cubicBezTo>
                  <a:cubicBezTo>
                    <a:pt x="4725" y="2279"/>
                    <a:pt x="4787" y="2359"/>
                    <a:pt x="4864" y="2359"/>
                  </a:cubicBezTo>
                  <a:cubicBezTo>
                    <a:pt x="4940" y="2359"/>
                    <a:pt x="5001" y="2279"/>
                    <a:pt x="5001" y="2181"/>
                  </a:cubicBezTo>
                  <a:cubicBezTo>
                    <a:pt x="5001" y="2083"/>
                    <a:pt x="4940" y="2003"/>
                    <a:pt x="4864" y="2003"/>
                  </a:cubicBezTo>
                  <a:close/>
                  <a:moveTo>
                    <a:pt x="5274" y="2003"/>
                  </a:moveTo>
                  <a:cubicBezTo>
                    <a:pt x="5198" y="2003"/>
                    <a:pt x="5136" y="2083"/>
                    <a:pt x="5136" y="2181"/>
                  </a:cubicBezTo>
                  <a:cubicBezTo>
                    <a:pt x="5136" y="2279"/>
                    <a:pt x="5198" y="2359"/>
                    <a:pt x="5274" y="2359"/>
                  </a:cubicBezTo>
                  <a:cubicBezTo>
                    <a:pt x="5351" y="2359"/>
                    <a:pt x="5412" y="2279"/>
                    <a:pt x="5412" y="2181"/>
                  </a:cubicBezTo>
                  <a:cubicBezTo>
                    <a:pt x="5412" y="2083"/>
                    <a:pt x="5351" y="2003"/>
                    <a:pt x="5274" y="2003"/>
                  </a:cubicBezTo>
                  <a:close/>
                  <a:moveTo>
                    <a:pt x="5685" y="2003"/>
                  </a:moveTo>
                  <a:cubicBezTo>
                    <a:pt x="5609" y="2003"/>
                    <a:pt x="5547" y="2083"/>
                    <a:pt x="5547" y="2181"/>
                  </a:cubicBezTo>
                  <a:cubicBezTo>
                    <a:pt x="5547" y="2279"/>
                    <a:pt x="5609" y="2358"/>
                    <a:pt x="5685" y="2358"/>
                  </a:cubicBezTo>
                  <a:cubicBezTo>
                    <a:pt x="5762" y="2358"/>
                    <a:pt x="5823" y="2279"/>
                    <a:pt x="5823" y="2181"/>
                  </a:cubicBezTo>
                  <a:cubicBezTo>
                    <a:pt x="5823" y="2083"/>
                    <a:pt x="5762" y="2003"/>
                    <a:pt x="5685" y="2003"/>
                  </a:cubicBezTo>
                  <a:close/>
                  <a:moveTo>
                    <a:pt x="6055" y="2003"/>
                  </a:moveTo>
                  <a:cubicBezTo>
                    <a:pt x="5979" y="2003"/>
                    <a:pt x="5916" y="2083"/>
                    <a:pt x="5916" y="2181"/>
                  </a:cubicBezTo>
                  <a:cubicBezTo>
                    <a:pt x="5916" y="2279"/>
                    <a:pt x="5979" y="2358"/>
                    <a:pt x="6055" y="2358"/>
                  </a:cubicBezTo>
                  <a:cubicBezTo>
                    <a:pt x="6132" y="2358"/>
                    <a:pt x="6193" y="2279"/>
                    <a:pt x="6193" y="2181"/>
                  </a:cubicBezTo>
                  <a:cubicBezTo>
                    <a:pt x="6193" y="2083"/>
                    <a:pt x="6132" y="2003"/>
                    <a:pt x="6055" y="2003"/>
                  </a:cubicBezTo>
                  <a:close/>
                  <a:moveTo>
                    <a:pt x="6466" y="2003"/>
                  </a:moveTo>
                  <a:cubicBezTo>
                    <a:pt x="6390" y="2003"/>
                    <a:pt x="6327" y="2083"/>
                    <a:pt x="6327" y="2181"/>
                  </a:cubicBezTo>
                  <a:cubicBezTo>
                    <a:pt x="6327" y="2279"/>
                    <a:pt x="6390" y="2358"/>
                    <a:pt x="6466" y="2358"/>
                  </a:cubicBezTo>
                  <a:cubicBezTo>
                    <a:pt x="6542" y="2358"/>
                    <a:pt x="6603" y="2279"/>
                    <a:pt x="6603" y="2181"/>
                  </a:cubicBezTo>
                  <a:cubicBezTo>
                    <a:pt x="6603" y="2083"/>
                    <a:pt x="6542" y="2003"/>
                    <a:pt x="6466" y="2003"/>
                  </a:cubicBezTo>
                  <a:close/>
                  <a:moveTo>
                    <a:pt x="6836" y="2003"/>
                  </a:moveTo>
                  <a:cubicBezTo>
                    <a:pt x="6759" y="2003"/>
                    <a:pt x="6697" y="2083"/>
                    <a:pt x="6697" y="2181"/>
                  </a:cubicBezTo>
                  <a:cubicBezTo>
                    <a:pt x="6697" y="2279"/>
                    <a:pt x="6759" y="2358"/>
                    <a:pt x="6836" y="2358"/>
                  </a:cubicBezTo>
                  <a:cubicBezTo>
                    <a:pt x="6912" y="2358"/>
                    <a:pt x="6973" y="2279"/>
                    <a:pt x="6973" y="2181"/>
                  </a:cubicBezTo>
                  <a:cubicBezTo>
                    <a:pt x="6973" y="2083"/>
                    <a:pt x="6912" y="2003"/>
                    <a:pt x="6836" y="2003"/>
                  </a:cubicBezTo>
                  <a:close/>
                  <a:moveTo>
                    <a:pt x="7247" y="2003"/>
                  </a:moveTo>
                  <a:cubicBezTo>
                    <a:pt x="7170" y="2003"/>
                    <a:pt x="7108" y="2083"/>
                    <a:pt x="7108" y="2181"/>
                  </a:cubicBezTo>
                  <a:cubicBezTo>
                    <a:pt x="7108" y="2279"/>
                    <a:pt x="7170" y="2358"/>
                    <a:pt x="7247" y="2358"/>
                  </a:cubicBezTo>
                  <a:cubicBezTo>
                    <a:pt x="7323" y="2358"/>
                    <a:pt x="7384" y="2279"/>
                    <a:pt x="7384" y="2181"/>
                  </a:cubicBezTo>
                  <a:cubicBezTo>
                    <a:pt x="7384" y="2083"/>
                    <a:pt x="7323" y="2003"/>
                    <a:pt x="7247" y="2003"/>
                  </a:cubicBezTo>
                  <a:close/>
                  <a:moveTo>
                    <a:pt x="7616" y="2003"/>
                  </a:moveTo>
                  <a:cubicBezTo>
                    <a:pt x="7540" y="2003"/>
                    <a:pt x="7478" y="2083"/>
                    <a:pt x="7478" y="2181"/>
                  </a:cubicBezTo>
                  <a:cubicBezTo>
                    <a:pt x="7478" y="2279"/>
                    <a:pt x="7540" y="2358"/>
                    <a:pt x="7616" y="2358"/>
                  </a:cubicBezTo>
                  <a:cubicBezTo>
                    <a:pt x="7693" y="2358"/>
                    <a:pt x="7754" y="2279"/>
                    <a:pt x="7754" y="2181"/>
                  </a:cubicBezTo>
                  <a:cubicBezTo>
                    <a:pt x="7754" y="2083"/>
                    <a:pt x="7693" y="2003"/>
                    <a:pt x="7616" y="2003"/>
                  </a:cubicBezTo>
                  <a:close/>
                  <a:moveTo>
                    <a:pt x="8027" y="2003"/>
                  </a:moveTo>
                  <a:cubicBezTo>
                    <a:pt x="7951" y="2003"/>
                    <a:pt x="7889" y="2083"/>
                    <a:pt x="7889" y="2181"/>
                  </a:cubicBezTo>
                  <a:cubicBezTo>
                    <a:pt x="7889" y="2279"/>
                    <a:pt x="7951" y="2358"/>
                    <a:pt x="8027" y="2358"/>
                  </a:cubicBezTo>
                  <a:cubicBezTo>
                    <a:pt x="8104" y="2358"/>
                    <a:pt x="8165" y="2279"/>
                    <a:pt x="8165" y="2181"/>
                  </a:cubicBezTo>
                  <a:cubicBezTo>
                    <a:pt x="8165" y="2083"/>
                    <a:pt x="8104" y="2003"/>
                    <a:pt x="8027" y="2003"/>
                  </a:cubicBezTo>
                  <a:close/>
                  <a:moveTo>
                    <a:pt x="8438" y="2003"/>
                  </a:moveTo>
                  <a:cubicBezTo>
                    <a:pt x="8362" y="2003"/>
                    <a:pt x="8299" y="2083"/>
                    <a:pt x="8299" y="2181"/>
                  </a:cubicBezTo>
                  <a:cubicBezTo>
                    <a:pt x="8299" y="2279"/>
                    <a:pt x="8362" y="2358"/>
                    <a:pt x="8438" y="2358"/>
                  </a:cubicBezTo>
                  <a:cubicBezTo>
                    <a:pt x="8515" y="2358"/>
                    <a:pt x="8576" y="2279"/>
                    <a:pt x="8576" y="2181"/>
                  </a:cubicBezTo>
                  <a:cubicBezTo>
                    <a:pt x="8576" y="2083"/>
                    <a:pt x="8515" y="2003"/>
                    <a:pt x="8438" y="2003"/>
                  </a:cubicBezTo>
                  <a:close/>
                  <a:moveTo>
                    <a:pt x="8808" y="2003"/>
                  </a:moveTo>
                  <a:cubicBezTo>
                    <a:pt x="8732" y="2003"/>
                    <a:pt x="8669" y="2083"/>
                    <a:pt x="8669" y="2181"/>
                  </a:cubicBezTo>
                  <a:cubicBezTo>
                    <a:pt x="8669" y="2279"/>
                    <a:pt x="8732" y="2358"/>
                    <a:pt x="8808" y="2358"/>
                  </a:cubicBezTo>
                  <a:cubicBezTo>
                    <a:pt x="8884" y="2358"/>
                    <a:pt x="8945" y="2279"/>
                    <a:pt x="8945" y="2181"/>
                  </a:cubicBezTo>
                  <a:cubicBezTo>
                    <a:pt x="8945" y="2083"/>
                    <a:pt x="8884" y="2003"/>
                    <a:pt x="8808" y="2003"/>
                  </a:cubicBezTo>
                  <a:close/>
                  <a:moveTo>
                    <a:pt x="9219" y="2003"/>
                  </a:moveTo>
                  <a:cubicBezTo>
                    <a:pt x="9142" y="2003"/>
                    <a:pt x="9080" y="2083"/>
                    <a:pt x="9080" y="2181"/>
                  </a:cubicBezTo>
                  <a:cubicBezTo>
                    <a:pt x="9080" y="2279"/>
                    <a:pt x="9142" y="2358"/>
                    <a:pt x="9219" y="2358"/>
                  </a:cubicBezTo>
                  <a:cubicBezTo>
                    <a:pt x="9295" y="2358"/>
                    <a:pt x="9356" y="2279"/>
                    <a:pt x="9356" y="2181"/>
                  </a:cubicBezTo>
                  <a:cubicBezTo>
                    <a:pt x="9356" y="2083"/>
                    <a:pt x="9295" y="2003"/>
                    <a:pt x="9219" y="2003"/>
                  </a:cubicBezTo>
                  <a:close/>
                  <a:moveTo>
                    <a:pt x="9589" y="2003"/>
                  </a:moveTo>
                  <a:cubicBezTo>
                    <a:pt x="9512" y="2003"/>
                    <a:pt x="9450" y="2083"/>
                    <a:pt x="9450" y="2181"/>
                  </a:cubicBezTo>
                  <a:cubicBezTo>
                    <a:pt x="9450" y="2279"/>
                    <a:pt x="9512" y="2358"/>
                    <a:pt x="9589" y="2358"/>
                  </a:cubicBezTo>
                  <a:cubicBezTo>
                    <a:pt x="9665" y="2358"/>
                    <a:pt x="9726" y="2279"/>
                    <a:pt x="9726" y="2181"/>
                  </a:cubicBezTo>
                  <a:cubicBezTo>
                    <a:pt x="9726" y="2083"/>
                    <a:pt x="9665" y="2003"/>
                    <a:pt x="9589" y="2003"/>
                  </a:cubicBezTo>
                  <a:close/>
                  <a:moveTo>
                    <a:pt x="9999" y="2003"/>
                  </a:moveTo>
                  <a:cubicBezTo>
                    <a:pt x="9923" y="2003"/>
                    <a:pt x="9861" y="2083"/>
                    <a:pt x="9861" y="2181"/>
                  </a:cubicBezTo>
                  <a:cubicBezTo>
                    <a:pt x="9861" y="2279"/>
                    <a:pt x="9923" y="2358"/>
                    <a:pt x="9999" y="2358"/>
                  </a:cubicBezTo>
                  <a:cubicBezTo>
                    <a:pt x="10076" y="2358"/>
                    <a:pt x="10137" y="2279"/>
                    <a:pt x="10137" y="2181"/>
                  </a:cubicBezTo>
                  <a:cubicBezTo>
                    <a:pt x="10137" y="2083"/>
                    <a:pt x="10076" y="2003"/>
                    <a:pt x="9999" y="2003"/>
                  </a:cubicBezTo>
                  <a:close/>
                  <a:moveTo>
                    <a:pt x="10410" y="2003"/>
                  </a:moveTo>
                  <a:cubicBezTo>
                    <a:pt x="10334" y="2003"/>
                    <a:pt x="10272" y="2083"/>
                    <a:pt x="10272" y="2181"/>
                  </a:cubicBezTo>
                  <a:cubicBezTo>
                    <a:pt x="10272" y="2279"/>
                    <a:pt x="10334" y="2358"/>
                    <a:pt x="10410" y="2358"/>
                  </a:cubicBezTo>
                  <a:cubicBezTo>
                    <a:pt x="10487" y="2358"/>
                    <a:pt x="10548" y="2279"/>
                    <a:pt x="10548" y="2181"/>
                  </a:cubicBezTo>
                  <a:cubicBezTo>
                    <a:pt x="10548" y="2083"/>
                    <a:pt x="10487" y="2003"/>
                    <a:pt x="10410" y="2003"/>
                  </a:cubicBezTo>
                  <a:close/>
                  <a:moveTo>
                    <a:pt x="10780" y="2003"/>
                  </a:moveTo>
                  <a:cubicBezTo>
                    <a:pt x="10704" y="2003"/>
                    <a:pt x="10641" y="2083"/>
                    <a:pt x="10641" y="2181"/>
                  </a:cubicBezTo>
                  <a:cubicBezTo>
                    <a:pt x="10641" y="2279"/>
                    <a:pt x="10704" y="2358"/>
                    <a:pt x="10780" y="2358"/>
                  </a:cubicBezTo>
                  <a:cubicBezTo>
                    <a:pt x="10856" y="2358"/>
                    <a:pt x="10917" y="2279"/>
                    <a:pt x="10917" y="2181"/>
                  </a:cubicBezTo>
                  <a:cubicBezTo>
                    <a:pt x="10917" y="2083"/>
                    <a:pt x="10856" y="2003"/>
                    <a:pt x="10780" y="2003"/>
                  </a:cubicBezTo>
                  <a:close/>
                  <a:moveTo>
                    <a:pt x="11191" y="2003"/>
                  </a:moveTo>
                  <a:cubicBezTo>
                    <a:pt x="11115" y="2003"/>
                    <a:pt x="11052" y="2083"/>
                    <a:pt x="11052" y="2181"/>
                  </a:cubicBezTo>
                  <a:cubicBezTo>
                    <a:pt x="11052" y="2279"/>
                    <a:pt x="11115" y="2358"/>
                    <a:pt x="11191" y="2358"/>
                  </a:cubicBezTo>
                  <a:cubicBezTo>
                    <a:pt x="11267" y="2358"/>
                    <a:pt x="11328" y="2279"/>
                    <a:pt x="11328" y="2181"/>
                  </a:cubicBezTo>
                  <a:cubicBezTo>
                    <a:pt x="11328" y="2083"/>
                    <a:pt x="11267" y="2003"/>
                    <a:pt x="11191" y="2003"/>
                  </a:cubicBezTo>
                  <a:close/>
                  <a:moveTo>
                    <a:pt x="11602" y="2003"/>
                  </a:moveTo>
                  <a:cubicBezTo>
                    <a:pt x="11526" y="2003"/>
                    <a:pt x="11463" y="2083"/>
                    <a:pt x="11463" y="2181"/>
                  </a:cubicBezTo>
                  <a:cubicBezTo>
                    <a:pt x="11463" y="2279"/>
                    <a:pt x="11526" y="2358"/>
                    <a:pt x="11602" y="2358"/>
                  </a:cubicBezTo>
                  <a:cubicBezTo>
                    <a:pt x="11678" y="2358"/>
                    <a:pt x="11739" y="2279"/>
                    <a:pt x="11739" y="2181"/>
                  </a:cubicBezTo>
                  <a:cubicBezTo>
                    <a:pt x="11739" y="2083"/>
                    <a:pt x="11678" y="2003"/>
                    <a:pt x="11602" y="2003"/>
                  </a:cubicBezTo>
                  <a:close/>
                  <a:moveTo>
                    <a:pt x="11972" y="2003"/>
                  </a:moveTo>
                  <a:cubicBezTo>
                    <a:pt x="11895" y="2003"/>
                    <a:pt x="11833" y="2083"/>
                    <a:pt x="11833" y="2181"/>
                  </a:cubicBezTo>
                  <a:cubicBezTo>
                    <a:pt x="11833" y="2279"/>
                    <a:pt x="11895" y="2358"/>
                    <a:pt x="11972" y="2358"/>
                  </a:cubicBezTo>
                  <a:cubicBezTo>
                    <a:pt x="12048" y="2358"/>
                    <a:pt x="12109" y="2279"/>
                    <a:pt x="12109" y="2181"/>
                  </a:cubicBezTo>
                  <a:cubicBezTo>
                    <a:pt x="12109" y="2083"/>
                    <a:pt x="12048" y="2003"/>
                    <a:pt x="11972" y="2003"/>
                  </a:cubicBezTo>
                  <a:close/>
                  <a:moveTo>
                    <a:pt x="12382" y="2003"/>
                  </a:moveTo>
                  <a:cubicBezTo>
                    <a:pt x="12306" y="2003"/>
                    <a:pt x="12244" y="2083"/>
                    <a:pt x="12244" y="2181"/>
                  </a:cubicBezTo>
                  <a:cubicBezTo>
                    <a:pt x="12244" y="2279"/>
                    <a:pt x="12306" y="2358"/>
                    <a:pt x="12382" y="2358"/>
                  </a:cubicBezTo>
                  <a:cubicBezTo>
                    <a:pt x="12459" y="2358"/>
                    <a:pt x="12520" y="2279"/>
                    <a:pt x="12520" y="2181"/>
                  </a:cubicBezTo>
                  <a:cubicBezTo>
                    <a:pt x="12520" y="2083"/>
                    <a:pt x="12459" y="2003"/>
                    <a:pt x="12382" y="2003"/>
                  </a:cubicBezTo>
                  <a:close/>
                  <a:moveTo>
                    <a:pt x="12752" y="2003"/>
                  </a:moveTo>
                  <a:cubicBezTo>
                    <a:pt x="12676" y="2003"/>
                    <a:pt x="12614" y="2083"/>
                    <a:pt x="12614" y="2181"/>
                  </a:cubicBezTo>
                  <a:cubicBezTo>
                    <a:pt x="12614" y="2279"/>
                    <a:pt x="12676" y="2358"/>
                    <a:pt x="12752" y="2358"/>
                  </a:cubicBezTo>
                  <a:cubicBezTo>
                    <a:pt x="12829" y="2358"/>
                    <a:pt x="12890" y="2279"/>
                    <a:pt x="12890" y="2181"/>
                  </a:cubicBezTo>
                  <a:cubicBezTo>
                    <a:pt x="12890" y="2083"/>
                    <a:pt x="12829" y="2003"/>
                    <a:pt x="12752" y="2003"/>
                  </a:cubicBezTo>
                  <a:close/>
                  <a:moveTo>
                    <a:pt x="13163" y="2003"/>
                  </a:moveTo>
                  <a:cubicBezTo>
                    <a:pt x="13087" y="2003"/>
                    <a:pt x="13024" y="2083"/>
                    <a:pt x="13024" y="2181"/>
                  </a:cubicBezTo>
                  <a:cubicBezTo>
                    <a:pt x="13024" y="2279"/>
                    <a:pt x="13087" y="2358"/>
                    <a:pt x="13163" y="2358"/>
                  </a:cubicBezTo>
                  <a:cubicBezTo>
                    <a:pt x="13240" y="2358"/>
                    <a:pt x="13301" y="2279"/>
                    <a:pt x="13301" y="2181"/>
                  </a:cubicBezTo>
                  <a:cubicBezTo>
                    <a:pt x="13301" y="2083"/>
                    <a:pt x="13240" y="2003"/>
                    <a:pt x="13163" y="2003"/>
                  </a:cubicBezTo>
                  <a:close/>
                  <a:moveTo>
                    <a:pt x="13574" y="2003"/>
                  </a:moveTo>
                  <a:cubicBezTo>
                    <a:pt x="13498" y="2003"/>
                    <a:pt x="13435" y="2083"/>
                    <a:pt x="13435" y="2181"/>
                  </a:cubicBezTo>
                  <a:cubicBezTo>
                    <a:pt x="13435" y="2279"/>
                    <a:pt x="13498" y="2358"/>
                    <a:pt x="13574" y="2358"/>
                  </a:cubicBezTo>
                  <a:cubicBezTo>
                    <a:pt x="13650" y="2358"/>
                    <a:pt x="13711" y="2279"/>
                    <a:pt x="13711" y="2181"/>
                  </a:cubicBezTo>
                  <a:cubicBezTo>
                    <a:pt x="13711" y="2083"/>
                    <a:pt x="13650" y="2003"/>
                    <a:pt x="13574" y="2003"/>
                  </a:cubicBezTo>
                  <a:close/>
                  <a:moveTo>
                    <a:pt x="13985" y="2003"/>
                  </a:moveTo>
                  <a:cubicBezTo>
                    <a:pt x="13908" y="2003"/>
                    <a:pt x="13846" y="2083"/>
                    <a:pt x="13846" y="2181"/>
                  </a:cubicBezTo>
                  <a:cubicBezTo>
                    <a:pt x="13846" y="2279"/>
                    <a:pt x="13908" y="2358"/>
                    <a:pt x="13985" y="2358"/>
                  </a:cubicBezTo>
                  <a:cubicBezTo>
                    <a:pt x="14061" y="2358"/>
                    <a:pt x="14122" y="2279"/>
                    <a:pt x="14122" y="2181"/>
                  </a:cubicBezTo>
                  <a:cubicBezTo>
                    <a:pt x="14122" y="2083"/>
                    <a:pt x="14061" y="2003"/>
                    <a:pt x="13985" y="2003"/>
                  </a:cubicBezTo>
                  <a:close/>
                  <a:moveTo>
                    <a:pt x="14355" y="2003"/>
                  </a:moveTo>
                  <a:cubicBezTo>
                    <a:pt x="14278" y="2003"/>
                    <a:pt x="14216" y="2083"/>
                    <a:pt x="14216" y="2181"/>
                  </a:cubicBezTo>
                  <a:cubicBezTo>
                    <a:pt x="14216" y="2279"/>
                    <a:pt x="14278" y="2358"/>
                    <a:pt x="14355" y="2358"/>
                  </a:cubicBezTo>
                  <a:cubicBezTo>
                    <a:pt x="14431" y="2358"/>
                    <a:pt x="14492" y="2279"/>
                    <a:pt x="14492" y="2181"/>
                  </a:cubicBezTo>
                  <a:cubicBezTo>
                    <a:pt x="14492" y="2083"/>
                    <a:pt x="14431" y="2003"/>
                    <a:pt x="14355" y="2003"/>
                  </a:cubicBezTo>
                  <a:close/>
                  <a:moveTo>
                    <a:pt x="14765" y="2003"/>
                  </a:moveTo>
                  <a:cubicBezTo>
                    <a:pt x="14689" y="2003"/>
                    <a:pt x="14627" y="2083"/>
                    <a:pt x="14627" y="2181"/>
                  </a:cubicBezTo>
                  <a:cubicBezTo>
                    <a:pt x="14627" y="2279"/>
                    <a:pt x="14689" y="2358"/>
                    <a:pt x="14765" y="2358"/>
                  </a:cubicBezTo>
                  <a:cubicBezTo>
                    <a:pt x="14842" y="2358"/>
                    <a:pt x="14903" y="2279"/>
                    <a:pt x="14903" y="2181"/>
                  </a:cubicBezTo>
                  <a:cubicBezTo>
                    <a:pt x="14903" y="2083"/>
                    <a:pt x="14842" y="2003"/>
                    <a:pt x="14765" y="2003"/>
                  </a:cubicBezTo>
                  <a:close/>
                  <a:moveTo>
                    <a:pt x="15135" y="2003"/>
                  </a:moveTo>
                  <a:cubicBezTo>
                    <a:pt x="15059" y="2003"/>
                    <a:pt x="14997" y="2083"/>
                    <a:pt x="14997" y="2181"/>
                  </a:cubicBezTo>
                  <a:cubicBezTo>
                    <a:pt x="14997" y="2279"/>
                    <a:pt x="15059" y="2358"/>
                    <a:pt x="15135" y="2358"/>
                  </a:cubicBezTo>
                  <a:cubicBezTo>
                    <a:pt x="15212" y="2358"/>
                    <a:pt x="15273" y="2279"/>
                    <a:pt x="15273" y="2181"/>
                  </a:cubicBezTo>
                  <a:cubicBezTo>
                    <a:pt x="15273" y="2083"/>
                    <a:pt x="15212" y="2003"/>
                    <a:pt x="15135" y="2003"/>
                  </a:cubicBezTo>
                  <a:close/>
                  <a:moveTo>
                    <a:pt x="15546" y="2003"/>
                  </a:moveTo>
                  <a:cubicBezTo>
                    <a:pt x="15470" y="2003"/>
                    <a:pt x="15407" y="2083"/>
                    <a:pt x="15407" y="2181"/>
                  </a:cubicBezTo>
                  <a:cubicBezTo>
                    <a:pt x="15407" y="2279"/>
                    <a:pt x="15470" y="2358"/>
                    <a:pt x="15546" y="2358"/>
                  </a:cubicBezTo>
                  <a:cubicBezTo>
                    <a:pt x="15623" y="2358"/>
                    <a:pt x="15684" y="2279"/>
                    <a:pt x="15684" y="2181"/>
                  </a:cubicBezTo>
                  <a:cubicBezTo>
                    <a:pt x="15684" y="2083"/>
                    <a:pt x="15623" y="2003"/>
                    <a:pt x="15546" y="2003"/>
                  </a:cubicBezTo>
                  <a:close/>
                  <a:moveTo>
                    <a:pt x="15957" y="2003"/>
                  </a:moveTo>
                  <a:cubicBezTo>
                    <a:pt x="15881" y="2003"/>
                    <a:pt x="15818" y="2083"/>
                    <a:pt x="15818" y="2181"/>
                  </a:cubicBezTo>
                  <a:cubicBezTo>
                    <a:pt x="15818" y="2279"/>
                    <a:pt x="15881" y="2358"/>
                    <a:pt x="15957" y="2358"/>
                  </a:cubicBezTo>
                  <a:cubicBezTo>
                    <a:pt x="16033" y="2358"/>
                    <a:pt x="16094" y="2279"/>
                    <a:pt x="16094" y="2181"/>
                  </a:cubicBezTo>
                  <a:cubicBezTo>
                    <a:pt x="16094" y="2083"/>
                    <a:pt x="16033" y="2003"/>
                    <a:pt x="15957" y="2003"/>
                  </a:cubicBezTo>
                  <a:close/>
                  <a:moveTo>
                    <a:pt x="16327" y="2003"/>
                  </a:moveTo>
                  <a:cubicBezTo>
                    <a:pt x="16250" y="2003"/>
                    <a:pt x="16188" y="2083"/>
                    <a:pt x="16188" y="2181"/>
                  </a:cubicBezTo>
                  <a:cubicBezTo>
                    <a:pt x="16188" y="2279"/>
                    <a:pt x="16250" y="2358"/>
                    <a:pt x="16327" y="2358"/>
                  </a:cubicBezTo>
                  <a:cubicBezTo>
                    <a:pt x="16403" y="2358"/>
                    <a:pt x="16464" y="2279"/>
                    <a:pt x="16464" y="2181"/>
                  </a:cubicBezTo>
                  <a:cubicBezTo>
                    <a:pt x="16464" y="2083"/>
                    <a:pt x="16403" y="2003"/>
                    <a:pt x="16327" y="2003"/>
                  </a:cubicBezTo>
                  <a:close/>
                  <a:moveTo>
                    <a:pt x="16738" y="2003"/>
                  </a:moveTo>
                  <a:cubicBezTo>
                    <a:pt x="16661" y="2003"/>
                    <a:pt x="16599" y="2083"/>
                    <a:pt x="16599" y="2181"/>
                  </a:cubicBezTo>
                  <a:cubicBezTo>
                    <a:pt x="16599" y="2279"/>
                    <a:pt x="16661" y="2358"/>
                    <a:pt x="16738" y="2358"/>
                  </a:cubicBezTo>
                  <a:cubicBezTo>
                    <a:pt x="16814" y="2358"/>
                    <a:pt x="16875" y="2279"/>
                    <a:pt x="16875" y="2181"/>
                  </a:cubicBezTo>
                  <a:cubicBezTo>
                    <a:pt x="16875" y="2083"/>
                    <a:pt x="16814" y="2003"/>
                    <a:pt x="16738" y="2003"/>
                  </a:cubicBezTo>
                  <a:close/>
                  <a:moveTo>
                    <a:pt x="17149" y="2003"/>
                  </a:moveTo>
                  <a:cubicBezTo>
                    <a:pt x="17072" y="2003"/>
                    <a:pt x="17010" y="2083"/>
                    <a:pt x="17010" y="2181"/>
                  </a:cubicBezTo>
                  <a:cubicBezTo>
                    <a:pt x="17010" y="2279"/>
                    <a:pt x="17072" y="2358"/>
                    <a:pt x="17149" y="2358"/>
                  </a:cubicBezTo>
                  <a:cubicBezTo>
                    <a:pt x="17225" y="2358"/>
                    <a:pt x="17286" y="2279"/>
                    <a:pt x="17286" y="2181"/>
                  </a:cubicBezTo>
                  <a:cubicBezTo>
                    <a:pt x="17286" y="2083"/>
                    <a:pt x="17225" y="2003"/>
                    <a:pt x="17149" y="2003"/>
                  </a:cubicBezTo>
                  <a:close/>
                  <a:moveTo>
                    <a:pt x="17518" y="2003"/>
                  </a:moveTo>
                  <a:cubicBezTo>
                    <a:pt x="17442" y="2003"/>
                    <a:pt x="17380" y="2083"/>
                    <a:pt x="17380" y="2181"/>
                  </a:cubicBezTo>
                  <a:cubicBezTo>
                    <a:pt x="17380" y="2279"/>
                    <a:pt x="17442" y="2358"/>
                    <a:pt x="17518" y="2358"/>
                  </a:cubicBezTo>
                  <a:cubicBezTo>
                    <a:pt x="17595" y="2358"/>
                    <a:pt x="17656" y="2279"/>
                    <a:pt x="17656" y="2181"/>
                  </a:cubicBezTo>
                  <a:cubicBezTo>
                    <a:pt x="17656" y="2083"/>
                    <a:pt x="17595" y="2003"/>
                    <a:pt x="17518" y="2003"/>
                  </a:cubicBezTo>
                  <a:close/>
                  <a:moveTo>
                    <a:pt x="17929" y="2003"/>
                  </a:moveTo>
                  <a:cubicBezTo>
                    <a:pt x="17853" y="2003"/>
                    <a:pt x="17791" y="2083"/>
                    <a:pt x="17791" y="2181"/>
                  </a:cubicBezTo>
                  <a:cubicBezTo>
                    <a:pt x="17791" y="2279"/>
                    <a:pt x="17853" y="2358"/>
                    <a:pt x="17929" y="2358"/>
                  </a:cubicBezTo>
                  <a:cubicBezTo>
                    <a:pt x="18005" y="2358"/>
                    <a:pt x="18067" y="2279"/>
                    <a:pt x="18067" y="2181"/>
                  </a:cubicBezTo>
                  <a:cubicBezTo>
                    <a:pt x="18067" y="2083"/>
                    <a:pt x="18005" y="2003"/>
                    <a:pt x="17929" y="2003"/>
                  </a:cubicBezTo>
                  <a:close/>
                  <a:moveTo>
                    <a:pt x="18299" y="2003"/>
                  </a:moveTo>
                  <a:cubicBezTo>
                    <a:pt x="18223" y="2003"/>
                    <a:pt x="18160" y="2083"/>
                    <a:pt x="18160" y="2181"/>
                  </a:cubicBezTo>
                  <a:cubicBezTo>
                    <a:pt x="18160" y="2279"/>
                    <a:pt x="18223" y="2358"/>
                    <a:pt x="18299" y="2358"/>
                  </a:cubicBezTo>
                  <a:cubicBezTo>
                    <a:pt x="18375" y="2358"/>
                    <a:pt x="18436" y="2279"/>
                    <a:pt x="18436" y="2181"/>
                  </a:cubicBezTo>
                  <a:cubicBezTo>
                    <a:pt x="18436" y="2083"/>
                    <a:pt x="18375" y="2003"/>
                    <a:pt x="18299" y="2003"/>
                  </a:cubicBezTo>
                  <a:close/>
                  <a:moveTo>
                    <a:pt x="18710" y="2003"/>
                  </a:moveTo>
                  <a:cubicBezTo>
                    <a:pt x="18634" y="2003"/>
                    <a:pt x="18571" y="2083"/>
                    <a:pt x="18571" y="2181"/>
                  </a:cubicBezTo>
                  <a:cubicBezTo>
                    <a:pt x="18571" y="2279"/>
                    <a:pt x="18634" y="2358"/>
                    <a:pt x="18710" y="2358"/>
                  </a:cubicBezTo>
                  <a:cubicBezTo>
                    <a:pt x="18786" y="2358"/>
                    <a:pt x="18847" y="2279"/>
                    <a:pt x="18847" y="2181"/>
                  </a:cubicBezTo>
                  <a:cubicBezTo>
                    <a:pt x="18847" y="2083"/>
                    <a:pt x="18786" y="2003"/>
                    <a:pt x="18710" y="2003"/>
                  </a:cubicBezTo>
                  <a:close/>
                  <a:moveTo>
                    <a:pt x="19121" y="2003"/>
                  </a:moveTo>
                  <a:cubicBezTo>
                    <a:pt x="19044" y="2003"/>
                    <a:pt x="18982" y="2083"/>
                    <a:pt x="18982" y="2181"/>
                  </a:cubicBezTo>
                  <a:cubicBezTo>
                    <a:pt x="18982" y="2279"/>
                    <a:pt x="19044" y="2358"/>
                    <a:pt x="19121" y="2358"/>
                  </a:cubicBezTo>
                  <a:cubicBezTo>
                    <a:pt x="19197" y="2358"/>
                    <a:pt x="19258" y="2279"/>
                    <a:pt x="19258" y="2181"/>
                  </a:cubicBezTo>
                  <a:cubicBezTo>
                    <a:pt x="19258" y="2083"/>
                    <a:pt x="19197" y="2003"/>
                    <a:pt x="19121" y="2003"/>
                  </a:cubicBezTo>
                  <a:close/>
                  <a:moveTo>
                    <a:pt x="19490" y="2003"/>
                  </a:moveTo>
                  <a:cubicBezTo>
                    <a:pt x="19414" y="2003"/>
                    <a:pt x="19352" y="2083"/>
                    <a:pt x="19352" y="2181"/>
                  </a:cubicBezTo>
                  <a:cubicBezTo>
                    <a:pt x="19352" y="2279"/>
                    <a:pt x="19414" y="2358"/>
                    <a:pt x="19490" y="2358"/>
                  </a:cubicBezTo>
                  <a:cubicBezTo>
                    <a:pt x="19567" y="2358"/>
                    <a:pt x="19628" y="2279"/>
                    <a:pt x="19628" y="2181"/>
                  </a:cubicBezTo>
                  <a:cubicBezTo>
                    <a:pt x="19628" y="2083"/>
                    <a:pt x="19567" y="2003"/>
                    <a:pt x="19490" y="2003"/>
                  </a:cubicBezTo>
                  <a:close/>
                  <a:moveTo>
                    <a:pt x="1741" y="2531"/>
                  </a:moveTo>
                  <a:cubicBezTo>
                    <a:pt x="1665" y="2531"/>
                    <a:pt x="1602" y="2611"/>
                    <a:pt x="1602" y="2708"/>
                  </a:cubicBezTo>
                  <a:cubicBezTo>
                    <a:pt x="1602" y="2806"/>
                    <a:pt x="1665" y="2885"/>
                    <a:pt x="1741" y="2885"/>
                  </a:cubicBezTo>
                  <a:cubicBezTo>
                    <a:pt x="1817" y="2885"/>
                    <a:pt x="1878" y="2806"/>
                    <a:pt x="1878" y="2708"/>
                  </a:cubicBezTo>
                  <a:cubicBezTo>
                    <a:pt x="1878" y="2611"/>
                    <a:pt x="1817" y="2531"/>
                    <a:pt x="1741" y="2531"/>
                  </a:cubicBezTo>
                  <a:close/>
                  <a:moveTo>
                    <a:pt x="2111" y="2531"/>
                  </a:moveTo>
                  <a:cubicBezTo>
                    <a:pt x="2035" y="2531"/>
                    <a:pt x="1972" y="2611"/>
                    <a:pt x="1972" y="2708"/>
                  </a:cubicBezTo>
                  <a:cubicBezTo>
                    <a:pt x="1972" y="2806"/>
                    <a:pt x="2035" y="2885"/>
                    <a:pt x="2111" y="2885"/>
                  </a:cubicBezTo>
                  <a:cubicBezTo>
                    <a:pt x="2187" y="2885"/>
                    <a:pt x="2248" y="2806"/>
                    <a:pt x="2248" y="2708"/>
                  </a:cubicBezTo>
                  <a:cubicBezTo>
                    <a:pt x="2248" y="2611"/>
                    <a:pt x="2187" y="2531"/>
                    <a:pt x="2111" y="2531"/>
                  </a:cubicBezTo>
                  <a:close/>
                  <a:moveTo>
                    <a:pt x="2522" y="2531"/>
                  </a:moveTo>
                  <a:cubicBezTo>
                    <a:pt x="2445" y="2531"/>
                    <a:pt x="2383" y="2611"/>
                    <a:pt x="2383" y="2708"/>
                  </a:cubicBezTo>
                  <a:cubicBezTo>
                    <a:pt x="2383" y="2806"/>
                    <a:pt x="2445" y="2885"/>
                    <a:pt x="2522" y="2885"/>
                  </a:cubicBezTo>
                  <a:cubicBezTo>
                    <a:pt x="2598" y="2885"/>
                    <a:pt x="2659" y="2806"/>
                    <a:pt x="2659" y="2708"/>
                  </a:cubicBezTo>
                  <a:cubicBezTo>
                    <a:pt x="2659" y="2611"/>
                    <a:pt x="2598" y="2531"/>
                    <a:pt x="2522" y="2531"/>
                  </a:cubicBezTo>
                  <a:close/>
                  <a:moveTo>
                    <a:pt x="2891" y="2531"/>
                  </a:moveTo>
                  <a:cubicBezTo>
                    <a:pt x="2815" y="2531"/>
                    <a:pt x="2753" y="2611"/>
                    <a:pt x="2753" y="2708"/>
                  </a:cubicBezTo>
                  <a:cubicBezTo>
                    <a:pt x="2753" y="2806"/>
                    <a:pt x="2815" y="2885"/>
                    <a:pt x="2891" y="2885"/>
                  </a:cubicBezTo>
                  <a:cubicBezTo>
                    <a:pt x="2968" y="2885"/>
                    <a:pt x="3029" y="2806"/>
                    <a:pt x="3029" y="2708"/>
                  </a:cubicBezTo>
                  <a:cubicBezTo>
                    <a:pt x="3029" y="2611"/>
                    <a:pt x="2968" y="2531"/>
                    <a:pt x="2891" y="2531"/>
                  </a:cubicBezTo>
                  <a:close/>
                  <a:moveTo>
                    <a:pt x="3302" y="2531"/>
                  </a:moveTo>
                  <a:cubicBezTo>
                    <a:pt x="3226" y="2531"/>
                    <a:pt x="3164" y="2611"/>
                    <a:pt x="3164" y="2708"/>
                  </a:cubicBezTo>
                  <a:cubicBezTo>
                    <a:pt x="3164" y="2806"/>
                    <a:pt x="3226" y="2885"/>
                    <a:pt x="3302" y="2885"/>
                  </a:cubicBezTo>
                  <a:cubicBezTo>
                    <a:pt x="3379" y="2885"/>
                    <a:pt x="3440" y="2806"/>
                    <a:pt x="3440" y="2708"/>
                  </a:cubicBezTo>
                  <a:cubicBezTo>
                    <a:pt x="3440" y="2611"/>
                    <a:pt x="3379" y="2531"/>
                    <a:pt x="3302" y="2531"/>
                  </a:cubicBezTo>
                  <a:close/>
                  <a:moveTo>
                    <a:pt x="3713" y="2531"/>
                  </a:moveTo>
                  <a:cubicBezTo>
                    <a:pt x="3637" y="2531"/>
                    <a:pt x="3575" y="2611"/>
                    <a:pt x="3575" y="2708"/>
                  </a:cubicBezTo>
                  <a:cubicBezTo>
                    <a:pt x="3575" y="2806"/>
                    <a:pt x="3637" y="2885"/>
                    <a:pt x="3713" y="2885"/>
                  </a:cubicBezTo>
                  <a:cubicBezTo>
                    <a:pt x="3790" y="2885"/>
                    <a:pt x="3851" y="2806"/>
                    <a:pt x="3851" y="2708"/>
                  </a:cubicBezTo>
                  <a:cubicBezTo>
                    <a:pt x="3851" y="2611"/>
                    <a:pt x="3790" y="2531"/>
                    <a:pt x="3713" y="2531"/>
                  </a:cubicBezTo>
                  <a:close/>
                  <a:moveTo>
                    <a:pt x="4083" y="2531"/>
                  </a:moveTo>
                  <a:cubicBezTo>
                    <a:pt x="4007" y="2531"/>
                    <a:pt x="3944" y="2611"/>
                    <a:pt x="3944" y="2708"/>
                  </a:cubicBezTo>
                  <a:cubicBezTo>
                    <a:pt x="3944" y="2806"/>
                    <a:pt x="4007" y="2885"/>
                    <a:pt x="4083" y="2885"/>
                  </a:cubicBezTo>
                  <a:cubicBezTo>
                    <a:pt x="4159" y="2885"/>
                    <a:pt x="4220" y="2806"/>
                    <a:pt x="4220" y="2708"/>
                  </a:cubicBezTo>
                  <a:cubicBezTo>
                    <a:pt x="4220" y="2611"/>
                    <a:pt x="4159" y="2531"/>
                    <a:pt x="4083" y="2531"/>
                  </a:cubicBezTo>
                  <a:close/>
                  <a:moveTo>
                    <a:pt x="4494" y="2531"/>
                  </a:moveTo>
                  <a:cubicBezTo>
                    <a:pt x="4418" y="2531"/>
                    <a:pt x="4355" y="2611"/>
                    <a:pt x="4355" y="2708"/>
                  </a:cubicBezTo>
                  <a:cubicBezTo>
                    <a:pt x="4355" y="2806"/>
                    <a:pt x="4418" y="2885"/>
                    <a:pt x="4494" y="2885"/>
                  </a:cubicBezTo>
                  <a:cubicBezTo>
                    <a:pt x="4570" y="2885"/>
                    <a:pt x="4631" y="2806"/>
                    <a:pt x="4631" y="2708"/>
                  </a:cubicBezTo>
                  <a:cubicBezTo>
                    <a:pt x="4631" y="2611"/>
                    <a:pt x="4570" y="2531"/>
                    <a:pt x="4494" y="2531"/>
                  </a:cubicBezTo>
                  <a:close/>
                  <a:moveTo>
                    <a:pt x="4864" y="2531"/>
                  </a:moveTo>
                  <a:cubicBezTo>
                    <a:pt x="4787" y="2531"/>
                    <a:pt x="4725" y="2611"/>
                    <a:pt x="4725" y="2708"/>
                  </a:cubicBezTo>
                  <a:cubicBezTo>
                    <a:pt x="4725" y="2806"/>
                    <a:pt x="4787" y="2885"/>
                    <a:pt x="4864" y="2885"/>
                  </a:cubicBezTo>
                  <a:cubicBezTo>
                    <a:pt x="4940" y="2885"/>
                    <a:pt x="5001" y="2806"/>
                    <a:pt x="5001" y="2708"/>
                  </a:cubicBezTo>
                  <a:cubicBezTo>
                    <a:pt x="5001" y="2611"/>
                    <a:pt x="4940" y="2531"/>
                    <a:pt x="4864" y="2531"/>
                  </a:cubicBezTo>
                  <a:close/>
                  <a:moveTo>
                    <a:pt x="5274" y="2531"/>
                  </a:moveTo>
                  <a:cubicBezTo>
                    <a:pt x="5198" y="2531"/>
                    <a:pt x="5136" y="2611"/>
                    <a:pt x="5136" y="2708"/>
                  </a:cubicBezTo>
                  <a:cubicBezTo>
                    <a:pt x="5136" y="2806"/>
                    <a:pt x="5198" y="2885"/>
                    <a:pt x="5274" y="2885"/>
                  </a:cubicBezTo>
                  <a:cubicBezTo>
                    <a:pt x="5351" y="2885"/>
                    <a:pt x="5412" y="2806"/>
                    <a:pt x="5412" y="2708"/>
                  </a:cubicBezTo>
                  <a:cubicBezTo>
                    <a:pt x="5412" y="2611"/>
                    <a:pt x="5351" y="2531"/>
                    <a:pt x="5274" y="2531"/>
                  </a:cubicBezTo>
                  <a:close/>
                  <a:moveTo>
                    <a:pt x="5685" y="2531"/>
                  </a:moveTo>
                  <a:cubicBezTo>
                    <a:pt x="5609" y="2531"/>
                    <a:pt x="5547" y="2610"/>
                    <a:pt x="5547" y="2708"/>
                  </a:cubicBezTo>
                  <a:cubicBezTo>
                    <a:pt x="5547" y="2806"/>
                    <a:pt x="5609" y="2885"/>
                    <a:pt x="5685" y="2885"/>
                  </a:cubicBezTo>
                  <a:cubicBezTo>
                    <a:pt x="5762" y="2885"/>
                    <a:pt x="5823" y="2806"/>
                    <a:pt x="5823" y="2708"/>
                  </a:cubicBezTo>
                  <a:cubicBezTo>
                    <a:pt x="5823" y="2610"/>
                    <a:pt x="5762" y="2531"/>
                    <a:pt x="5685" y="2531"/>
                  </a:cubicBezTo>
                  <a:close/>
                  <a:moveTo>
                    <a:pt x="6055" y="2531"/>
                  </a:moveTo>
                  <a:cubicBezTo>
                    <a:pt x="5979" y="2531"/>
                    <a:pt x="5916" y="2610"/>
                    <a:pt x="5916" y="2708"/>
                  </a:cubicBezTo>
                  <a:cubicBezTo>
                    <a:pt x="5916" y="2806"/>
                    <a:pt x="5979" y="2885"/>
                    <a:pt x="6055" y="2885"/>
                  </a:cubicBezTo>
                  <a:cubicBezTo>
                    <a:pt x="6132" y="2885"/>
                    <a:pt x="6193" y="2806"/>
                    <a:pt x="6193" y="2708"/>
                  </a:cubicBezTo>
                  <a:cubicBezTo>
                    <a:pt x="6193" y="2610"/>
                    <a:pt x="6132" y="2531"/>
                    <a:pt x="6055" y="2531"/>
                  </a:cubicBezTo>
                  <a:close/>
                  <a:moveTo>
                    <a:pt x="6425" y="2531"/>
                  </a:moveTo>
                  <a:cubicBezTo>
                    <a:pt x="6349" y="2531"/>
                    <a:pt x="6286" y="2610"/>
                    <a:pt x="6286" y="2708"/>
                  </a:cubicBezTo>
                  <a:cubicBezTo>
                    <a:pt x="6286" y="2806"/>
                    <a:pt x="6349" y="2885"/>
                    <a:pt x="6425" y="2885"/>
                  </a:cubicBezTo>
                  <a:cubicBezTo>
                    <a:pt x="6501" y="2885"/>
                    <a:pt x="6562" y="2806"/>
                    <a:pt x="6562" y="2708"/>
                  </a:cubicBezTo>
                  <a:cubicBezTo>
                    <a:pt x="6562" y="2610"/>
                    <a:pt x="6501" y="2531"/>
                    <a:pt x="6425" y="2531"/>
                  </a:cubicBezTo>
                  <a:close/>
                  <a:moveTo>
                    <a:pt x="6836" y="2531"/>
                  </a:moveTo>
                  <a:cubicBezTo>
                    <a:pt x="6759" y="2531"/>
                    <a:pt x="6697" y="2610"/>
                    <a:pt x="6697" y="2708"/>
                  </a:cubicBezTo>
                  <a:cubicBezTo>
                    <a:pt x="6697" y="2806"/>
                    <a:pt x="6759" y="2885"/>
                    <a:pt x="6836" y="2885"/>
                  </a:cubicBezTo>
                  <a:cubicBezTo>
                    <a:pt x="6912" y="2885"/>
                    <a:pt x="6973" y="2806"/>
                    <a:pt x="6973" y="2708"/>
                  </a:cubicBezTo>
                  <a:cubicBezTo>
                    <a:pt x="6973" y="2610"/>
                    <a:pt x="6912" y="2531"/>
                    <a:pt x="6836" y="2531"/>
                  </a:cubicBezTo>
                  <a:close/>
                  <a:moveTo>
                    <a:pt x="7247" y="2531"/>
                  </a:moveTo>
                  <a:cubicBezTo>
                    <a:pt x="7170" y="2531"/>
                    <a:pt x="7108" y="2610"/>
                    <a:pt x="7108" y="2708"/>
                  </a:cubicBezTo>
                  <a:cubicBezTo>
                    <a:pt x="7108" y="2806"/>
                    <a:pt x="7170" y="2885"/>
                    <a:pt x="7247" y="2885"/>
                  </a:cubicBezTo>
                  <a:cubicBezTo>
                    <a:pt x="7323" y="2885"/>
                    <a:pt x="7384" y="2806"/>
                    <a:pt x="7384" y="2708"/>
                  </a:cubicBezTo>
                  <a:cubicBezTo>
                    <a:pt x="7384" y="2610"/>
                    <a:pt x="7323" y="2531"/>
                    <a:pt x="7247" y="2531"/>
                  </a:cubicBezTo>
                  <a:close/>
                  <a:moveTo>
                    <a:pt x="7616" y="2531"/>
                  </a:moveTo>
                  <a:cubicBezTo>
                    <a:pt x="7540" y="2531"/>
                    <a:pt x="7478" y="2610"/>
                    <a:pt x="7478" y="2708"/>
                  </a:cubicBezTo>
                  <a:cubicBezTo>
                    <a:pt x="7478" y="2806"/>
                    <a:pt x="7540" y="2885"/>
                    <a:pt x="7616" y="2885"/>
                  </a:cubicBezTo>
                  <a:cubicBezTo>
                    <a:pt x="7693" y="2885"/>
                    <a:pt x="7754" y="2806"/>
                    <a:pt x="7754" y="2708"/>
                  </a:cubicBezTo>
                  <a:cubicBezTo>
                    <a:pt x="7754" y="2610"/>
                    <a:pt x="7693" y="2531"/>
                    <a:pt x="7616" y="2531"/>
                  </a:cubicBezTo>
                  <a:close/>
                  <a:moveTo>
                    <a:pt x="8027" y="2531"/>
                  </a:moveTo>
                  <a:cubicBezTo>
                    <a:pt x="7951" y="2531"/>
                    <a:pt x="7889" y="2610"/>
                    <a:pt x="7889" y="2708"/>
                  </a:cubicBezTo>
                  <a:cubicBezTo>
                    <a:pt x="7889" y="2806"/>
                    <a:pt x="7951" y="2885"/>
                    <a:pt x="8027" y="2885"/>
                  </a:cubicBezTo>
                  <a:cubicBezTo>
                    <a:pt x="8104" y="2885"/>
                    <a:pt x="8165" y="2806"/>
                    <a:pt x="8165" y="2708"/>
                  </a:cubicBezTo>
                  <a:cubicBezTo>
                    <a:pt x="8165" y="2610"/>
                    <a:pt x="8104" y="2531"/>
                    <a:pt x="8027" y="2531"/>
                  </a:cubicBezTo>
                  <a:close/>
                  <a:moveTo>
                    <a:pt x="8438" y="2531"/>
                  </a:moveTo>
                  <a:cubicBezTo>
                    <a:pt x="8362" y="2531"/>
                    <a:pt x="8299" y="2610"/>
                    <a:pt x="8299" y="2708"/>
                  </a:cubicBezTo>
                  <a:cubicBezTo>
                    <a:pt x="8299" y="2806"/>
                    <a:pt x="8362" y="2885"/>
                    <a:pt x="8438" y="2885"/>
                  </a:cubicBezTo>
                  <a:cubicBezTo>
                    <a:pt x="8515" y="2885"/>
                    <a:pt x="8576" y="2806"/>
                    <a:pt x="8576" y="2708"/>
                  </a:cubicBezTo>
                  <a:cubicBezTo>
                    <a:pt x="8576" y="2610"/>
                    <a:pt x="8515" y="2531"/>
                    <a:pt x="8438" y="2531"/>
                  </a:cubicBezTo>
                  <a:close/>
                  <a:moveTo>
                    <a:pt x="8808" y="2531"/>
                  </a:moveTo>
                  <a:cubicBezTo>
                    <a:pt x="8732" y="2531"/>
                    <a:pt x="8669" y="2610"/>
                    <a:pt x="8669" y="2708"/>
                  </a:cubicBezTo>
                  <a:cubicBezTo>
                    <a:pt x="8669" y="2806"/>
                    <a:pt x="8732" y="2885"/>
                    <a:pt x="8808" y="2885"/>
                  </a:cubicBezTo>
                  <a:cubicBezTo>
                    <a:pt x="8884" y="2885"/>
                    <a:pt x="8945" y="2806"/>
                    <a:pt x="8945" y="2708"/>
                  </a:cubicBezTo>
                  <a:cubicBezTo>
                    <a:pt x="8945" y="2610"/>
                    <a:pt x="8884" y="2531"/>
                    <a:pt x="8808" y="2531"/>
                  </a:cubicBezTo>
                  <a:close/>
                  <a:moveTo>
                    <a:pt x="9219" y="2531"/>
                  </a:moveTo>
                  <a:cubicBezTo>
                    <a:pt x="9142" y="2531"/>
                    <a:pt x="9080" y="2610"/>
                    <a:pt x="9080" y="2708"/>
                  </a:cubicBezTo>
                  <a:cubicBezTo>
                    <a:pt x="9080" y="2806"/>
                    <a:pt x="9142" y="2885"/>
                    <a:pt x="9219" y="2885"/>
                  </a:cubicBezTo>
                  <a:cubicBezTo>
                    <a:pt x="9295" y="2885"/>
                    <a:pt x="9356" y="2806"/>
                    <a:pt x="9356" y="2708"/>
                  </a:cubicBezTo>
                  <a:cubicBezTo>
                    <a:pt x="9356" y="2610"/>
                    <a:pt x="9295" y="2531"/>
                    <a:pt x="9219" y="2531"/>
                  </a:cubicBezTo>
                  <a:close/>
                  <a:moveTo>
                    <a:pt x="9589" y="2531"/>
                  </a:moveTo>
                  <a:cubicBezTo>
                    <a:pt x="9512" y="2531"/>
                    <a:pt x="9450" y="2610"/>
                    <a:pt x="9450" y="2708"/>
                  </a:cubicBezTo>
                  <a:cubicBezTo>
                    <a:pt x="9450" y="2806"/>
                    <a:pt x="9512" y="2885"/>
                    <a:pt x="9589" y="2885"/>
                  </a:cubicBezTo>
                  <a:cubicBezTo>
                    <a:pt x="9665" y="2885"/>
                    <a:pt x="9726" y="2806"/>
                    <a:pt x="9726" y="2708"/>
                  </a:cubicBezTo>
                  <a:cubicBezTo>
                    <a:pt x="9726" y="2610"/>
                    <a:pt x="9665" y="2531"/>
                    <a:pt x="9589" y="2531"/>
                  </a:cubicBezTo>
                  <a:close/>
                  <a:moveTo>
                    <a:pt x="9999" y="2531"/>
                  </a:moveTo>
                  <a:cubicBezTo>
                    <a:pt x="9923" y="2531"/>
                    <a:pt x="9861" y="2610"/>
                    <a:pt x="9861" y="2708"/>
                  </a:cubicBezTo>
                  <a:cubicBezTo>
                    <a:pt x="9861" y="2806"/>
                    <a:pt x="9923" y="2885"/>
                    <a:pt x="9999" y="2885"/>
                  </a:cubicBezTo>
                  <a:cubicBezTo>
                    <a:pt x="10076" y="2885"/>
                    <a:pt x="10137" y="2806"/>
                    <a:pt x="10137" y="2708"/>
                  </a:cubicBezTo>
                  <a:cubicBezTo>
                    <a:pt x="10137" y="2610"/>
                    <a:pt x="10076" y="2531"/>
                    <a:pt x="9999" y="2531"/>
                  </a:cubicBezTo>
                  <a:close/>
                  <a:moveTo>
                    <a:pt x="10410" y="2531"/>
                  </a:moveTo>
                  <a:cubicBezTo>
                    <a:pt x="10334" y="2531"/>
                    <a:pt x="10272" y="2610"/>
                    <a:pt x="10272" y="2708"/>
                  </a:cubicBezTo>
                  <a:cubicBezTo>
                    <a:pt x="10272" y="2806"/>
                    <a:pt x="10334" y="2885"/>
                    <a:pt x="10410" y="2885"/>
                  </a:cubicBezTo>
                  <a:cubicBezTo>
                    <a:pt x="10487" y="2885"/>
                    <a:pt x="10548" y="2806"/>
                    <a:pt x="10548" y="2708"/>
                  </a:cubicBezTo>
                  <a:cubicBezTo>
                    <a:pt x="10548" y="2610"/>
                    <a:pt x="10487" y="2531"/>
                    <a:pt x="10410" y="2531"/>
                  </a:cubicBezTo>
                  <a:close/>
                  <a:moveTo>
                    <a:pt x="10780" y="2531"/>
                  </a:moveTo>
                  <a:cubicBezTo>
                    <a:pt x="10704" y="2531"/>
                    <a:pt x="10641" y="2610"/>
                    <a:pt x="10641" y="2708"/>
                  </a:cubicBezTo>
                  <a:cubicBezTo>
                    <a:pt x="10641" y="2806"/>
                    <a:pt x="10704" y="2885"/>
                    <a:pt x="10780" y="2885"/>
                  </a:cubicBezTo>
                  <a:cubicBezTo>
                    <a:pt x="10856" y="2885"/>
                    <a:pt x="10917" y="2806"/>
                    <a:pt x="10917" y="2708"/>
                  </a:cubicBezTo>
                  <a:cubicBezTo>
                    <a:pt x="10917" y="2610"/>
                    <a:pt x="10856" y="2531"/>
                    <a:pt x="10780" y="2531"/>
                  </a:cubicBezTo>
                  <a:close/>
                  <a:moveTo>
                    <a:pt x="11191" y="2531"/>
                  </a:moveTo>
                  <a:cubicBezTo>
                    <a:pt x="11115" y="2531"/>
                    <a:pt x="11052" y="2610"/>
                    <a:pt x="11052" y="2708"/>
                  </a:cubicBezTo>
                  <a:cubicBezTo>
                    <a:pt x="11052" y="2806"/>
                    <a:pt x="11115" y="2885"/>
                    <a:pt x="11191" y="2885"/>
                  </a:cubicBezTo>
                  <a:cubicBezTo>
                    <a:pt x="11267" y="2885"/>
                    <a:pt x="11328" y="2806"/>
                    <a:pt x="11328" y="2708"/>
                  </a:cubicBezTo>
                  <a:cubicBezTo>
                    <a:pt x="11328" y="2610"/>
                    <a:pt x="11267" y="2531"/>
                    <a:pt x="11191" y="2531"/>
                  </a:cubicBezTo>
                  <a:close/>
                  <a:moveTo>
                    <a:pt x="11602" y="2531"/>
                  </a:moveTo>
                  <a:cubicBezTo>
                    <a:pt x="11525" y="2531"/>
                    <a:pt x="11463" y="2610"/>
                    <a:pt x="11463" y="2708"/>
                  </a:cubicBezTo>
                  <a:cubicBezTo>
                    <a:pt x="11463" y="2806"/>
                    <a:pt x="11525" y="2885"/>
                    <a:pt x="11602" y="2885"/>
                  </a:cubicBezTo>
                  <a:cubicBezTo>
                    <a:pt x="11678" y="2885"/>
                    <a:pt x="11739" y="2806"/>
                    <a:pt x="11739" y="2708"/>
                  </a:cubicBezTo>
                  <a:cubicBezTo>
                    <a:pt x="11739" y="2610"/>
                    <a:pt x="11678" y="2531"/>
                    <a:pt x="11602" y="2531"/>
                  </a:cubicBezTo>
                  <a:close/>
                  <a:moveTo>
                    <a:pt x="11972" y="2531"/>
                  </a:moveTo>
                  <a:cubicBezTo>
                    <a:pt x="11895" y="2531"/>
                    <a:pt x="11833" y="2610"/>
                    <a:pt x="11833" y="2708"/>
                  </a:cubicBezTo>
                  <a:cubicBezTo>
                    <a:pt x="11833" y="2806"/>
                    <a:pt x="11895" y="2885"/>
                    <a:pt x="11972" y="2885"/>
                  </a:cubicBezTo>
                  <a:cubicBezTo>
                    <a:pt x="12048" y="2885"/>
                    <a:pt x="12109" y="2806"/>
                    <a:pt x="12109" y="2708"/>
                  </a:cubicBezTo>
                  <a:cubicBezTo>
                    <a:pt x="12109" y="2610"/>
                    <a:pt x="12048" y="2531"/>
                    <a:pt x="11972" y="2531"/>
                  </a:cubicBezTo>
                  <a:close/>
                  <a:moveTo>
                    <a:pt x="12382" y="2531"/>
                  </a:moveTo>
                  <a:cubicBezTo>
                    <a:pt x="12306" y="2531"/>
                    <a:pt x="12244" y="2610"/>
                    <a:pt x="12244" y="2708"/>
                  </a:cubicBezTo>
                  <a:cubicBezTo>
                    <a:pt x="12244" y="2806"/>
                    <a:pt x="12306" y="2885"/>
                    <a:pt x="12382" y="2885"/>
                  </a:cubicBezTo>
                  <a:cubicBezTo>
                    <a:pt x="12459" y="2885"/>
                    <a:pt x="12520" y="2806"/>
                    <a:pt x="12520" y="2708"/>
                  </a:cubicBezTo>
                  <a:cubicBezTo>
                    <a:pt x="12520" y="2610"/>
                    <a:pt x="12459" y="2531"/>
                    <a:pt x="12382" y="2531"/>
                  </a:cubicBezTo>
                  <a:close/>
                  <a:moveTo>
                    <a:pt x="12793" y="2531"/>
                  </a:moveTo>
                  <a:cubicBezTo>
                    <a:pt x="12717" y="2531"/>
                    <a:pt x="12655" y="2610"/>
                    <a:pt x="12655" y="2708"/>
                  </a:cubicBezTo>
                  <a:cubicBezTo>
                    <a:pt x="12655" y="2806"/>
                    <a:pt x="12717" y="2885"/>
                    <a:pt x="12793" y="2885"/>
                  </a:cubicBezTo>
                  <a:cubicBezTo>
                    <a:pt x="12869" y="2885"/>
                    <a:pt x="12931" y="2806"/>
                    <a:pt x="12931" y="2708"/>
                  </a:cubicBezTo>
                  <a:cubicBezTo>
                    <a:pt x="12931" y="2610"/>
                    <a:pt x="12869" y="2531"/>
                    <a:pt x="12793" y="2531"/>
                  </a:cubicBezTo>
                  <a:close/>
                  <a:moveTo>
                    <a:pt x="13163" y="2531"/>
                  </a:moveTo>
                  <a:cubicBezTo>
                    <a:pt x="13087" y="2531"/>
                    <a:pt x="13024" y="2610"/>
                    <a:pt x="13024" y="2708"/>
                  </a:cubicBezTo>
                  <a:cubicBezTo>
                    <a:pt x="13024" y="2806"/>
                    <a:pt x="13087" y="2885"/>
                    <a:pt x="13163" y="2885"/>
                  </a:cubicBezTo>
                  <a:cubicBezTo>
                    <a:pt x="13239" y="2885"/>
                    <a:pt x="13301" y="2806"/>
                    <a:pt x="13301" y="2708"/>
                  </a:cubicBezTo>
                  <a:cubicBezTo>
                    <a:pt x="13301" y="2610"/>
                    <a:pt x="13239" y="2531"/>
                    <a:pt x="13163" y="2531"/>
                  </a:cubicBezTo>
                  <a:close/>
                  <a:moveTo>
                    <a:pt x="13574" y="2531"/>
                  </a:moveTo>
                  <a:cubicBezTo>
                    <a:pt x="13498" y="2531"/>
                    <a:pt x="13435" y="2610"/>
                    <a:pt x="13435" y="2708"/>
                  </a:cubicBezTo>
                  <a:cubicBezTo>
                    <a:pt x="13435" y="2806"/>
                    <a:pt x="13498" y="2885"/>
                    <a:pt x="13574" y="2885"/>
                  </a:cubicBezTo>
                  <a:cubicBezTo>
                    <a:pt x="13650" y="2885"/>
                    <a:pt x="13711" y="2806"/>
                    <a:pt x="13711" y="2708"/>
                  </a:cubicBezTo>
                  <a:cubicBezTo>
                    <a:pt x="13711" y="2610"/>
                    <a:pt x="13650" y="2531"/>
                    <a:pt x="13574" y="2531"/>
                  </a:cubicBezTo>
                  <a:close/>
                  <a:moveTo>
                    <a:pt x="13944" y="2531"/>
                  </a:moveTo>
                  <a:cubicBezTo>
                    <a:pt x="13868" y="2531"/>
                    <a:pt x="13805" y="2610"/>
                    <a:pt x="13805" y="2708"/>
                  </a:cubicBezTo>
                  <a:cubicBezTo>
                    <a:pt x="13805" y="2806"/>
                    <a:pt x="13868" y="2885"/>
                    <a:pt x="13944" y="2885"/>
                  </a:cubicBezTo>
                  <a:cubicBezTo>
                    <a:pt x="14020" y="2885"/>
                    <a:pt x="14081" y="2806"/>
                    <a:pt x="14081" y="2708"/>
                  </a:cubicBezTo>
                  <a:cubicBezTo>
                    <a:pt x="14081" y="2610"/>
                    <a:pt x="14020" y="2531"/>
                    <a:pt x="13944" y="2531"/>
                  </a:cubicBezTo>
                  <a:close/>
                  <a:moveTo>
                    <a:pt x="14355" y="2531"/>
                  </a:moveTo>
                  <a:cubicBezTo>
                    <a:pt x="14278" y="2531"/>
                    <a:pt x="14216" y="2610"/>
                    <a:pt x="14216" y="2708"/>
                  </a:cubicBezTo>
                  <a:cubicBezTo>
                    <a:pt x="14216" y="2806"/>
                    <a:pt x="14278" y="2885"/>
                    <a:pt x="14355" y="2885"/>
                  </a:cubicBezTo>
                  <a:cubicBezTo>
                    <a:pt x="14431" y="2885"/>
                    <a:pt x="14492" y="2806"/>
                    <a:pt x="14492" y="2708"/>
                  </a:cubicBezTo>
                  <a:cubicBezTo>
                    <a:pt x="14492" y="2610"/>
                    <a:pt x="14431" y="2531"/>
                    <a:pt x="14355" y="2531"/>
                  </a:cubicBezTo>
                  <a:close/>
                  <a:moveTo>
                    <a:pt x="14765" y="2531"/>
                  </a:moveTo>
                  <a:cubicBezTo>
                    <a:pt x="14689" y="2531"/>
                    <a:pt x="14627" y="2610"/>
                    <a:pt x="14627" y="2708"/>
                  </a:cubicBezTo>
                  <a:cubicBezTo>
                    <a:pt x="14627" y="2806"/>
                    <a:pt x="14689" y="2885"/>
                    <a:pt x="14765" y="2885"/>
                  </a:cubicBezTo>
                  <a:cubicBezTo>
                    <a:pt x="14842" y="2885"/>
                    <a:pt x="14903" y="2806"/>
                    <a:pt x="14903" y="2708"/>
                  </a:cubicBezTo>
                  <a:cubicBezTo>
                    <a:pt x="14903" y="2610"/>
                    <a:pt x="14842" y="2531"/>
                    <a:pt x="14765" y="2531"/>
                  </a:cubicBezTo>
                  <a:close/>
                  <a:moveTo>
                    <a:pt x="15176" y="2531"/>
                  </a:moveTo>
                  <a:cubicBezTo>
                    <a:pt x="15100" y="2531"/>
                    <a:pt x="15038" y="2610"/>
                    <a:pt x="15038" y="2708"/>
                  </a:cubicBezTo>
                  <a:cubicBezTo>
                    <a:pt x="15038" y="2806"/>
                    <a:pt x="15100" y="2885"/>
                    <a:pt x="15176" y="2885"/>
                  </a:cubicBezTo>
                  <a:cubicBezTo>
                    <a:pt x="15253" y="2885"/>
                    <a:pt x="15314" y="2806"/>
                    <a:pt x="15314" y="2708"/>
                  </a:cubicBezTo>
                  <a:cubicBezTo>
                    <a:pt x="15314" y="2610"/>
                    <a:pt x="15253" y="2531"/>
                    <a:pt x="15176" y="2531"/>
                  </a:cubicBezTo>
                  <a:close/>
                  <a:moveTo>
                    <a:pt x="15546" y="2531"/>
                  </a:moveTo>
                  <a:cubicBezTo>
                    <a:pt x="15470" y="2531"/>
                    <a:pt x="15407" y="2610"/>
                    <a:pt x="15407" y="2708"/>
                  </a:cubicBezTo>
                  <a:cubicBezTo>
                    <a:pt x="15407" y="2806"/>
                    <a:pt x="15470" y="2885"/>
                    <a:pt x="15546" y="2885"/>
                  </a:cubicBezTo>
                  <a:cubicBezTo>
                    <a:pt x="15623" y="2885"/>
                    <a:pt x="15684" y="2806"/>
                    <a:pt x="15684" y="2708"/>
                  </a:cubicBezTo>
                  <a:cubicBezTo>
                    <a:pt x="15684" y="2610"/>
                    <a:pt x="15623" y="2531"/>
                    <a:pt x="15546" y="2531"/>
                  </a:cubicBezTo>
                  <a:close/>
                  <a:moveTo>
                    <a:pt x="15957" y="2531"/>
                  </a:moveTo>
                  <a:cubicBezTo>
                    <a:pt x="15881" y="2531"/>
                    <a:pt x="15818" y="2610"/>
                    <a:pt x="15818" y="2708"/>
                  </a:cubicBezTo>
                  <a:cubicBezTo>
                    <a:pt x="15818" y="2806"/>
                    <a:pt x="15881" y="2885"/>
                    <a:pt x="15957" y="2885"/>
                  </a:cubicBezTo>
                  <a:cubicBezTo>
                    <a:pt x="16033" y="2885"/>
                    <a:pt x="16094" y="2806"/>
                    <a:pt x="16094" y="2708"/>
                  </a:cubicBezTo>
                  <a:cubicBezTo>
                    <a:pt x="16094" y="2610"/>
                    <a:pt x="16033" y="2531"/>
                    <a:pt x="15957" y="2531"/>
                  </a:cubicBezTo>
                  <a:close/>
                  <a:moveTo>
                    <a:pt x="16327" y="2531"/>
                  </a:moveTo>
                  <a:cubicBezTo>
                    <a:pt x="16251" y="2531"/>
                    <a:pt x="16188" y="2610"/>
                    <a:pt x="16188" y="2708"/>
                  </a:cubicBezTo>
                  <a:cubicBezTo>
                    <a:pt x="16188" y="2806"/>
                    <a:pt x="16251" y="2885"/>
                    <a:pt x="16327" y="2885"/>
                  </a:cubicBezTo>
                  <a:cubicBezTo>
                    <a:pt x="16403" y="2885"/>
                    <a:pt x="16464" y="2806"/>
                    <a:pt x="16464" y="2708"/>
                  </a:cubicBezTo>
                  <a:cubicBezTo>
                    <a:pt x="16464" y="2610"/>
                    <a:pt x="16403" y="2531"/>
                    <a:pt x="16327" y="2531"/>
                  </a:cubicBezTo>
                  <a:close/>
                  <a:moveTo>
                    <a:pt x="16738" y="2531"/>
                  </a:moveTo>
                  <a:cubicBezTo>
                    <a:pt x="16661" y="2531"/>
                    <a:pt x="16599" y="2610"/>
                    <a:pt x="16599" y="2708"/>
                  </a:cubicBezTo>
                  <a:cubicBezTo>
                    <a:pt x="16599" y="2806"/>
                    <a:pt x="16661" y="2885"/>
                    <a:pt x="16738" y="2885"/>
                  </a:cubicBezTo>
                  <a:cubicBezTo>
                    <a:pt x="16814" y="2885"/>
                    <a:pt x="16875" y="2806"/>
                    <a:pt x="16875" y="2708"/>
                  </a:cubicBezTo>
                  <a:cubicBezTo>
                    <a:pt x="16875" y="2610"/>
                    <a:pt x="16814" y="2531"/>
                    <a:pt x="16738" y="2531"/>
                  </a:cubicBezTo>
                  <a:close/>
                  <a:moveTo>
                    <a:pt x="17149" y="2531"/>
                  </a:moveTo>
                  <a:cubicBezTo>
                    <a:pt x="17072" y="2531"/>
                    <a:pt x="17010" y="2610"/>
                    <a:pt x="17010" y="2708"/>
                  </a:cubicBezTo>
                  <a:cubicBezTo>
                    <a:pt x="17010" y="2806"/>
                    <a:pt x="17072" y="2885"/>
                    <a:pt x="17149" y="2885"/>
                  </a:cubicBezTo>
                  <a:cubicBezTo>
                    <a:pt x="17225" y="2885"/>
                    <a:pt x="17286" y="2806"/>
                    <a:pt x="17286" y="2708"/>
                  </a:cubicBezTo>
                  <a:cubicBezTo>
                    <a:pt x="17286" y="2610"/>
                    <a:pt x="17225" y="2531"/>
                    <a:pt x="17149" y="2531"/>
                  </a:cubicBezTo>
                  <a:close/>
                  <a:moveTo>
                    <a:pt x="17518" y="2531"/>
                  </a:moveTo>
                  <a:cubicBezTo>
                    <a:pt x="17442" y="2531"/>
                    <a:pt x="17380" y="2610"/>
                    <a:pt x="17380" y="2708"/>
                  </a:cubicBezTo>
                  <a:cubicBezTo>
                    <a:pt x="17380" y="2806"/>
                    <a:pt x="17442" y="2885"/>
                    <a:pt x="17518" y="2885"/>
                  </a:cubicBezTo>
                  <a:cubicBezTo>
                    <a:pt x="17594" y="2885"/>
                    <a:pt x="17656" y="2806"/>
                    <a:pt x="17656" y="2708"/>
                  </a:cubicBezTo>
                  <a:cubicBezTo>
                    <a:pt x="17656" y="2610"/>
                    <a:pt x="17594" y="2531"/>
                    <a:pt x="17518" y="2531"/>
                  </a:cubicBezTo>
                  <a:close/>
                  <a:moveTo>
                    <a:pt x="17929" y="2531"/>
                  </a:moveTo>
                  <a:cubicBezTo>
                    <a:pt x="17853" y="2531"/>
                    <a:pt x="17791" y="2610"/>
                    <a:pt x="17791" y="2708"/>
                  </a:cubicBezTo>
                  <a:cubicBezTo>
                    <a:pt x="17791" y="2806"/>
                    <a:pt x="17853" y="2885"/>
                    <a:pt x="17929" y="2885"/>
                  </a:cubicBezTo>
                  <a:cubicBezTo>
                    <a:pt x="18006" y="2885"/>
                    <a:pt x="18067" y="2806"/>
                    <a:pt x="18067" y="2708"/>
                  </a:cubicBezTo>
                  <a:cubicBezTo>
                    <a:pt x="18067" y="2610"/>
                    <a:pt x="18006" y="2531"/>
                    <a:pt x="17929" y="2531"/>
                  </a:cubicBezTo>
                  <a:close/>
                  <a:moveTo>
                    <a:pt x="18299" y="2531"/>
                  </a:moveTo>
                  <a:cubicBezTo>
                    <a:pt x="18223" y="2531"/>
                    <a:pt x="18160" y="2610"/>
                    <a:pt x="18160" y="2708"/>
                  </a:cubicBezTo>
                  <a:cubicBezTo>
                    <a:pt x="18160" y="2806"/>
                    <a:pt x="18223" y="2885"/>
                    <a:pt x="18299" y="2885"/>
                  </a:cubicBezTo>
                  <a:cubicBezTo>
                    <a:pt x="18375" y="2885"/>
                    <a:pt x="18436" y="2806"/>
                    <a:pt x="18436" y="2708"/>
                  </a:cubicBezTo>
                  <a:cubicBezTo>
                    <a:pt x="18436" y="2610"/>
                    <a:pt x="18375" y="2531"/>
                    <a:pt x="18299" y="2531"/>
                  </a:cubicBezTo>
                  <a:close/>
                  <a:moveTo>
                    <a:pt x="18710" y="2531"/>
                  </a:moveTo>
                  <a:cubicBezTo>
                    <a:pt x="18633" y="2531"/>
                    <a:pt x="18571" y="2610"/>
                    <a:pt x="18571" y="2708"/>
                  </a:cubicBezTo>
                  <a:cubicBezTo>
                    <a:pt x="18571" y="2806"/>
                    <a:pt x="18633" y="2885"/>
                    <a:pt x="18710" y="2885"/>
                  </a:cubicBezTo>
                  <a:cubicBezTo>
                    <a:pt x="18786" y="2885"/>
                    <a:pt x="18847" y="2806"/>
                    <a:pt x="18847" y="2708"/>
                  </a:cubicBezTo>
                  <a:cubicBezTo>
                    <a:pt x="18847" y="2610"/>
                    <a:pt x="18786" y="2531"/>
                    <a:pt x="18710" y="2531"/>
                  </a:cubicBezTo>
                  <a:close/>
                  <a:moveTo>
                    <a:pt x="19121" y="2531"/>
                  </a:moveTo>
                  <a:cubicBezTo>
                    <a:pt x="19044" y="2531"/>
                    <a:pt x="18982" y="2610"/>
                    <a:pt x="18982" y="2708"/>
                  </a:cubicBezTo>
                  <a:cubicBezTo>
                    <a:pt x="18982" y="2806"/>
                    <a:pt x="19044" y="2885"/>
                    <a:pt x="19121" y="2885"/>
                  </a:cubicBezTo>
                  <a:cubicBezTo>
                    <a:pt x="19197" y="2885"/>
                    <a:pt x="19258" y="2806"/>
                    <a:pt x="19258" y="2708"/>
                  </a:cubicBezTo>
                  <a:cubicBezTo>
                    <a:pt x="19258" y="2610"/>
                    <a:pt x="19197" y="2531"/>
                    <a:pt x="19121" y="2531"/>
                  </a:cubicBezTo>
                  <a:close/>
                  <a:moveTo>
                    <a:pt x="19490" y="2531"/>
                  </a:moveTo>
                  <a:cubicBezTo>
                    <a:pt x="19414" y="2531"/>
                    <a:pt x="19352" y="2610"/>
                    <a:pt x="19352" y="2708"/>
                  </a:cubicBezTo>
                  <a:cubicBezTo>
                    <a:pt x="19352" y="2806"/>
                    <a:pt x="19414" y="2885"/>
                    <a:pt x="19490" y="2885"/>
                  </a:cubicBezTo>
                  <a:cubicBezTo>
                    <a:pt x="19567" y="2885"/>
                    <a:pt x="19628" y="2806"/>
                    <a:pt x="19628" y="2708"/>
                  </a:cubicBezTo>
                  <a:cubicBezTo>
                    <a:pt x="19628" y="2610"/>
                    <a:pt x="19567" y="2531"/>
                    <a:pt x="19490" y="2531"/>
                  </a:cubicBezTo>
                  <a:close/>
                  <a:moveTo>
                    <a:pt x="19901" y="2531"/>
                  </a:moveTo>
                  <a:cubicBezTo>
                    <a:pt x="19825" y="2531"/>
                    <a:pt x="19763" y="2610"/>
                    <a:pt x="19763" y="2708"/>
                  </a:cubicBezTo>
                  <a:cubicBezTo>
                    <a:pt x="19763" y="2806"/>
                    <a:pt x="19825" y="2885"/>
                    <a:pt x="19901" y="2885"/>
                  </a:cubicBezTo>
                  <a:cubicBezTo>
                    <a:pt x="19978" y="2885"/>
                    <a:pt x="20039" y="2806"/>
                    <a:pt x="20039" y="2708"/>
                  </a:cubicBezTo>
                  <a:cubicBezTo>
                    <a:pt x="20039" y="2610"/>
                    <a:pt x="19978" y="2531"/>
                    <a:pt x="19901" y="2531"/>
                  </a:cubicBezTo>
                  <a:close/>
                  <a:moveTo>
                    <a:pt x="20270" y="2531"/>
                  </a:moveTo>
                  <a:cubicBezTo>
                    <a:pt x="20194" y="2531"/>
                    <a:pt x="20132" y="2610"/>
                    <a:pt x="20132" y="2708"/>
                  </a:cubicBezTo>
                  <a:cubicBezTo>
                    <a:pt x="20132" y="2806"/>
                    <a:pt x="20194" y="2885"/>
                    <a:pt x="20270" y="2885"/>
                  </a:cubicBezTo>
                  <a:cubicBezTo>
                    <a:pt x="20346" y="2885"/>
                    <a:pt x="20408" y="2806"/>
                    <a:pt x="20408" y="2708"/>
                  </a:cubicBezTo>
                  <a:cubicBezTo>
                    <a:pt x="20408" y="2610"/>
                    <a:pt x="20346" y="2531"/>
                    <a:pt x="20270" y="2531"/>
                  </a:cubicBezTo>
                  <a:close/>
                  <a:moveTo>
                    <a:pt x="20682" y="2531"/>
                  </a:moveTo>
                  <a:cubicBezTo>
                    <a:pt x="20606" y="2531"/>
                    <a:pt x="20543" y="2610"/>
                    <a:pt x="20543" y="2708"/>
                  </a:cubicBezTo>
                  <a:cubicBezTo>
                    <a:pt x="20543" y="2806"/>
                    <a:pt x="20606" y="2885"/>
                    <a:pt x="20682" y="2885"/>
                  </a:cubicBezTo>
                  <a:cubicBezTo>
                    <a:pt x="20758" y="2885"/>
                    <a:pt x="20819" y="2806"/>
                    <a:pt x="20819" y="2708"/>
                  </a:cubicBezTo>
                  <a:cubicBezTo>
                    <a:pt x="20819" y="2610"/>
                    <a:pt x="20758" y="2531"/>
                    <a:pt x="20682" y="2531"/>
                  </a:cubicBezTo>
                  <a:close/>
                  <a:moveTo>
                    <a:pt x="1741" y="3005"/>
                  </a:moveTo>
                  <a:cubicBezTo>
                    <a:pt x="1665" y="3005"/>
                    <a:pt x="1602" y="3085"/>
                    <a:pt x="1602" y="3183"/>
                  </a:cubicBezTo>
                  <a:cubicBezTo>
                    <a:pt x="1602" y="3281"/>
                    <a:pt x="1665" y="3359"/>
                    <a:pt x="1741" y="3359"/>
                  </a:cubicBezTo>
                  <a:cubicBezTo>
                    <a:pt x="1817" y="3359"/>
                    <a:pt x="1878" y="3281"/>
                    <a:pt x="1878" y="3183"/>
                  </a:cubicBezTo>
                  <a:cubicBezTo>
                    <a:pt x="1878" y="3085"/>
                    <a:pt x="1817" y="3005"/>
                    <a:pt x="1741" y="3005"/>
                  </a:cubicBezTo>
                  <a:close/>
                  <a:moveTo>
                    <a:pt x="2111" y="3005"/>
                  </a:moveTo>
                  <a:cubicBezTo>
                    <a:pt x="2035" y="3005"/>
                    <a:pt x="1972" y="3085"/>
                    <a:pt x="1972" y="3183"/>
                  </a:cubicBezTo>
                  <a:cubicBezTo>
                    <a:pt x="1972" y="3281"/>
                    <a:pt x="2035" y="3359"/>
                    <a:pt x="2111" y="3359"/>
                  </a:cubicBezTo>
                  <a:cubicBezTo>
                    <a:pt x="2187" y="3359"/>
                    <a:pt x="2248" y="3281"/>
                    <a:pt x="2248" y="3183"/>
                  </a:cubicBezTo>
                  <a:cubicBezTo>
                    <a:pt x="2248" y="3085"/>
                    <a:pt x="2187" y="3005"/>
                    <a:pt x="2111" y="3005"/>
                  </a:cubicBezTo>
                  <a:close/>
                  <a:moveTo>
                    <a:pt x="2522" y="3005"/>
                  </a:moveTo>
                  <a:cubicBezTo>
                    <a:pt x="2445" y="3005"/>
                    <a:pt x="2383" y="3085"/>
                    <a:pt x="2383" y="3183"/>
                  </a:cubicBezTo>
                  <a:cubicBezTo>
                    <a:pt x="2383" y="3281"/>
                    <a:pt x="2445" y="3359"/>
                    <a:pt x="2522" y="3359"/>
                  </a:cubicBezTo>
                  <a:cubicBezTo>
                    <a:pt x="2598" y="3359"/>
                    <a:pt x="2659" y="3281"/>
                    <a:pt x="2659" y="3183"/>
                  </a:cubicBezTo>
                  <a:cubicBezTo>
                    <a:pt x="2659" y="3085"/>
                    <a:pt x="2598" y="3005"/>
                    <a:pt x="2522" y="3005"/>
                  </a:cubicBezTo>
                  <a:close/>
                  <a:moveTo>
                    <a:pt x="2891" y="3005"/>
                  </a:moveTo>
                  <a:cubicBezTo>
                    <a:pt x="2815" y="3005"/>
                    <a:pt x="2753" y="3085"/>
                    <a:pt x="2753" y="3183"/>
                  </a:cubicBezTo>
                  <a:cubicBezTo>
                    <a:pt x="2753" y="3281"/>
                    <a:pt x="2815" y="3359"/>
                    <a:pt x="2891" y="3359"/>
                  </a:cubicBezTo>
                  <a:cubicBezTo>
                    <a:pt x="2968" y="3359"/>
                    <a:pt x="3029" y="3281"/>
                    <a:pt x="3029" y="3183"/>
                  </a:cubicBezTo>
                  <a:cubicBezTo>
                    <a:pt x="3029" y="3085"/>
                    <a:pt x="2968" y="3005"/>
                    <a:pt x="2891" y="3005"/>
                  </a:cubicBezTo>
                  <a:close/>
                  <a:moveTo>
                    <a:pt x="3302" y="3005"/>
                  </a:moveTo>
                  <a:cubicBezTo>
                    <a:pt x="3226" y="3005"/>
                    <a:pt x="3164" y="3085"/>
                    <a:pt x="3164" y="3183"/>
                  </a:cubicBezTo>
                  <a:cubicBezTo>
                    <a:pt x="3164" y="3281"/>
                    <a:pt x="3226" y="3359"/>
                    <a:pt x="3302" y="3359"/>
                  </a:cubicBezTo>
                  <a:cubicBezTo>
                    <a:pt x="3379" y="3359"/>
                    <a:pt x="3440" y="3281"/>
                    <a:pt x="3440" y="3183"/>
                  </a:cubicBezTo>
                  <a:cubicBezTo>
                    <a:pt x="3440" y="3085"/>
                    <a:pt x="3379" y="3005"/>
                    <a:pt x="3302" y="3005"/>
                  </a:cubicBezTo>
                  <a:close/>
                  <a:moveTo>
                    <a:pt x="3713" y="3005"/>
                  </a:moveTo>
                  <a:cubicBezTo>
                    <a:pt x="3637" y="3005"/>
                    <a:pt x="3575" y="3085"/>
                    <a:pt x="3575" y="3183"/>
                  </a:cubicBezTo>
                  <a:cubicBezTo>
                    <a:pt x="3575" y="3281"/>
                    <a:pt x="3637" y="3359"/>
                    <a:pt x="3713" y="3359"/>
                  </a:cubicBezTo>
                  <a:cubicBezTo>
                    <a:pt x="3790" y="3359"/>
                    <a:pt x="3851" y="3281"/>
                    <a:pt x="3851" y="3183"/>
                  </a:cubicBezTo>
                  <a:cubicBezTo>
                    <a:pt x="3851" y="3085"/>
                    <a:pt x="3790" y="3005"/>
                    <a:pt x="3713" y="3005"/>
                  </a:cubicBezTo>
                  <a:close/>
                  <a:moveTo>
                    <a:pt x="4083" y="3005"/>
                  </a:moveTo>
                  <a:cubicBezTo>
                    <a:pt x="4007" y="3005"/>
                    <a:pt x="3944" y="3085"/>
                    <a:pt x="3944" y="3183"/>
                  </a:cubicBezTo>
                  <a:cubicBezTo>
                    <a:pt x="3944" y="3281"/>
                    <a:pt x="4007" y="3359"/>
                    <a:pt x="4083" y="3359"/>
                  </a:cubicBezTo>
                  <a:cubicBezTo>
                    <a:pt x="4159" y="3359"/>
                    <a:pt x="4220" y="3281"/>
                    <a:pt x="4220" y="3183"/>
                  </a:cubicBezTo>
                  <a:cubicBezTo>
                    <a:pt x="4220" y="3085"/>
                    <a:pt x="4159" y="3005"/>
                    <a:pt x="4083" y="3005"/>
                  </a:cubicBezTo>
                  <a:close/>
                  <a:moveTo>
                    <a:pt x="4494" y="3005"/>
                  </a:moveTo>
                  <a:cubicBezTo>
                    <a:pt x="4418" y="3005"/>
                    <a:pt x="4355" y="3085"/>
                    <a:pt x="4355" y="3183"/>
                  </a:cubicBezTo>
                  <a:cubicBezTo>
                    <a:pt x="4355" y="3281"/>
                    <a:pt x="4418" y="3359"/>
                    <a:pt x="4494" y="3359"/>
                  </a:cubicBezTo>
                  <a:cubicBezTo>
                    <a:pt x="4570" y="3359"/>
                    <a:pt x="4631" y="3281"/>
                    <a:pt x="4631" y="3183"/>
                  </a:cubicBezTo>
                  <a:cubicBezTo>
                    <a:pt x="4631" y="3085"/>
                    <a:pt x="4570" y="3005"/>
                    <a:pt x="4494" y="3005"/>
                  </a:cubicBezTo>
                  <a:close/>
                  <a:moveTo>
                    <a:pt x="4864" y="3005"/>
                  </a:moveTo>
                  <a:cubicBezTo>
                    <a:pt x="4787" y="3005"/>
                    <a:pt x="4725" y="3085"/>
                    <a:pt x="4725" y="3183"/>
                  </a:cubicBezTo>
                  <a:cubicBezTo>
                    <a:pt x="4725" y="3281"/>
                    <a:pt x="4787" y="3359"/>
                    <a:pt x="4864" y="3359"/>
                  </a:cubicBezTo>
                  <a:cubicBezTo>
                    <a:pt x="4940" y="3359"/>
                    <a:pt x="5001" y="3281"/>
                    <a:pt x="5001" y="3183"/>
                  </a:cubicBezTo>
                  <a:cubicBezTo>
                    <a:pt x="5001" y="3085"/>
                    <a:pt x="4940" y="3005"/>
                    <a:pt x="4864" y="3005"/>
                  </a:cubicBezTo>
                  <a:close/>
                  <a:moveTo>
                    <a:pt x="5274" y="3005"/>
                  </a:moveTo>
                  <a:cubicBezTo>
                    <a:pt x="5198" y="3005"/>
                    <a:pt x="5136" y="3085"/>
                    <a:pt x="5136" y="3183"/>
                  </a:cubicBezTo>
                  <a:cubicBezTo>
                    <a:pt x="5136" y="3281"/>
                    <a:pt x="5198" y="3359"/>
                    <a:pt x="5274" y="3359"/>
                  </a:cubicBezTo>
                  <a:cubicBezTo>
                    <a:pt x="5351" y="3359"/>
                    <a:pt x="5412" y="3281"/>
                    <a:pt x="5412" y="3183"/>
                  </a:cubicBezTo>
                  <a:cubicBezTo>
                    <a:pt x="5412" y="3085"/>
                    <a:pt x="5351" y="3005"/>
                    <a:pt x="5274" y="3005"/>
                  </a:cubicBezTo>
                  <a:close/>
                  <a:moveTo>
                    <a:pt x="21463" y="3005"/>
                  </a:moveTo>
                  <a:cubicBezTo>
                    <a:pt x="21386" y="3005"/>
                    <a:pt x="21324" y="3085"/>
                    <a:pt x="21324" y="3183"/>
                  </a:cubicBezTo>
                  <a:cubicBezTo>
                    <a:pt x="21324" y="3281"/>
                    <a:pt x="21386" y="3359"/>
                    <a:pt x="21463" y="3359"/>
                  </a:cubicBezTo>
                  <a:cubicBezTo>
                    <a:pt x="21539" y="3359"/>
                    <a:pt x="21600" y="3281"/>
                    <a:pt x="21600" y="3183"/>
                  </a:cubicBezTo>
                  <a:cubicBezTo>
                    <a:pt x="21600" y="3085"/>
                    <a:pt x="21539" y="3005"/>
                    <a:pt x="21463" y="3005"/>
                  </a:cubicBezTo>
                  <a:close/>
                  <a:moveTo>
                    <a:pt x="5685" y="3058"/>
                  </a:moveTo>
                  <a:cubicBezTo>
                    <a:pt x="5609" y="3058"/>
                    <a:pt x="5547" y="3138"/>
                    <a:pt x="5547" y="3236"/>
                  </a:cubicBezTo>
                  <a:cubicBezTo>
                    <a:pt x="5547" y="3334"/>
                    <a:pt x="5609" y="3412"/>
                    <a:pt x="5685" y="3412"/>
                  </a:cubicBezTo>
                  <a:cubicBezTo>
                    <a:pt x="5762" y="3412"/>
                    <a:pt x="5823" y="3334"/>
                    <a:pt x="5823" y="3236"/>
                  </a:cubicBezTo>
                  <a:cubicBezTo>
                    <a:pt x="5823" y="3138"/>
                    <a:pt x="5762" y="3058"/>
                    <a:pt x="5685" y="3058"/>
                  </a:cubicBezTo>
                  <a:close/>
                  <a:moveTo>
                    <a:pt x="6055" y="3058"/>
                  </a:moveTo>
                  <a:cubicBezTo>
                    <a:pt x="5979" y="3058"/>
                    <a:pt x="5916" y="3138"/>
                    <a:pt x="5916" y="3236"/>
                  </a:cubicBezTo>
                  <a:cubicBezTo>
                    <a:pt x="5916" y="3334"/>
                    <a:pt x="5979" y="3412"/>
                    <a:pt x="6055" y="3412"/>
                  </a:cubicBezTo>
                  <a:cubicBezTo>
                    <a:pt x="6132" y="3412"/>
                    <a:pt x="6193" y="3334"/>
                    <a:pt x="6193" y="3236"/>
                  </a:cubicBezTo>
                  <a:cubicBezTo>
                    <a:pt x="6193" y="3138"/>
                    <a:pt x="6132" y="3058"/>
                    <a:pt x="6055" y="3058"/>
                  </a:cubicBezTo>
                  <a:close/>
                  <a:moveTo>
                    <a:pt x="6425" y="3058"/>
                  </a:moveTo>
                  <a:cubicBezTo>
                    <a:pt x="6349" y="3058"/>
                    <a:pt x="6286" y="3138"/>
                    <a:pt x="6286" y="3236"/>
                  </a:cubicBezTo>
                  <a:cubicBezTo>
                    <a:pt x="6286" y="3334"/>
                    <a:pt x="6349" y="3412"/>
                    <a:pt x="6425" y="3412"/>
                  </a:cubicBezTo>
                  <a:cubicBezTo>
                    <a:pt x="6501" y="3412"/>
                    <a:pt x="6562" y="3334"/>
                    <a:pt x="6562" y="3236"/>
                  </a:cubicBezTo>
                  <a:cubicBezTo>
                    <a:pt x="6562" y="3138"/>
                    <a:pt x="6501" y="3058"/>
                    <a:pt x="6425" y="3058"/>
                  </a:cubicBezTo>
                  <a:close/>
                  <a:moveTo>
                    <a:pt x="6836" y="3058"/>
                  </a:moveTo>
                  <a:cubicBezTo>
                    <a:pt x="6759" y="3058"/>
                    <a:pt x="6697" y="3138"/>
                    <a:pt x="6697" y="3236"/>
                  </a:cubicBezTo>
                  <a:cubicBezTo>
                    <a:pt x="6697" y="3334"/>
                    <a:pt x="6759" y="3412"/>
                    <a:pt x="6836" y="3412"/>
                  </a:cubicBezTo>
                  <a:cubicBezTo>
                    <a:pt x="6912" y="3412"/>
                    <a:pt x="6973" y="3334"/>
                    <a:pt x="6973" y="3236"/>
                  </a:cubicBezTo>
                  <a:cubicBezTo>
                    <a:pt x="6973" y="3138"/>
                    <a:pt x="6912" y="3058"/>
                    <a:pt x="6836" y="3058"/>
                  </a:cubicBezTo>
                  <a:close/>
                  <a:moveTo>
                    <a:pt x="7247" y="3058"/>
                  </a:moveTo>
                  <a:cubicBezTo>
                    <a:pt x="7170" y="3058"/>
                    <a:pt x="7108" y="3138"/>
                    <a:pt x="7108" y="3236"/>
                  </a:cubicBezTo>
                  <a:cubicBezTo>
                    <a:pt x="7108" y="3334"/>
                    <a:pt x="7170" y="3412"/>
                    <a:pt x="7247" y="3412"/>
                  </a:cubicBezTo>
                  <a:cubicBezTo>
                    <a:pt x="7323" y="3412"/>
                    <a:pt x="7384" y="3334"/>
                    <a:pt x="7384" y="3236"/>
                  </a:cubicBezTo>
                  <a:cubicBezTo>
                    <a:pt x="7384" y="3138"/>
                    <a:pt x="7323" y="3058"/>
                    <a:pt x="7247" y="3058"/>
                  </a:cubicBezTo>
                  <a:close/>
                  <a:moveTo>
                    <a:pt x="7616" y="3058"/>
                  </a:moveTo>
                  <a:cubicBezTo>
                    <a:pt x="7540" y="3058"/>
                    <a:pt x="7478" y="3138"/>
                    <a:pt x="7478" y="3236"/>
                  </a:cubicBezTo>
                  <a:cubicBezTo>
                    <a:pt x="7478" y="3334"/>
                    <a:pt x="7540" y="3412"/>
                    <a:pt x="7616" y="3412"/>
                  </a:cubicBezTo>
                  <a:cubicBezTo>
                    <a:pt x="7693" y="3412"/>
                    <a:pt x="7754" y="3334"/>
                    <a:pt x="7754" y="3236"/>
                  </a:cubicBezTo>
                  <a:cubicBezTo>
                    <a:pt x="7754" y="3138"/>
                    <a:pt x="7693" y="3058"/>
                    <a:pt x="7616" y="3058"/>
                  </a:cubicBezTo>
                  <a:close/>
                  <a:moveTo>
                    <a:pt x="8027" y="3058"/>
                  </a:moveTo>
                  <a:cubicBezTo>
                    <a:pt x="7951" y="3058"/>
                    <a:pt x="7889" y="3138"/>
                    <a:pt x="7889" y="3236"/>
                  </a:cubicBezTo>
                  <a:cubicBezTo>
                    <a:pt x="7889" y="3334"/>
                    <a:pt x="7951" y="3412"/>
                    <a:pt x="8027" y="3412"/>
                  </a:cubicBezTo>
                  <a:cubicBezTo>
                    <a:pt x="8104" y="3412"/>
                    <a:pt x="8165" y="3334"/>
                    <a:pt x="8165" y="3236"/>
                  </a:cubicBezTo>
                  <a:cubicBezTo>
                    <a:pt x="8165" y="3138"/>
                    <a:pt x="8104" y="3058"/>
                    <a:pt x="8027" y="3058"/>
                  </a:cubicBezTo>
                  <a:close/>
                  <a:moveTo>
                    <a:pt x="8438" y="3058"/>
                  </a:moveTo>
                  <a:cubicBezTo>
                    <a:pt x="8362" y="3058"/>
                    <a:pt x="8299" y="3138"/>
                    <a:pt x="8299" y="3236"/>
                  </a:cubicBezTo>
                  <a:cubicBezTo>
                    <a:pt x="8299" y="3334"/>
                    <a:pt x="8362" y="3412"/>
                    <a:pt x="8438" y="3412"/>
                  </a:cubicBezTo>
                  <a:cubicBezTo>
                    <a:pt x="8515" y="3412"/>
                    <a:pt x="8576" y="3334"/>
                    <a:pt x="8576" y="3236"/>
                  </a:cubicBezTo>
                  <a:cubicBezTo>
                    <a:pt x="8576" y="3138"/>
                    <a:pt x="8515" y="3058"/>
                    <a:pt x="8438" y="3058"/>
                  </a:cubicBezTo>
                  <a:close/>
                  <a:moveTo>
                    <a:pt x="8808" y="3058"/>
                  </a:moveTo>
                  <a:cubicBezTo>
                    <a:pt x="8732" y="3058"/>
                    <a:pt x="8669" y="3138"/>
                    <a:pt x="8669" y="3236"/>
                  </a:cubicBezTo>
                  <a:cubicBezTo>
                    <a:pt x="8669" y="3334"/>
                    <a:pt x="8732" y="3412"/>
                    <a:pt x="8808" y="3412"/>
                  </a:cubicBezTo>
                  <a:cubicBezTo>
                    <a:pt x="8884" y="3412"/>
                    <a:pt x="8945" y="3334"/>
                    <a:pt x="8945" y="3236"/>
                  </a:cubicBezTo>
                  <a:cubicBezTo>
                    <a:pt x="8945" y="3138"/>
                    <a:pt x="8884" y="3058"/>
                    <a:pt x="8808" y="3058"/>
                  </a:cubicBezTo>
                  <a:close/>
                  <a:moveTo>
                    <a:pt x="9219" y="3058"/>
                  </a:moveTo>
                  <a:cubicBezTo>
                    <a:pt x="9142" y="3058"/>
                    <a:pt x="9080" y="3138"/>
                    <a:pt x="9080" y="3236"/>
                  </a:cubicBezTo>
                  <a:cubicBezTo>
                    <a:pt x="9080" y="3334"/>
                    <a:pt x="9142" y="3412"/>
                    <a:pt x="9219" y="3412"/>
                  </a:cubicBezTo>
                  <a:cubicBezTo>
                    <a:pt x="9295" y="3412"/>
                    <a:pt x="9356" y="3334"/>
                    <a:pt x="9356" y="3236"/>
                  </a:cubicBezTo>
                  <a:cubicBezTo>
                    <a:pt x="9356" y="3138"/>
                    <a:pt x="9295" y="3058"/>
                    <a:pt x="9219" y="3058"/>
                  </a:cubicBezTo>
                  <a:close/>
                  <a:moveTo>
                    <a:pt x="9589" y="3058"/>
                  </a:moveTo>
                  <a:cubicBezTo>
                    <a:pt x="9512" y="3058"/>
                    <a:pt x="9450" y="3138"/>
                    <a:pt x="9450" y="3236"/>
                  </a:cubicBezTo>
                  <a:cubicBezTo>
                    <a:pt x="9450" y="3334"/>
                    <a:pt x="9512" y="3412"/>
                    <a:pt x="9589" y="3412"/>
                  </a:cubicBezTo>
                  <a:cubicBezTo>
                    <a:pt x="9665" y="3412"/>
                    <a:pt x="9726" y="3334"/>
                    <a:pt x="9726" y="3236"/>
                  </a:cubicBezTo>
                  <a:cubicBezTo>
                    <a:pt x="9726" y="3138"/>
                    <a:pt x="9665" y="3058"/>
                    <a:pt x="9589" y="3058"/>
                  </a:cubicBezTo>
                  <a:close/>
                  <a:moveTo>
                    <a:pt x="9999" y="3058"/>
                  </a:moveTo>
                  <a:cubicBezTo>
                    <a:pt x="9923" y="3058"/>
                    <a:pt x="9861" y="3138"/>
                    <a:pt x="9861" y="3236"/>
                  </a:cubicBezTo>
                  <a:cubicBezTo>
                    <a:pt x="9861" y="3334"/>
                    <a:pt x="9923" y="3412"/>
                    <a:pt x="9999" y="3412"/>
                  </a:cubicBezTo>
                  <a:cubicBezTo>
                    <a:pt x="10076" y="3412"/>
                    <a:pt x="10137" y="3334"/>
                    <a:pt x="10137" y="3236"/>
                  </a:cubicBezTo>
                  <a:cubicBezTo>
                    <a:pt x="10137" y="3138"/>
                    <a:pt x="10076" y="3058"/>
                    <a:pt x="9999" y="3058"/>
                  </a:cubicBezTo>
                  <a:close/>
                  <a:moveTo>
                    <a:pt x="10410" y="3058"/>
                  </a:moveTo>
                  <a:cubicBezTo>
                    <a:pt x="10334" y="3058"/>
                    <a:pt x="10272" y="3138"/>
                    <a:pt x="10272" y="3236"/>
                  </a:cubicBezTo>
                  <a:cubicBezTo>
                    <a:pt x="10272" y="3334"/>
                    <a:pt x="10334" y="3412"/>
                    <a:pt x="10410" y="3412"/>
                  </a:cubicBezTo>
                  <a:cubicBezTo>
                    <a:pt x="10487" y="3412"/>
                    <a:pt x="10548" y="3334"/>
                    <a:pt x="10548" y="3236"/>
                  </a:cubicBezTo>
                  <a:cubicBezTo>
                    <a:pt x="10548" y="3138"/>
                    <a:pt x="10487" y="3058"/>
                    <a:pt x="10410" y="3058"/>
                  </a:cubicBezTo>
                  <a:close/>
                  <a:moveTo>
                    <a:pt x="10780" y="3058"/>
                  </a:moveTo>
                  <a:cubicBezTo>
                    <a:pt x="10704" y="3058"/>
                    <a:pt x="10641" y="3138"/>
                    <a:pt x="10641" y="3236"/>
                  </a:cubicBezTo>
                  <a:cubicBezTo>
                    <a:pt x="10641" y="3334"/>
                    <a:pt x="10704" y="3412"/>
                    <a:pt x="10780" y="3412"/>
                  </a:cubicBezTo>
                  <a:cubicBezTo>
                    <a:pt x="10856" y="3412"/>
                    <a:pt x="10917" y="3334"/>
                    <a:pt x="10917" y="3236"/>
                  </a:cubicBezTo>
                  <a:cubicBezTo>
                    <a:pt x="10917" y="3138"/>
                    <a:pt x="10856" y="3058"/>
                    <a:pt x="10780" y="3058"/>
                  </a:cubicBezTo>
                  <a:close/>
                  <a:moveTo>
                    <a:pt x="11191" y="3058"/>
                  </a:moveTo>
                  <a:cubicBezTo>
                    <a:pt x="11115" y="3058"/>
                    <a:pt x="11052" y="3138"/>
                    <a:pt x="11052" y="3236"/>
                  </a:cubicBezTo>
                  <a:cubicBezTo>
                    <a:pt x="11052" y="3334"/>
                    <a:pt x="11115" y="3412"/>
                    <a:pt x="11191" y="3412"/>
                  </a:cubicBezTo>
                  <a:cubicBezTo>
                    <a:pt x="11267" y="3412"/>
                    <a:pt x="11328" y="3334"/>
                    <a:pt x="11328" y="3236"/>
                  </a:cubicBezTo>
                  <a:cubicBezTo>
                    <a:pt x="11328" y="3138"/>
                    <a:pt x="11267" y="3058"/>
                    <a:pt x="11191" y="3058"/>
                  </a:cubicBezTo>
                  <a:close/>
                  <a:moveTo>
                    <a:pt x="11602" y="3058"/>
                  </a:moveTo>
                  <a:cubicBezTo>
                    <a:pt x="11525" y="3058"/>
                    <a:pt x="11463" y="3138"/>
                    <a:pt x="11463" y="3236"/>
                  </a:cubicBezTo>
                  <a:cubicBezTo>
                    <a:pt x="11463" y="3334"/>
                    <a:pt x="11525" y="3412"/>
                    <a:pt x="11602" y="3412"/>
                  </a:cubicBezTo>
                  <a:cubicBezTo>
                    <a:pt x="11678" y="3412"/>
                    <a:pt x="11739" y="3334"/>
                    <a:pt x="11739" y="3236"/>
                  </a:cubicBezTo>
                  <a:cubicBezTo>
                    <a:pt x="11739" y="3138"/>
                    <a:pt x="11678" y="3058"/>
                    <a:pt x="11602" y="3058"/>
                  </a:cubicBezTo>
                  <a:close/>
                  <a:moveTo>
                    <a:pt x="11972" y="3058"/>
                  </a:moveTo>
                  <a:cubicBezTo>
                    <a:pt x="11895" y="3058"/>
                    <a:pt x="11833" y="3138"/>
                    <a:pt x="11833" y="3236"/>
                  </a:cubicBezTo>
                  <a:cubicBezTo>
                    <a:pt x="11833" y="3334"/>
                    <a:pt x="11895" y="3412"/>
                    <a:pt x="11972" y="3412"/>
                  </a:cubicBezTo>
                  <a:cubicBezTo>
                    <a:pt x="12048" y="3412"/>
                    <a:pt x="12109" y="3334"/>
                    <a:pt x="12109" y="3236"/>
                  </a:cubicBezTo>
                  <a:cubicBezTo>
                    <a:pt x="12109" y="3138"/>
                    <a:pt x="12048" y="3058"/>
                    <a:pt x="11972" y="3058"/>
                  </a:cubicBezTo>
                  <a:close/>
                  <a:moveTo>
                    <a:pt x="12382" y="3058"/>
                  </a:moveTo>
                  <a:cubicBezTo>
                    <a:pt x="12306" y="3058"/>
                    <a:pt x="12244" y="3138"/>
                    <a:pt x="12244" y="3236"/>
                  </a:cubicBezTo>
                  <a:cubicBezTo>
                    <a:pt x="12244" y="3334"/>
                    <a:pt x="12306" y="3412"/>
                    <a:pt x="12382" y="3412"/>
                  </a:cubicBezTo>
                  <a:cubicBezTo>
                    <a:pt x="12459" y="3412"/>
                    <a:pt x="12520" y="3334"/>
                    <a:pt x="12520" y="3236"/>
                  </a:cubicBezTo>
                  <a:cubicBezTo>
                    <a:pt x="12520" y="3138"/>
                    <a:pt x="12459" y="3058"/>
                    <a:pt x="12382" y="3058"/>
                  </a:cubicBezTo>
                  <a:close/>
                  <a:moveTo>
                    <a:pt x="12793" y="3058"/>
                  </a:moveTo>
                  <a:cubicBezTo>
                    <a:pt x="12717" y="3058"/>
                    <a:pt x="12655" y="3138"/>
                    <a:pt x="12655" y="3236"/>
                  </a:cubicBezTo>
                  <a:cubicBezTo>
                    <a:pt x="12655" y="3334"/>
                    <a:pt x="12717" y="3412"/>
                    <a:pt x="12793" y="3412"/>
                  </a:cubicBezTo>
                  <a:cubicBezTo>
                    <a:pt x="12869" y="3412"/>
                    <a:pt x="12931" y="3334"/>
                    <a:pt x="12931" y="3236"/>
                  </a:cubicBezTo>
                  <a:cubicBezTo>
                    <a:pt x="12931" y="3138"/>
                    <a:pt x="12869" y="3058"/>
                    <a:pt x="12793" y="3058"/>
                  </a:cubicBezTo>
                  <a:close/>
                  <a:moveTo>
                    <a:pt x="13163" y="3058"/>
                  </a:moveTo>
                  <a:cubicBezTo>
                    <a:pt x="13087" y="3058"/>
                    <a:pt x="13024" y="3138"/>
                    <a:pt x="13024" y="3236"/>
                  </a:cubicBezTo>
                  <a:cubicBezTo>
                    <a:pt x="13024" y="3334"/>
                    <a:pt x="13087" y="3412"/>
                    <a:pt x="13163" y="3412"/>
                  </a:cubicBezTo>
                  <a:cubicBezTo>
                    <a:pt x="13239" y="3412"/>
                    <a:pt x="13301" y="3334"/>
                    <a:pt x="13301" y="3236"/>
                  </a:cubicBezTo>
                  <a:cubicBezTo>
                    <a:pt x="13301" y="3138"/>
                    <a:pt x="13239" y="3058"/>
                    <a:pt x="13163" y="3058"/>
                  </a:cubicBezTo>
                  <a:close/>
                  <a:moveTo>
                    <a:pt x="13574" y="3058"/>
                  </a:moveTo>
                  <a:cubicBezTo>
                    <a:pt x="13498" y="3058"/>
                    <a:pt x="13435" y="3138"/>
                    <a:pt x="13435" y="3236"/>
                  </a:cubicBezTo>
                  <a:cubicBezTo>
                    <a:pt x="13435" y="3334"/>
                    <a:pt x="13498" y="3412"/>
                    <a:pt x="13574" y="3412"/>
                  </a:cubicBezTo>
                  <a:cubicBezTo>
                    <a:pt x="13650" y="3412"/>
                    <a:pt x="13711" y="3334"/>
                    <a:pt x="13711" y="3236"/>
                  </a:cubicBezTo>
                  <a:cubicBezTo>
                    <a:pt x="13711" y="3138"/>
                    <a:pt x="13650" y="3058"/>
                    <a:pt x="13574" y="3058"/>
                  </a:cubicBezTo>
                  <a:close/>
                  <a:moveTo>
                    <a:pt x="13944" y="3058"/>
                  </a:moveTo>
                  <a:cubicBezTo>
                    <a:pt x="13868" y="3058"/>
                    <a:pt x="13805" y="3138"/>
                    <a:pt x="13805" y="3236"/>
                  </a:cubicBezTo>
                  <a:cubicBezTo>
                    <a:pt x="13805" y="3334"/>
                    <a:pt x="13868" y="3412"/>
                    <a:pt x="13944" y="3412"/>
                  </a:cubicBezTo>
                  <a:cubicBezTo>
                    <a:pt x="14020" y="3412"/>
                    <a:pt x="14081" y="3334"/>
                    <a:pt x="14081" y="3236"/>
                  </a:cubicBezTo>
                  <a:cubicBezTo>
                    <a:pt x="14081" y="3138"/>
                    <a:pt x="14020" y="3058"/>
                    <a:pt x="13944" y="3058"/>
                  </a:cubicBezTo>
                  <a:close/>
                  <a:moveTo>
                    <a:pt x="14355" y="3058"/>
                  </a:moveTo>
                  <a:cubicBezTo>
                    <a:pt x="14278" y="3058"/>
                    <a:pt x="14216" y="3138"/>
                    <a:pt x="14216" y="3236"/>
                  </a:cubicBezTo>
                  <a:cubicBezTo>
                    <a:pt x="14216" y="3334"/>
                    <a:pt x="14278" y="3412"/>
                    <a:pt x="14355" y="3412"/>
                  </a:cubicBezTo>
                  <a:cubicBezTo>
                    <a:pt x="14431" y="3412"/>
                    <a:pt x="14492" y="3334"/>
                    <a:pt x="14492" y="3236"/>
                  </a:cubicBezTo>
                  <a:cubicBezTo>
                    <a:pt x="14492" y="3138"/>
                    <a:pt x="14431" y="3058"/>
                    <a:pt x="14355" y="3058"/>
                  </a:cubicBezTo>
                  <a:close/>
                  <a:moveTo>
                    <a:pt x="14765" y="3058"/>
                  </a:moveTo>
                  <a:cubicBezTo>
                    <a:pt x="14689" y="3058"/>
                    <a:pt x="14627" y="3138"/>
                    <a:pt x="14627" y="3236"/>
                  </a:cubicBezTo>
                  <a:cubicBezTo>
                    <a:pt x="14627" y="3334"/>
                    <a:pt x="14689" y="3412"/>
                    <a:pt x="14765" y="3412"/>
                  </a:cubicBezTo>
                  <a:cubicBezTo>
                    <a:pt x="14842" y="3412"/>
                    <a:pt x="14903" y="3334"/>
                    <a:pt x="14903" y="3236"/>
                  </a:cubicBezTo>
                  <a:cubicBezTo>
                    <a:pt x="14903" y="3138"/>
                    <a:pt x="14842" y="3058"/>
                    <a:pt x="14765" y="3058"/>
                  </a:cubicBezTo>
                  <a:close/>
                  <a:moveTo>
                    <a:pt x="15176" y="3058"/>
                  </a:moveTo>
                  <a:cubicBezTo>
                    <a:pt x="15100" y="3058"/>
                    <a:pt x="15038" y="3138"/>
                    <a:pt x="15038" y="3236"/>
                  </a:cubicBezTo>
                  <a:cubicBezTo>
                    <a:pt x="15038" y="3334"/>
                    <a:pt x="15100" y="3412"/>
                    <a:pt x="15176" y="3412"/>
                  </a:cubicBezTo>
                  <a:cubicBezTo>
                    <a:pt x="15253" y="3412"/>
                    <a:pt x="15314" y="3334"/>
                    <a:pt x="15314" y="3236"/>
                  </a:cubicBezTo>
                  <a:cubicBezTo>
                    <a:pt x="15314" y="3138"/>
                    <a:pt x="15253" y="3058"/>
                    <a:pt x="15176" y="3058"/>
                  </a:cubicBezTo>
                  <a:close/>
                  <a:moveTo>
                    <a:pt x="15546" y="3058"/>
                  </a:moveTo>
                  <a:cubicBezTo>
                    <a:pt x="15470" y="3058"/>
                    <a:pt x="15407" y="3138"/>
                    <a:pt x="15407" y="3236"/>
                  </a:cubicBezTo>
                  <a:cubicBezTo>
                    <a:pt x="15407" y="3334"/>
                    <a:pt x="15470" y="3412"/>
                    <a:pt x="15546" y="3412"/>
                  </a:cubicBezTo>
                  <a:cubicBezTo>
                    <a:pt x="15623" y="3412"/>
                    <a:pt x="15684" y="3334"/>
                    <a:pt x="15684" y="3236"/>
                  </a:cubicBezTo>
                  <a:cubicBezTo>
                    <a:pt x="15684" y="3138"/>
                    <a:pt x="15623" y="3058"/>
                    <a:pt x="15546" y="3058"/>
                  </a:cubicBezTo>
                  <a:close/>
                  <a:moveTo>
                    <a:pt x="15957" y="3058"/>
                  </a:moveTo>
                  <a:cubicBezTo>
                    <a:pt x="15881" y="3058"/>
                    <a:pt x="15818" y="3138"/>
                    <a:pt x="15818" y="3236"/>
                  </a:cubicBezTo>
                  <a:cubicBezTo>
                    <a:pt x="15818" y="3334"/>
                    <a:pt x="15881" y="3412"/>
                    <a:pt x="15957" y="3412"/>
                  </a:cubicBezTo>
                  <a:cubicBezTo>
                    <a:pt x="16033" y="3412"/>
                    <a:pt x="16094" y="3334"/>
                    <a:pt x="16094" y="3236"/>
                  </a:cubicBezTo>
                  <a:cubicBezTo>
                    <a:pt x="16094" y="3138"/>
                    <a:pt x="16033" y="3058"/>
                    <a:pt x="15957" y="3058"/>
                  </a:cubicBezTo>
                  <a:close/>
                  <a:moveTo>
                    <a:pt x="16327" y="3058"/>
                  </a:moveTo>
                  <a:cubicBezTo>
                    <a:pt x="16251" y="3058"/>
                    <a:pt x="16188" y="3138"/>
                    <a:pt x="16188" y="3236"/>
                  </a:cubicBezTo>
                  <a:cubicBezTo>
                    <a:pt x="16188" y="3334"/>
                    <a:pt x="16251" y="3412"/>
                    <a:pt x="16327" y="3412"/>
                  </a:cubicBezTo>
                  <a:cubicBezTo>
                    <a:pt x="16403" y="3412"/>
                    <a:pt x="16464" y="3334"/>
                    <a:pt x="16464" y="3236"/>
                  </a:cubicBezTo>
                  <a:cubicBezTo>
                    <a:pt x="16464" y="3138"/>
                    <a:pt x="16403" y="3058"/>
                    <a:pt x="16327" y="3058"/>
                  </a:cubicBezTo>
                  <a:close/>
                  <a:moveTo>
                    <a:pt x="16738" y="3058"/>
                  </a:moveTo>
                  <a:cubicBezTo>
                    <a:pt x="16661" y="3058"/>
                    <a:pt x="16599" y="3138"/>
                    <a:pt x="16599" y="3236"/>
                  </a:cubicBezTo>
                  <a:cubicBezTo>
                    <a:pt x="16599" y="3334"/>
                    <a:pt x="16661" y="3412"/>
                    <a:pt x="16738" y="3412"/>
                  </a:cubicBezTo>
                  <a:cubicBezTo>
                    <a:pt x="16814" y="3412"/>
                    <a:pt x="16875" y="3334"/>
                    <a:pt x="16875" y="3236"/>
                  </a:cubicBezTo>
                  <a:cubicBezTo>
                    <a:pt x="16875" y="3138"/>
                    <a:pt x="16814" y="3058"/>
                    <a:pt x="16738" y="3058"/>
                  </a:cubicBezTo>
                  <a:close/>
                  <a:moveTo>
                    <a:pt x="17149" y="3058"/>
                  </a:moveTo>
                  <a:cubicBezTo>
                    <a:pt x="17072" y="3058"/>
                    <a:pt x="17010" y="3138"/>
                    <a:pt x="17010" y="3236"/>
                  </a:cubicBezTo>
                  <a:cubicBezTo>
                    <a:pt x="17010" y="3334"/>
                    <a:pt x="17072" y="3412"/>
                    <a:pt x="17149" y="3412"/>
                  </a:cubicBezTo>
                  <a:cubicBezTo>
                    <a:pt x="17225" y="3412"/>
                    <a:pt x="17286" y="3334"/>
                    <a:pt x="17286" y="3236"/>
                  </a:cubicBezTo>
                  <a:cubicBezTo>
                    <a:pt x="17286" y="3138"/>
                    <a:pt x="17225" y="3058"/>
                    <a:pt x="17149" y="3058"/>
                  </a:cubicBezTo>
                  <a:close/>
                  <a:moveTo>
                    <a:pt x="17518" y="3058"/>
                  </a:moveTo>
                  <a:cubicBezTo>
                    <a:pt x="17442" y="3058"/>
                    <a:pt x="17380" y="3138"/>
                    <a:pt x="17380" y="3236"/>
                  </a:cubicBezTo>
                  <a:cubicBezTo>
                    <a:pt x="17380" y="3334"/>
                    <a:pt x="17442" y="3412"/>
                    <a:pt x="17518" y="3412"/>
                  </a:cubicBezTo>
                  <a:cubicBezTo>
                    <a:pt x="17594" y="3412"/>
                    <a:pt x="17656" y="3334"/>
                    <a:pt x="17656" y="3236"/>
                  </a:cubicBezTo>
                  <a:cubicBezTo>
                    <a:pt x="17656" y="3138"/>
                    <a:pt x="17594" y="3058"/>
                    <a:pt x="17518" y="3058"/>
                  </a:cubicBezTo>
                  <a:close/>
                  <a:moveTo>
                    <a:pt x="17929" y="3058"/>
                  </a:moveTo>
                  <a:cubicBezTo>
                    <a:pt x="17853" y="3058"/>
                    <a:pt x="17791" y="3138"/>
                    <a:pt x="17791" y="3236"/>
                  </a:cubicBezTo>
                  <a:cubicBezTo>
                    <a:pt x="17791" y="3334"/>
                    <a:pt x="17853" y="3412"/>
                    <a:pt x="17929" y="3412"/>
                  </a:cubicBezTo>
                  <a:cubicBezTo>
                    <a:pt x="18006" y="3412"/>
                    <a:pt x="18067" y="3334"/>
                    <a:pt x="18067" y="3236"/>
                  </a:cubicBezTo>
                  <a:cubicBezTo>
                    <a:pt x="18067" y="3138"/>
                    <a:pt x="18006" y="3058"/>
                    <a:pt x="17929" y="3058"/>
                  </a:cubicBezTo>
                  <a:close/>
                  <a:moveTo>
                    <a:pt x="18299" y="3058"/>
                  </a:moveTo>
                  <a:cubicBezTo>
                    <a:pt x="18223" y="3058"/>
                    <a:pt x="18160" y="3138"/>
                    <a:pt x="18160" y="3236"/>
                  </a:cubicBezTo>
                  <a:cubicBezTo>
                    <a:pt x="18160" y="3334"/>
                    <a:pt x="18223" y="3412"/>
                    <a:pt x="18299" y="3412"/>
                  </a:cubicBezTo>
                  <a:cubicBezTo>
                    <a:pt x="18375" y="3412"/>
                    <a:pt x="18436" y="3334"/>
                    <a:pt x="18436" y="3236"/>
                  </a:cubicBezTo>
                  <a:cubicBezTo>
                    <a:pt x="18436" y="3138"/>
                    <a:pt x="18375" y="3058"/>
                    <a:pt x="18299" y="3058"/>
                  </a:cubicBezTo>
                  <a:close/>
                  <a:moveTo>
                    <a:pt x="18710" y="3058"/>
                  </a:moveTo>
                  <a:cubicBezTo>
                    <a:pt x="18633" y="3058"/>
                    <a:pt x="18571" y="3138"/>
                    <a:pt x="18571" y="3236"/>
                  </a:cubicBezTo>
                  <a:cubicBezTo>
                    <a:pt x="18571" y="3334"/>
                    <a:pt x="18633" y="3412"/>
                    <a:pt x="18710" y="3412"/>
                  </a:cubicBezTo>
                  <a:cubicBezTo>
                    <a:pt x="18786" y="3412"/>
                    <a:pt x="18847" y="3334"/>
                    <a:pt x="18847" y="3236"/>
                  </a:cubicBezTo>
                  <a:cubicBezTo>
                    <a:pt x="18847" y="3138"/>
                    <a:pt x="18786" y="3058"/>
                    <a:pt x="18710" y="3058"/>
                  </a:cubicBezTo>
                  <a:close/>
                  <a:moveTo>
                    <a:pt x="19121" y="3058"/>
                  </a:moveTo>
                  <a:cubicBezTo>
                    <a:pt x="19044" y="3058"/>
                    <a:pt x="18982" y="3138"/>
                    <a:pt x="18982" y="3236"/>
                  </a:cubicBezTo>
                  <a:cubicBezTo>
                    <a:pt x="18982" y="3334"/>
                    <a:pt x="19044" y="3412"/>
                    <a:pt x="19121" y="3412"/>
                  </a:cubicBezTo>
                  <a:cubicBezTo>
                    <a:pt x="19197" y="3412"/>
                    <a:pt x="19258" y="3334"/>
                    <a:pt x="19258" y="3236"/>
                  </a:cubicBezTo>
                  <a:cubicBezTo>
                    <a:pt x="19258" y="3138"/>
                    <a:pt x="19197" y="3058"/>
                    <a:pt x="19121" y="3058"/>
                  </a:cubicBezTo>
                  <a:close/>
                  <a:moveTo>
                    <a:pt x="19490" y="3058"/>
                  </a:moveTo>
                  <a:cubicBezTo>
                    <a:pt x="19414" y="3058"/>
                    <a:pt x="19352" y="3138"/>
                    <a:pt x="19352" y="3236"/>
                  </a:cubicBezTo>
                  <a:cubicBezTo>
                    <a:pt x="19352" y="3334"/>
                    <a:pt x="19414" y="3412"/>
                    <a:pt x="19490" y="3412"/>
                  </a:cubicBezTo>
                  <a:cubicBezTo>
                    <a:pt x="19567" y="3412"/>
                    <a:pt x="19628" y="3334"/>
                    <a:pt x="19628" y="3236"/>
                  </a:cubicBezTo>
                  <a:cubicBezTo>
                    <a:pt x="19628" y="3138"/>
                    <a:pt x="19567" y="3058"/>
                    <a:pt x="19490" y="3058"/>
                  </a:cubicBezTo>
                  <a:close/>
                  <a:moveTo>
                    <a:pt x="19901" y="3058"/>
                  </a:moveTo>
                  <a:cubicBezTo>
                    <a:pt x="19825" y="3058"/>
                    <a:pt x="19763" y="3138"/>
                    <a:pt x="19763" y="3236"/>
                  </a:cubicBezTo>
                  <a:cubicBezTo>
                    <a:pt x="19763" y="3334"/>
                    <a:pt x="19825" y="3412"/>
                    <a:pt x="19901" y="3412"/>
                  </a:cubicBezTo>
                  <a:cubicBezTo>
                    <a:pt x="19978" y="3412"/>
                    <a:pt x="20039" y="3334"/>
                    <a:pt x="20039" y="3236"/>
                  </a:cubicBezTo>
                  <a:cubicBezTo>
                    <a:pt x="20039" y="3138"/>
                    <a:pt x="19978" y="3058"/>
                    <a:pt x="19901" y="3058"/>
                  </a:cubicBezTo>
                  <a:close/>
                  <a:moveTo>
                    <a:pt x="20270" y="3058"/>
                  </a:moveTo>
                  <a:cubicBezTo>
                    <a:pt x="20194" y="3058"/>
                    <a:pt x="20132" y="3138"/>
                    <a:pt x="20132" y="3236"/>
                  </a:cubicBezTo>
                  <a:cubicBezTo>
                    <a:pt x="20132" y="3334"/>
                    <a:pt x="20194" y="3412"/>
                    <a:pt x="20270" y="3412"/>
                  </a:cubicBezTo>
                  <a:cubicBezTo>
                    <a:pt x="20346" y="3412"/>
                    <a:pt x="20408" y="3334"/>
                    <a:pt x="20408" y="3236"/>
                  </a:cubicBezTo>
                  <a:cubicBezTo>
                    <a:pt x="20408" y="3138"/>
                    <a:pt x="20346" y="3058"/>
                    <a:pt x="20270" y="3058"/>
                  </a:cubicBezTo>
                  <a:close/>
                  <a:moveTo>
                    <a:pt x="1741" y="3532"/>
                  </a:moveTo>
                  <a:cubicBezTo>
                    <a:pt x="1665" y="3532"/>
                    <a:pt x="1602" y="3612"/>
                    <a:pt x="1602" y="3710"/>
                  </a:cubicBezTo>
                  <a:cubicBezTo>
                    <a:pt x="1602" y="3808"/>
                    <a:pt x="1665" y="3888"/>
                    <a:pt x="1741" y="3888"/>
                  </a:cubicBezTo>
                  <a:cubicBezTo>
                    <a:pt x="1817" y="3888"/>
                    <a:pt x="1878" y="3808"/>
                    <a:pt x="1878" y="3710"/>
                  </a:cubicBezTo>
                  <a:cubicBezTo>
                    <a:pt x="1878" y="3612"/>
                    <a:pt x="1817" y="3532"/>
                    <a:pt x="1741" y="3532"/>
                  </a:cubicBezTo>
                  <a:close/>
                  <a:moveTo>
                    <a:pt x="2111" y="3532"/>
                  </a:moveTo>
                  <a:cubicBezTo>
                    <a:pt x="2035" y="3532"/>
                    <a:pt x="1972" y="3612"/>
                    <a:pt x="1972" y="3710"/>
                  </a:cubicBezTo>
                  <a:cubicBezTo>
                    <a:pt x="1972" y="3808"/>
                    <a:pt x="2035" y="3888"/>
                    <a:pt x="2111" y="3888"/>
                  </a:cubicBezTo>
                  <a:cubicBezTo>
                    <a:pt x="2187" y="3888"/>
                    <a:pt x="2248" y="3808"/>
                    <a:pt x="2248" y="3710"/>
                  </a:cubicBezTo>
                  <a:cubicBezTo>
                    <a:pt x="2248" y="3612"/>
                    <a:pt x="2187" y="3532"/>
                    <a:pt x="2111" y="3532"/>
                  </a:cubicBezTo>
                  <a:close/>
                  <a:moveTo>
                    <a:pt x="2522" y="3532"/>
                  </a:moveTo>
                  <a:cubicBezTo>
                    <a:pt x="2445" y="3532"/>
                    <a:pt x="2383" y="3612"/>
                    <a:pt x="2383" y="3710"/>
                  </a:cubicBezTo>
                  <a:cubicBezTo>
                    <a:pt x="2383" y="3808"/>
                    <a:pt x="2445" y="3888"/>
                    <a:pt x="2522" y="3888"/>
                  </a:cubicBezTo>
                  <a:cubicBezTo>
                    <a:pt x="2598" y="3888"/>
                    <a:pt x="2659" y="3808"/>
                    <a:pt x="2659" y="3710"/>
                  </a:cubicBezTo>
                  <a:cubicBezTo>
                    <a:pt x="2659" y="3612"/>
                    <a:pt x="2598" y="3532"/>
                    <a:pt x="2522" y="3532"/>
                  </a:cubicBezTo>
                  <a:close/>
                  <a:moveTo>
                    <a:pt x="2891" y="3532"/>
                  </a:moveTo>
                  <a:cubicBezTo>
                    <a:pt x="2815" y="3532"/>
                    <a:pt x="2753" y="3612"/>
                    <a:pt x="2753" y="3710"/>
                  </a:cubicBezTo>
                  <a:cubicBezTo>
                    <a:pt x="2753" y="3808"/>
                    <a:pt x="2815" y="3888"/>
                    <a:pt x="2891" y="3888"/>
                  </a:cubicBezTo>
                  <a:cubicBezTo>
                    <a:pt x="2968" y="3888"/>
                    <a:pt x="3029" y="3808"/>
                    <a:pt x="3029" y="3710"/>
                  </a:cubicBezTo>
                  <a:cubicBezTo>
                    <a:pt x="3029" y="3612"/>
                    <a:pt x="2968" y="3532"/>
                    <a:pt x="2891" y="3532"/>
                  </a:cubicBezTo>
                  <a:close/>
                  <a:moveTo>
                    <a:pt x="3302" y="3532"/>
                  </a:moveTo>
                  <a:cubicBezTo>
                    <a:pt x="3226" y="3532"/>
                    <a:pt x="3164" y="3612"/>
                    <a:pt x="3164" y="3710"/>
                  </a:cubicBezTo>
                  <a:cubicBezTo>
                    <a:pt x="3164" y="3808"/>
                    <a:pt x="3226" y="3888"/>
                    <a:pt x="3302" y="3888"/>
                  </a:cubicBezTo>
                  <a:cubicBezTo>
                    <a:pt x="3379" y="3888"/>
                    <a:pt x="3440" y="3808"/>
                    <a:pt x="3440" y="3710"/>
                  </a:cubicBezTo>
                  <a:cubicBezTo>
                    <a:pt x="3440" y="3612"/>
                    <a:pt x="3379" y="3532"/>
                    <a:pt x="3302" y="3532"/>
                  </a:cubicBezTo>
                  <a:close/>
                  <a:moveTo>
                    <a:pt x="3713" y="3532"/>
                  </a:moveTo>
                  <a:cubicBezTo>
                    <a:pt x="3637" y="3532"/>
                    <a:pt x="3575" y="3612"/>
                    <a:pt x="3575" y="3710"/>
                  </a:cubicBezTo>
                  <a:cubicBezTo>
                    <a:pt x="3575" y="3808"/>
                    <a:pt x="3637" y="3888"/>
                    <a:pt x="3713" y="3888"/>
                  </a:cubicBezTo>
                  <a:cubicBezTo>
                    <a:pt x="3790" y="3888"/>
                    <a:pt x="3851" y="3808"/>
                    <a:pt x="3851" y="3710"/>
                  </a:cubicBezTo>
                  <a:cubicBezTo>
                    <a:pt x="3851" y="3612"/>
                    <a:pt x="3790" y="3532"/>
                    <a:pt x="3713" y="3532"/>
                  </a:cubicBezTo>
                  <a:close/>
                  <a:moveTo>
                    <a:pt x="4083" y="3532"/>
                  </a:moveTo>
                  <a:cubicBezTo>
                    <a:pt x="4007" y="3532"/>
                    <a:pt x="3944" y="3612"/>
                    <a:pt x="3944" y="3710"/>
                  </a:cubicBezTo>
                  <a:cubicBezTo>
                    <a:pt x="3944" y="3808"/>
                    <a:pt x="4007" y="3888"/>
                    <a:pt x="4083" y="3888"/>
                  </a:cubicBezTo>
                  <a:cubicBezTo>
                    <a:pt x="4159" y="3888"/>
                    <a:pt x="4220" y="3808"/>
                    <a:pt x="4220" y="3710"/>
                  </a:cubicBezTo>
                  <a:cubicBezTo>
                    <a:pt x="4220" y="3612"/>
                    <a:pt x="4159" y="3532"/>
                    <a:pt x="4083" y="3532"/>
                  </a:cubicBezTo>
                  <a:close/>
                  <a:moveTo>
                    <a:pt x="4494" y="3532"/>
                  </a:moveTo>
                  <a:cubicBezTo>
                    <a:pt x="4418" y="3532"/>
                    <a:pt x="4355" y="3612"/>
                    <a:pt x="4355" y="3710"/>
                  </a:cubicBezTo>
                  <a:cubicBezTo>
                    <a:pt x="4355" y="3808"/>
                    <a:pt x="4418" y="3888"/>
                    <a:pt x="4494" y="3888"/>
                  </a:cubicBezTo>
                  <a:cubicBezTo>
                    <a:pt x="4570" y="3888"/>
                    <a:pt x="4631" y="3808"/>
                    <a:pt x="4631" y="3710"/>
                  </a:cubicBezTo>
                  <a:cubicBezTo>
                    <a:pt x="4631" y="3612"/>
                    <a:pt x="4570" y="3532"/>
                    <a:pt x="4494" y="3532"/>
                  </a:cubicBezTo>
                  <a:close/>
                  <a:moveTo>
                    <a:pt x="4864" y="3532"/>
                  </a:moveTo>
                  <a:cubicBezTo>
                    <a:pt x="4787" y="3532"/>
                    <a:pt x="4725" y="3612"/>
                    <a:pt x="4725" y="3710"/>
                  </a:cubicBezTo>
                  <a:cubicBezTo>
                    <a:pt x="4725" y="3808"/>
                    <a:pt x="4787" y="3888"/>
                    <a:pt x="4864" y="3888"/>
                  </a:cubicBezTo>
                  <a:cubicBezTo>
                    <a:pt x="4940" y="3888"/>
                    <a:pt x="5001" y="3808"/>
                    <a:pt x="5001" y="3710"/>
                  </a:cubicBezTo>
                  <a:cubicBezTo>
                    <a:pt x="5001" y="3612"/>
                    <a:pt x="4940" y="3532"/>
                    <a:pt x="4864" y="3532"/>
                  </a:cubicBezTo>
                  <a:close/>
                  <a:moveTo>
                    <a:pt x="5274" y="3532"/>
                  </a:moveTo>
                  <a:cubicBezTo>
                    <a:pt x="5198" y="3532"/>
                    <a:pt x="5136" y="3612"/>
                    <a:pt x="5136" y="3710"/>
                  </a:cubicBezTo>
                  <a:cubicBezTo>
                    <a:pt x="5136" y="3808"/>
                    <a:pt x="5198" y="3888"/>
                    <a:pt x="5274" y="3888"/>
                  </a:cubicBezTo>
                  <a:cubicBezTo>
                    <a:pt x="5351" y="3888"/>
                    <a:pt x="5412" y="3808"/>
                    <a:pt x="5412" y="3710"/>
                  </a:cubicBezTo>
                  <a:cubicBezTo>
                    <a:pt x="5412" y="3612"/>
                    <a:pt x="5351" y="3532"/>
                    <a:pt x="5274" y="3532"/>
                  </a:cubicBezTo>
                  <a:close/>
                  <a:moveTo>
                    <a:pt x="5685" y="3585"/>
                  </a:moveTo>
                  <a:cubicBezTo>
                    <a:pt x="5609" y="3585"/>
                    <a:pt x="5547" y="3665"/>
                    <a:pt x="5547" y="3763"/>
                  </a:cubicBezTo>
                  <a:cubicBezTo>
                    <a:pt x="5547" y="3861"/>
                    <a:pt x="5609" y="3939"/>
                    <a:pt x="5685" y="3939"/>
                  </a:cubicBezTo>
                  <a:cubicBezTo>
                    <a:pt x="5762" y="3939"/>
                    <a:pt x="5823" y="3861"/>
                    <a:pt x="5823" y="3763"/>
                  </a:cubicBezTo>
                  <a:cubicBezTo>
                    <a:pt x="5823" y="3665"/>
                    <a:pt x="5762" y="3585"/>
                    <a:pt x="5685" y="3585"/>
                  </a:cubicBezTo>
                  <a:close/>
                  <a:moveTo>
                    <a:pt x="6055" y="3585"/>
                  </a:moveTo>
                  <a:cubicBezTo>
                    <a:pt x="5979" y="3585"/>
                    <a:pt x="5916" y="3665"/>
                    <a:pt x="5916" y="3763"/>
                  </a:cubicBezTo>
                  <a:cubicBezTo>
                    <a:pt x="5916" y="3861"/>
                    <a:pt x="5979" y="3939"/>
                    <a:pt x="6055" y="3939"/>
                  </a:cubicBezTo>
                  <a:cubicBezTo>
                    <a:pt x="6132" y="3939"/>
                    <a:pt x="6193" y="3861"/>
                    <a:pt x="6193" y="3763"/>
                  </a:cubicBezTo>
                  <a:cubicBezTo>
                    <a:pt x="6193" y="3665"/>
                    <a:pt x="6132" y="3585"/>
                    <a:pt x="6055" y="3585"/>
                  </a:cubicBezTo>
                  <a:close/>
                  <a:moveTo>
                    <a:pt x="6425" y="3585"/>
                  </a:moveTo>
                  <a:cubicBezTo>
                    <a:pt x="6349" y="3585"/>
                    <a:pt x="6286" y="3665"/>
                    <a:pt x="6286" y="3763"/>
                  </a:cubicBezTo>
                  <a:cubicBezTo>
                    <a:pt x="6286" y="3861"/>
                    <a:pt x="6349" y="3939"/>
                    <a:pt x="6425" y="3939"/>
                  </a:cubicBezTo>
                  <a:cubicBezTo>
                    <a:pt x="6501" y="3939"/>
                    <a:pt x="6562" y="3861"/>
                    <a:pt x="6562" y="3763"/>
                  </a:cubicBezTo>
                  <a:cubicBezTo>
                    <a:pt x="6562" y="3665"/>
                    <a:pt x="6501" y="3585"/>
                    <a:pt x="6425" y="3585"/>
                  </a:cubicBezTo>
                  <a:close/>
                  <a:moveTo>
                    <a:pt x="6836" y="3585"/>
                  </a:moveTo>
                  <a:cubicBezTo>
                    <a:pt x="6759" y="3585"/>
                    <a:pt x="6697" y="3665"/>
                    <a:pt x="6697" y="3763"/>
                  </a:cubicBezTo>
                  <a:cubicBezTo>
                    <a:pt x="6697" y="3861"/>
                    <a:pt x="6759" y="3939"/>
                    <a:pt x="6836" y="3939"/>
                  </a:cubicBezTo>
                  <a:cubicBezTo>
                    <a:pt x="6912" y="3939"/>
                    <a:pt x="6973" y="3861"/>
                    <a:pt x="6973" y="3763"/>
                  </a:cubicBezTo>
                  <a:cubicBezTo>
                    <a:pt x="6973" y="3665"/>
                    <a:pt x="6912" y="3585"/>
                    <a:pt x="6836" y="3585"/>
                  </a:cubicBezTo>
                  <a:close/>
                  <a:moveTo>
                    <a:pt x="7247" y="3585"/>
                  </a:moveTo>
                  <a:cubicBezTo>
                    <a:pt x="7170" y="3585"/>
                    <a:pt x="7108" y="3665"/>
                    <a:pt x="7108" y="3763"/>
                  </a:cubicBezTo>
                  <a:cubicBezTo>
                    <a:pt x="7108" y="3861"/>
                    <a:pt x="7170" y="3939"/>
                    <a:pt x="7247" y="3939"/>
                  </a:cubicBezTo>
                  <a:cubicBezTo>
                    <a:pt x="7323" y="3939"/>
                    <a:pt x="7384" y="3861"/>
                    <a:pt x="7384" y="3763"/>
                  </a:cubicBezTo>
                  <a:cubicBezTo>
                    <a:pt x="7384" y="3665"/>
                    <a:pt x="7323" y="3585"/>
                    <a:pt x="7247" y="3585"/>
                  </a:cubicBezTo>
                  <a:close/>
                  <a:moveTo>
                    <a:pt x="7616" y="3585"/>
                  </a:moveTo>
                  <a:cubicBezTo>
                    <a:pt x="7540" y="3585"/>
                    <a:pt x="7478" y="3665"/>
                    <a:pt x="7478" y="3763"/>
                  </a:cubicBezTo>
                  <a:cubicBezTo>
                    <a:pt x="7478" y="3861"/>
                    <a:pt x="7540" y="3939"/>
                    <a:pt x="7616" y="3939"/>
                  </a:cubicBezTo>
                  <a:cubicBezTo>
                    <a:pt x="7693" y="3939"/>
                    <a:pt x="7754" y="3861"/>
                    <a:pt x="7754" y="3763"/>
                  </a:cubicBezTo>
                  <a:cubicBezTo>
                    <a:pt x="7754" y="3665"/>
                    <a:pt x="7693" y="3585"/>
                    <a:pt x="7616" y="3585"/>
                  </a:cubicBezTo>
                  <a:close/>
                  <a:moveTo>
                    <a:pt x="8027" y="3585"/>
                  </a:moveTo>
                  <a:cubicBezTo>
                    <a:pt x="7951" y="3585"/>
                    <a:pt x="7889" y="3665"/>
                    <a:pt x="7889" y="3763"/>
                  </a:cubicBezTo>
                  <a:cubicBezTo>
                    <a:pt x="7889" y="3861"/>
                    <a:pt x="7951" y="3939"/>
                    <a:pt x="8027" y="3939"/>
                  </a:cubicBezTo>
                  <a:cubicBezTo>
                    <a:pt x="8104" y="3939"/>
                    <a:pt x="8165" y="3861"/>
                    <a:pt x="8165" y="3763"/>
                  </a:cubicBezTo>
                  <a:cubicBezTo>
                    <a:pt x="8165" y="3665"/>
                    <a:pt x="8104" y="3585"/>
                    <a:pt x="8027" y="3585"/>
                  </a:cubicBezTo>
                  <a:close/>
                  <a:moveTo>
                    <a:pt x="8438" y="3585"/>
                  </a:moveTo>
                  <a:cubicBezTo>
                    <a:pt x="8362" y="3585"/>
                    <a:pt x="8299" y="3665"/>
                    <a:pt x="8299" y="3763"/>
                  </a:cubicBezTo>
                  <a:cubicBezTo>
                    <a:pt x="8299" y="3861"/>
                    <a:pt x="8362" y="3939"/>
                    <a:pt x="8438" y="3939"/>
                  </a:cubicBezTo>
                  <a:cubicBezTo>
                    <a:pt x="8515" y="3939"/>
                    <a:pt x="8576" y="3861"/>
                    <a:pt x="8576" y="3763"/>
                  </a:cubicBezTo>
                  <a:cubicBezTo>
                    <a:pt x="8576" y="3665"/>
                    <a:pt x="8515" y="3585"/>
                    <a:pt x="8438" y="3585"/>
                  </a:cubicBezTo>
                  <a:close/>
                  <a:moveTo>
                    <a:pt x="8808" y="3585"/>
                  </a:moveTo>
                  <a:cubicBezTo>
                    <a:pt x="8732" y="3585"/>
                    <a:pt x="8669" y="3665"/>
                    <a:pt x="8669" y="3763"/>
                  </a:cubicBezTo>
                  <a:cubicBezTo>
                    <a:pt x="8669" y="3861"/>
                    <a:pt x="8732" y="3939"/>
                    <a:pt x="8808" y="3939"/>
                  </a:cubicBezTo>
                  <a:cubicBezTo>
                    <a:pt x="8884" y="3939"/>
                    <a:pt x="8945" y="3861"/>
                    <a:pt x="8945" y="3763"/>
                  </a:cubicBezTo>
                  <a:cubicBezTo>
                    <a:pt x="8945" y="3665"/>
                    <a:pt x="8884" y="3585"/>
                    <a:pt x="8808" y="3585"/>
                  </a:cubicBezTo>
                  <a:close/>
                  <a:moveTo>
                    <a:pt x="9219" y="3585"/>
                  </a:moveTo>
                  <a:cubicBezTo>
                    <a:pt x="9142" y="3585"/>
                    <a:pt x="9080" y="3665"/>
                    <a:pt x="9080" y="3763"/>
                  </a:cubicBezTo>
                  <a:cubicBezTo>
                    <a:pt x="9080" y="3861"/>
                    <a:pt x="9142" y="3939"/>
                    <a:pt x="9219" y="3939"/>
                  </a:cubicBezTo>
                  <a:cubicBezTo>
                    <a:pt x="9295" y="3939"/>
                    <a:pt x="9356" y="3861"/>
                    <a:pt x="9356" y="3763"/>
                  </a:cubicBezTo>
                  <a:cubicBezTo>
                    <a:pt x="9356" y="3665"/>
                    <a:pt x="9295" y="3585"/>
                    <a:pt x="9219" y="3585"/>
                  </a:cubicBezTo>
                  <a:close/>
                  <a:moveTo>
                    <a:pt x="9589" y="3585"/>
                  </a:moveTo>
                  <a:cubicBezTo>
                    <a:pt x="9512" y="3585"/>
                    <a:pt x="9450" y="3665"/>
                    <a:pt x="9450" y="3763"/>
                  </a:cubicBezTo>
                  <a:cubicBezTo>
                    <a:pt x="9450" y="3861"/>
                    <a:pt x="9512" y="3939"/>
                    <a:pt x="9589" y="3939"/>
                  </a:cubicBezTo>
                  <a:cubicBezTo>
                    <a:pt x="9665" y="3939"/>
                    <a:pt x="9726" y="3861"/>
                    <a:pt x="9726" y="3763"/>
                  </a:cubicBezTo>
                  <a:cubicBezTo>
                    <a:pt x="9726" y="3665"/>
                    <a:pt x="9665" y="3585"/>
                    <a:pt x="9589" y="3585"/>
                  </a:cubicBezTo>
                  <a:close/>
                  <a:moveTo>
                    <a:pt x="9999" y="3585"/>
                  </a:moveTo>
                  <a:cubicBezTo>
                    <a:pt x="9923" y="3585"/>
                    <a:pt x="9861" y="3665"/>
                    <a:pt x="9861" y="3763"/>
                  </a:cubicBezTo>
                  <a:cubicBezTo>
                    <a:pt x="9861" y="3861"/>
                    <a:pt x="9923" y="3939"/>
                    <a:pt x="9999" y="3939"/>
                  </a:cubicBezTo>
                  <a:cubicBezTo>
                    <a:pt x="10076" y="3939"/>
                    <a:pt x="10137" y="3861"/>
                    <a:pt x="10137" y="3763"/>
                  </a:cubicBezTo>
                  <a:cubicBezTo>
                    <a:pt x="10137" y="3665"/>
                    <a:pt x="10076" y="3585"/>
                    <a:pt x="9999" y="3585"/>
                  </a:cubicBezTo>
                  <a:close/>
                  <a:moveTo>
                    <a:pt x="10410" y="3585"/>
                  </a:moveTo>
                  <a:cubicBezTo>
                    <a:pt x="10334" y="3585"/>
                    <a:pt x="10272" y="3665"/>
                    <a:pt x="10272" y="3763"/>
                  </a:cubicBezTo>
                  <a:cubicBezTo>
                    <a:pt x="10272" y="3861"/>
                    <a:pt x="10334" y="3939"/>
                    <a:pt x="10410" y="3939"/>
                  </a:cubicBezTo>
                  <a:cubicBezTo>
                    <a:pt x="10487" y="3939"/>
                    <a:pt x="10548" y="3861"/>
                    <a:pt x="10548" y="3763"/>
                  </a:cubicBezTo>
                  <a:cubicBezTo>
                    <a:pt x="10548" y="3665"/>
                    <a:pt x="10487" y="3585"/>
                    <a:pt x="10410" y="3585"/>
                  </a:cubicBezTo>
                  <a:close/>
                  <a:moveTo>
                    <a:pt x="10780" y="3585"/>
                  </a:moveTo>
                  <a:cubicBezTo>
                    <a:pt x="10704" y="3585"/>
                    <a:pt x="10641" y="3665"/>
                    <a:pt x="10641" y="3763"/>
                  </a:cubicBezTo>
                  <a:cubicBezTo>
                    <a:pt x="10641" y="3861"/>
                    <a:pt x="10704" y="3939"/>
                    <a:pt x="10780" y="3939"/>
                  </a:cubicBezTo>
                  <a:cubicBezTo>
                    <a:pt x="10856" y="3939"/>
                    <a:pt x="10917" y="3861"/>
                    <a:pt x="10917" y="3763"/>
                  </a:cubicBezTo>
                  <a:cubicBezTo>
                    <a:pt x="10917" y="3665"/>
                    <a:pt x="10856" y="3585"/>
                    <a:pt x="10780" y="3585"/>
                  </a:cubicBezTo>
                  <a:close/>
                  <a:moveTo>
                    <a:pt x="11191" y="3585"/>
                  </a:moveTo>
                  <a:cubicBezTo>
                    <a:pt x="11115" y="3585"/>
                    <a:pt x="11052" y="3665"/>
                    <a:pt x="11052" y="3763"/>
                  </a:cubicBezTo>
                  <a:cubicBezTo>
                    <a:pt x="11052" y="3861"/>
                    <a:pt x="11115" y="3939"/>
                    <a:pt x="11191" y="3939"/>
                  </a:cubicBezTo>
                  <a:cubicBezTo>
                    <a:pt x="11267" y="3939"/>
                    <a:pt x="11328" y="3861"/>
                    <a:pt x="11328" y="3763"/>
                  </a:cubicBezTo>
                  <a:cubicBezTo>
                    <a:pt x="11328" y="3665"/>
                    <a:pt x="11267" y="3585"/>
                    <a:pt x="11191" y="3585"/>
                  </a:cubicBezTo>
                  <a:close/>
                  <a:moveTo>
                    <a:pt x="11602" y="3585"/>
                  </a:moveTo>
                  <a:cubicBezTo>
                    <a:pt x="11525" y="3585"/>
                    <a:pt x="11463" y="3665"/>
                    <a:pt x="11463" y="3763"/>
                  </a:cubicBezTo>
                  <a:cubicBezTo>
                    <a:pt x="11463" y="3861"/>
                    <a:pt x="11525" y="3939"/>
                    <a:pt x="11602" y="3939"/>
                  </a:cubicBezTo>
                  <a:cubicBezTo>
                    <a:pt x="11678" y="3939"/>
                    <a:pt x="11739" y="3861"/>
                    <a:pt x="11739" y="3763"/>
                  </a:cubicBezTo>
                  <a:cubicBezTo>
                    <a:pt x="11739" y="3665"/>
                    <a:pt x="11678" y="3585"/>
                    <a:pt x="11602" y="3585"/>
                  </a:cubicBezTo>
                  <a:close/>
                  <a:moveTo>
                    <a:pt x="11972" y="3585"/>
                  </a:moveTo>
                  <a:cubicBezTo>
                    <a:pt x="11895" y="3585"/>
                    <a:pt x="11833" y="3665"/>
                    <a:pt x="11833" y="3763"/>
                  </a:cubicBezTo>
                  <a:cubicBezTo>
                    <a:pt x="11833" y="3861"/>
                    <a:pt x="11895" y="3939"/>
                    <a:pt x="11972" y="3939"/>
                  </a:cubicBezTo>
                  <a:cubicBezTo>
                    <a:pt x="12048" y="3939"/>
                    <a:pt x="12109" y="3861"/>
                    <a:pt x="12109" y="3763"/>
                  </a:cubicBezTo>
                  <a:cubicBezTo>
                    <a:pt x="12109" y="3665"/>
                    <a:pt x="12048" y="3585"/>
                    <a:pt x="11972" y="3585"/>
                  </a:cubicBezTo>
                  <a:close/>
                  <a:moveTo>
                    <a:pt x="12382" y="3585"/>
                  </a:moveTo>
                  <a:cubicBezTo>
                    <a:pt x="12306" y="3585"/>
                    <a:pt x="12244" y="3665"/>
                    <a:pt x="12244" y="3763"/>
                  </a:cubicBezTo>
                  <a:cubicBezTo>
                    <a:pt x="12244" y="3861"/>
                    <a:pt x="12306" y="3939"/>
                    <a:pt x="12382" y="3939"/>
                  </a:cubicBezTo>
                  <a:cubicBezTo>
                    <a:pt x="12459" y="3939"/>
                    <a:pt x="12520" y="3861"/>
                    <a:pt x="12520" y="3763"/>
                  </a:cubicBezTo>
                  <a:cubicBezTo>
                    <a:pt x="12520" y="3665"/>
                    <a:pt x="12459" y="3585"/>
                    <a:pt x="12382" y="3585"/>
                  </a:cubicBezTo>
                  <a:close/>
                  <a:moveTo>
                    <a:pt x="12793" y="3585"/>
                  </a:moveTo>
                  <a:cubicBezTo>
                    <a:pt x="12717" y="3585"/>
                    <a:pt x="12655" y="3665"/>
                    <a:pt x="12655" y="3763"/>
                  </a:cubicBezTo>
                  <a:cubicBezTo>
                    <a:pt x="12655" y="3861"/>
                    <a:pt x="12717" y="3939"/>
                    <a:pt x="12793" y="3939"/>
                  </a:cubicBezTo>
                  <a:cubicBezTo>
                    <a:pt x="12869" y="3939"/>
                    <a:pt x="12931" y="3861"/>
                    <a:pt x="12931" y="3763"/>
                  </a:cubicBezTo>
                  <a:cubicBezTo>
                    <a:pt x="12931" y="3665"/>
                    <a:pt x="12869" y="3585"/>
                    <a:pt x="12793" y="3585"/>
                  </a:cubicBezTo>
                  <a:close/>
                  <a:moveTo>
                    <a:pt x="13163" y="3585"/>
                  </a:moveTo>
                  <a:cubicBezTo>
                    <a:pt x="13087" y="3585"/>
                    <a:pt x="13024" y="3665"/>
                    <a:pt x="13024" y="3763"/>
                  </a:cubicBezTo>
                  <a:cubicBezTo>
                    <a:pt x="13024" y="3861"/>
                    <a:pt x="13087" y="3939"/>
                    <a:pt x="13163" y="3939"/>
                  </a:cubicBezTo>
                  <a:cubicBezTo>
                    <a:pt x="13239" y="3939"/>
                    <a:pt x="13301" y="3861"/>
                    <a:pt x="13301" y="3763"/>
                  </a:cubicBezTo>
                  <a:cubicBezTo>
                    <a:pt x="13301" y="3665"/>
                    <a:pt x="13239" y="3585"/>
                    <a:pt x="13163" y="3585"/>
                  </a:cubicBezTo>
                  <a:close/>
                  <a:moveTo>
                    <a:pt x="13574" y="3585"/>
                  </a:moveTo>
                  <a:cubicBezTo>
                    <a:pt x="13498" y="3585"/>
                    <a:pt x="13435" y="3665"/>
                    <a:pt x="13435" y="3763"/>
                  </a:cubicBezTo>
                  <a:cubicBezTo>
                    <a:pt x="13435" y="3861"/>
                    <a:pt x="13498" y="3939"/>
                    <a:pt x="13574" y="3939"/>
                  </a:cubicBezTo>
                  <a:cubicBezTo>
                    <a:pt x="13650" y="3939"/>
                    <a:pt x="13711" y="3861"/>
                    <a:pt x="13711" y="3763"/>
                  </a:cubicBezTo>
                  <a:cubicBezTo>
                    <a:pt x="13711" y="3665"/>
                    <a:pt x="13650" y="3585"/>
                    <a:pt x="13574" y="3585"/>
                  </a:cubicBezTo>
                  <a:close/>
                  <a:moveTo>
                    <a:pt x="13944" y="3585"/>
                  </a:moveTo>
                  <a:cubicBezTo>
                    <a:pt x="13868" y="3585"/>
                    <a:pt x="13805" y="3665"/>
                    <a:pt x="13805" y="3763"/>
                  </a:cubicBezTo>
                  <a:cubicBezTo>
                    <a:pt x="13805" y="3861"/>
                    <a:pt x="13868" y="3939"/>
                    <a:pt x="13944" y="3939"/>
                  </a:cubicBezTo>
                  <a:cubicBezTo>
                    <a:pt x="14020" y="3939"/>
                    <a:pt x="14081" y="3861"/>
                    <a:pt x="14081" y="3763"/>
                  </a:cubicBezTo>
                  <a:cubicBezTo>
                    <a:pt x="14081" y="3665"/>
                    <a:pt x="14020" y="3585"/>
                    <a:pt x="13944" y="3585"/>
                  </a:cubicBezTo>
                  <a:close/>
                  <a:moveTo>
                    <a:pt x="14355" y="3585"/>
                  </a:moveTo>
                  <a:cubicBezTo>
                    <a:pt x="14278" y="3585"/>
                    <a:pt x="14216" y="3665"/>
                    <a:pt x="14216" y="3763"/>
                  </a:cubicBezTo>
                  <a:cubicBezTo>
                    <a:pt x="14216" y="3861"/>
                    <a:pt x="14278" y="3939"/>
                    <a:pt x="14355" y="3939"/>
                  </a:cubicBezTo>
                  <a:cubicBezTo>
                    <a:pt x="14431" y="3939"/>
                    <a:pt x="14492" y="3861"/>
                    <a:pt x="14492" y="3763"/>
                  </a:cubicBezTo>
                  <a:cubicBezTo>
                    <a:pt x="14492" y="3665"/>
                    <a:pt x="14431" y="3585"/>
                    <a:pt x="14355" y="3585"/>
                  </a:cubicBezTo>
                  <a:close/>
                  <a:moveTo>
                    <a:pt x="14765" y="3585"/>
                  </a:moveTo>
                  <a:cubicBezTo>
                    <a:pt x="14689" y="3585"/>
                    <a:pt x="14627" y="3665"/>
                    <a:pt x="14627" y="3763"/>
                  </a:cubicBezTo>
                  <a:cubicBezTo>
                    <a:pt x="14627" y="3861"/>
                    <a:pt x="14689" y="3939"/>
                    <a:pt x="14765" y="3939"/>
                  </a:cubicBezTo>
                  <a:cubicBezTo>
                    <a:pt x="14842" y="3939"/>
                    <a:pt x="14903" y="3861"/>
                    <a:pt x="14903" y="3763"/>
                  </a:cubicBezTo>
                  <a:cubicBezTo>
                    <a:pt x="14903" y="3665"/>
                    <a:pt x="14842" y="3585"/>
                    <a:pt x="14765" y="3585"/>
                  </a:cubicBezTo>
                  <a:close/>
                  <a:moveTo>
                    <a:pt x="15176" y="3585"/>
                  </a:moveTo>
                  <a:cubicBezTo>
                    <a:pt x="15100" y="3585"/>
                    <a:pt x="15038" y="3665"/>
                    <a:pt x="15038" y="3763"/>
                  </a:cubicBezTo>
                  <a:cubicBezTo>
                    <a:pt x="15038" y="3861"/>
                    <a:pt x="15100" y="3939"/>
                    <a:pt x="15176" y="3939"/>
                  </a:cubicBezTo>
                  <a:cubicBezTo>
                    <a:pt x="15253" y="3939"/>
                    <a:pt x="15314" y="3861"/>
                    <a:pt x="15314" y="3763"/>
                  </a:cubicBezTo>
                  <a:cubicBezTo>
                    <a:pt x="15314" y="3665"/>
                    <a:pt x="15253" y="3585"/>
                    <a:pt x="15176" y="3585"/>
                  </a:cubicBezTo>
                  <a:close/>
                  <a:moveTo>
                    <a:pt x="15546" y="3585"/>
                  </a:moveTo>
                  <a:cubicBezTo>
                    <a:pt x="15470" y="3585"/>
                    <a:pt x="15407" y="3665"/>
                    <a:pt x="15407" y="3763"/>
                  </a:cubicBezTo>
                  <a:cubicBezTo>
                    <a:pt x="15407" y="3861"/>
                    <a:pt x="15470" y="3939"/>
                    <a:pt x="15546" y="3939"/>
                  </a:cubicBezTo>
                  <a:cubicBezTo>
                    <a:pt x="15623" y="3939"/>
                    <a:pt x="15684" y="3861"/>
                    <a:pt x="15684" y="3763"/>
                  </a:cubicBezTo>
                  <a:cubicBezTo>
                    <a:pt x="15684" y="3665"/>
                    <a:pt x="15623" y="3585"/>
                    <a:pt x="15546" y="3585"/>
                  </a:cubicBezTo>
                  <a:close/>
                  <a:moveTo>
                    <a:pt x="15957" y="3585"/>
                  </a:moveTo>
                  <a:cubicBezTo>
                    <a:pt x="15881" y="3585"/>
                    <a:pt x="15818" y="3665"/>
                    <a:pt x="15818" y="3763"/>
                  </a:cubicBezTo>
                  <a:cubicBezTo>
                    <a:pt x="15818" y="3861"/>
                    <a:pt x="15881" y="3939"/>
                    <a:pt x="15957" y="3939"/>
                  </a:cubicBezTo>
                  <a:cubicBezTo>
                    <a:pt x="16033" y="3939"/>
                    <a:pt x="16094" y="3861"/>
                    <a:pt x="16094" y="3763"/>
                  </a:cubicBezTo>
                  <a:cubicBezTo>
                    <a:pt x="16094" y="3665"/>
                    <a:pt x="16033" y="3585"/>
                    <a:pt x="15957" y="3585"/>
                  </a:cubicBezTo>
                  <a:close/>
                  <a:moveTo>
                    <a:pt x="16327" y="3585"/>
                  </a:moveTo>
                  <a:cubicBezTo>
                    <a:pt x="16251" y="3585"/>
                    <a:pt x="16188" y="3665"/>
                    <a:pt x="16188" y="3763"/>
                  </a:cubicBezTo>
                  <a:cubicBezTo>
                    <a:pt x="16188" y="3861"/>
                    <a:pt x="16251" y="3939"/>
                    <a:pt x="16327" y="3939"/>
                  </a:cubicBezTo>
                  <a:cubicBezTo>
                    <a:pt x="16403" y="3939"/>
                    <a:pt x="16464" y="3861"/>
                    <a:pt x="16464" y="3763"/>
                  </a:cubicBezTo>
                  <a:cubicBezTo>
                    <a:pt x="16464" y="3665"/>
                    <a:pt x="16403" y="3585"/>
                    <a:pt x="16327" y="3585"/>
                  </a:cubicBezTo>
                  <a:close/>
                  <a:moveTo>
                    <a:pt x="16738" y="3585"/>
                  </a:moveTo>
                  <a:cubicBezTo>
                    <a:pt x="16661" y="3585"/>
                    <a:pt x="16599" y="3665"/>
                    <a:pt x="16599" y="3763"/>
                  </a:cubicBezTo>
                  <a:cubicBezTo>
                    <a:pt x="16599" y="3861"/>
                    <a:pt x="16661" y="3939"/>
                    <a:pt x="16738" y="3939"/>
                  </a:cubicBezTo>
                  <a:cubicBezTo>
                    <a:pt x="16814" y="3939"/>
                    <a:pt x="16875" y="3861"/>
                    <a:pt x="16875" y="3763"/>
                  </a:cubicBezTo>
                  <a:cubicBezTo>
                    <a:pt x="16875" y="3665"/>
                    <a:pt x="16814" y="3585"/>
                    <a:pt x="16738" y="3585"/>
                  </a:cubicBezTo>
                  <a:close/>
                  <a:moveTo>
                    <a:pt x="17149" y="3585"/>
                  </a:moveTo>
                  <a:cubicBezTo>
                    <a:pt x="17072" y="3585"/>
                    <a:pt x="17010" y="3665"/>
                    <a:pt x="17010" y="3763"/>
                  </a:cubicBezTo>
                  <a:cubicBezTo>
                    <a:pt x="17010" y="3861"/>
                    <a:pt x="17072" y="3939"/>
                    <a:pt x="17149" y="3939"/>
                  </a:cubicBezTo>
                  <a:cubicBezTo>
                    <a:pt x="17225" y="3939"/>
                    <a:pt x="17286" y="3861"/>
                    <a:pt x="17286" y="3763"/>
                  </a:cubicBezTo>
                  <a:cubicBezTo>
                    <a:pt x="17286" y="3665"/>
                    <a:pt x="17225" y="3585"/>
                    <a:pt x="17149" y="3585"/>
                  </a:cubicBezTo>
                  <a:close/>
                  <a:moveTo>
                    <a:pt x="17518" y="3585"/>
                  </a:moveTo>
                  <a:cubicBezTo>
                    <a:pt x="17442" y="3585"/>
                    <a:pt x="17380" y="3665"/>
                    <a:pt x="17380" y="3763"/>
                  </a:cubicBezTo>
                  <a:cubicBezTo>
                    <a:pt x="17380" y="3861"/>
                    <a:pt x="17442" y="3939"/>
                    <a:pt x="17518" y="3939"/>
                  </a:cubicBezTo>
                  <a:cubicBezTo>
                    <a:pt x="17594" y="3939"/>
                    <a:pt x="17656" y="3861"/>
                    <a:pt x="17656" y="3763"/>
                  </a:cubicBezTo>
                  <a:cubicBezTo>
                    <a:pt x="17656" y="3665"/>
                    <a:pt x="17594" y="3585"/>
                    <a:pt x="17518" y="3585"/>
                  </a:cubicBezTo>
                  <a:close/>
                  <a:moveTo>
                    <a:pt x="17929" y="3585"/>
                  </a:moveTo>
                  <a:cubicBezTo>
                    <a:pt x="17853" y="3585"/>
                    <a:pt x="17791" y="3665"/>
                    <a:pt x="17791" y="3763"/>
                  </a:cubicBezTo>
                  <a:cubicBezTo>
                    <a:pt x="17791" y="3861"/>
                    <a:pt x="17853" y="3939"/>
                    <a:pt x="17929" y="3939"/>
                  </a:cubicBezTo>
                  <a:cubicBezTo>
                    <a:pt x="18006" y="3939"/>
                    <a:pt x="18067" y="3861"/>
                    <a:pt x="18067" y="3763"/>
                  </a:cubicBezTo>
                  <a:cubicBezTo>
                    <a:pt x="18067" y="3665"/>
                    <a:pt x="18006" y="3585"/>
                    <a:pt x="17929" y="3585"/>
                  </a:cubicBezTo>
                  <a:close/>
                  <a:moveTo>
                    <a:pt x="18299" y="3585"/>
                  </a:moveTo>
                  <a:cubicBezTo>
                    <a:pt x="18223" y="3585"/>
                    <a:pt x="18160" y="3665"/>
                    <a:pt x="18160" y="3763"/>
                  </a:cubicBezTo>
                  <a:cubicBezTo>
                    <a:pt x="18160" y="3861"/>
                    <a:pt x="18223" y="3939"/>
                    <a:pt x="18299" y="3939"/>
                  </a:cubicBezTo>
                  <a:cubicBezTo>
                    <a:pt x="18375" y="3939"/>
                    <a:pt x="18436" y="3861"/>
                    <a:pt x="18436" y="3763"/>
                  </a:cubicBezTo>
                  <a:cubicBezTo>
                    <a:pt x="18436" y="3665"/>
                    <a:pt x="18375" y="3585"/>
                    <a:pt x="18299" y="3585"/>
                  </a:cubicBezTo>
                  <a:close/>
                  <a:moveTo>
                    <a:pt x="18710" y="3585"/>
                  </a:moveTo>
                  <a:cubicBezTo>
                    <a:pt x="18633" y="3585"/>
                    <a:pt x="18571" y="3665"/>
                    <a:pt x="18571" y="3763"/>
                  </a:cubicBezTo>
                  <a:cubicBezTo>
                    <a:pt x="18571" y="3861"/>
                    <a:pt x="18633" y="3939"/>
                    <a:pt x="18710" y="3939"/>
                  </a:cubicBezTo>
                  <a:cubicBezTo>
                    <a:pt x="18786" y="3939"/>
                    <a:pt x="18847" y="3861"/>
                    <a:pt x="18847" y="3763"/>
                  </a:cubicBezTo>
                  <a:cubicBezTo>
                    <a:pt x="18847" y="3665"/>
                    <a:pt x="18786" y="3585"/>
                    <a:pt x="18710" y="3585"/>
                  </a:cubicBezTo>
                  <a:close/>
                  <a:moveTo>
                    <a:pt x="19121" y="3585"/>
                  </a:moveTo>
                  <a:cubicBezTo>
                    <a:pt x="19044" y="3585"/>
                    <a:pt x="18982" y="3665"/>
                    <a:pt x="18982" y="3763"/>
                  </a:cubicBezTo>
                  <a:cubicBezTo>
                    <a:pt x="18982" y="3861"/>
                    <a:pt x="19044" y="3939"/>
                    <a:pt x="19121" y="3939"/>
                  </a:cubicBezTo>
                  <a:cubicBezTo>
                    <a:pt x="19197" y="3939"/>
                    <a:pt x="19258" y="3861"/>
                    <a:pt x="19258" y="3763"/>
                  </a:cubicBezTo>
                  <a:cubicBezTo>
                    <a:pt x="19258" y="3665"/>
                    <a:pt x="19197" y="3585"/>
                    <a:pt x="19121" y="3585"/>
                  </a:cubicBezTo>
                  <a:close/>
                  <a:moveTo>
                    <a:pt x="19490" y="3585"/>
                  </a:moveTo>
                  <a:cubicBezTo>
                    <a:pt x="19414" y="3585"/>
                    <a:pt x="19352" y="3665"/>
                    <a:pt x="19352" y="3763"/>
                  </a:cubicBezTo>
                  <a:cubicBezTo>
                    <a:pt x="19352" y="3861"/>
                    <a:pt x="19414" y="3939"/>
                    <a:pt x="19490" y="3939"/>
                  </a:cubicBezTo>
                  <a:cubicBezTo>
                    <a:pt x="19567" y="3939"/>
                    <a:pt x="19628" y="3861"/>
                    <a:pt x="19628" y="3763"/>
                  </a:cubicBezTo>
                  <a:cubicBezTo>
                    <a:pt x="19628" y="3665"/>
                    <a:pt x="19567" y="3585"/>
                    <a:pt x="19490" y="3585"/>
                  </a:cubicBezTo>
                  <a:close/>
                  <a:moveTo>
                    <a:pt x="19901" y="3585"/>
                  </a:moveTo>
                  <a:cubicBezTo>
                    <a:pt x="19825" y="3585"/>
                    <a:pt x="19763" y="3665"/>
                    <a:pt x="19763" y="3763"/>
                  </a:cubicBezTo>
                  <a:cubicBezTo>
                    <a:pt x="19763" y="3861"/>
                    <a:pt x="19825" y="3939"/>
                    <a:pt x="19901" y="3939"/>
                  </a:cubicBezTo>
                  <a:cubicBezTo>
                    <a:pt x="19978" y="3939"/>
                    <a:pt x="20039" y="3861"/>
                    <a:pt x="20039" y="3763"/>
                  </a:cubicBezTo>
                  <a:cubicBezTo>
                    <a:pt x="20039" y="3665"/>
                    <a:pt x="19978" y="3585"/>
                    <a:pt x="19901" y="3585"/>
                  </a:cubicBezTo>
                  <a:close/>
                  <a:moveTo>
                    <a:pt x="20270" y="3585"/>
                  </a:moveTo>
                  <a:cubicBezTo>
                    <a:pt x="20194" y="3585"/>
                    <a:pt x="20132" y="3665"/>
                    <a:pt x="20132" y="3763"/>
                  </a:cubicBezTo>
                  <a:cubicBezTo>
                    <a:pt x="20132" y="3861"/>
                    <a:pt x="20194" y="3939"/>
                    <a:pt x="20270" y="3939"/>
                  </a:cubicBezTo>
                  <a:cubicBezTo>
                    <a:pt x="20346" y="3939"/>
                    <a:pt x="20408" y="3861"/>
                    <a:pt x="20408" y="3763"/>
                  </a:cubicBezTo>
                  <a:cubicBezTo>
                    <a:pt x="20408" y="3665"/>
                    <a:pt x="20346" y="3585"/>
                    <a:pt x="20270" y="3585"/>
                  </a:cubicBezTo>
                  <a:close/>
                  <a:moveTo>
                    <a:pt x="20682" y="3585"/>
                  </a:moveTo>
                  <a:cubicBezTo>
                    <a:pt x="20606" y="3585"/>
                    <a:pt x="20543" y="3665"/>
                    <a:pt x="20543" y="3763"/>
                  </a:cubicBezTo>
                  <a:cubicBezTo>
                    <a:pt x="20543" y="3861"/>
                    <a:pt x="20606" y="3939"/>
                    <a:pt x="20682" y="3939"/>
                  </a:cubicBezTo>
                  <a:cubicBezTo>
                    <a:pt x="20758" y="3939"/>
                    <a:pt x="20819" y="3861"/>
                    <a:pt x="20819" y="3763"/>
                  </a:cubicBezTo>
                  <a:cubicBezTo>
                    <a:pt x="20819" y="3665"/>
                    <a:pt x="20758" y="3585"/>
                    <a:pt x="20682" y="3585"/>
                  </a:cubicBezTo>
                  <a:close/>
                  <a:moveTo>
                    <a:pt x="21052" y="3585"/>
                  </a:moveTo>
                  <a:cubicBezTo>
                    <a:pt x="20975" y="3585"/>
                    <a:pt x="20913" y="3665"/>
                    <a:pt x="20913" y="3763"/>
                  </a:cubicBezTo>
                  <a:cubicBezTo>
                    <a:pt x="20913" y="3861"/>
                    <a:pt x="20975" y="3939"/>
                    <a:pt x="21052" y="3939"/>
                  </a:cubicBezTo>
                  <a:cubicBezTo>
                    <a:pt x="21128" y="3939"/>
                    <a:pt x="21189" y="3861"/>
                    <a:pt x="21189" y="3763"/>
                  </a:cubicBezTo>
                  <a:cubicBezTo>
                    <a:pt x="21189" y="3665"/>
                    <a:pt x="21128" y="3585"/>
                    <a:pt x="21052" y="3585"/>
                  </a:cubicBezTo>
                  <a:close/>
                  <a:moveTo>
                    <a:pt x="1741" y="4059"/>
                  </a:moveTo>
                  <a:cubicBezTo>
                    <a:pt x="1665" y="4059"/>
                    <a:pt x="1602" y="4139"/>
                    <a:pt x="1602" y="4237"/>
                  </a:cubicBezTo>
                  <a:cubicBezTo>
                    <a:pt x="1602" y="4335"/>
                    <a:pt x="1665" y="4414"/>
                    <a:pt x="1741" y="4414"/>
                  </a:cubicBezTo>
                  <a:cubicBezTo>
                    <a:pt x="1817" y="4414"/>
                    <a:pt x="1878" y="4335"/>
                    <a:pt x="1878" y="4237"/>
                  </a:cubicBezTo>
                  <a:cubicBezTo>
                    <a:pt x="1878" y="4139"/>
                    <a:pt x="1817" y="4059"/>
                    <a:pt x="1741" y="4059"/>
                  </a:cubicBezTo>
                  <a:close/>
                  <a:moveTo>
                    <a:pt x="2111" y="4059"/>
                  </a:moveTo>
                  <a:cubicBezTo>
                    <a:pt x="2035" y="4059"/>
                    <a:pt x="1972" y="4139"/>
                    <a:pt x="1972" y="4237"/>
                  </a:cubicBezTo>
                  <a:cubicBezTo>
                    <a:pt x="1972" y="4335"/>
                    <a:pt x="2035" y="4414"/>
                    <a:pt x="2111" y="4414"/>
                  </a:cubicBezTo>
                  <a:cubicBezTo>
                    <a:pt x="2187" y="4414"/>
                    <a:pt x="2248" y="4335"/>
                    <a:pt x="2248" y="4237"/>
                  </a:cubicBezTo>
                  <a:cubicBezTo>
                    <a:pt x="2248" y="4139"/>
                    <a:pt x="2187" y="4059"/>
                    <a:pt x="2111" y="4059"/>
                  </a:cubicBezTo>
                  <a:close/>
                  <a:moveTo>
                    <a:pt x="2522" y="4059"/>
                  </a:moveTo>
                  <a:cubicBezTo>
                    <a:pt x="2445" y="4059"/>
                    <a:pt x="2383" y="4139"/>
                    <a:pt x="2383" y="4237"/>
                  </a:cubicBezTo>
                  <a:cubicBezTo>
                    <a:pt x="2383" y="4335"/>
                    <a:pt x="2445" y="4414"/>
                    <a:pt x="2522" y="4414"/>
                  </a:cubicBezTo>
                  <a:cubicBezTo>
                    <a:pt x="2598" y="4414"/>
                    <a:pt x="2659" y="4335"/>
                    <a:pt x="2659" y="4237"/>
                  </a:cubicBezTo>
                  <a:cubicBezTo>
                    <a:pt x="2659" y="4139"/>
                    <a:pt x="2598" y="4059"/>
                    <a:pt x="2522" y="4059"/>
                  </a:cubicBezTo>
                  <a:close/>
                  <a:moveTo>
                    <a:pt x="2891" y="4059"/>
                  </a:moveTo>
                  <a:cubicBezTo>
                    <a:pt x="2815" y="4059"/>
                    <a:pt x="2753" y="4139"/>
                    <a:pt x="2753" y="4237"/>
                  </a:cubicBezTo>
                  <a:cubicBezTo>
                    <a:pt x="2753" y="4335"/>
                    <a:pt x="2815" y="4414"/>
                    <a:pt x="2891" y="4414"/>
                  </a:cubicBezTo>
                  <a:cubicBezTo>
                    <a:pt x="2968" y="4414"/>
                    <a:pt x="3029" y="4335"/>
                    <a:pt x="3029" y="4237"/>
                  </a:cubicBezTo>
                  <a:cubicBezTo>
                    <a:pt x="3029" y="4139"/>
                    <a:pt x="2968" y="4059"/>
                    <a:pt x="2891" y="4059"/>
                  </a:cubicBezTo>
                  <a:close/>
                  <a:moveTo>
                    <a:pt x="3302" y="4059"/>
                  </a:moveTo>
                  <a:cubicBezTo>
                    <a:pt x="3226" y="4059"/>
                    <a:pt x="3164" y="4139"/>
                    <a:pt x="3164" y="4237"/>
                  </a:cubicBezTo>
                  <a:cubicBezTo>
                    <a:pt x="3164" y="4335"/>
                    <a:pt x="3226" y="4414"/>
                    <a:pt x="3302" y="4414"/>
                  </a:cubicBezTo>
                  <a:cubicBezTo>
                    <a:pt x="3379" y="4414"/>
                    <a:pt x="3440" y="4335"/>
                    <a:pt x="3440" y="4237"/>
                  </a:cubicBezTo>
                  <a:cubicBezTo>
                    <a:pt x="3440" y="4139"/>
                    <a:pt x="3379" y="4059"/>
                    <a:pt x="3302" y="4059"/>
                  </a:cubicBezTo>
                  <a:close/>
                  <a:moveTo>
                    <a:pt x="3713" y="4059"/>
                  </a:moveTo>
                  <a:cubicBezTo>
                    <a:pt x="3637" y="4059"/>
                    <a:pt x="3575" y="4139"/>
                    <a:pt x="3575" y="4237"/>
                  </a:cubicBezTo>
                  <a:cubicBezTo>
                    <a:pt x="3575" y="4335"/>
                    <a:pt x="3637" y="4414"/>
                    <a:pt x="3713" y="4414"/>
                  </a:cubicBezTo>
                  <a:cubicBezTo>
                    <a:pt x="3790" y="4414"/>
                    <a:pt x="3851" y="4335"/>
                    <a:pt x="3851" y="4237"/>
                  </a:cubicBezTo>
                  <a:cubicBezTo>
                    <a:pt x="3851" y="4139"/>
                    <a:pt x="3790" y="4059"/>
                    <a:pt x="3713" y="4059"/>
                  </a:cubicBezTo>
                  <a:close/>
                  <a:moveTo>
                    <a:pt x="4083" y="4059"/>
                  </a:moveTo>
                  <a:cubicBezTo>
                    <a:pt x="4007" y="4059"/>
                    <a:pt x="3944" y="4139"/>
                    <a:pt x="3944" y="4237"/>
                  </a:cubicBezTo>
                  <a:cubicBezTo>
                    <a:pt x="3944" y="4335"/>
                    <a:pt x="4007" y="4414"/>
                    <a:pt x="4083" y="4414"/>
                  </a:cubicBezTo>
                  <a:cubicBezTo>
                    <a:pt x="4159" y="4414"/>
                    <a:pt x="4220" y="4335"/>
                    <a:pt x="4220" y="4237"/>
                  </a:cubicBezTo>
                  <a:cubicBezTo>
                    <a:pt x="4220" y="4139"/>
                    <a:pt x="4159" y="4059"/>
                    <a:pt x="4083" y="4059"/>
                  </a:cubicBezTo>
                  <a:close/>
                  <a:moveTo>
                    <a:pt x="4494" y="4059"/>
                  </a:moveTo>
                  <a:cubicBezTo>
                    <a:pt x="4418" y="4059"/>
                    <a:pt x="4355" y="4139"/>
                    <a:pt x="4355" y="4237"/>
                  </a:cubicBezTo>
                  <a:cubicBezTo>
                    <a:pt x="4355" y="4335"/>
                    <a:pt x="4418" y="4414"/>
                    <a:pt x="4494" y="4414"/>
                  </a:cubicBezTo>
                  <a:cubicBezTo>
                    <a:pt x="4570" y="4414"/>
                    <a:pt x="4631" y="4335"/>
                    <a:pt x="4631" y="4237"/>
                  </a:cubicBezTo>
                  <a:cubicBezTo>
                    <a:pt x="4631" y="4139"/>
                    <a:pt x="4570" y="4059"/>
                    <a:pt x="4494" y="4059"/>
                  </a:cubicBezTo>
                  <a:close/>
                  <a:moveTo>
                    <a:pt x="4864" y="4059"/>
                  </a:moveTo>
                  <a:cubicBezTo>
                    <a:pt x="4787" y="4059"/>
                    <a:pt x="4725" y="4139"/>
                    <a:pt x="4725" y="4237"/>
                  </a:cubicBezTo>
                  <a:cubicBezTo>
                    <a:pt x="4725" y="4335"/>
                    <a:pt x="4787" y="4414"/>
                    <a:pt x="4864" y="4414"/>
                  </a:cubicBezTo>
                  <a:cubicBezTo>
                    <a:pt x="4940" y="4414"/>
                    <a:pt x="5001" y="4335"/>
                    <a:pt x="5001" y="4237"/>
                  </a:cubicBezTo>
                  <a:cubicBezTo>
                    <a:pt x="5001" y="4139"/>
                    <a:pt x="4940" y="4059"/>
                    <a:pt x="4864" y="4059"/>
                  </a:cubicBezTo>
                  <a:close/>
                  <a:moveTo>
                    <a:pt x="5274" y="4059"/>
                  </a:moveTo>
                  <a:cubicBezTo>
                    <a:pt x="5198" y="4059"/>
                    <a:pt x="5136" y="4139"/>
                    <a:pt x="5136" y="4237"/>
                  </a:cubicBezTo>
                  <a:cubicBezTo>
                    <a:pt x="5136" y="4335"/>
                    <a:pt x="5198" y="4414"/>
                    <a:pt x="5274" y="4414"/>
                  </a:cubicBezTo>
                  <a:cubicBezTo>
                    <a:pt x="5351" y="4414"/>
                    <a:pt x="5412" y="4335"/>
                    <a:pt x="5412" y="4237"/>
                  </a:cubicBezTo>
                  <a:cubicBezTo>
                    <a:pt x="5412" y="4139"/>
                    <a:pt x="5351" y="4059"/>
                    <a:pt x="5274" y="4059"/>
                  </a:cubicBezTo>
                  <a:close/>
                  <a:moveTo>
                    <a:pt x="5685" y="4059"/>
                  </a:moveTo>
                  <a:cubicBezTo>
                    <a:pt x="5609" y="4059"/>
                    <a:pt x="5547" y="4139"/>
                    <a:pt x="5547" y="4237"/>
                  </a:cubicBezTo>
                  <a:cubicBezTo>
                    <a:pt x="5547" y="4335"/>
                    <a:pt x="5609" y="4415"/>
                    <a:pt x="5685" y="4415"/>
                  </a:cubicBezTo>
                  <a:cubicBezTo>
                    <a:pt x="5762" y="4415"/>
                    <a:pt x="5823" y="4335"/>
                    <a:pt x="5823" y="4237"/>
                  </a:cubicBezTo>
                  <a:cubicBezTo>
                    <a:pt x="5823" y="4139"/>
                    <a:pt x="5762" y="4059"/>
                    <a:pt x="5685" y="4059"/>
                  </a:cubicBezTo>
                  <a:close/>
                  <a:moveTo>
                    <a:pt x="6055" y="4059"/>
                  </a:moveTo>
                  <a:cubicBezTo>
                    <a:pt x="5979" y="4059"/>
                    <a:pt x="5916" y="4139"/>
                    <a:pt x="5916" y="4237"/>
                  </a:cubicBezTo>
                  <a:cubicBezTo>
                    <a:pt x="5916" y="4335"/>
                    <a:pt x="5979" y="4415"/>
                    <a:pt x="6055" y="4415"/>
                  </a:cubicBezTo>
                  <a:cubicBezTo>
                    <a:pt x="6132" y="4415"/>
                    <a:pt x="6193" y="4335"/>
                    <a:pt x="6193" y="4237"/>
                  </a:cubicBezTo>
                  <a:cubicBezTo>
                    <a:pt x="6193" y="4139"/>
                    <a:pt x="6132" y="4059"/>
                    <a:pt x="6055" y="4059"/>
                  </a:cubicBezTo>
                  <a:close/>
                  <a:moveTo>
                    <a:pt x="6425" y="4059"/>
                  </a:moveTo>
                  <a:cubicBezTo>
                    <a:pt x="6349" y="4059"/>
                    <a:pt x="6286" y="4139"/>
                    <a:pt x="6286" y="4237"/>
                  </a:cubicBezTo>
                  <a:cubicBezTo>
                    <a:pt x="6286" y="4335"/>
                    <a:pt x="6349" y="4415"/>
                    <a:pt x="6425" y="4415"/>
                  </a:cubicBezTo>
                  <a:cubicBezTo>
                    <a:pt x="6501" y="4415"/>
                    <a:pt x="6562" y="4335"/>
                    <a:pt x="6562" y="4237"/>
                  </a:cubicBezTo>
                  <a:cubicBezTo>
                    <a:pt x="6562" y="4139"/>
                    <a:pt x="6501" y="4059"/>
                    <a:pt x="6425" y="4059"/>
                  </a:cubicBezTo>
                  <a:close/>
                  <a:moveTo>
                    <a:pt x="6836" y="4059"/>
                  </a:moveTo>
                  <a:cubicBezTo>
                    <a:pt x="6759" y="4059"/>
                    <a:pt x="6697" y="4139"/>
                    <a:pt x="6697" y="4237"/>
                  </a:cubicBezTo>
                  <a:cubicBezTo>
                    <a:pt x="6697" y="4335"/>
                    <a:pt x="6759" y="4415"/>
                    <a:pt x="6836" y="4415"/>
                  </a:cubicBezTo>
                  <a:cubicBezTo>
                    <a:pt x="6912" y="4415"/>
                    <a:pt x="6973" y="4335"/>
                    <a:pt x="6973" y="4237"/>
                  </a:cubicBezTo>
                  <a:cubicBezTo>
                    <a:pt x="6973" y="4139"/>
                    <a:pt x="6912" y="4059"/>
                    <a:pt x="6836" y="4059"/>
                  </a:cubicBezTo>
                  <a:close/>
                  <a:moveTo>
                    <a:pt x="7247" y="4059"/>
                  </a:moveTo>
                  <a:cubicBezTo>
                    <a:pt x="7170" y="4059"/>
                    <a:pt x="7108" y="4139"/>
                    <a:pt x="7108" y="4237"/>
                  </a:cubicBezTo>
                  <a:cubicBezTo>
                    <a:pt x="7108" y="4335"/>
                    <a:pt x="7170" y="4415"/>
                    <a:pt x="7247" y="4415"/>
                  </a:cubicBezTo>
                  <a:cubicBezTo>
                    <a:pt x="7323" y="4415"/>
                    <a:pt x="7384" y="4335"/>
                    <a:pt x="7384" y="4237"/>
                  </a:cubicBezTo>
                  <a:cubicBezTo>
                    <a:pt x="7384" y="4139"/>
                    <a:pt x="7323" y="4059"/>
                    <a:pt x="7247" y="4059"/>
                  </a:cubicBezTo>
                  <a:close/>
                  <a:moveTo>
                    <a:pt x="7616" y="4059"/>
                  </a:moveTo>
                  <a:cubicBezTo>
                    <a:pt x="7540" y="4059"/>
                    <a:pt x="7478" y="4139"/>
                    <a:pt x="7478" y="4237"/>
                  </a:cubicBezTo>
                  <a:cubicBezTo>
                    <a:pt x="7478" y="4335"/>
                    <a:pt x="7540" y="4415"/>
                    <a:pt x="7616" y="4415"/>
                  </a:cubicBezTo>
                  <a:cubicBezTo>
                    <a:pt x="7693" y="4415"/>
                    <a:pt x="7754" y="4335"/>
                    <a:pt x="7754" y="4237"/>
                  </a:cubicBezTo>
                  <a:cubicBezTo>
                    <a:pt x="7754" y="4139"/>
                    <a:pt x="7693" y="4059"/>
                    <a:pt x="7616" y="4059"/>
                  </a:cubicBezTo>
                  <a:close/>
                  <a:moveTo>
                    <a:pt x="8027" y="4059"/>
                  </a:moveTo>
                  <a:cubicBezTo>
                    <a:pt x="7951" y="4059"/>
                    <a:pt x="7889" y="4139"/>
                    <a:pt x="7889" y="4237"/>
                  </a:cubicBezTo>
                  <a:cubicBezTo>
                    <a:pt x="7889" y="4335"/>
                    <a:pt x="7951" y="4415"/>
                    <a:pt x="8027" y="4415"/>
                  </a:cubicBezTo>
                  <a:cubicBezTo>
                    <a:pt x="8104" y="4415"/>
                    <a:pt x="8165" y="4335"/>
                    <a:pt x="8165" y="4237"/>
                  </a:cubicBezTo>
                  <a:cubicBezTo>
                    <a:pt x="8165" y="4139"/>
                    <a:pt x="8104" y="4059"/>
                    <a:pt x="8027" y="4059"/>
                  </a:cubicBezTo>
                  <a:close/>
                  <a:moveTo>
                    <a:pt x="8438" y="4059"/>
                  </a:moveTo>
                  <a:cubicBezTo>
                    <a:pt x="8362" y="4059"/>
                    <a:pt x="8299" y="4139"/>
                    <a:pt x="8299" y="4237"/>
                  </a:cubicBezTo>
                  <a:cubicBezTo>
                    <a:pt x="8299" y="4335"/>
                    <a:pt x="8362" y="4415"/>
                    <a:pt x="8438" y="4415"/>
                  </a:cubicBezTo>
                  <a:cubicBezTo>
                    <a:pt x="8515" y="4415"/>
                    <a:pt x="8576" y="4335"/>
                    <a:pt x="8576" y="4237"/>
                  </a:cubicBezTo>
                  <a:cubicBezTo>
                    <a:pt x="8576" y="4139"/>
                    <a:pt x="8515" y="4059"/>
                    <a:pt x="8438" y="4059"/>
                  </a:cubicBezTo>
                  <a:close/>
                  <a:moveTo>
                    <a:pt x="8808" y="4059"/>
                  </a:moveTo>
                  <a:cubicBezTo>
                    <a:pt x="8732" y="4059"/>
                    <a:pt x="8669" y="4139"/>
                    <a:pt x="8669" y="4237"/>
                  </a:cubicBezTo>
                  <a:cubicBezTo>
                    <a:pt x="8669" y="4335"/>
                    <a:pt x="8732" y="4415"/>
                    <a:pt x="8808" y="4415"/>
                  </a:cubicBezTo>
                  <a:cubicBezTo>
                    <a:pt x="8884" y="4415"/>
                    <a:pt x="8945" y="4335"/>
                    <a:pt x="8945" y="4237"/>
                  </a:cubicBezTo>
                  <a:cubicBezTo>
                    <a:pt x="8945" y="4139"/>
                    <a:pt x="8884" y="4059"/>
                    <a:pt x="8808" y="4059"/>
                  </a:cubicBezTo>
                  <a:close/>
                  <a:moveTo>
                    <a:pt x="9219" y="4059"/>
                  </a:moveTo>
                  <a:cubicBezTo>
                    <a:pt x="9142" y="4059"/>
                    <a:pt x="9080" y="4139"/>
                    <a:pt x="9080" y="4237"/>
                  </a:cubicBezTo>
                  <a:cubicBezTo>
                    <a:pt x="9080" y="4335"/>
                    <a:pt x="9142" y="4415"/>
                    <a:pt x="9219" y="4415"/>
                  </a:cubicBezTo>
                  <a:cubicBezTo>
                    <a:pt x="9295" y="4415"/>
                    <a:pt x="9356" y="4335"/>
                    <a:pt x="9356" y="4237"/>
                  </a:cubicBezTo>
                  <a:cubicBezTo>
                    <a:pt x="9356" y="4139"/>
                    <a:pt x="9295" y="4059"/>
                    <a:pt x="9219" y="4059"/>
                  </a:cubicBezTo>
                  <a:close/>
                  <a:moveTo>
                    <a:pt x="9589" y="4059"/>
                  </a:moveTo>
                  <a:cubicBezTo>
                    <a:pt x="9512" y="4059"/>
                    <a:pt x="9450" y="4139"/>
                    <a:pt x="9450" y="4237"/>
                  </a:cubicBezTo>
                  <a:cubicBezTo>
                    <a:pt x="9450" y="4335"/>
                    <a:pt x="9512" y="4415"/>
                    <a:pt x="9589" y="4415"/>
                  </a:cubicBezTo>
                  <a:cubicBezTo>
                    <a:pt x="9665" y="4415"/>
                    <a:pt x="9726" y="4335"/>
                    <a:pt x="9726" y="4237"/>
                  </a:cubicBezTo>
                  <a:cubicBezTo>
                    <a:pt x="9726" y="4139"/>
                    <a:pt x="9665" y="4059"/>
                    <a:pt x="9589" y="4059"/>
                  </a:cubicBezTo>
                  <a:close/>
                  <a:moveTo>
                    <a:pt x="9999" y="4059"/>
                  </a:moveTo>
                  <a:cubicBezTo>
                    <a:pt x="9923" y="4059"/>
                    <a:pt x="9861" y="4139"/>
                    <a:pt x="9861" y="4237"/>
                  </a:cubicBezTo>
                  <a:cubicBezTo>
                    <a:pt x="9861" y="4335"/>
                    <a:pt x="9923" y="4415"/>
                    <a:pt x="9999" y="4415"/>
                  </a:cubicBezTo>
                  <a:cubicBezTo>
                    <a:pt x="10076" y="4415"/>
                    <a:pt x="10137" y="4335"/>
                    <a:pt x="10137" y="4237"/>
                  </a:cubicBezTo>
                  <a:cubicBezTo>
                    <a:pt x="10137" y="4139"/>
                    <a:pt x="10076" y="4059"/>
                    <a:pt x="9999" y="4059"/>
                  </a:cubicBezTo>
                  <a:close/>
                  <a:moveTo>
                    <a:pt x="10410" y="4059"/>
                  </a:moveTo>
                  <a:cubicBezTo>
                    <a:pt x="10334" y="4059"/>
                    <a:pt x="10272" y="4139"/>
                    <a:pt x="10272" y="4237"/>
                  </a:cubicBezTo>
                  <a:cubicBezTo>
                    <a:pt x="10272" y="4335"/>
                    <a:pt x="10334" y="4415"/>
                    <a:pt x="10410" y="4415"/>
                  </a:cubicBezTo>
                  <a:cubicBezTo>
                    <a:pt x="10487" y="4415"/>
                    <a:pt x="10548" y="4335"/>
                    <a:pt x="10548" y="4237"/>
                  </a:cubicBezTo>
                  <a:cubicBezTo>
                    <a:pt x="10548" y="4139"/>
                    <a:pt x="10487" y="4059"/>
                    <a:pt x="10410" y="4059"/>
                  </a:cubicBezTo>
                  <a:close/>
                  <a:moveTo>
                    <a:pt x="10780" y="4059"/>
                  </a:moveTo>
                  <a:cubicBezTo>
                    <a:pt x="10704" y="4059"/>
                    <a:pt x="10641" y="4139"/>
                    <a:pt x="10641" y="4237"/>
                  </a:cubicBezTo>
                  <a:cubicBezTo>
                    <a:pt x="10641" y="4335"/>
                    <a:pt x="10704" y="4415"/>
                    <a:pt x="10780" y="4415"/>
                  </a:cubicBezTo>
                  <a:cubicBezTo>
                    <a:pt x="10856" y="4415"/>
                    <a:pt x="10917" y="4335"/>
                    <a:pt x="10917" y="4237"/>
                  </a:cubicBezTo>
                  <a:cubicBezTo>
                    <a:pt x="10917" y="4139"/>
                    <a:pt x="10856" y="4059"/>
                    <a:pt x="10780" y="4059"/>
                  </a:cubicBezTo>
                  <a:close/>
                  <a:moveTo>
                    <a:pt x="11191" y="4059"/>
                  </a:moveTo>
                  <a:cubicBezTo>
                    <a:pt x="11115" y="4059"/>
                    <a:pt x="11052" y="4139"/>
                    <a:pt x="11052" y="4237"/>
                  </a:cubicBezTo>
                  <a:cubicBezTo>
                    <a:pt x="11052" y="4335"/>
                    <a:pt x="11115" y="4415"/>
                    <a:pt x="11191" y="4415"/>
                  </a:cubicBezTo>
                  <a:cubicBezTo>
                    <a:pt x="11267" y="4415"/>
                    <a:pt x="11328" y="4335"/>
                    <a:pt x="11328" y="4237"/>
                  </a:cubicBezTo>
                  <a:cubicBezTo>
                    <a:pt x="11328" y="4139"/>
                    <a:pt x="11267" y="4059"/>
                    <a:pt x="11191" y="4059"/>
                  </a:cubicBezTo>
                  <a:close/>
                  <a:moveTo>
                    <a:pt x="11602" y="4059"/>
                  </a:moveTo>
                  <a:cubicBezTo>
                    <a:pt x="11525" y="4059"/>
                    <a:pt x="11463" y="4139"/>
                    <a:pt x="11463" y="4237"/>
                  </a:cubicBezTo>
                  <a:cubicBezTo>
                    <a:pt x="11463" y="4335"/>
                    <a:pt x="11525" y="4415"/>
                    <a:pt x="11602" y="4415"/>
                  </a:cubicBezTo>
                  <a:cubicBezTo>
                    <a:pt x="11678" y="4415"/>
                    <a:pt x="11739" y="4335"/>
                    <a:pt x="11739" y="4237"/>
                  </a:cubicBezTo>
                  <a:cubicBezTo>
                    <a:pt x="11739" y="4139"/>
                    <a:pt x="11678" y="4059"/>
                    <a:pt x="11602" y="4059"/>
                  </a:cubicBezTo>
                  <a:close/>
                  <a:moveTo>
                    <a:pt x="11972" y="4059"/>
                  </a:moveTo>
                  <a:cubicBezTo>
                    <a:pt x="11895" y="4059"/>
                    <a:pt x="11833" y="4139"/>
                    <a:pt x="11833" y="4237"/>
                  </a:cubicBezTo>
                  <a:cubicBezTo>
                    <a:pt x="11833" y="4335"/>
                    <a:pt x="11895" y="4415"/>
                    <a:pt x="11972" y="4415"/>
                  </a:cubicBezTo>
                  <a:cubicBezTo>
                    <a:pt x="12048" y="4415"/>
                    <a:pt x="12109" y="4335"/>
                    <a:pt x="12109" y="4237"/>
                  </a:cubicBezTo>
                  <a:cubicBezTo>
                    <a:pt x="12109" y="4139"/>
                    <a:pt x="12048" y="4059"/>
                    <a:pt x="11972" y="4059"/>
                  </a:cubicBezTo>
                  <a:close/>
                  <a:moveTo>
                    <a:pt x="12382" y="4059"/>
                  </a:moveTo>
                  <a:cubicBezTo>
                    <a:pt x="12306" y="4059"/>
                    <a:pt x="12244" y="4139"/>
                    <a:pt x="12244" y="4237"/>
                  </a:cubicBezTo>
                  <a:cubicBezTo>
                    <a:pt x="12244" y="4335"/>
                    <a:pt x="12306" y="4415"/>
                    <a:pt x="12382" y="4415"/>
                  </a:cubicBezTo>
                  <a:cubicBezTo>
                    <a:pt x="12459" y="4415"/>
                    <a:pt x="12520" y="4335"/>
                    <a:pt x="12520" y="4237"/>
                  </a:cubicBezTo>
                  <a:cubicBezTo>
                    <a:pt x="12520" y="4139"/>
                    <a:pt x="12459" y="4059"/>
                    <a:pt x="12382" y="4059"/>
                  </a:cubicBezTo>
                  <a:close/>
                  <a:moveTo>
                    <a:pt x="12793" y="4059"/>
                  </a:moveTo>
                  <a:cubicBezTo>
                    <a:pt x="12717" y="4059"/>
                    <a:pt x="12655" y="4139"/>
                    <a:pt x="12655" y="4237"/>
                  </a:cubicBezTo>
                  <a:cubicBezTo>
                    <a:pt x="12655" y="4335"/>
                    <a:pt x="12717" y="4415"/>
                    <a:pt x="12793" y="4415"/>
                  </a:cubicBezTo>
                  <a:cubicBezTo>
                    <a:pt x="12869" y="4415"/>
                    <a:pt x="12931" y="4335"/>
                    <a:pt x="12931" y="4237"/>
                  </a:cubicBezTo>
                  <a:cubicBezTo>
                    <a:pt x="12931" y="4139"/>
                    <a:pt x="12869" y="4059"/>
                    <a:pt x="12793" y="4059"/>
                  </a:cubicBezTo>
                  <a:close/>
                  <a:moveTo>
                    <a:pt x="13163" y="4059"/>
                  </a:moveTo>
                  <a:cubicBezTo>
                    <a:pt x="13087" y="4059"/>
                    <a:pt x="13024" y="4139"/>
                    <a:pt x="13024" y="4237"/>
                  </a:cubicBezTo>
                  <a:cubicBezTo>
                    <a:pt x="13024" y="4335"/>
                    <a:pt x="13087" y="4415"/>
                    <a:pt x="13163" y="4415"/>
                  </a:cubicBezTo>
                  <a:cubicBezTo>
                    <a:pt x="13239" y="4415"/>
                    <a:pt x="13301" y="4335"/>
                    <a:pt x="13301" y="4237"/>
                  </a:cubicBezTo>
                  <a:cubicBezTo>
                    <a:pt x="13301" y="4139"/>
                    <a:pt x="13239" y="4059"/>
                    <a:pt x="13163" y="4059"/>
                  </a:cubicBezTo>
                  <a:close/>
                  <a:moveTo>
                    <a:pt x="13574" y="4059"/>
                  </a:moveTo>
                  <a:cubicBezTo>
                    <a:pt x="13498" y="4059"/>
                    <a:pt x="13435" y="4139"/>
                    <a:pt x="13435" y="4237"/>
                  </a:cubicBezTo>
                  <a:cubicBezTo>
                    <a:pt x="13435" y="4335"/>
                    <a:pt x="13498" y="4415"/>
                    <a:pt x="13574" y="4415"/>
                  </a:cubicBezTo>
                  <a:cubicBezTo>
                    <a:pt x="13650" y="4415"/>
                    <a:pt x="13711" y="4335"/>
                    <a:pt x="13711" y="4237"/>
                  </a:cubicBezTo>
                  <a:cubicBezTo>
                    <a:pt x="13711" y="4139"/>
                    <a:pt x="13650" y="4059"/>
                    <a:pt x="13574" y="4059"/>
                  </a:cubicBezTo>
                  <a:close/>
                  <a:moveTo>
                    <a:pt x="13944" y="4059"/>
                  </a:moveTo>
                  <a:cubicBezTo>
                    <a:pt x="13868" y="4059"/>
                    <a:pt x="13805" y="4139"/>
                    <a:pt x="13805" y="4237"/>
                  </a:cubicBezTo>
                  <a:cubicBezTo>
                    <a:pt x="13805" y="4335"/>
                    <a:pt x="13868" y="4415"/>
                    <a:pt x="13944" y="4415"/>
                  </a:cubicBezTo>
                  <a:cubicBezTo>
                    <a:pt x="14020" y="4415"/>
                    <a:pt x="14081" y="4335"/>
                    <a:pt x="14081" y="4237"/>
                  </a:cubicBezTo>
                  <a:cubicBezTo>
                    <a:pt x="14081" y="4139"/>
                    <a:pt x="14020" y="4059"/>
                    <a:pt x="13944" y="4059"/>
                  </a:cubicBezTo>
                  <a:close/>
                  <a:moveTo>
                    <a:pt x="14355" y="4059"/>
                  </a:moveTo>
                  <a:cubicBezTo>
                    <a:pt x="14278" y="4059"/>
                    <a:pt x="14216" y="4139"/>
                    <a:pt x="14216" y="4237"/>
                  </a:cubicBezTo>
                  <a:cubicBezTo>
                    <a:pt x="14216" y="4335"/>
                    <a:pt x="14278" y="4415"/>
                    <a:pt x="14355" y="4415"/>
                  </a:cubicBezTo>
                  <a:cubicBezTo>
                    <a:pt x="14431" y="4415"/>
                    <a:pt x="14492" y="4335"/>
                    <a:pt x="14492" y="4237"/>
                  </a:cubicBezTo>
                  <a:cubicBezTo>
                    <a:pt x="14492" y="4139"/>
                    <a:pt x="14431" y="4059"/>
                    <a:pt x="14355" y="4059"/>
                  </a:cubicBezTo>
                  <a:close/>
                  <a:moveTo>
                    <a:pt x="14765" y="4059"/>
                  </a:moveTo>
                  <a:cubicBezTo>
                    <a:pt x="14689" y="4059"/>
                    <a:pt x="14627" y="4139"/>
                    <a:pt x="14627" y="4237"/>
                  </a:cubicBezTo>
                  <a:cubicBezTo>
                    <a:pt x="14627" y="4335"/>
                    <a:pt x="14689" y="4415"/>
                    <a:pt x="14765" y="4415"/>
                  </a:cubicBezTo>
                  <a:cubicBezTo>
                    <a:pt x="14842" y="4415"/>
                    <a:pt x="14903" y="4335"/>
                    <a:pt x="14903" y="4237"/>
                  </a:cubicBezTo>
                  <a:cubicBezTo>
                    <a:pt x="14903" y="4139"/>
                    <a:pt x="14842" y="4059"/>
                    <a:pt x="14765" y="4059"/>
                  </a:cubicBezTo>
                  <a:close/>
                  <a:moveTo>
                    <a:pt x="15176" y="4059"/>
                  </a:moveTo>
                  <a:cubicBezTo>
                    <a:pt x="15100" y="4059"/>
                    <a:pt x="15038" y="4139"/>
                    <a:pt x="15038" y="4237"/>
                  </a:cubicBezTo>
                  <a:cubicBezTo>
                    <a:pt x="15038" y="4335"/>
                    <a:pt x="15100" y="4415"/>
                    <a:pt x="15176" y="4415"/>
                  </a:cubicBezTo>
                  <a:cubicBezTo>
                    <a:pt x="15253" y="4415"/>
                    <a:pt x="15314" y="4335"/>
                    <a:pt x="15314" y="4237"/>
                  </a:cubicBezTo>
                  <a:cubicBezTo>
                    <a:pt x="15314" y="4139"/>
                    <a:pt x="15253" y="4059"/>
                    <a:pt x="15176" y="4059"/>
                  </a:cubicBezTo>
                  <a:close/>
                  <a:moveTo>
                    <a:pt x="15546" y="4059"/>
                  </a:moveTo>
                  <a:cubicBezTo>
                    <a:pt x="15470" y="4059"/>
                    <a:pt x="15407" y="4139"/>
                    <a:pt x="15407" y="4237"/>
                  </a:cubicBezTo>
                  <a:cubicBezTo>
                    <a:pt x="15407" y="4335"/>
                    <a:pt x="15470" y="4415"/>
                    <a:pt x="15546" y="4415"/>
                  </a:cubicBezTo>
                  <a:cubicBezTo>
                    <a:pt x="15623" y="4415"/>
                    <a:pt x="15684" y="4335"/>
                    <a:pt x="15684" y="4237"/>
                  </a:cubicBezTo>
                  <a:cubicBezTo>
                    <a:pt x="15684" y="4139"/>
                    <a:pt x="15623" y="4059"/>
                    <a:pt x="15546" y="4059"/>
                  </a:cubicBezTo>
                  <a:close/>
                  <a:moveTo>
                    <a:pt x="15957" y="4059"/>
                  </a:moveTo>
                  <a:cubicBezTo>
                    <a:pt x="15881" y="4059"/>
                    <a:pt x="15818" y="4139"/>
                    <a:pt x="15818" y="4237"/>
                  </a:cubicBezTo>
                  <a:cubicBezTo>
                    <a:pt x="15818" y="4335"/>
                    <a:pt x="15881" y="4415"/>
                    <a:pt x="15957" y="4415"/>
                  </a:cubicBezTo>
                  <a:cubicBezTo>
                    <a:pt x="16033" y="4415"/>
                    <a:pt x="16094" y="4335"/>
                    <a:pt x="16094" y="4237"/>
                  </a:cubicBezTo>
                  <a:cubicBezTo>
                    <a:pt x="16094" y="4139"/>
                    <a:pt x="16033" y="4059"/>
                    <a:pt x="15957" y="4059"/>
                  </a:cubicBezTo>
                  <a:close/>
                  <a:moveTo>
                    <a:pt x="16327" y="4059"/>
                  </a:moveTo>
                  <a:cubicBezTo>
                    <a:pt x="16251" y="4059"/>
                    <a:pt x="16188" y="4139"/>
                    <a:pt x="16188" y="4237"/>
                  </a:cubicBezTo>
                  <a:cubicBezTo>
                    <a:pt x="16188" y="4335"/>
                    <a:pt x="16251" y="4415"/>
                    <a:pt x="16327" y="4415"/>
                  </a:cubicBezTo>
                  <a:cubicBezTo>
                    <a:pt x="16403" y="4415"/>
                    <a:pt x="16464" y="4335"/>
                    <a:pt x="16464" y="4237"/>
                  </a:cubicBezTo>
                  <a:cubicBezTo>
                    <a:pt x="16464" y="4139"/>
                    <a:pt x="16403" y="4059"/>
                    <a:pt x="16327" y="4059"/>
                  </a:cubicBezTo>
                  <a:close/>
                  <a:moveTo>
                    <a:pt x="16738" y="4059"/>
                  </a:moveTo>
                  <a:cubicBezTo>
                    <a:pt x="16661" y="4059"/>
                    <a:pt x="16599" y="4139"/>
                    <a:pt x="16599" y="4237"/>
                  </a:cubicBezTo>
                  <a:cubicBezTo>
                    <a:pt x="16599" y="4335"/>
                    <a:pt x="16661" y="4415"/>
                    <a:pt x="16738" y="4415"/>
                  </a:cubicBezTo>
                  <a:cubicBezTo>
                    <a:pt x="16814" y="4415"/>
                    <a:pt x="16875" y="4335"/>
                    <a:pt x="16875" y="4237"/>
                  </a:cubicBezTo>
                  <a:cubicBezTo>
                    <a:pt x="16875" y="4139"/>
                    <a:pt x="16814" y="4059"/>
                    <a:pt x="16738" y="4059"/>
                  </a:cubicBezTo>
                  <a:close/>
                  <a:moveTo>
                    <a:pt x="17149" y="4059"/>
                  </a:moveTo>
                  <a:cubicBezTo>
                    <a:pt x="17072" y="4059"/>
                    <a:pt x="17010" y="4139"/>
                    <a:pt x="17010" y="4237"/>
                  </a:cubicBezTo>
                  <a:cubicBezTo>
                    <a:pt x="17010" y="4335"/>
                    <a:pt x="17072" y="4415"/>
                    <a:pt x="17149" y="4415"/>
                  </a:cubicBezTo>
                  <a:cubicBezTo>
                    <a:pt x="17225" y="4415"/>
                    <a:pt x="17286" y="4335"/>
                    <a:pt x="17286" y="4237"/>
                  </a:cubicBezTo>
                  <a:cubicBezTo>
                    <a:pt x="17286" y="4139"/>
                    <a:pt x="17225" y="4059"/>
                    <a:pt x="17149" y="4059"/>
                  </a:cubicBezTo>
                  <a:close/>
                  <a:moveTo>
                    <a:pt x="17518" y="4059"/>
                  </a:moveTo>
                  <a:cubicBezTo>
                    <a:pt x="17442" y="4059"/>
                    <a:pt x="17380" y="4139"/>
                    <a:pt x="17380" y="4237"/>
                  </a:cubicBezTo>
                  <a:cubicBezTo>
                    <a:pt x="17380" y="4335"/>
                    <a:pt x="17442" y="4415"/>
                    <a:pt x="17518" y="4415"/>
                  </a:cubicBezTo>
                  <a:cubicBezTo>
                    <a:pt x="17594" y="4415"/>
                    <a:pt x="17656" y="4335"/>
                    <a:pt x="17656" y="4237"/>
                  </a:cubicBezTo>
                  <a:cubicBezTo>
                    <a:pt x="17656" y="4139"/>
                    <a:pt x="17594" y="4059"/>
                    <a:pt x="17518" y="4059"/>
                  </a:cubicBezTo>
                  <a:close/>
                  <a:moveTo>
                    <a:pt x="17929" y="4059"/>
                  </a:moveTo>
                  <a:cubicBezTo>
                    <a:pt x="17853" y="4059"/>
                    <a:pt x="17791" y="4139"/>
                    <a:pt x="17791" y="4237"/>
                  </a:cubicBezTo>
                  <a:cubicBezTo>
                    <a:pt x="17791" y="4335"/>
                    <a:pt x="17853" y="4415"/>
                    <a:pt x="17929" y="4415"/>
                  </a:cubicBezTo>
                  <a:cubicBezTo>
                    <a:pt x="18006" y="4415"/>
                    <a:pt x="18067" y="4335"/>
                    <a:pt x="18067" y="4237"/>
                  </a:cubicBezTo>
                  <a:cubicBezTo>
                    <a:pt x="18067" y="4139"/>
                    <a:pt x="18006" y="4059"/>
                    <a:pt x="17929" y="4059"/>
                  </a:cubicBezTo>
                  <a:close/>
                  <a:moveTo>
                    <a:pt x="19490" y="4059"/>
                  </a:moveTo>
                  <a:cubicBezTo>
                    <a:pt x="19414" y="4059"/>
                    <a:pt x="19352" y="4139"/>
                    <a:pt x="19352" y="4237"/>
                  </a:cubicBezTo>
                  <a:cubicBezTo>
                    <a:pt x="19352" y="4335"/>
                    <a:pt x="19414" y="4415"/>
                    <a:pt x="19490" y="4415"/>
                  </a:cubicBezTo>
                  <a:cubicBezTo>
                    <a:pt x="19567" y="4415"/>
                    <a:pt x="19628" y="4335"/>
                    <a:pt x="19628" y="4237"/>
                  </a:cubicBezTo>
                  <a:cubicBezTo>
                    <a:pt x="19628" y="4139"/>
                    <a:pt x="19567" y="4059"/>
                    <a:pt x="19490" y="4059"/>
                  </a:cubicBezTo>
                  <a:close/>
                  <a:moveTo>
                    <a:pt x="19901" y="4059"/>
                  </a:moveTo>
                  <a:cubicBezTo>
                    <a:pt x="19825" y="4059"/>
                    <a:pt x="19763" y="4139"/>
                    <a:pt x="19763" y="4237"/>
                  </a:cubicBezTo>
                  <a:cubicBezTo>
                    <a:pt x="19763" y="4335"/>
                    <a:pt x="19825" y="4415"/>
                    <a:pt x="19901" y="4415"/>
                  </a:cubicBezTo>
                  <a:cubicBezTo>
                    <a:pt x="19978" y="4415"/>
                    <a:pt x="20039" y="4335"/>
                    <a:pt x="20039" y="4237"/>
                  </a:cubicBezTo>
                  <a:cubicBezTo>
                    <a:pt x="20039" y="4139"/>
                    <a:pt x="19978" y="4059"/>
                    <a:pt x="19901" y="4059"/>
                  </a:cubicBezTo>
                  <a:close/>
                  <a:moveTo>
                    <a:pt x="20270" y="4059"/>
                  </a:moveTo>
                  <a:cubicBezTo>
                    <a:pt x="20194" y="4059"/>
                    <a:pt x="20132" y="4139"/>
                    <a:pt x="20132" y="4237"/>
                  </a:cubicBezTo>
                  <a:cubicBezTo>
                    <a:pt x="20132" y="4335"/>
                    <a:pt x="20194" y="4415"/>
                    <a:pt x="20270" y="4415"/>
                  </a:cubicBezTo>
                  <a:cubicBezTo>
                    <a:pt x="20346" y="4415"/>
                    <a:pt x="20408" y="4335"/>
                    <a:pt x="20408" y="4237"/>
                  </a:cubicBezTo>
                  <a:cubicBezTo>
                    <a:pt x="20408" y="4139"/>
                    <a:pt x="20346" y="4059"/>
                    <a:pt x="20270" y="4059"/>
                  </a:cubicBezTo>
                  <a:close/>
                  <a:moveTo>
                    <a:pt x="1741" y="4587"/>
                  </a:moveTo>
                  <a:cubicBezTo>
                    <a:pt x="1665" y="4587"/>
                    <a:pt x="1602" y="4667"/>
                    <a:pt x="1602" y="4764"/>
                  </a:cubicBezTo>
                  <a:cubicBezTo>
                    <a:pt x="1602" y="4862"/>
                    <a:pt x="1665" y="4941"/>
                    <a:pt x="1741" y="4941"/>
                  </a:cubicBezTo>
                  <a:cubicBezTo>
                    <a:pt x="1817" y="4941"/>
                    <a:pt x="1878" y="4862"/>
                    <a:pt x="1878" y="4764"/>
                  </a:cubicBezTo>
                  <a:cubicBezTo>
                    <a:pt x="1878" y="4667"/>
                    <a:pt x="1817" y="4587"/>
                    <a:pt x="1741" y="4587"/>
                  </a:cubicBezTo>
                  <a:close/>
                  <a:moveTo>
                    <a:pt x="2111" y="4587"/>
                  </a:moveTo>
                  <a:cubicBezTo>
                    <a:pt x="2035" y="4587"/>
                    <a:pt x="1972" y="4667"/>
                    <a:pt x="1972" y="4764"/>
                  </a:cubicBezTo>
                  <a:cubicBezTo>
                    <a:pt x="1972" y="4862"/>
                    <a:pt x="2035" y="4941"/>
                    <a:pt x="2111" y="4941"/>
                  </a:cubicBezTo>
                  <a:cubicBezTo>
                    <a:pt x="2187" y="4941"/>
                    <a:pt x="2248" y="4862"/>
                    <a:pt x="2248" y="4764"/>
                  </a:cubicBezTo>
                  <a:cubicBezTo>
                    <a:pt x="2248" y="4667"/>
                    <a:pt x="2187" y="4587"/>
                    <a:pt x="2111" y="4587"/>
                  </a:cubicBezTo>
                  <a:close/>
                  <a:moveTo>
                    <a:pt x="2522" y="4587"/>
                  </a:moveTo>
                  <a:cubicBezTo>
                    <a:pt x="2445" y="4587"/>
                    <a:pt x="2383" y="4667"/>
                    <a:pt x="2383" y="4764"/>
                  </a:cubicBezTo>
                  <a:cubicBezTo>
                    <a:pt x="2383" y="4862"/>
                    <a:pt x="2445" y="4941"/>
                    <a:pt x="2522" y="4941"/>
                  </a:cubicBezTo>
                  <a:cubicBezTo>
                    <a:pt x="2598" y="4941"/>
                    <a:pt x="2659" y="4862"/>
                    <a:pt x="2659" y="4764"/>
                  </a:cubicBezTo>
                  <a:cubicBezTo>
                    <a:pt x="2659" y="4667"/>
                    <a:pt x="2598" y="4587"/>
                    <a:pt x="2522" y="4587"/>
                  </a:cubicBezTo>
                  <a:close/>
                  <a:moveTo>
                    <a:pt x="2891" y="4587"/>
                  </a:moveTo>
                  <a:cubicBezTo>
                    <a:pt x="2815" y="4587"/>
                    <a:pt x="2753" y="4667"/>
                    <a:pt x="2753" y="4764"/>
                  </a:cubicBezTo>
                  <a:cubicBezTo>
                    <a:pt x="2753" y="4862"/>
                    <a:pt x="2815" y="4941"/>
                    <a:pt x="2891" y="4941"/>
                  </a:cubicBezTo>
                  <a:cubicBezTo>
                    <a:pt x="2968" y="4941"/>
                    <a:pt x="3029" y="4862"/>
                    <a:pt x="3029" y="4764"/>
                  </a:cubicBezTo>
                  <a:cubicBezTo>
                    <a:pt x="3029" y="4667"/>
                    <a:pt x="2968" y="4587"/>
                    <a:pt x="2891" y="4587"/>
                  </a:cubicBezTo>
                  <a:close/>
                  <a:moveTo>
                    <a:pt x="3302" y="4587"/>
                  </a:moveTo>
                  <a:cubicBezTo>
                    <a:pt x="3226" y="4587"/>
                    <a:pt x="3164" y="4667"/>
                    <a:pt x="3164" y="4764"/>
                  </a:cubicBezTo>
                  <a:cubicBezTo>
                    <a:pt x="3164" y="4862"/>
                    <a:pt x="3226" y="4941"/>
                    <a:pt x="3302" y="4941"/>
                  </a:cubicBezTo>
                  <a:cubicBezTo>
                    <a:pt x="3379" y="4941"/>
                    <a:pt x="3440" y="4862"/>
                    <a:pt x="3440" y="4764"/>
                  </a:cubicBezTo>
                  <a:cubicBezTo>
                    <a:pt x="3440" y="4667"/>
                    <a:pt x="3379" y="4587"/>
                    <a:pt x="3302" y="4587"/>
                  </a:cubicBezTo>
                  <a:close/>
                  <a:moveTo>
                    <a:pt x="3713" y="4587"/>
                  </a:moveTo>
                  <a:cubicBezTo>
                    <a:pt x="3637" y="4587"/>
                    <a:pt x="3575" y="4667"/>
                    <a:pt x="3575" y="4764"/>
                  </a:cubicBezTo>
                  <a:cubicBezTo>
                    <a:pt x="3575" y="4862"/>
                    <a:pt x="3637" y="4941"/>
                    <a:pt x="3713" y="4941"/>
                  </a:cubicBezTo>
                  <a:cubicBezTo>
                    <a:pt x="3790" y="4941"/>
                    <a:pt x="3851" y="4862"/>
                    <a:pt x="3851" y="4764"/>
                  </a:cubicBezTo>
                  <a:cubicBezTo>
                    <a:pt x="3851" y="4667"/>
                    <a:pt x="3790" y="4587"/>
                    <a:pt x="3713" y="4587"/>
                  </a:cubicBezTo>
                  <a:close/>
                  <a:moveTo>
                    <a:pt x="4083" y="4587"/>
                  </a:moveTo>
                  <a:cubicBezTo>
                    <a:pt x="4007" y="4587"/>
                    <a:pt x="3944" y="4667"/>
                    <a:pt x="3944" y="4764"/>
                  </a:cubicBezTo>
                  <a:cubicBezTo>
                    <a:pt x="3944" y="4862"/>
                    <a:pt x="4007" y="4941"/>
                    <a:pt x="4083" y="4941"/>
                  </a:cubicBezTo>
                  <a:cubicBezTo>
                    <a:pt x="4159" y="4941"/>
                    <a:pt x="4220" y="4862"/>
                    <a:pt x="4220" y="4764"/>
                  </a:cubicBezTo>
                  <a:cubicBezTo>
                    <a:pt x="4220" y="4667"/>
                    <a:pt x="4159" y="4587"/>
                    <a:pt x="4083" y="4587"/>
                  </a:cubicBezTo>
                  <a:close/>
                  <a:moveTo>
                    <a:pt x="4494" y="4587"/>
                  </a:moveTo>
                  <a:cubicBezTo>
                    <a:pt x="4418" y="4587"/>
                    <a:pt x="4355" y="4667"/>
                    <a:pt x="4355" y="4764"/>
                  </a:cubicBezTo>
                  <a:cubicBezTo>
                    <a:pt x="4355" y="4862"/>
                    <a:pt x="4418" y="4941"/>
                    <a:pt x="4494" y="4941"/>
                  </a:cubicBezTo>
                  <a:cubicBezTo>
                    <a:pt x="4570" y="4941"/>
                    <a:pt x="4631" y="4862"/>
                    <a:pt x="4631" y="4764"/>
                  </a:cubicBezTo>
                  <a:cubicBezTo>
                    <a:pt x="4631" y="4667"/>
                    <a:pt x="4570" y="4587"/>
                    <a:pt x="4494" y="4587"/>
                  </a:cubicBezTo>
                  <a:close/>
                  <a:moveTo>
                    <a:pt x="4864" y="4587"/>
                  </a:moveTo>
                  <a:cubicBezTo>
                    <a:pt x="4787" y="4587"/>
                    <a:pt x="4725" y="4667"/>
                    <a:pt x="4725" y="4764"/>
                  </a:cubicBezTo>
                  <a:cubicBezTo>
                    <a:pt x="4725" y="4862"/>
                    <a:pt x="4787" y="4941"/>
                    <a:pt x="4864" y="4941"/>
                  </a:cubicBezTo>
                  <a:cubicBezTo>
                    <a:pt x="4940" y="4941"/>
                    <a:pt x="5001" y="4862"/>
                    <a:pt x="5001" y="4764"/>
                  </a:cubicBezTo>
                  <a:cubicBezTo>
                    <a:pt x="5001" y="4667"/>
                    <a:pt x="4940" y="4587"/>
                    <a:pt x="4864" y="4587"/>
                  </a:cubicBezTo>
                  <a:close/>
                  <a:moveTo>
                    <a:pt x="5274" y="4587"/>
                  </a:moveTo>
                  <a:cubicBezTo>
                    <a:pt x="5198" y="4587"/>
                    <a:pt x="5136" y="4667"/>
                    <a:pt x="5136" y="4764"/>
                  </a:cubicBezTo>
                  <a:cubicBezTo>
                    <a:pt x="5136" y="4862"/>
                    <a:pt x="5198" y="4941"/>
                    <a:pt x="5274" y="4941"/>
                  </a:cubicBezTo>
                  <a:cubicBezTo>
                    <a:pt x="5351" y="4941"/>
                    <a:pt x="5412" y="4862"/>
                    <a:pt x="5412" y="4764"/>
                  </a:cubicBezTo>
                  <a:cubicBezTo>
                    <a:pt x="5412" y="4667"/>
                    <a:pt x="5351" y="4587"/>
                    <a:pt x="5274" y="4587"/>
                  </a:cubicBezTo>
                  <a:close/>
                  <a:moveTo>
                    <a:pt x="5685" y="4587"/>
                  </a:moveTo>
                  <a:cubicBezTo>
                    <a:pt x="5609" y="4587"/>
                    <a:pt x="5547" y="4667"/>
                    <a:pt x="5547" y="4764"/>
                  </a:cubicBezTo>
                  <a:cubicBezTo>
                    <a:pt x="5547" y="4862"/>
                    <a:pt x="5609" y="4941"/>
                    <a:pt x="5685" y="4941"/>
                  </a:cubicBezTo>
                  <a:cubicBezTo>
                    <a:pt x="5762" y="4941"/>
                    <a:pt x="5823" y="4862"/>
                    <a:pt x="5823" y="4764"/>
                  </a:cubicBezTo>
                  <a:cubicBezTo>
                    <a:pt x="5823" y="4667"/>
                    <a:pt x="5762" y="4587"/>
                    <a:pt x="5685" y="4587"/>
                  </a:cubicBezTo>
                  <a:close/>
                  <a:moveTo>
                    <a:pt x="6055" y="4587"/>
                  </a:moveTo>
                  <a:cubicBezTo>
                    <a:pt x="5979" y="4587"/>
                    <a:pt x="5916" y="4667"/>
                    <a:pt x="5916" y="4764"/>
                  </a:cubicBezTo>
                  <a:cubicBezTo>
                    <a:pt x="5916" y="4862"/>
                    <a:pt x="5979" y="4941"/>
                    <a:pt x="6055" y="4941"/>
                  </a:cubicBezTo>
                  <a:cubicBezTo>
                    <a:pt x="6132" y="4941"/>
                    <a:pt x="6193" y="4862"/>
                    <a:pt x="6193" y="4764"/>
                  </a:cubicBezTo>
                  <a:cubicBezTo>
                    <a:pt x="6193" y="4667"/>
                    <a:pt x="6132" y="4587"/>
                    <a:pt x="6055" y="4587"/>
                  </a:cubicBezTo>
                  <a:close/>
                  <a:moveTo>
                    <a:pt x="6425" y="4587"/>
                  </a:moveTo>
                  <a:cubicBezTo>
                    <a:pt x="6349" y="4587"/>
                    <a:pt x="6286" y="4667"/>
                    <a:pt x="6286" y="4764"/>
                  </a:cubicBezTo>
                  <a:cubicBezTo>
                    <a:pt x="6286" y="4862"/>
                    <a:pt x="6349" y="4941"/>
                    <a:pt x="6425" y="4941"/>
                  </a:cubicBezTo>
                  <a:cubicBezTo>
                    <a:pt x="6501" y="4941"/>
                    <a:pt x="6562" y="4862"/>
                    <a:pt x="6562" y="4764"/>
                  </a:cubicBezTo>
                  <a:cubicBezTo>
                    <a:pt x="6562" y="4667"/>
                    <a:pt x="6501" y="4587"/>
                    <a:pt x="6425" y="4587"/>
                  </a:cubicBezTo>
                  <a:close/>
                  <a:moveTo>
                    <a:pt x="6836" y="4587"/>
                  </a:moveTo>
                  <a:cubicBezTo>
                    <a:pt x="6759" y="4587"/>
                    <a:pt x="6697" y="4667"/>
                    <a:pt x="6697" y="4764"/>
                  </a:cubicBezTo>
                  <a:cubicBezTo>
                    <a:pt x="6697" y="4862"/>
                    <a:pt x="6759" y="4941"/>
                    <a:pt x="6836" y="4941"/>
                  </a:cubicBezTo>
                  <a:cubicBezTo>
                    <a:pt x="6912" y="4941"/>
                    <a:pt x="6973" y="4862"/>
                    <a:pt x="6973" y="4764"/>
                  </a:cubicBezTo>
                  <a:cubicBezTo>
                    <a:pt x="6973" y="4667"/>
                    <a:pt x="6912" y="4587"/>
                    <a:pt x="6836" y="4587"/>
                  </a:cubicBezTo>
                  <a:close/>
                  <a:moveTo>
                    <a:pt x="7247" y="4587"/>
                  </a:moveTo>
                  <a:cubicBezTo>
                    <a:pt x="7170" y="4587"/>
                    <a:pt x="7108" y="4667"/>
                    <a:pt x="7108" y="4764"/>
                  </a:cubicBezTo>
                  <a:cubicBezTo>
                    <a:pt x="7108" y="4862"/>
                    <a:pt x="7170" y="4941"/>
                    <a:pt x="7247" y="4941"/>
                  </a:cubicBezTo>
                  <a:cubicBezTo>
                    <a:pt x="7323" y="4941"/>
                    <a:pt x="7384" y="4862"/>
                    <a:pt x="7384" y="4764"/>
                  </a:cubicBezTo>
                  <a:cubicBezTo>
                    <a:pt x="7384" y="4667"/>
                    <a:pt x="7323" y="4587"/>
                    <a:pt x="7247" y="4587"/>
                  </a:cubicBezTo>
                  <a:close/>
                  <a:moveTo>
                    <a:pt x="7616" y="4587"/>
                  </a:moveTo>
                  <a:cubicBezTo>
                    <a:pt x="7540" y="4587"/>
                    <a:pt x="7478" y="4667"/>
                    <a:pt x="7478" y="4764"/>
                  </a:cubicBezTo>
                  <a:cubicBezTo>
                    <a:pt x="7478" y="4862"/>
                    <a:pt x="7540" y="4941"/>
                    <a:pt x="7616" y="4941"/>
                  </a:cubicBezTo>
                  <a:cubicBezTo>
                    <a:pt x="7693" y="4941"/>
                    <a:pt x="7754" y="4862"/>
                    <a:pt x="7754" y="4764"/>
                  </a:cubicBezTo>
                  <a:cubicBezTo>
                    <a:pt x="7754" y="4667"/>
                    <a:pt x="7693" y="4587"/>
                    <a:pt x="7616" y="4587"/>
                  </a:cubicBezTo>
                  <a:close/>
                  <a:moveTo>
                    <a:pt x="8027" y="4587"/>
                  </a:moveTo>
                  <a:cubicBezTo>
                    <a:pt x="7951" y="4587"/>
                    <a:pt x="7889" y="4667"/>
                    <a:pt x="7889" y="4764"/>
                  </a:cubicBezTo>
                  <a:cubicBezTo>
                    <a:pt x="7889" y="4862"/>
                    <a:pt x="7951" y="4941"/>
                    <a:pt x="8027" y="4941"/>
                  </a:cubicBezTo>
                  <a:cubicBezTo>
                    <a:pt x="8104" y="4941"/>
                    <a:pt x="8165" y="4862"/>
                    <a:pt x="8165" y="4764"/>
                  </a:cubicBezTo>
                  <a:cubicBezTo>
                    <a:pt x="8165" y="4667"/>
                    <a:pt x="8104" y="4587"/>
                    <a:pt x="8027" y="4587"/>
                  </a:cubicBezTo>
                  <a:close/>
                  <a:moveTo>
                    <a:pt x="8438" y="4587"/>
                  </a:moveTo>
                  <a:cubicBezTo>
                    <a:pt x="8362" y="4587"/>
                    <a:pt x="8299" y="4667"/>
                    <a:pt x="8299" y="4764"/>
                  </a:cubicBezTo>
                  <a:cubicBezTo>
                    <a:pt x="8299" y="4862"/>
                    <a:pt x="8362" y="4941"/>
                    <a:pt x="8438" y="4941"/>
                  </a:cubicBezTo>
                  <a:cubicBezTo>
                    <a:pt x="8515" y="4941"/>
                    <a:pt x="8576" y="4862"/>
                    <a:pt x="8576" y="4764"/>
                  </a:cubicBezTo>
                  <a:cubicBezTo>
                    <a:pt x="8576" y="4667"/>
                    <a:pt x="8515" y="4587"/>
                    <a:pt x="8438" y="4587"/>
                  </a:cubicBezTo>
                  <a:close/>
                  <a:moveTo>
                    <a:pt x="8808" y="4587"/>
                  </a:moveTo>
                  <a:cubicBezTo>
                    <a:pt x="8732" y="4587"/>
                    <a:pt x="8669" y="4667"/>
                    <a:pt x="8669" y="4764"/>
                  </a:cubicBezTo>
                  <a:cubicBezTo>
                    <a:pt x="8669" y="4862"/>
                    <a:pt x="8732" y="4941"/>
                    <a:pt x="8808" y="4941"/>
                  </a:cubicBezTo>
                  <a:cubicBezTo>
                    <a:pt x="8884" y="4941"/>
                    <a:pt x="8945" y="4862"/>
                    <a:pt x="8945" y="4764"/>
                  </a:cubicBezTo>
                  <a:cubicBezTo>
                    <a:pt x="8945" y="4667"/>
                    <a:pt x="8884" y="4587"/>
                    <a:pt x="8808" y="4587"/>
                  </a:cubicBezTo>
                  <a:close/>
                  <a:moveTo>
                    <a:pt x="9219" y="4587"/>
                  </a:moveTo>
                  <a:cubicBezTo>
                    <a:pt x="9142" y="4587"/>
                    <a:pt x="9080" y="4667"/>
                    <a:pt x="9080" y="4764"/>
                  </a:cubicBezTo>
                  <a:cubicBezTo>
                    <a:pt x="9080" y="4862"/>
                    <a:pt x="9142" y="4941"/>
                    <a:pt x="9219" y="4941"/>
                  </a:cubicBezTo>
                  <a:cubicBezTo>
                    <a:pt x="9295" y="4941"/>
                    <a:pt x="9356" y="4862"/>
                    <a:pt x="9356" y="4764"/>
                  </a:cubicBezTo>
                  <a:cubicBezTo>
                    <a:pt x="9356" y="4667"/>
                    <a:pt x="9295" y="4587"/>
                    <a:pt x="9219" y="4587"/>
                  </a:cubicBezTo>
                  <a:close/>
                  <a:moveTo>
                    <a:pt x="9589" y="4587"/>
                  </a:moveTo>
                  <a:cubicBezTo>
                    <a:pt x="9512" y="4587"/>
                    <a:pt x="9450" y="4667"/>
                    <a:pt x="9450" y="4764"/>
                  </a:cubicBezTo>
                  <a:cubicBezTo>
                    <a:pt x="9450" y="4862"/>
                    <a:pt x="9512" y="4941"/>
                    <a:pt x="9589" y="4941"/>
                  </a:cubicBezTo>
                  <a:cubicBezTo>
                    <a:pt x="9665" y="4941"/>
                    <a:pt x="9726" y="4862"/>
                    <a:pt x="9726" y="4764"/>
                  </a:cubicBezTo>
                  <a:cubicBezTo>
                    <a:pt x="9726" y="4667"/>
                    <a:pt x="9665" y="4587"/>
                    <a:pt x="9589" y="4587"/>
                  </a:cubicBezTo>
                  <a:close/>
                  <a:moveTo>
                    <a:pt x="9999" y="4587"/>
                  </a:moveTo>
                  <a:cubicBezTo>
                    <a:pt x="9923" y="4587"/>
                    <a:pt x="9861" y="4667"/>
                    <a:pt x="9861" y="4764"/>
                  </a:cubicBezTo>
                  <a:cubicBezTo>
                    <a:pt x="9861" y="4862"/>
                    <a:pt x="9923" y="4941"/>
                    <a:pt x="9999" y="4941"/>
                  </a:cubicBezTo>
                  <a:cubicBezTo>
                    <a:pt x="10076" y="4941"/>
                    <a:pt x="10137" y="4862"/>
                    <a:pt x="10137" y="4764"/>
                  </a:cubicBezTo>
                  <a:cubicBezTo>
                    <a:pt x="10137" y="4667"/>
                    <a:pt x="10076" y="4587"/>
                    <a:pt x="9999" y="4587"/>
                  </a:cubicBezTo>
                  <a:close/>
                  <a:moveTo>
                    <a:pt x="10410" y="4587"/>
                  </a:moveTo>
                  <a:cubicBezTo>
                    <a:pt x="10334" y="4587"/>
                    <a:pt x="10272" y="4667"/>
                    <a:pt x="10272" y="4764"/>
                  </a:cubicBezTo>
                  <a:cubicBezTo>
                    <a:pt x="10272" y="4862"/>
                    <a:pt x="10334" y="4941"/>
                    <a:pt x="10410" y="4941"/>
                  </a:cubicBezTo>
                  <a:cubicBezTo>
                    <a:pt x="10487" y="4941"/>
                    <a:pt x="10548" y="4862"/>
                    <a:pt x="10548" y="4764"/>
                  </a:cubicBezTo>
                  <a:cubicBezTo>
                    <a:pt x="10548" y="4667"/>
                    <a:pt x="10487" y="4587"/>
                    <a:pt x="10410" y="4587"/>
                  </a:cubicBezTo>
                  <a:close/>
                  <a:moveTo>
                    <a:pt x="10780" y="4587"/>
                  </a:moveTo>
                  <a:cubicBezTo>
                    <a:pt x="10704" y="4587"/>
                    <a:pt x="10641" y="4667"/>
                    <a:pt x="10641" y="4764"/>
                  </a:cubicBezTo>
                  <a:cubicBezTo>
                    <a:pt x="10641" y="4862"/>
                    <a:pt x="10704" y="4941"/>
                    <a:pt x="10780" y="4941"/>
                  </a:cubicBezTo>
                  <a:cubicBezTo>
                    <a:pt x="10856" y="4941"/>
                    <a:pt x="10917" y="4862"/>
                    <a:pt x="10917" y="4764"/>
                  </a:cubicBezTo>
                  <a:cubicBezTo>
                    <a:pt x="10917" y="4667"/>
                    <a:pt x="10856" y="4587"/>
                    <a:pt x="10780" y="4587"/>
                  </a:cubicBezTo>
                  <a:close/>
                  <a:moveTo>
                    <a:pt x="11191" y="4587"/>
                  </a:moveTo>
                  <a:cubicBezTo>
                    <a:pt x="11115" y="4587"/>
                    <a:pt x="11052" y="4667"/>
                    <a:pt x="11052" y="4764"/>
                  </a:cubicBezTo>
                  <a:cubicBezTo>
                    <a:pt x="11052" y="4862"/>
                    <a:pt x="11115" y="4941"/>
                    <a:pt x="11191" y="4941"/>
                  </a:cubicBezTo>
                  <a:cubicBezTo>
                    <a:pt x="11267" y="4941"/>
                    <a:pt x="11328" y="4862"/>
                    <a:pt x="11328" y="4764"/>
                  </a:cubicBezTo>
                  <a:cubicBezTo>
                    <a:pt x="11328" y="4667"/>
                    <a:pt x="11267" y="4587"/>
                    <a:pt x="11191" y="4587"/>
                  </a:cubicBezTo>
                  <a:close/>
                  <a:moveTo>
                    <a:pt x="11602" y="4587"/>
                  </a:moveTo>
                  <a:cubicBezTo>
                    <a:pt x="11525" y="4587"/>
                    <a:pt x="11463" y="4667"/>
                    <a:pt x="11463" y="4764"/>
                  </a:cubicBezTo>
                  <a:cubicBezTo>
                    <a:pt x="11463" y="4862"/>
                    <a:pt x="11525" y="4941"/>
                    <a:pt x="11602" y="4941"/>
                  </a:cubicBezTo>
                  <a:cubicBezTo>
                    <a:pt x="11678" y="4941"/>
                    <a:pt x="11739" y="4862"/>
                    <a:pt x="11739" y="4764"/>
                  </a:cubicBezTo>
                  <a:cubicBezTo>
                    <a:pt x="11739" y="4667"/>
                    <a:pt x="11678" y="4587"/>
                    <a:pt x="11602" y="4587"/>
                  </a:cubicBezTo>
                  <a:close/>
                  <a:moveTo>
                    <a:pt x="11972" y="4587"/>
                  </a:moveTo>
                  <a:cubicBezTo>
                    <a:pt x="11895" y="4587"/>
                    <a:pt x="11833" y="4667"/>
                    <a:pt x="11833" y="4764"/>
                  </a:cubicBezTo>
                  <a:cubicBezTo>
                    <a:pt x="11833" y="4862"/>
                    <a:pt x="11895" y="4941"/>
                    <a:pt x="11972" y="4941"/>
                  </a:cubicBezTo>
                  <a:cubicBezTo>
                    <a:pt x="12048" y="4941"/>
                    <a:pt x="12109" y="4862"/>
                    <a:pt x="12109" y="4764"/>
                  </a:cubicBezTo>
                  <a:cubicBezTo>
                    <a:pt x="12109" y="4667"/>
                    <a:pt x="12048" y="4587"/>
                    <a:pt x="11972" y="4587"/>
                  </a:cubicBezTo>
                  <a:close/>
                  <a:moveTo>
                    <a:pt x="12382" y="4587"/>
                  </a:moveTo>
                  <a:cubicBezTo>
                    <a:pt x="12306" y="4587"/>
                    <a:pt x="12244" y="4667"/>
                    <a:pt x="12244" y="4764"/>
                  </a:cubicBezTo>
                  <a:cubicBezTo>
                    <a:pt x="12244" y="4862"/>
                    <a:pt x="12306" y="4941"/>
                    <a:pt x="12382" y="4941"/>
                  </a:cubicBezTo>
                  <a:cubicBezTo>
                    <a:pt x="12459" y="4941"/>
                    <a:pt x="12520" y="4862"/>
                    <a:pt x="12520" y="4764"/>
                  </a:cubicBezTo>
                  <a:cubicBezTo>
                    <a:pt x="12520" y="4667"/>
                    <a:pt x="12459" y="4587"/>
                    <a:pt x="12382" y="4587"/>
                  </a:cubicBezTo>
                  <a:close/>
                  <a:moveTo>
                    <a:pt x="12793" y="4587"/>
                  </a:moveTo>
                  <a:cubicBezTo>
                    <a:pt x="12717" y="4587"/>
                    <a:pt x="12655" y="4667"/>
                    <a:pt x="12655" y="4764"/>
                  </a:cubicBezTo>
                  <a:cubicBezTo>
                    <a:pt x="12655" y="4862"/>
                    <a:pt x="12717" y="4941"/>
                    <a:pt x="12793" y="4941"/>
                  </a:cubicBezTo>
                  <a:cubicBezTo>
                    <a:pt x="12869" y="4941"/>
                    <a:pt x="12931" y="4862"/>
                    <a:pt x="12931" y="4764"/>
                  </a:cubicBezTo>
                  <a:cubicBezTo>
                    <a:pt x="12931" y="4667"/>
                    <a:pt x="12869" y="4587"/>
                    <a:pt x="12793" y="4587"/>
                  </a:cubicBezTo>
                  <a:close/>
                  <a:moveTo>
                    <a:pt x="13163" y="4587"/>
                  </a:moveTo>
                  <a:cubicBezTo>
                    <a:pt x="13087" y="4587"/>
                    <a:pt x="13024" y="4667"/>
                    <a:pt x="13024" y="4764"/>
                  </a:cubicBezTo>
                  <a:cubicBezTo>
                    <a:pt x="13024" y="4862"/>
                    <a:pt x="13087" y="4941"/>
                    <a:pt x="13163" y="4941"/>
                  </a:cubicBezTo>
                  <a:cubicBezTo>
                    <a:pt x="13239" y="4941"/>
                    <a:pt x="13301" y="4862"/>
                    <a:pt x="13301" y="4764"/>
                  </a:cubicBezTo>
                  <a:cubicBezTo>
                    <a:pt x="13301" y="4667"/>
                    <a:pt x="13239" y="4587"/>
                    <a:pt x="13163" y="4587"/>
                  </a:cubicBezTo>
                  <a:close/>
                  <a:moveTo>
                    <a:pt x="13574" y="4587"/>
                  </a:moveTo>
                  <a:cubicBezTo>
                    <a:pt x="13498" y="4587"/>
                    <a:pt x="13435" y="4667"/>
                    <a:pt x="13435" y="4764"/>
                  </a:cubicBezTo>
                  <a:cubicBezTo>
                    <a:pt x="13435" y="4862"/>
                    <a:pt x="13498" y="4941"/>
                    <a:pt x="13574" y="4941"/>
                  </a:cubicBezTo>
                  <a:cubicBezTo>
                    <a:pt x="13650" y="4941"/>
                    <a:pt x="13711" y="4862"/>
                    <a:pt x="13711" y="4764"/>
                  </a:cubicBezTo>
                  <a:cubicBezTo>
                    <a:pt x="13711" y="4667"/>
                    <a:pt x="13650" y="4587"/>
                    <a:pt x="13574" y="4587"/>
                  </a:cubicBezTo>
                  <a:close/>
                  <a:moveTo>
                    <a:pt x="13944" y="4587"/>
                  </a:moveTo>
                  <a:cubicBezTo>
                    <a:pt x="13868" y="4587"/>
                    <a:pt x="13805" y="4667"/>
                    <a:pt x="13805" y="4764"/>
                  </a:cubicBezTo>
                  <a:cubicBezTo>
                    <a:pt x="13805" y="4862"/>
                    <a:pt x="13868" y="4941"/>
                    <a:pt x="13944" y="4941"/>
                  </a:cubicBezTo>
                  <a:cubicBezTo>
                    <a:pt x="14020" y="4941"/>
                    <a:pt x="14081" y="4862"/>
                    <a:pt x="14081" y="4764"/>
                  </a:cubicBezTo>
                  <a:cubicBezTo>
                    <a:pt x="14081" y="4667"/>
                    <a:pt x="14020" y="4587"/>
                    <a:pt x="13944" y="4587"/>
                  </a:cubicBezTo>
                  <a:close/>
                  <a:moveTo>
                    <a:pt x="14355" y="4587"/>
                  </a:moveTo>
                  <a:cubicBezTo>
                    <a:pt x="14278" y="4587"/>
                    <a:pt x="14216" y="4667"/>
                    <a:pt x="14216" y="4764"/>
                  </a:cubicBezTo>
                  <a:cubicBezTo>
                    <a:pt x="14216" y="4862"/>
                    <a:pt x="14278" y="4941"/>
                    <a:pt x="14355" y="4941"/>
                  </a:cubicBezTo>
                  <a:cubicBezTo>
                    <a:pt x="14431" y="4941"/>
                    <a:pt x="14492" y="4862"/>
                    <a:pt x="14492" y="4764"/>
                  </a:cubicBezTo>
                  <a:cubicBezTo>
                    <a:pt x="14492" y="4667"/>
                    <a:pt x="14431" y="4587"/>
                    <a:pt x="14355" y="4587"/>
                  </a:cubicBezTo>
                  <a:close/>
                  <a:moveTo>
                    <a:pt x="14765" y="4587"/>
                  </a:moveTo>
                  <a:cubicBezTo>
                    <a:pt x="14689" y="4587"/>
                    <a:pt x="14627" y="4667"/>
                    <a:pt x="14627" y="4764"/>
                  </a:cubicBezTo>
                  <a:cubicBezTo>
                    <a:pt x="14627" y="4862"/>
                    <a:pt x="14689" y="4941"/>
                    <a:pt x="14765" y="4941"/>
                  </a:cubicBezTo>
                  <a:cubicBezTo>
                    <a:pt x="14842" y="4941"/>
                    <a:pt x="14903" y="4862"/>
                    <a:pt x="14903" y="4764"/>
                  </a:cubicBezTo>
                  <a:cubicBezTo>
                    <a:pt x="14903" y="4667"/>
                    <a:pt x="14842" y="4587"/>
                    <a:pt x="14765" y="4587"/>
                  </a:cubicBezTo>
                  <a:close/>
                  <a:moveTo>
                    <a:pt x="15176" y="4587"/>
                  </a:moveTo>
                  <a:cubicBezTo>
                    <a:pt x="15100" y="4587"/>
                    <a:pt x="15038" y="4667"/>
                    <a:pt x="15038" y="4764"/>
                  </a:cubicBezTo>
                  <a:cubicBezTo>
                    <a:pt x="15038" y="4862"/>
                    <a:pt x="15100" y="4941"/>
                    <a:pt x="15176" y="4941"/>
                  </a:cubicBezTo>
                  <a:cubicBezTo>
                    <a:pt x="15253" y="4941"/>
                    <a:pt x="15314" y="4862"/>
                    <a:pt x="15314" y="4764"/>
                  </a:cubicBezTo>
                  <a:cubicBezTo>
                    <a:pt x="15314" y="4667"/>
                    <a:pt x="15253" y="4587"/>
                    <a:pt x="15176" y="4587"/>
                  </a:cubicBezTo>
                  <a:close/>
                  <a:moveTo>
                    <a:pt x="15546" y="4587"/>
                  </a:moveTo>
                  <a:cubicBezTo>
                    <a:pt x="15470" y="4587"/>
                    <a:pt x="15407" y="4667"/>
                    <a:pt x="15407" y="4764"/>
                  </a:cubicBezTo>
                  <a:cubicBezTo>
                    <a:pt x="15407" y="4862"/>
                    <a:pt x="15470" y="4941"/>
                    <a:pt x="15546" y="4941"/>
                  </a:cubicBezTo>
                  <a:cubicBezTo>
                    <a:pt x="15623" y="4941"/>
                    <a:pt x="15684" y="4862"/>
                    <a:pt x="15684" y="4764"/>
                  </a:cubicBezTo>
                  <a:cubicBezTo>
                    <a:pt x="15684" y="4667"/>
                    <a:pt x="15623" y="4587"/>
                    <a:pt x="15546" y="4587"/>
                  </a:cubicBezTo>
                  <a:close/>
                  <a:moveTo>
                    <a:pt x="15957" y="4587"/>
                  </a:moveTo>
                  <a:cubicBezTo>
                    <a:pt x="15881" y="4587"/>
                    <a:pt x="15818" y="4667"/>
                    <a:pt x="15818" y="4764"/>
                  </a:cubicBezTo>
                  <a:cubicBezTo>
                    <a:pt x="15818" y="4862"/>
                    <a:pt x="15881" y="4941"/>
                    <a:pt x="15957" y="4941"/>
                  </a:cubicBezTo>
                  <a:cubicBezTo>
                    <a:pt x="16033" y="4941"/>
                    <a:pt x="16094" y="4862"/>
                    <a:pt x="16094" y="4764"/>
                  </a:cubicBezTo>
                  <a:cubicBezTo>
                    <a:pt x="16094" y="4667"/>
                    <a:pt x="16033" y="4587"/>
                    <a:pt x="15957" y="4587"/>
                  </a:cubicBezTo>
                  <a:close/>
                  <a:moveTo>
                    <a:pt x="16327" y="4587"/>
                  </a:moveTo>
                  <a:cubicBezTo>
                    <a:pt x="16251" y="4587"/>
                    <a:pt x="16188" y="4667"/>
                    <a:pt x="16188" y="4764"/>
                  </a:cubicBezTo>
                  <a:cubicBezTo>
                    <a:pt x="16188" y="4862"/>
                    <a:pt x="16251" y="4941"/>
                    <a:pt x="16327" y="4941"/>
                  </a:cubicBezTo>
                  <a:cubicBezTo>
                    <a:pt x="16403" y="4941"/>
                    <a:pt x="16464" y="4862"/>
                    <a:pt x="16464" y="4764"/>
                  </a:cubicBezTo>
                  <a:cubicBezTo>
                    <a:pt x="16464" y="4667"/>
                    <a:pt x="16403" y="4587"/>
                    <a:pt x="16327" y="4587"/>
                  </a:cubicBezTo>
                  <a:close/>
                  <a:moveTo>
                    <a:pt x="19121" y="4587"/>
                  </a:moveTo>
                  <a:cubicBezTo>
                    <a:pt x="19044" y="4587"/>
                    <a:pt x="18982" y="4667"/>
                    <a:pt x="18982" y="4764"/>
                  </a:cubicBezTo>
                  <a:cubicBezTo>
                    <a:pt x="18982" y="4862"/>
                    <a:pt x="19044" y="4942"/>
                    <a:pt x="19121" y="4942"/>
                  </a:cubicBezTo>
                  <a:cubicBezTo>
                    <a:pt x="19197" y="4942"/>
                    <a:pt x="19258" y="4862"/>
                    <a:pt x="19258" y="4764"/>
                  </a:cubicBezTo>
                  <a:cubicBezTo>
                    <a:pt x="19258" y="4667"/>
                    <a:pt x="19197" y="4587"/>
                    <a:pt x="19121" y="4587"/>
                  </a:cubicBezTo>
                  <a:close/>
                  <a:moveTo>
                    <a:pt x="19490" y="4587"/>
                  </a:moveTo>
                  <a:cubicBezTo>
                    <a:pt x="19414" y="4587"/>
                    <a:pt x="19352" y="4667"/>
                    <a:pt x="19352" y="4764"/>
                  </a:cubicBezTo>
                  <a:cubicBezTo>
                    <a:pt x="19352" y="4862"/>
                    <a:pt x="19414" y="4942"/>
                    <a:pt x="19490" y="4942"/>
                  </a:cubicBezTo>
                  <a:cubicBezTo>
                    <a:pt x="19567" y="4942"/>
                    <a:pt x="19628" y="4862"/>
                    <a:pt x="19628" y="4764"/>
                  </a:cubicBezTo>
                  <a:cubicBezTo>
                    <a:pt x="19628" y="4667"/>
                    <a:pt x="19567" y="4587"/>
                    <a:pt x="19490" y="4587"/>
                  </a:cubicBezTo>
                  <a:close/>
                  <a:moveTo>
                    <a:pt x="2111" y="5061"/>
                  </a:moveTo>
                  <a:cubicBezTo>
                    <a:pt x="2035" y="5061"/>
                    <a:pt x="1972" y="5141"/>
                    <a:pt x="1972" y="5239"/>
                  </a:cubicBezTo>
                  <a:cubicBezTo>
                    <a:pt x="1972" y="5337"/>
                    <a:pt x="2035" y="5415"/>
                    <a:pt x="2111" y="5415"/>
                  </a:cubicBezTo>
                  <a:cubicBezTo>
                    <a:pt x="2187" y="5415"/>
                    <a:pt x="2248" y="5337"/>
                    <a:pt x="2248" y="5239"/>
                  </a:cubicBezTo>
                  <a:cubicBezTo>
                    <a:pt x="2248" y="5141"/>
                    <a:pt x="2187" y="5061"/>
                    <a:pt x="2111" y="5061"/>
                  </a:cubicBezTo>
                  <a:close/>
                  <a:moveTo>
                    <a:pt x="2522" y="5061"/>
                  </a:moveTo>
                  <a:cubicBezTo>
                    <a:pt x="2445" y="5061"/>
                    <a:pt x="2383" y="5141"/>
                    <a:pt x="2383" y="5239"/>
                  </a:cubicBezTo>
                  <a:cubicBezTo>
                    <a:pt x="2383" y="5337"/>
                    <a:pt x="2445" y="5415"/>
                    <a:pt x="2522" y="5415"/>
                  </a:cubicBezTo>
                  <a:cubicBezTo>
                    <a:pt x="2598" y="5415"/>
                    <a:pt x="2659" y="5337"/>
                    <a:pt x="2659" y="5239"/>
                  </a:cubicBezTo>
                  <a:cubicBezTo>
                    <a:pt x="2659" y="5141"/>
                    <a:pt x="2598" y="5061"/>
                    <a:pt x="2522" y="5061"/>
                  </a:cubicBezTo>
                  <a:close/>
                  <a:moveTo>
                    <a:pt x="2891" y="5061"/>
                  </a:moveTo>
                  <a:cubicBezTo>
                    <a:pt x="2815" y="5061"/>
                    <a:pt x="2753" y="5141"/>
                    <a:pt x="2753" y="5239"/>
                  </a:cubicBezTo>
                  <a:cubicBezTo>
                    <a:pt x="2753" y="5337"/>
                    <a:pt x="2815" y="5415"/>
                    <a:pt x="2891" y="5415"/>
                  </a:cubicBezTo>
                  <a:cubicBezTo>
                    <a:pt x="2968" y="5415"/>
                    <a:pt x="3029" y="5337"/>
                    <a:pt x="3029" y="5239"/>
                  </a:cubicBezTo>
                  <a:cubicBezTo>
                    <a:pt x="3029" y="5141"/>
                    <a:pt x="2968" y="5061"/>
                    <a:pt x="2891" y="5061"/>
                  </a:cubicBezTo>
                  <a:close/>
                  <a:moveTo>
                    <a:pt x="3302" y="5061"/>
                  </a:moveTo>
                  <a:cubicBezTo>
                    <a:pt x="3226" y="5061"/>
                    <a:pt x="3164" y="5141"/>
                    <a:pt x="3164" y="5239"/>
                  </a:cubicBezTo>
                  <a:cubicBezTo>
                    <a:pt x="3164" y="5337"/>
                    <a:pt x="3226" y="5415"/>
                    <a:pt x="3302" y="5415"/>
                  </a:cubicBezTo>
                  <a:cubicBezTo>
                    <a:pt x="3379" y="5415"/>
                    <a:pt x="3440" y="5337"/>
                    <a:pt x="3440" y="5239"/>
                  </a:cubicBezTo>
                  <a:cubicBezTo>
                    <a:pt x="3440" y="5141"/>
                    <a:pt x="3379" y="5061"/>
                    <a:pt x="3302" y="5061"/>
                  </a:cubicBezTo>
                  <a:close/>
                  <a:moveTo>
                    <a:pt x="3713" y="5061"/>
                  </a:moveTo>
                  <a:cubicBezTo>
                    <a:pt x="3637" y="5061"/>
                    <a:pt x="3575" y="5141"/>
                    <a:pt x="3575" y="5239"/>
                  </a:cubicBezTo>
                  <a:cubicBezTo>
                    <a:pt x="3575" y="5337"/>
                    <a:pt x="3637" y="5415"/>
                    <a:pt x="3713" y="5415"/>
                  </a:cubicBezTo>
                  <a:cubicBezTo>
                    <a:pt x="3790" y="5415"/>
                    <a:pt x="3851" y="5337"/>
                    <a:pt x="3851" y="5239"/>
                  </a:cubicBezTo>
                  <a:cubicBezTo>
                    <a:pt x="3851" y="5141"/>
                    <a:pt x="3790" y="5061"/>
                    <a:pt x="3713" y="5061"/>
                  </a:cubicBezTo>
                  <a:close/>
                  <a:moveTo>
                    <a:pt x="4083" y="5061"/>
                  </a:moveTo>
                  <a:cubicBezTo>
                    <a:pt x="4007" y="5061"/>
                    <a:pt x="3944" y="5141"/>
                    <a:pt x="3944" y="5239"/>
                  </a:cubicBezTo>
                  <a:cubicBezTo>
                    <a:pt x="3944" y="5337"/>
                    <a:pt x="4007" y="5415"/>
                    <a:pt x="4083" y="5415"/>
                  </a:cubicBezTo>
                  <a:cubicBezTo>
                    <a:pt x="4159" y="5415"/>
                    <a:pt x="4220" y="5337"/>
                    <a:pt x="4220" y="5239"/>
                  </a:cubicBezTo>
                  <a:cubicBezTo>
                    <a:pt x="4220" y="5141"/>
                    <a:pt x="4159" y="5061"/>
                    <a:pt x="4083" y="5061"/>
                  </a:cubicBezTo>
                  <a:close/>
                  <a:moveTo>
                    <a:pt x="4494" y="5061"/>
                  </a:moveTo>
                  <a:cubicBezTo>
                    <a:pt x="4418" y="5061"/>
                    <a:pt x="4355" y="5141"/>
                    <a:pt x="4355" y="5239"/>
                  </a:cubicBezTo>
                  <a:cubicBezTo>
                    <a:pt x="4355" y="5337"/>
                    <a:pt x="4418" y="5415"/>
                    <a:pt x="4494" y="5415"/>
                  </a:cubicBezTo>
                  <a:cubicBezTo>
                    <a:pt x="4570" y="5415"/>
                    <a:pt x="4631" y="5337"/>
                    <a:pt x="4631" y="5239"/>
                  </a:cubicBezTo>
                  <a:cubicBezTo>
                    <a:pt x="4631" y="5141"/>
                    <a:pt x="4570" y="5061"/>
                    <a:pt x="4494" y="5061"/>
                  </a:cubicBezTo>
                  <a:close/>
                  <a:moveTo>
                    <a:pt x="4864" y="5061"/>
                  </a:moveTo>
                  <a:cubicBezTo>
                    <a:pt x="4787" y="5061"/>
                    <a:pt x="4725" y="5141"/>
                    <a:pt x="4725" y="5239"/>
                  </a:cubicBezTo>
                  <a:cubicBezTo>
                    <a:pt x="4725" y="5337"/>
                    <a:pt x="4787" y="5415"/>
                    <a:pt x="4864" y="5415"/>
                  </a:cubicBezTo>
                  <a:cubicBezTo>
                    <a:pt x="4940" y="5415"/>
                    <a:pt x="5001" y="5337"/>
                    <a:pt x="5001" y="5239"/>
                  </a:cubicBezTo>
                  <a:cubicBezTo>
                    <a:pt x="5001" y="5141"/>
                    <a:pt x="4940" y="5061"/>
                    <a:pt x="4864" y="5061"/>
                  </a:cubicBezTo>
                  <a:close/>
                  <a:moveTo>
                    <a:pt x="5274" y="5061"/>
                  </a:moveTo>
                  <a:cubicBezTo>
                    <a:pt x="5198" y="5061"/>
                    <a:pt x="5136" y="5141"/>
                    <a:pt x="5136" y="5239"/>
                  </a:cubicBezTo>
                  <a:cubicBezTo>
                    <a:pt x="5136" y="5337"/>
                    <a:pt x="5198" y="5415"/>
                    <a:pt x="5274" y="5415"/>
                  </a:cubicBezTo>
                  <a:cubicBezTo>
                    <a:pt x="5351" y="5415"/>
                    <a:pt x="5412" y="5337"/>
                    <a:pt x="5412" y="5239"/>
                  </a:cubicBezTo>
                  <a:cubicBezTo>
                    <a:pt x="5412" y="5141"/>
                    <a:pt x="5351" y="5061"/>
                    <a:pt x="5274" y="5061"/>
                  </a:cubicBezTo>
                  <a:close/>
                  <a:moveTo>
                    <a:pt x="5685" y="5061"/>
                  </a:moveTo>
                  <a:cubicBezTo>
                    <a:pt x="5609" y="5061"/>
                    <a:pt x="5547" y="5141"/>
                    <a:pt x="5547" y="5239"/>
                  </a:cubicBezTo>
                  <a:cubicBezTo>
                    <a:pt x="5547" y="5337"/>
                    <a:pt x="5609" y="5415"/>
                    <a:pt x="5685" y="5415"/>
                  </a:cubicBezTo>
                  <a:cubicBezTo>
                    <a:pt x="5762" y="5415"/>
                    <a:pt x="5823" y="5337"/>
                    <a:pt x="5823" y="5239"/>
                  </a:cubicBezTo>
                  <a:cubicBezTo>
                    <a:pt x="5823" y="5141"/>
                    <a:pt x="5762" y="5061"/>
                    <a:pt x="5685" y="5061"/>
                  </a:cubicBezTo>
                  <a:close/>
                  <a:moveTo>
                    <a:pt x="6055" y="5061"/>
                  </a:moveTo>
                  <a:cubicBezTo>
                    <a:pt x="5979" y="5061"/>
                    <a:pt x="5916" y="5141"/>
                    <a:pt x="5916" y="5239"/>
                  </a:cubicBezTo>
                  <a:cubicBezTo>
                    <a:pt x="5916" y="5337"/>
                    <a:pt x="5979" y="5415"/>
                    <a:pt x="6055" y="5415"/>
                  </a:cubicBezTo>
                  <a:cubicBezTo>
                    <a:pt x="6132" y="5415"/>
                    <a:pt x="6193" y="5337"/>
                    <a:pt x="6193" y="5239"/>
                  </a:cubicBezTo>
                  <a:cubicBezTo>
                    <a:pt x="6193" y="5141"/>
                    <a:pt x="6132" y="5061"/>
                    <a:pt x="6055" y="5061"/>
                  </a:cubicBezTo>
                  <a:close/>
                  <a:moveTo>
                    <a:pt x="6425" y="5061"/>
                  </a:moveTo>
                  <a:cubicBezTo>
                    <a:pt x="6349" y="5061"/>
                    <a:pt x="6286" y="5141"/>
                    <a:pt x="6286" y="5239"/>
                  </a:cubicBezTo>
                  <a:cubicBezTo>
                    <a:pt x="6286" y="5337"/>
                    <a:pt x="6349" y="5415"/>
                    <a:pt x="6425" y="5415"/>
                  </a:cubicBezTo>
                  <a:cubicBezTo>
                    <a:pt x="6501" y="5415"/>
                    <a:pt x="6562" y="5337"/>
                    <a:pt x="6562" y="5239"/>
                  </a:cubicBezTo>
                  <a:cubicBezTo>
                    <a:pt x="6562" y="5141"/>
                    <a:pt x="6501" y="5061"/>
                    <a:pt x="6425" y="5061"/>
                  </a:cubicBezTo>
                  <a:close/>
                  <a:moveTo>
                    <a:pt x="6836" y="5061"/>
                  </a:moveTo>
                  <a:cubicBezTo>
                    <a:pt x="6759" y="5061"/>
                    <a:pt x="6697" y="5141"/>
                    <a:pt x="6697" y="5239"/>
                  </a:cubicBezTo>
                  <a:cubicBezTo>
                    <a:pt x="6697" y="5337"/>
                    <a:pt x="6759" y="5415"/>
                    <a:pt x="6836" y="5415"/>
                  </a:cubicBezTo>
                  <a:cubicBezTo>
                    <a:pt x="6912" y="5415"/>
                    <a:pt x="6973" y="5337"/>
                    <a:pt x="6973" y="5239"/>
                  </a:cubicBezTo>
                  <a:cubicBezTo>
                    <a:pt x="6973" y="5141"/>
                    <a:pt x="6912" y="5061"/>
                    <a:pt x="6836" y="5061"/>
                  </a:cubicBezTo>
                  <a:close/>
                  <a:moveTo>
                    <a:pt x="7247" y="5061"/>
                  </a:moveTo>
                  <a:cubicBezTo>
                    <a:pt x="7170" y="5061"/>
                    <a:pt x="7108" y="5141"/>
                    <a:pt x="7108" y="5239"/>
                  </a:cubicBezTo>
                  <a:cubicBezTo>
                    <a:pt x="7108" y="5337"/>
                    <a:pt x="7170" y="5415"/>
                    <a:pt x="7247" y="5415"/>
                  </a:cubicBezTo>
                  <a:cubicBezTo>
                    <a:pt x="7323" y="5415"/>
                    <a:pt x="7384" y="5337"/>
                    <a:pt x="7384" y="5239"/>
                  </a:cubicBezTo>
                  <a:cubicBezTo>
                    <a:pt x="7384" y="5141"/>
                    <a:pt x="7323" y="5061"/>
                    <a:pt x="7247" y="5061"/>
                  </a:cubicBezTo>
                  <a:close/>
                  <a:moveTo>
                    <a:pt x="7616" y="5061"/>
                  </a:moveTo>
                  <a:cubicBezTo>
                    <a:pt x="7540" y="5061"/>
                    <a:pt x="7478" y="5141"/>
                    <a:pt x="7478" y="5239"/>
                  </a:cubicBezTo>
                  <a:cubicBezTo>
                    <a:pt x="7478" y="5337"/>
                    <a:pt x="7540" y="5415"/>
                    <a:pt x="7616" y="5415"/>
                  </a:cubicBezTo>
                  <a:cubicBezTo>
                    <a:pt x="7693" y="5415"/>
                    <a:pt x="7754" y="5337"/>
                    <a:pt x="7754" y="5239"/>
                  </a:cubicBezTo>
                  <a:cubicBezTo>
                    <a:pt x="7754" y="5141"/>
                    <a:pt x="7693" y="5061"/>
                    <a:pt x="7616" y="5061"/>
                  </a:cubicBezTo>
                  <a:close/>
                  <a:moveTo>
                    <a:pt x="8027" y="5061"/>
                  </a:moveTo>
                  <a:cubicBezTo>
                    <a:pt x="7951" y="5061"/>
                    <a:pt x="7889" y="5141"/>
                    <a:pt x="7889" y="5239"/>
                  </a:cubicBezTo>
                  <a:cubicBezTo>
                    <a:pt x="7889" y="5337"/>
                    <a:pt x="7951" y="5415"/>
                    <a:pt x="8027" y="5415"/>
                  </a:cubicBezTo>
                  <a:cubicBezTo>
                    <a:pt x="8104" y="5415"/>
                    <a:pt x="8165" y="5337"/>
                    <a:pt x="8165" y="5239"/>
                  </a:cubicBezTo>
                  <a:cubicBezTo>
                    <a:pt x="8165" y="5141"/>
                    <a:pt x="8104" y="5061"/>
                    <a:pt x="8027" y="5061"/>
                  </a:cubicBezTo>
                  <a:close/>
                  <a:moveTo>
                    <a:pt x="8438" y="5061"/>
                  </a:moveTo>
                  <a:cubicBezTo>
                    <a:pt x="8362" y="5061"/>
                    <a:pt x="8299" y="5141"/>
                    <a:pt x="8299" y="5239"/>
                  </a:cubicBezTo>
                  <a:cubicBezTo>
                    <a:pt x="8299" y="5337"/>
                    <a:pt x="8362" y="5415"/>
                    <a:pt x="8438" y="5415"/>
                  </a:cubicBezTo>
                  <a:cubicBezTo>
                    <a:pt x="8515" y="5415"/>
                    <a:pt x="8576" y="5337"/>
                    <a:pt x="8576" y="5239"/>
                  </a:cubicBezTo>
                  <a:cubicBezTo>
                    <a:pt x="8576" y="5141"/>
                    <a:pt x="8515" y="5061"/>
                    <a:pt x="8438" y="5061"/>
                  </a:cubicBezTo>
                  <a:close/>
                  <a:moveTo>
                    <a:pt x="8808" y="5061"/>
                  </a:moveTo>
                  <a:cubicBezTo>
                    <a:pt x="8732" y="5061"/>
                    <a:pt x="8669" y="5141"/>
                    <a:pt x="8669" y="5239"/>
                  </a:cubicBezTo>
                  <a:cubicBezTo>
                    <a:pt x="8669" y="5337"/>
                    <a:pt x="8732" y="5415"/>
                    <a:pt x="8808" y="5415"/>
                  </a:cubicBezTo>
                  <a:cubicBezTo>
                    <a:pt x="8884" y="5415"/>
                    <a:pt x="8945" y="5337"/>
                    <a:pt x="8945" y="5239"/>
                  </a:cubicBezTo>
                  <a:cubicBezTo>
                    <a:pt x="8945" y="5141"/>
                    <a:pt x="8884" y="5061"/>
                    <a:pt x="8808" y="5061"/>
                  </a:cubicBezTo>
                  <a:close/>
                  <a:moveTo>
                    <a:pt x="9219" y="5061"/>
                  </a:moveTo>
                  <a:cubicBezTo>
                    <a:pt x="9142" y="5061"/>
                    <a:pt x="9080" y="5141"/>
                    <a:pt x="9080" y="5239"/>
                  </a:cubicBezTo>
                  <a:cubicBezTo>
                    <a:pt x="9080" y="5337"/>
                    <a:pt x="9142" y="5415"/>
                    <a:pt x="9219" y="5415"/>
                  </a:cubicBezTo>
                  <a:cubicBezTo>
                    <a:pt x="9295" y="5415"/>
                    <a:pt x="9356" y="5337"/>
                    <a:pt x="9356" y="5239"/>
                  </a:cubicBezTo>
                  <a:cubicBezTo>
                    <a:pt x="9356" y="5141"/>
                    <a:pt x="9295" y="5061"/>
                    <a:pt x="9219" y="5061"/>
                  </a:cubicBezTo>
                  <a:close/>
                  <a:moveTo>
                    <a:pt x="9589" y="5061"/>
                  </a:moveTo>
                  <a:cubicBezTo>
                    <a:pt x="9512" y="5061"/>
                    <a:pt x="9450" y="5141"/>
                    <a:pt x="9450" y="5239"/>
                  </a:cubicBezTo>
                  <a:cubicBezTo>
                    <a:pt x="9450" y="5337"/>
                    <a:pt x="9512" y="5415"/>
                    <a:pt x="9589" y="5415"/>
                  </a:cubicBezTo>
                  <a:cubicBezTo>
                    <a:pt x="9665" y="5415"/>
                    <a:pt x="9726" y="5337"/>
                    <a:pt x="9726" y="5239"/>
                  </a:cubicBezTo>
                  <a:cubicBezTo>
                    <a:pt x="9726" y="5141"/>
                    <a:pt x="9665" y="5061"/>
                    <a:pt x="9589" y="5061"/>
                  </a:cubicBezTo>
                  <a:close/>
                  <a:moveTo>
                    <a:pt x="9999" y="5061"/>
                  </a:moveTo>
                  <a:cubicBezTo>
                    <a:pt x="9923" y="5061"/>
                    <a:pt x="9861" y="5141"/>
                    <a:pt x="9861" y="5239"/>
                  </a:cubicBezTo>
                  <a:cubicBezTo>
                    <a:pt x="9861" y="5337"/>
                    <a:pt x="9923" y="5415"/>
                    <a:pt x="9999" y="5415"/>
                  </a:cubicBezTo>
                  <a:cubicBezTo>
                    <a:pt x="10076" y="5415"/>
                    <a:pt x="10137" y="5337"/>
                    <a:pt x="10137" y="5239"/>
                  </a:cubicBezTo>
                  <a:cubicBezTo>
                    <a:pt x="10137" y="5141"/>
                    <a:pt x="10076" y="5061"/>
                    <a:pt x="9999" y="5061"/>
                  </a:cubicBezTo>
                  <a:close/>
                  <a:moveTo>
                    <a:pt x="10410" y="5061"/>
                  </a:moveTo>
                  <a:cubicBezTo>
                    <a:pt x="10334" y="5061"/>
                    <a:pt x="10272" y="5141"/>
                    <a:pt x="10272" y="5239"/>
                  </a:cubicBezTo>
                  <a:cubicBezTo>
                    <a:pt x="10272" y="5337"/>
                    <a:pt x="10334" y="5415"/>
                    <a:pt x="10410" y="5415"/>
                  </a:cubicBezTo>
                  <a:cubicBezTo>
                    <a:pt x="10487" y="5415"/>
                    <a:pt x="10548" y="5337"/>
                    <a:pt x="10548" y="5239"/>
                  </a:cubicBezTo>
                  <a:cubicBezTo>
                    <a:pt x="10548" y="5141"/>
                    <a:pt x="10487" y="5061"/>
                    <a:pt x="10410" y="5061"/>
                  </a:cubicBezTo>
                  <a:close/>
                  <a:moveTo>
                    <a:pt x="10780" y="5061"/>
                  </a:moveTo>
                  <a:cubicBezTo>
                    <a:pt x="10704" y="5061"/>
                    <a:pt x="10641" y="5141"/>
                    <a:pt x="10641" y="5239"/>
                  </a:cubicBezTo>
                  <a:cubicBezTo>
                    <a:pt x="10641" y="5337"/>
                    <a:pt x="10704" y="5415"/>
                    <a:pt x="10780" y="5415"/>
                  </a:cubicBezTo>
                  <a:cubicBezTo>
                    <a:pt x="10856" y="5415"/>
                    <a:pt x="10917" y="5337"/>
                    <a:pt x="10917" y="5239"/>
                  </a:cubicBezTo>
                  <a:cubicBezTo>
                    <a:pt x="10917" y="5141"/>
                    <a:pt x="10856" y="5061"/>
                    <a:pt x="10780" y="5061"/>
                  </a:cubicBezTo>
                  <a:close/>
                  <a:moveTo>
                    <a:pt x="11191" y="5061"/>
                  </a:moveTo>
                  <a:cubicBezTo>
                    <a:pt x="11115" y="5061"/>
                    <a:pt x="11052" y="5141"/>
                    <a:pt x="11052" y="5239"/>
                  </a:cubicBezTo>
                  <a:cubicBezTo>
                    <a:pt x="11052" y="5337"/>
                    <a:pt x="11115" y="5415"/>
                    <a:pt x="11191" y="5415"/>
                  </a:cubicBezTo>
                  <a:cubicBezTo>
                    <a:pt x="11267" y="5415"/>
                    <a:pt x="11328" y="5337"/>
                    <a:pt x="11328" y="5239"/>
                  </a:cubicBezTo>
                  <a:cubicBezTo>
                    <a:pt x="11328" y="5141"/>
                    <a:pt x="11267" y="5061"/>
                    <a:pt x="11191" y="5061"/>
                  </a:cubicBezTo>
                  <a:close/>
                  <a:moveTo>
                    <a:pt x="11602" y="5061"/>
                  </a:moveTo>
                  <a:cubicBezTo>
                    <a:pt x="11525" y="5061"/>
                    <a:pt x="11463" y="5141"/>
                    <a:pt x="11463" y="5239"/>
                  </a:cubicBezTo>
                  <a:cubicBezTo>
                    <a:pt x="11463" y="5337"/>
                    <a:pt x="11525" y="5415"/>
                    <a:pt x="11602" y="5415"/>
                  </a:cubicBezTo>
                  <a:cubicBezTo>
                    <a:pt x="11678" y="5415"/>
                    <a:pt x="11739" y="5337"/>
                    <a:pt x="11739" y="5239"/>
                  </a:cubicBezTo>
                  <a:cubicBezTo>
                    <a:pt x="11739" y="5141"/>
                    <a:pt x="11678" y="5061"/>
                    <a:pt x="11602" y="5061"/>
                  </a:cubicBezTo>
                  <a:close/>
                  <a:moveTo>
                    <a:pt x="11972" y="5061"/>
                  </a:moveTo>
                  <a:cubicBezTo>
                    <a:pt x="11895" y="5061"/>
                    <a:pt x="11833" y="5141"/>
                    <a:pt x="11833" y="5239"/>
                  </a:cubicBezTo>
                  <a:cubicBezTo>
                    <a:pt x="11833" y="5337"/>
                    <a:pt x="11895" y="5415"/>
                    <a:pt x="11972" y="5415"/>
                  </a:cubicBezTo>
                  <a:cubicBezTo>
                    <a:pt x="12048" y="5415"/>
                    <a:pt x="12109" y="5337"/>
                    <a:pt x="12109" y="5239"/>
                  </a:cubicBezTo>
                  <a:cubicBezTo>
                    <a:pt x="12109" y="5141"/>
                    <a:pt x="12048" y="5061"/>
                    <a:pt x="11972" y="5061"/>
                  </a:cubicBezTo>
                  <a:close/>
                  <a:moveTo>
                    <a:pt x="12382" y="5061"/>
                  </a:moveTo>
                  <a:cubicBezTo>
                    <a:pt x="12306" y="5061"/>
                    <a:pt x="12244" y="5141"/>
                    <a:pt x="12244" y="5239"/>
                  </a:cubicBezTo>
                  <a:cubicBezTo>
                    <a:pt x="12244" y="5337"/>
                    <a:pt x="12306" y="5415"/>
                    <a:pt x="12382" y="5415"/>
                  </a:cubicBezTo>
                  <a:cubicBezTo>
                    <a:pt x="12459" y="5415"/>
                    <a:pt x="12520" y="5337"/>
                    <a:pt x="12520" y="5239"/>
                  </a:cubicBezTo>
                  <a:cubicBezTo>
                    <a:pt x="12520" y="5141"/>
                    <a:pt x="12459" y="5061"/>
                    <a:pt x="12382" y="5061"/>
                  </a:cubicBezTo>
                  <a:close/>
                  <a:moveTo>
                    <a:pt x="12793" y="5061"/>
                  </a:moveTo>
                  <a:cubicBezTo>
                    <a:pt x="12717" y="5061"/>
                    <a:pt x="12655" y="5141"/>
                    <a:pt x="12655" y="5239"/>
                  </a:cubicBezTo>
                  <a:cubicBezTo>
                    <a:pt x="12655" y="5337"/>
                    <a:pt x="12717" y="5415"/>
                    <a:pt x="12793" y="5415"/>
                  </a:cubicBezTo>
                  <a:cubicBezTo>
                    <a:pt x="12869" y="5415"/>
                    <a:pt x="12931" y="5337"/>
                    <a:pt x="12931" y="5239"/>
                  </a:cubicBezTo>
                  <a:cubicBezTo>
                    <a:pt x="12931" y="5141"/>
                    <a:pt x="12869" y="5061"/>
                    <a:pt x="12793" y="5061"/>
                  </a:cubicBezTo>
                  <a:close/>
                  <a:moveTo>
                    <a:pt x="13163" y="5061"/>
                  </a:moveTo>
                  <a:cubicBezTo>
                    <a:pt x="13087" y="5061"/>
                    <a:pt x="13024" y="5141"/>
                    <a:pt x="13024" y="5239"/>
                  </a:cubicBezTo>
                  <a:cubicBezTo>
                    <a:pt x="13024" y="5337"/>
                    <a:pt x="13087" y="5415"/>
                    <a:pt x="13163" y="5415"/>
                  </a:cubicBezTo>
                  <a:cubicBezTo>
                    <a:pt x="13239" y="5415"/>
                    <a:pt x="13301" y="5337"/>
                    <a:pt x="13301" y="5239"/>
                  </a:cubicBezTo>
                  <a:cubicBezTo>
                    <a:pt x="13301" y="5141"/>
                    <a:pt x="13239" y="5061"/>
                    <a:pt x="13163" y="5061"/>
                  </a:cubicBezTo>
                  <a:close/>
                  <a:moveTo>
                    <a:pt x="13574" y="5061"/>
                  </a:moveTo>
                  <a:cubicBezTo>
                    <a:pt x="13498" y="5061"/>
                    <a:pt x="13435" y="5141"/>
                    <a:pt x="13435" y="5239"/>
                  </a:cubicBezTo>
                  <a:cubicBezTo>
                    <a:pt x="13435" y="5337"/>
                    <a:pt x="13498" y="5415"/>
                    <a:pt x="13574" y="5415"/>
                  </a:cubicBezTo>
                  <a:cubicBezTo>
                    <a:pt x="13650" y="5415"/>
                    <a:pt x="13711" y="5337"/>
                    <a:pt x="13711" y="5239"/>
                  </a:cubicBezTo>
                  <a:cubicBezTo>
                    <a:pt x="13711" y="5141"/>
                    <a:pt x="13650" y="5061"/>
                    <a:pt x="13574" y="5061"/>
                  </a:cubicBezTo>
                  <a:close/>
                  <a:moveTo>
                    <a:pt x="13944" y="5061"/>
                  </a:moveTo>
                  <a:cubicBezTo>
                    <a:pt x="13868" y="5061"/>
                    <a:pt x="13805" y="5141"/>
                    <a:pt x="13805" y="5239"/>
                  </a:cubicBezTo>
                  <a:cubicBezTo>
                    <a:pt x="13805" y="5337"/>
                    <a:pt x="13868" y="5415"/>
                    <a:pt x="13944" y="5415"/>
                  </a:cubicBezTo>
                  <a:cubicBezTo>
                    <a:pt x="14020" y="5415"/>
                    <a:pt x="14081" y="5337"/>
                    <a:pt x="14081" y="5239"/>
                  </a:cubicBezTo>
                  <a:cubicBezTo>
                    <a:pt x="14081" y="5141"/>
                    <a:pt x="14020" y="5061"/>
                    <a:pt x="13944" y="5061"/>
                  </a:cubicBezTo>
                  <a:close/>
                  <a:moveTo>
                    <a:pt x="14355" y="5061"/>
                  </a:moveTo>
                  <a:cubicBezTo>
                    <a:pt x="14278" y="5061"/>
                    <a:pt x="14216" y="5141"/>
                    <a:pt x="14216" y="5239"/>
                  </a:cubicBezTo>
                  <a:cubicBezTo>
                    <a:pt x="14216" y="5337"/>
                    <a:pt x="14278" y="5415"/>
                    <a:pt x="14355" y="5415"/>
                  </a:cubicBezTo>
                  <a:cubicBezTo>
                    <a:pt x="14431" y="5415"/>
                    <a:pt x="14492" y="5337"/>
                    <a:pt x="14492" y="5239"/>
                  </a:cubicBezTo>
                  <a:cubicBezTo>
                    <a:pt x="14492" y="5141"/>
                    <a:pt x="14431" y="5061"/>
                    <a:pt x="14355" y="5061"/>
                  </a:cubicBezTo>
                  <a:close/>
                  <a:moveTo>
                    <a:pt x="14765" y="5061"/>
                  </a:moveTo>
                  <a:cubicBezTo>
                    <a:pt x="14689" y="5061"/>
                    <a:pt x="14627" y="5141"/>
                    <a:pt x="14627" y="5239"/>
                  </a:cubicBezTo>
                  <a:cubicBezTo>
                    <a:pt x="14627" y="5337"/>
                    <a:pt x="14689" y="5415"/>
                    <a:pt x="14765" y="5415"/>
                  </a:cubicBezTo>
                  <a:cubicBezTo>
                    <a:pt x="14842" y="5415"/>
                    <a:pt x="14903" y="5337"/>
                    <a:pt x="14903" y="5239"/>
                  </a:cubicBezTo>
                  <a:cubicBezTo>
                    <a:pt x="14903" y="5141"/>
                    <a:pt x="14842" y="5061"/>
                    <a:pt x="14765" y="5061"/>
                  </a:cubicBezTo>
                  <a:close/>
                  <a:moveTo>
                    <a:pt x="15176" y="5061"/>
                  </a:moveTo>
                  <a:cubicBezTo>
                    <a:pt x="15100" y="5061"/>
                    <a:pt x="15038" y="5141"/>
                    <a:pt x="15038" y="5239"/>
                  </a:cubicBezTo>
                  <a:cubicBezTo>
                    <a:pt x="15038" y="5337"/>
                    <a:pt x="15100" y="5415"/>
                    <a:pt x="15176" y="5415"/>
                  </a:cubicBezTo>
                  <a:cubicBezTo>
                    <a:pt x="15253" y="5415"/>
                    <a:pt x="15314" y="5337"/>
                    <a:pt x="15314" y="5239"/>
                  </a:cubicBezTo>
                  <a:cubicBezTo>
                    <a:pt x="15314" y="5141"/>
                    <a:pt x="15253" y="5061"/>
                    <a:pt x="15176" y="5061"/>
                  </a:cubicBezTo>
                  <a:close/>
                  <a:moveTo>
                    <a:pt x="15546" y="5061"/>
                  </a:moveTo>
                  <a:cubicBezTo>
                    <a:pt x="15470" y="5061"/>
                    <a:pt x="15407" y="5141"/>
                    <a:pt x="15407" y="5239"/>
                  </a:cubicBezTo>
                  <a:cubicBezTo>
                    <a:pt x="15407" y="5337"/>
                    <a:pt x="15470" y="5415"/>
                    <a:pt x="15546" y="5415"/>
                  </a:cubicBezTo>
                  <a:cubicBezTo>
                    <a:pt x="15623" y="5415"/>
                    <a:pt x="15684" y="5337"/>
                    <a:pt x="15684" y="5239"/>
                  </a:cubicBezTo>
                  <a:cubicBezTo>
                    <a:pt x="15684" y="5141"/>
                    <a:pt x="15623" y="5061"/>
                    <a:pt x="15546" y="5061"/>
                  </a:cubicBezTo>
                  <a:close/>
                  <a:moveTo>
                    <a:pt x="15957" y="5061"/>
                  </a:moveTo>
                  <a:cubicBezTo>
                    <a:pt x="15881" y="5061"/>
                    <a:pt x="15818" y="5141"/>
                    <a:pt x="15818" y="5239"/>
                  </a:cubicBezTo>
                  <a:cubicBezTo>
                    <a:pt x="15818" y="5337"/>
                    <a:pt x="15881" y="5415"/>
                    <a:pt x="15957" y="5415"/>
                  </a:cubicBezTo>
                  <a:cubicBezTo>
                    <a:pt x="16033" y="5415"/>
                    <a:pt x="16094" y="5337"/>
                    <a:pt x="16094" y="5239"/>
                  </a:cubicBezTo>
                  <a:cubicBezTo>
                    <a:pt x="16094" y="5141"/>
                    <a:pt x="16033" y="5061"/>
                    <a:pt x="15957" y="5061"/>
                  </a:cubicBezTo>
                  <a:close/>
                  <a:moveTo>
                    <a:pt x="16327" y="5061"/>
                  </a:moveTo>
                  <a:cubicBezTo>
                    <a:pt x="16251" y="5061"/>
                    <a:pt x="16188" y="5141"/>
                    <a:pt x="16188" y="5239"/>
                  </a:cubicBezTo>
                  <a:cubicBezTo>
                    <a:pt x="16188" y="5337"/>
                    <a:pt x="16251" y="5415"/>
                    <a:pt x="16327" y="5415"/>
                  </a:cubicBezTo>
                  <a:cubicBezTo>
                    <a:pt x="16403" y="5415"/>
                    <a:pt x="16464" y="5337"/>
                    <a:pt x="16464" y="5239"/>
                  </a:cubicBezTo>
                  <a:cubicBezTo>
                    <a:pt x="16464" y="5141"/>
                    <a:pt x="16403" y="5061"/>
                    <a:pt x="16327" y="5061"/>
                  </a:cubicBezTo>
                  <a:close/>
                  <a:moveTo>
                    <a:pt x="19490" y="5061"/>
                  </a:moveTo>
                  <a:cubicBezTo>
                    <a:pt x="19414" y="5061"/>
                    <a:pt x="19352" y="5141"/>
                    <a:pt x="19352" y="5239"/>
                  </a:cubicBezTo>
                  <a:cubicBezTo>
                    <a:pt x="19352" y="5337"/>
                    <a:pt x="19414" y="5415"/>
                    <a:pt x="19490" y="5415"/>
                  </a:cubicBezTo>
                  <a:cubicBezTo>
                    <a:pt x="19567" y="5415"/>
                    <a:pt x="19628" y="5337"/>
                    <a:pt x="19628" y="5239"/>
                  </a:cubicBezTo>
                  <a:cubicBezTo>
                    <a:pt x="19628" y="5141"/>
                    <a:pt x="19567" y="5061"/>
                    <a:pt x="19490" y="5061"/>
                  </a:cubicBezTo>
                  <a:close/>
                  <a:moveTo>
                    <a:pt x="19901" y="5114"/>
                  </a:moveTo>
                  <a:cubicBezTo>
                    <a:pt x="19825" y="5114"/>
                    <a:pt x="19763" y="5194"/>
                    <a:pt x="19763" y="5292"/>
                  </a:cubicBezTo>
                  <a:cubicBezTo>
                    <a:pt x="19763" y="5390"/>
                    <a:pt x="19825" y="5468"/>
                    <a:pt x="19901" y="5468"/>
                  </a:cubicBezTo>
                  <a:cubicBezTo>
                    <a:pt x="19978" y="5468"/>
                    <a:pt x="20039" y="5390"/>
                    <a:pt x="20039" y="5292"/>
                  </a:cubicBezTo>
                  <a:cubicBezTo>
                    <a:pt x="20039" y="5194"/>
                    <a:pt x="19978" y="5114"/>
                    <a:pt x="19901" y="5114"/>
                  </a:cubicBezTo>
                  <a:close/>
                  <a:moveTo>
                    <a:pt x="2111" y="5588"/>
                  </a:moveTo>
                  <a:cubicBezTo>
                    <a:pt x="2035" y="5588"/>
                    <a:pt x="1972" y="5668"/>
                    <a:pt x="1972" y="5766"/>
                  </a:cubicBezTo>
                  <a:cubicBezTo>
                    <a:pt x="1972" y="5864"/>
                    <a:pt x="2035" y="5942"/>
                    <a:pt x="2111" y="5942"/>
                  </a:cubicBezTo>
                  <a:cubicBezTo>
                    <a:pt x="2187" y="5942"/>
                    <a:pt x="2248" y="5864"/>
                    <a:pt x="2248" y="5766"/>
                  </a:cubicBezTo>
                  <a:cubicBezTo>
                    <a:pt x="2248" y="5668"/>
                    <a:pt x="2187" y="5588"/>
                    <a:pt x="2111" y="5588"/>
                  </a:cubicBezTo>
                  <a:close/>
                  <a:moveTo>
                    <a:pt x="2522" y="5588"/>
                  </a:moveTo>
                  <a:cubicBezTo>
                    <a:pt x="2445" y="5588"/>
                    <a:pt x="2383" y="5668"/>
                    <a:pt x="2383" y="5766"/>
                  </a:cubicBezTo>
                  <a:cubicBezTo>
                    <a:pt x="2383" y="5864"/>
                    <a:pt x="2445" y="5942"/>
                    <a:pt x="2522" y="5942"/>
                  </a:cubicBezTo>
                  <a:cubicBezTo>
                    <a:pt x="2598" y="5942"/>
                    <a:pt x="2659" y="5864"/>
                    <a:pt x="2659" y="5766"/>
                  </a:cubicBezTo>
                  <a:cubicBezTo>
                    <a:pt x="2659" y="5668"/>
                    <a:pt x="2598" y="5588"/>
                    <a:pt x="2522" y="5588"/>
                  </a:cubicBezTo>
                  <a:close/>
                  <a:moveTo>
                    <a:pt x="2891" y="5588"/>
                  </a:moveTo>
                  <a:cubicBezTo>
                    <a:pt x="2815" y="5588"/>
                    <a:pt x="2753" y="5668"/>
                    <a:pt x="2753" y="5766"/>
                  </a:cubicBezTo>
                  <a:cubicBezTo>
                    <a:pt x="2753" y="5864"/>
                    <a:pt x="2815" y="5942"/>
                    <a:pt x="2891" y="5942"/>
                  </a:cubicBezTo>
                  <a:cubicBezTo>
                    <a:pt x="2968" y="5942"/>
                    <a:pt x="3029" y="5864"/>
                    <a:pt x="3029" y="5766"/>
                  </a:cubicBezTo>
                  <a:cubicBezTo>
                    <a:pt x="3029" y="5668"/>
                    <a:pt x="2968" y="5588"/>
                    <a:pt x="2891" y="5588"/>
                  </a:cubicBezTo>
                  <a:close/>
                  <a:moveTo>
                    <a:pt x="3302" y="5588"/>
                  </a:moveTo>
                  <a:cubicBezTo>
                    <a:pt x="3226" y="5588"/>
                    <a:pt x="3164" y="5668"/>
                    <a:pt x="3164" y="5766"/>
                  </a:cubicBezTo>
                  <a:cubicBezTo>
                    <a:pt x="3164" y="5864"/>
                    <a:pt x="3226" y="5942"/>
                    <a:pt x="3302" y="5942"/>
                  </a:cubicBezTo>
                  <a:cubicBezTo>
                    <a:pt x="3379" y="5942"/>
                    <a:pt x="3440" y="5864"/>
                    <a:pt x="3440" y="5766"/>
                  </a:cubicBezTo>
                  <a:cubicBezTo>
                    <a:pt x="3440" y="5668"/>
                    <a:pt x="3379" y="5588"/>
                    <a:pt x="3302" y="5588"/>
                  </a:cubicBezTo>
                  <a:close/>
                  <a:moveTo>
                    <a:pt x="3713" y="5588"/>
                  </a:moveTo>
                  <a:cubicBezTo>
                    <a:pt x="3637" y="5588"/>
                    <a:pt x="3575" y="5668"/>
                    <a:pt x="3575" y="5766"/>
                  </a:cubicBezTo>
                  <a:cubicBezTo>
                    <a:pt x="3575" y="5864"/>
                    <a:pt x="3637" y="5942"/>
                    <a:pt x="3713" y="5942"/>
                  </a:cubicBezTo>
                  <a:cubicBezTo>
                    <a:pt x="3790" y="5942"/>
                    <a:pt x="3851" y="5864"/>
                    <a:pt x="3851" y="5766"/>
                  </a:cubicBezTo>
                  <a:cubicBezTo>
                    <a:pt x="3851" y="5668"/>
                    <a:pt x="3790" y="5588"/>
                    <a:pt x="3713" y="5588"/>
                  </a:cubicBezTo>
                  <a:close/>
                  <a:moveTo>
                    <a:pt x="4083" y="5588"/>
                  </a:moveTo>
                  <a:cubicBezTo>
                    <a:pt x="4007" y="5588"/>
                    <a:pt x="3944" y="5668"/>
                    <a:pt x="3944" y="5766"/>
                  </a:cubicBezTo>
                  <a:cubicBezTo>
                    <a:pt x="3944" y="5864"/>
                    <a:pt x="4007" y="5942"/>
                    <a:pt x="4083" y="5942"/>
                  </a:cubicBezTo>
                  <a:cubicBezTo>
                    <a:pt x="4159" y="5942"/>
                    <a:pt x="4220" y="5864"/>
                    <a:pt x="4220" y="5766"/>
                  </a:cubicBezTo>
                  <a:cubicBezTo>
                    <a:pt x="4220" y="5668"/>
                    <a:pt x="4159" y="5588"/>
                    <a:pt x="4083" y="5588"/>
                  </a:cubicBezTo>
                  <a:close/>
                  <a:moveTo>
                    <a:pt x="4494" y="5588"/>
                  </a:moveTo>
                  <a:cubicBezTo>
                    <a:pt x="4418" y="5588"/>
                    <a:pt x="4355" y="5668"/>
                    <a:pt x="4355" y="5766"/>
                  </a:cubicBezTo>
                  <a:cubicBezTo>
                    <a:pt x="4355" y="5864"/>
                    <a:pt x="4418" y="5942"/>
                    <a:pt x="4494" y="5942"/>
                  </a:cubicBezTo>
                  <a:cubicBezTo>
                    <a:pt x="4570" y="5942"/>
                    <a:pt x="4631" y="5864"/>
                    <a:pt x="4631" y="5766"/>
                  </a:cubicBezTo>
                  <a:cubicBezTo>
                    <a:pt x="4631" y="5668"/>
                    <a:pt x="4570" y="5588"/>
                    <a:pt x="4494" y="5588"/>
                  </a:cubicBezTo>
                  <a:close/>
                  <a:moveTo>
                    <a:pt x="4864" y="5588"/>
                  </a:moveTo>
                  <a:cubicBezTo>
                    <a:pt x="4787" y="5588"/>
                    <a:pt x="4725" y="5668"/>
                    <a:pt x="4725" y="5766"/>
                  </a:cubicBezTo>
                  <a:cubicBezTo>
                    <a:pt x="4725" y="5864"/>
                    <a:pt x="4787" y="5942"/>
                    <a:pt x="4864" y="5942"/>
                  </a:cubicBezTo>
                  <a:cubicBezTo>
                    <a:pt x="4940" y="5942"/>
                    <a:pt x="5001" y="5864"/>
                    <a:pt x="5001" y="5766"/>
                  </a:cubicBezTo>
                  <a:cubicBezTo>
                    <a:pt x="5001" y="5668"/>
                    <a:pt x="4940" y="5588"/>
                    <a:pt x="4864" y="5588"/>
                  </a:cubicBezTo>
                  <a:close/>
                  <a:moveTo>
                    <a:pt x="5274" y="5588"/>
                  </a:moveTo>
                  <a:cubicBezTo>
                    <a:pt x="5198" y="5588"/>
                    <a:pt x="5136" y="5668"/>
                    <a:pt x="5136" y="5766"/>
                  </a:cubicBezTo>
                  <a:cubicBezTo>
                    <a:pt x="5136" y="5864"/>
                    <a:pt x="5198" y="5942"/>
                    <a:pt x="5274" y="5942"/>
                  </a:cubicBezTo>
                  <a:cubicBezTo>
                    <a:pt x="5351" y="5942"/>
                    <a:pt x="5412" y="5864"/>
                    <a:pt x="5412" y="5766"/>
                  </a:cubicBezTo>
                  <a:cubicBezTo>
                    <a:pt x="5412" y="5668"/>
                    <a:pt x="5351" y="5588"/>
                    <a:pt x="5274" y="5588"/>
                  </a:cubicBezTo>
                  <a:close/>
                  <a:moveTo>
                    <a:pt x="5637" y="5588"/>
                  </a:moveTo>
                  <a:cubicBezTo>
                    <a:pt x="5564" y="5588"/>
                    <a:pt x="5506" y="5664"/>
                    <a:pt x="5506" y="5756"/>
                  </a:cubicBezTo>
                  <a:cubicBezTo>
                    <a:pt x="5506" y="5849"/>
                    <a:pt x="5564" y="5924"/>
                    <a:pt x="5637" y="5924"/>
                  </a:cubicBezTo>
                  <a:cubicBezTo>
                    <a:pt x="5709" y="5924"/>
                    <a:pt x="5768" y="5849"/>
                    <a:pt x="5768" y="5756"/>
                  </a:cubicBezTo>
                  <a:cubicBezTo>
                    <a:pt x="5768" y="5664"/>
                    <a:pt x="5709" y="5588"/>
                    <a:pt x="5637" y="5588"/>
                  </a:cubicBezTo>
                  <a:close/>
                  <a:moveTo>
                    <a:pt x="6047" y="5588"/>
                  </a:moveTo>
                  <a:cubicBezTo>
                    <a:pt x="5975" y="5588"/>
                    <a:pt x="5916" y="5664"/>
                    <a:pt x="5916" y="5756"/>
                  </a:cubicBezTo>
                  <a:cubicBezTo>
                    <a:pt x="5916" y="5849"/>
                    <a:pt x="5975" y="5924"/>
                    <a:pt x="6047" y="5924"/>
                  </a:cubicBezTo>
                  <a:cubicBezTo>
                    <a:pt x="6120" y="5924"/>
                    <a:pt x="6178" y="5849"/>
                    <a:pt x="6178" y="5756"/>
                  </a:cubicBezTo>
                  <a:cubicBezTo>
                    <a:pt x="6178" y="5664"/>
                    <a:pt x="6120" y="5588"/>
                    <a:pt x="6047" y="5588"/>
                  </a:cubicBezTo>
                  <a:close/>
                  <a:moveTo>
                    <a:pt x="6466" y="5588"/>
                  </a:moveTo>
                  <a:cubicBezTo>
                    <a:pt x="6390" y="5588"/>
                    <a:pt x="6327" y="5668"/>
                    <a:pt x="6327" y="5766"/>
                  </a:cubicBezTo>
                  <a:cubicBezTo>
                    <a:pt x="6327" y="5864"/>
                    <a:pt x="6390" y="5942"/>
                    <a:pt x="6466" y="5942"/>
                  </a:cubicBezTo>
                  <a:cubicBezTo>
                    <a:pt x="6542" y="5942"/>
                    <a:pt x="6603" y="5864"/>
                    <a:pt x="6603" y="5766"/>
                  </a:cubicBezTo>
                  <a:cubicBezTo>
                    <a:pt x="6603" y="5668"/>
                    <a:pt x="6542" y="5588"/>
                    <a:pt x="6466" y="5588"/>
                  </a:cubicBezTo>
                  <a:close/>
                  <a:moveTo>
                    <a:pt x="6836" y="5588"/>
                  </a:moveTo>
                  <a:cubicBezTo>
                    <a:pt x="6759" y="5588"/>
                    <a:pt x="6697" y="5668"/>
                    <a:pt x="6697" y="5766"/>
                  </a:cubicBezTo>
                  <a:cubicBezTo>
                    <a:pt x="6697" y="5864"/>
                    <a:pt x="6759" y="5942"/>
                    <a:pt x="6836" y="5942"/>
                  </a:cubicBezTo>
                  <a:cubicBezTo>
                    <a:pt x="6912" y="5942"/>
                    <a:pt x="6973" y="5864"/>
                    <a:pt x="6973" y="5766"/>
                  </a:cubicBezTo>
                  <a:cubicBezTo>
                    <a:pt x="6973" y="5668"/>
                    <a:pt x="6912" y="5588"/>
                    <a:pt x="6836" y="5588"/>
                  </a:cubicBezTo>
                  <a:close/>
                  <a:moveTo>
                    <a:pt x="7247" y="5588"/>
                  </a:moveTo>
                  <a:cubicBezTo>
                    <a:pt x="7170" y="5588"/>
                    <a:pt x="7108" y="5668"/>
                    <a:pt x="7108" y="5766"/>
                  </a:cubicBezTo>
                  <a:cubicBezTo>
                    <a:pt x="7108" y="5864"/>
                    <a:pt x="7170" y="5942"/>
                    <a:pt x="7247" y="5942"/>
                  </a:cubicBezTo>
                  <a:cubicBezTo>
                    <a:pt x="7323" y="5942"/>
                    <a:pt x="7384" y="5864"/>
                    <a:pt x="7384" y="5766"/>
                  </a:cubicBezTo>
                  <a:cubicBezTo>
                    <a:pt x="7384" y="5668"/>
                    <a:pt x="7323" y="5588"/>
                    <a:pt x="7247" y="5588"/>
                  </a:cubicBezTo>
                  <a:close/>
                  <a:moveTo>
                    <a:pt x="7616" y="5588"/>
                  </a:moveTo>
                  <a:cubicBezTo>
                    <a:pt x="7540" y="5588"/>
                    <a:pt x="7478" y="5668"/>
                    <a:pt x="7478" y="5766"/>
                  </a:cubicBezTo>
                  <a:cubicBezTo>
                    <a:pt x="7478" y="5864"/>
                    <a:pt x="7540" y="5942"/>
                    <a:pt x="7616" y="5942"/>
                  </a:cubicBezTo>
                  <a:cubicBezTo>
                    <a:pt x="7693" y="5942"/>
                    <a:pt x="7754" y="5864"/>
                    <a:pt x="7754" y="5766"/>
                  </a:cubicBezTo>
                  <a:cubicBezTo>
                    <a:pt x="7754" y="5668"/>
                    <a:pt x="7693" y="5588"/>
                    <a:pt x="7616" y="5588"/>
                  </a:cubicBezTo>
                  <a:close/>
                  <a:moveTo>
                    <a:pt x="8027" y="5588"/>
                  </a:moveTo>
                  <a:cubicBezTo>
                    <a:pt x="7951" y="5588"/>
                    <a:pt x="7889" y="5668"/>
                    <a:pt x="7889" y="5766"/>
                  </a:cubicBezTo>
                  <a:cubicBezTo>
                    <a:pt x="7889" y="5864"/>
                    <a:pt x="7951" y="5942"/>
                    <a:pt x="8027" y="5942"/>
                  </a:cubicBezTo>
                  <a:cubicBezTo>
                    <a:pt x="8104" y="5942"/>
                    <a:pt x="8165" y="5864"/>
                    <a:pt x="8165" y="5766"/>
                  </a:cubicBezTo>
                  <a:cubicBezTo>
                    <a:pt x="8165" y="5668"/>
                    <a:pt x="8104" y="5588"/>
                    <a:pt x="8027" y="5588"/>
                  </a:cubicBezTo>
                  <a:close/>
                  <a:moveTo>
                    <a:pt x="8438" y="5588"/>
                  </a:moveTo>
                  <a:cubicBezTo>
                    <a:pt x="8362" y="5588"/>
                    <a:pt x="8299" y="5668"/>
                    <a:pt x="8299" y="5766"/>
                  </a:cubicBezTo>
                  <a:cubicBezTo>
                    <a:pt x="8299" y="5864"/>
                    <a:pt x="8362" y="5942"/>
                    <a:pt x="8438" y="5942"/>
                  </a:cubicBezTo>
                  <a:cubicBezTo>
                    <a:pt x="8515" y="5942"/>
                    <a:pt x="8576" y="5864"/>
                    <a:pt x="8576" y="5766"/>
                  </a:cubicBezTo>
                  <a:cubicBezTo>
                    <a:pt x="8576" y="5668"/>
                    <a:pt x="8515" y="5588"/>
                    <a:pt x="8438" y="5588"/>
                  </a:cubicBezTo>
                  <a:close/>
                  <a:moveTo>
                    <a:pt x="8808" y="5588"/>
                  </a:moveTo>
                  <a:cubicBezTo>
                    <a:pt x="8732" y="5588"/>
                    <a:pt x="8669" y="5668"/>
                    <a:pt x="8669" y="5766"/>
                  </a:cubicBezTo>
                  <a:cubicBezTo>
                    <a:pt x="8669" y="5864"/>
                    <a:pt x="8732" y="5942"/>
                    <a:pt x="8808" y="5942"/>
                  </a:cubicBezTo>
                  <a:cubicBezTo>
                    <a:pt x="8884" y="5942"/>
                    <a:pt x="8945" y="5864"/>
                    <a:pt x="8945" y="5766"/>
                  </a:cubicBezTo>
                  <a:cubicBezTo>
                    <a:pt x="8945" y="5668"/>
                    <a:pt x="8884" y="5588"/>
                    <a:pt x="8808" y="5588"/>
                  </a:cubicBezTo>
                  <a:close/>
                  <a:moveTo>
                    <a:pt x="9219" y="5588"/>
                  </a:moveTo>
                  <a:cubicBezTo>
                    <a:pt x="9142" y="5588"/>
                    <a:pt x="9080" y="5668"/>
                    <a:pt x="9080" y="5766"/>
                  </a:cubicBezTo>
                  <a:cubicBezTo>
                    <a:pt x="9080" y="5864"/>
                    <a:pt x="9142" y="5942"/>
                    <a:pt x="9219" y="5942"/>
                  </a:cubicBezTo>
                  <a:cubicBezTo>
                    <a:pt x="9295" y="5942"/>
                    <a:pt x="9356" y="5864"/>
                    <a:pt x="9356" y="5766"/>
                  </a:cubicBezTo>
                  <a:cubicBezTo>
                    <a:pt x="9356" y="5668"/>
                    <a:pt x="9295" y="5588"/>
                    <a:pt x="9219" y="5588"/>
                  </a:cubicBezTo>
                  <a:close/>
                  <a:moveTo>
                    <a:pt x="9589" y="5588"/>
                  </a:moveTo>
                  <a:cubicBezTo>
                    <a:pt x="9512" y="5588"/>
                    <a:pt x="9450" y="5668"/>
                    <a:pt x="9450" y="5766"/>
                  </a:cubicBezTo>
                  <a:cubicBezTo>
                    <a:pt x="9450" y="5864"/>
                    <a:pt x="9512" y="5942"/>
                    <a:pt x="9589" y="5942"/>
                  </a:cubicBezTo>
                  <a:cubicBezTo>
                    <a:pt x="9665" y="5942"/>
                    <a:pt x="9726" y="5864"/>
                    <a:pt x="9726" y="5766"/>
                  </a:cubicBezTo>
                  <a:cubicBezTo>
                    <a:pt x="9726" y="5668"/>
                    <a:pt x="9665" y="5588"/>
                    <a:pt x="9589" y="5588"/>
                  </a:cubicBezTo>
                  <a:close/>
                  <a:moveTo>
                    <a:pt x="9999" y="5588"/>
                  </a:moveTo>
                  <a:cubicBezTo>
                    <a:pt x="9923" y="5588"/>
                    <a:pt x="9861" y="5668"/>
                    <a:pt x="9861" y="5766"/>
                  </a:cubicBezTo>
                  <a:cubicBezTo>
                    <a:pt x="9861" y="5864"/>
                    <a:pt x="9923" y="5942"/>
                    <a:pt x="9999" y="5942"/>
                  </a:cubicBezTo>
                  <a:cubicBezTo>
                    <a:pt x="10076" y="5942"/>
                    <a:pt x="10137" y="5864"/>
                    <a:pt x="10137" y="5766"/>
                  </a:cubicBezTo>
                  <a:cubicBezTo>
                    <a:pt x="10137" y="5668"/>
                    <a:pt x="10076" y="5588"/>
                    <a:pt x="9999" y="5588"/>
                  </a:cubicBezTo>
                  <a:close/>
                  <a:moveTo>
                    <a:pt x="10410" y="5588"/>
                  </a:moveTo>
                  <a:cubicBezTo>
                    <a:pt x="10334" y="5588"/>
                    <a:pt x="10272" y="5668"/>
                    <a:pt x="10272" y="5766"/>
                  </a:cubicBezTo>
                  <a:cubicBezTo>
                    <a:pt x="10272" y="5864"/>
                    <a:pt x="10334" y="5942"/>
                    <a:pt x="10410" y="5942"/>
                  </a:cubicBezTo>
                  <a:cubicBezTo>
                    <a:pt x="10487" y="5942"/>
                    <a:pt x="10548" y="5864"/>
                    <a:pt x="10548" y="5766"/>
                  </a:cubicBezTo>
                  <a:cubicBezTo>
                    <a:pt x="10548" y="5668"/>
                    <a:pt x="10487" y="5588"/>
                    <a:pt x="10410" y="5588"/>
                  </a:cubicBezTo>
                  <a:close/>
                  <a:moveTo>
                    <a:pt x="10780" y="5588"/>
                  </a:moveTo>
                  <a:cubicBezTo>
                    <a:pt x="10704" y="5588"/>
                    <a:pt x="10641" y="5668"/>
                    <a:pt x="10641" y="5766"/>
                  </a:cubicBezTo>
                  <a:cubicBezTo>
                    <a:pt x="10641" y="5864"/>
                    <a:pt x="10704" y="5942"/>
                    <a:pt x="10780" y="5942"/>
                  </a:cubicBezTo>
                  <a:cubicBezTo>
                    <a:pt x="10856" y="5942"/>
                    <a:pt x="10917" y="5864"/>
                    <a:pt x="10917" y="5766"/>
                  </a:cubicBezTo>
                  <a:cubicBezTo>
                    <a:pt x="10917" y="5668"/>
                    <a:pt x="10856" y="5588"/>
                    <a:pt x="10780" y="5588"/>
                  </a:cubicBezTo>
                  <a:close/>
                  <a:moveTo>
                    <a:pt x="11191" y="5588"/>
                  </a:moveTo>
                  <a:cubicBezTo>
                    <a:pt x="11115" y="5588"/>
                    <a:pt x="11052" y="5668"/>
                    <a:pt x="11052" y="5766"/>
                  </a:cubicBezTo>
                  <a:cubicBezTo>
                    <a:pt x="11052" y="5864"/>
                    <a:pt x="11115" y="5942"/>
                    <a:pt x="11191" y="5942"/>
                  </a:cubicBezTo>
                  <a:cubicBezTo>
                    <a:pt x="11267" y="5942"/>
                    <a:pt x="11328" y="5864"/>
                    <a:pt x="11328" y="5766"/>
                  </a:cubicBezTo>
                  <a:cubicBezTo>
                    <a:pt x="11328" y="5668"/>
                    <a:pt x="11267" y="5588"/>
                    <a:pt x="11191" y="5588"/>
                  </a:cubicBezTo>
                  <a:close/>
                  <a:moveTo>
                    <a:pt x="11602" y="5588"/>
                  </a:moveTo>
                  <a:cubicBezTo>
                    <a:pt x="11526" y="5588"/>
                    <a:pt x="11463" y="5668"/>
                    <a:pt x="11463" y="5766"/>
                  </a:cubicBezTo>
                  <a:cubicBezTo>
                    <a:pt x="11463" y="5864"/>
                    <a:pt x="11526" y="5942"/>
                    <a:pt x="11602" y="5942"/>
                  </a:cubicBezTo>
                  <a:cubicBezTo>
                    <a:pt x="11678" y="5942"/>
                    <a:pt x="11739" y="5864"/>
                    <a:pt x="11739" y="5766"/>
                  </a:cubicBezTo>
                  <a:cubicBezTo>
                    <a:pt x="11739" y="5668"/>
                    <a:pt x="11678" y="5588"/>
                    <a:pt x="11602" y="5588"/>
                  </a:cubicBezTo>
                  <a:close/>
                  <a:moveTo>
                    <a:pt x="11972" y="5588"/>
                  </a:moveTo>
                  <a:cubicBezTo>
                    <a:pt x="11895" y="5588"/>
                    <a:pt x="11833" y="5668"/>
                    <a:pt x="11833" y="5766"/>
                  </a:cubicBezTo>
                  <a:cubicBezTo>
                    <a:pt x="11833" y="5864"/>
                    <a:pt x="11895" y="5942"/>
                    <a:pt x="11972" y="5942"/>
                  </a:cubicBezTo>
                  <a:cubicBezTo>
                    <a:pt x="12048" y="5942"/>
                    <a:pt x="12109" y="5864"/>
                    <a:pt x="12109" y="5766"/>
                  </a:cubicBezTo>
                  <a:cubicBezTo>
                    <a:pt x="12109" y="5668"/>
                    <a:pt x="12048" y="5588"/>
                    <a:pt x="11972" y="5588"/>
                  </a:cubicBezTo>
                  <a:close/>
                  <a:moveTo>
                    <a:pt x="12382" y="5588"/>
                  </a:moveTo>
                  <a:cubicBezTo>
                    <a:pt x="12306" y="5588"/>
                    <a:pt x="12244" y="5668"/>
                    <a:pt x="12244" y="5766"/>
                  </a:cubicBezTo>
                  <a:cubicBezTo>
                    <a:pt x="12244" y="5864"/>
                    <a:pt x="12306" y="5942"/>
                    <a:pt x="12382" y="5942"/>
                  </a:cubicBezTo>
                  <a:cubicBezTo>
                    <a:pt x="12459" y="5942"/>
                    <a:pt x="12520" y="5864"/>
                    <a:pt x="12520" y="5766"/>
                  </a:cubicBezTo>
                  <a:cubicBezTo>
                    <a:pt x="12520" y="5668"/>
                    <a:pt x="12459" y="5588"/>
                    <a:pt x="12382" y="5588"/>
                  </a:cubicBezTo>
                  <a:close/>
                  <a:moveTo>
                    <a:pt x="12752" y="5588"/>
                  </a:moveTo>
                  <a:cubicBezTo>
                    <a:pt x="12676" y="5588"/>
                    <a:pt x="12614" y="5668"/>
                    <a:pt x="12614" y="5766"/>
                  </a:cubicBezTo>
                  <a:cubicBezTo>
                    <a:pt x="12614" y="5864"/>
                    <a:pt x="12676" y="5942"/>
                    <a:pt x="12752" y="5942"/>
                  </a:cubicBezTo>
                  <a:cubicBezTo>
                    <a:pt x="12829" y="5942"/>
                    <a:pt x="12890" y="5864"/>
                    <a:pt x="12890" y="5766"/>
                  </a:cubicBezTo>
                  <a:cubicBezTo>
                    <a:pt x="12890" y="5668"/>
                    <a:pt x="12829" y="5588"/>
                    <a:pt x="12752" y="5588"/>
                  </a:cubicBezTo>
                  <a:close/>
                  <a:moveTo>
                    <a:pt x="13163" y="5588"/>
                  </a:moveTo>
                  <a:cubicBezTo>
                    <a:pt x="13087" y="5588"/>
                    <a:pt x="13024" y="5668"/>
                    <a:pt x="13024" y="5766"/>
                  </a:cubicBezTo>
                  <a:cubicBezTo>
                    <a:pt x="13024" y="5864"/>
                    <a:pt x="13087" y="5942"/>
                    <a:pt x="13163" y="5942"/>
                  </a:cubicBezTo>
                  <a:cubicBezTo>
                    <a:pt x="13240" y="5942"/>
                    <a:pt x="13301" y="5864"/>
                    <a:pt x="13301" y="5766"/>
                  </a:cubicBezTo>
                  <a:cubicBezTo>
                    <a:pt x="13301" y="5668"/>
                    <a:pt x="13240" y="5588"/>
                    <a:pt x="13163" y="5588"/>
                  </a:cubicBezTo>
                  <a:close/>
                  <a:moveTo>
                    <a:pt x="13574" y="5588"/>
                  </a:moveTo>
                  <a:cubicBezTo>
                    <a:pt x="13498" y="5588"/>
                    <a:pt x="13435" y="5668"/>
                    <a:pt x="13435" y="5766"/>
                  </a:cubicBezTo>
                  <a:cubicBezTo>
                    <a:pt x="13435" y="5864"/>
                    <a:pt x="13498" y="5942"/>
                    <a:pt x="13574" y="5942"/>
                  </a:cubicBezTo>
                  <a:cubicBezTo>
                    <a:pt x="13650" y="5942"/>
                    <a:pt x="13711" y="5864"/>
                    <a:pt x="13711" y="5766"/>
                  </a:cubicBezTo>
                  <a:cubicBezTo>
                    <a:pt x="13711" y="5668"/>
                    <a:pt x="13650" y="5588"/>
                    <a:pt x="13574" y="5588"/>
                  </a:cubicBezTo>
                  <a:close/>
                  <a:moveTo>
                    <a:pt x="13985" y="5588"/>
                  </a:moveTo>
                  <a:cubicBezTo>
                    <a:pt x="13908" y="5588"/>
                    <a:pt x="13846" y="5668"/>
                    <a:pt x="13846" y="5766"/>
                  </a:cubicBezTo>
                  <a:cubicBezTo>
                    <a:pt x="13846" y="5864"/>
                    <a:pt x="13908" y="5942"/>
                    <a:pt x="13985" y="5942"/>
                  </a:cubicBezTo>
                  <a:cubicBezTo>
                    <a:pt x="14061" y="5942"/>
                    <a:pt x="14122" y="5864"/>
                    <a:pt x="14122" y="5766"/>
                  </a:cubicBezTo>
                  <a:cubicBezTo>
                    <a:pt x="14122" y="5668"/>
                    <a:pt x="14061" y="5588"/>
                    <a:pt x="13985" y="5588"/>
                  </a:cubicBezTo>
                  <a:close/>
                  <a:moveTo>
                    <a:pt x="14355" y="5588"/>
                  </a:moveTo>
                  <a:cubicBezTo>
                    <a:pt x="14278" y="5588"/>
                    <a:pt x="14216" y="5668"/>
                    <a:pt x="14216" y="5766"/>
                  </a:cubicBezTo>
                  <a:cubicBezTo>
                    <a:pt x="14216" y="5864"/>
                    <a:pt x="14278" y="5942"/>
                    <a:pt x="14355" y="5942"/>
                  </a:cubicBezTo>
                  <a:cubicBezTo>
                    <a:pt x="14431" y="5942"/>
                    <a:pt x="14492" y="5864"/>
                    <a:pt x="14492" y="5766"/>
                  </a:cubicBezTo>
                  <a:cubicBezTo>
                    <a:pt x="14492" y="5668"/>
                    <a:pt x="14431" y="5588"/>
                    <a:pt x="14355" y="5588"/>
                  </a:cubicBezTo>
                  <a:close/>
                  <a:moveTo>
                    <a:pt x="14765" y="5588"/>
                  </a:moveTo>
                  <a:cubicBezTo>
                    <a:pt x="14689" y="5588"/>
                    <a:pt x="14627" y="5668"/>
                    <a:pt x="14627" y="5766"/>
                  </a:cubicBezTo>
                  <a:cubicBezTo>
                    <a:pt x="14627" y="5864"/>
                    <a:pt x="14689" y="5942"/>
                    <a:pt x="14765" y="5942"/>
                  </a:cubicBezTo>
                  <a:cubicBezTo>
                    <a:pt x="14842" y="5942"/>
                    <a:pt x="14903" y="5864"/>
                    <a:pt x="14903" y="5766"/>
                  </a:cubicBezTo>
                  <a:cubicBezTo>
                    <a:pt x="14903" y="5668"/>
                    <a:pt x="14842" y="5588"/>
                    <a:pt x="14765" y="5588"/>
                  </a:cubicBezTo>
                  <a:close/>
                  <a:moveTo>
                    <a:pt x="15135" y="5588"/>
                  </a:moveTo>
                  <a:cubicBezTo>
                    <a:pt x="15059" y="5588"/>
                    <a:pt x="14997" y="5668"/>
                    <a:pt x="14997" y="5766"/>
                  </a:cubicBezTo>
                  <a:cubicBezTo>
                    <a:pt x="14997" y="5864"/>
                    <a:pt x="15059" y="5942"/>
                    <a:pt x="15135" y="5942"/>
                  </a:cubicBezTo>
                  <a:cubicBezTo>
                    <a:pt x="15212" y="5942"/>
                    <a:pt x="15273" y="5864"/>
                    <a:pt x="15273" y="5766"/>
                  </a:cubicBezTo>
                  <a:cubicBezTo>
                    <a:pt x="15273" y="5668"/>
                    <a:pt x="15212" y="5588"/>
                    <a:pt x="15135" y="5588"/>
                  </a:cubicBezTo>
                  <a:close/>
                  <a:moveTo>
                    <a:pt x="15546" y="5588"/>
                  </a:moveTo>
                  <a:cubicBezTo>
                    <a:pt x="15470" y="5588"/>
                    <a:pt x="15407" y="5668"/>
                    <a:pt x="15407" y="5766"/>
                  </a:cubicBezTo>
                  <a:cubicBezTo>
                    <a:pt x="15407" y="5864"/>
                    <a:pt x="15470" y="5942"/>
                    <a:pt x="15546" y="5942"/>
                  </a:cubicBezTo>
                  <a:cubicBezTo>
                    <a:pt x="15623" y="5942"/>
                    <a:pt x="15684" y="5864"/>
                    <a:pt x="15684" y="5766"/>
                  </a:cubicBezTo>
                  <a:cubicBezTo>
                    <a:pt x="15684" y="5668"/>
                    <a:pt x="15623" y="5588"/>
                    <a:pt x="15546" y="5588"/>
                  </a:cubicBezTo>
                  <a:close/>
                  <a:moveTo>
                    <a:pt x="15957" y="5588"/>
                  </a:moveTo>
                  <a:cubicBezTo>
                    <a:pt x="15881" y="5588"/>
                    <a:pt x="15818" y="5668"/>
                    <a:pt x="15818" y="5766"/>
                  </a:cubicBezTo>
                  <a:cubicBezTo>
                    <a:pt x="15818" y="5864"/>
                    <a:pt x="15881" y="5942"/>
                    <a:pt x="15957" y="5942"/>
                  </a:cubicBezTo>
                  <a:cubicBezTo>
                    <a:pt x="16033" y="5942"/>
                    <a:pt x="16094" y="5864"/>
                    <a:pt x="16094" y="5766"/>
                  </a:cubicBezTo>
                  <a:cubicBezTo>
                    <a:pt x="16094" y="5668"/>
                    <a:pt x="16033" y="5588"/>
                    <a:pt x="15957" y="5588"/>
                  </a:cubicBezTo>
                  <a:close/>
                  <a:moveTo>
                    <a:pt x="16327" y="5588"/>
                  </a:moveTo>
                  <a:cubicBezTo>
                    <a:pt x="16250" y="5588"/>
                    <a:pt x="16188" y="5668"/>
                    <a:pt x="16188" y="5766"/>
                  </a:cubicBezTo>
                  <a:cubicBezTo>
                    <a:pt x="16188" y="5864"/>
                    <a:pt x="16250" y="5942"/>
                    <a:pt x="16327" y="5942"/>
                  </a:cubicBezTo>
                  <a:cubicBezTo>
                    <a:pt x="16403" y="5942"/>
                    <a:pt x="16464" y="5864"/>
                    <a:pt x="16464" y="5766"/>
                  </a:cubicBezTo>
                  <a:cubicBezTo>
                    <a:pt x="16464" y="5668"/>
                    <a:pt x="16403" y="5588"/>
                    <a:pt x="16327" y="5588"/>
                  </a:cubicBezTo>
                  <a:close/>
                  <a:moveTo>
                    <a:pt x="16738" y="5588"/>
                  </a:moveTo>
                  <a:cubicBezTo>
                    <a:pt x="16661" y="5588"/>
                    <a:pt x="16599" y="5668"/>
                    <a:pt x="16599" y="5766"/>
                  </a:cubicBezTo>
                  <a:cubicBezTo>
                    <a:pt x="16599" y="5864"/>
                    <a:pt x="16661" y="5942"/>
                    <a:pt x="16738" y="5942"/>
                  </a:cubicBezTo>
                  <a:cubicBezTo>
                    <a:pt x="16814" y="5942"/>
                    <a:pt x="16875" y="5864"/>
                    <a:pt x="16875" y="5766"/>
                  </a:cubicBezTo>
                  <a:cubicBezTo>
                    <a:pt x="16875" y="5668"/>
                    <a:pt x="16814" y="5588"/>
                    <a:pt x="16738" y="5588"/>
                  </a:cubicBezTo>
                  <a:close/>
                  <a:moveTo>
                    <a:pt x="17149" y="5588"/>
                  </a:moveTo>
                  <a:cubicBezTo>
                    <a:pt x="17072" y="5588"/>
                    <a:pt x="17010" y="5668"/>
                    <a:pt x="17010" y="5766"/>
                  </a:cubicBezTo>
                  <a:cubicBezTo>
                    <a:pt x="17010" y="5864"/>
                    <a:pt x="17072" y="5942"/>
                    <a:pt x="17149" y="5942"/>
                  </a:cubicBezTo>
                  <a:cubicBezTo>
                    <a:pt x="17225" y="5942"/>
                    <a:pt x="17286" y="5864"/>
                    <a:pt x="17286" y="5766"/>
                  </a:cubicBezTo>
                  <a:cubicBezTo>
                    <a:pt x="17286" y="5668"/>
                    <a:pt x="17225" y="5588"/>
                    <a:pt x="17149" y="5588"/>
                  </a:cubicBezTo>
                  <a:close/>
                  <a:moveTo>
                    <a:pt x="19490" y="5588"/>
                  </a:moveTo>
                  <a:cubicBezTo>
                    <a:pt x="19414" y="5588"/>
                    <a:pt x="19352" y="5668"/>
                    <a:pt x="19352" y="5766"/>
                  </a:cubicBezTo>
                  <a:cubicBezTo>
                    <a:pt x="19352" y="5864"/>
                    <a:pt x="19414" y="5942"/>
                    <a:pt x="19490" y="5942"/>
                  </a:cubicBezTo>
                  <a:cubicBezTo>
                    <a:pt x="19567" y="5942"/>
                    <a:pt x="19628" y="5864"/>
                    <a:pt x="19628" y="5766"/>
                  </a:cubicBezTo>
                  <a:cubicBezTo>
                    <a:pt x="19628" y="5668"/>
                    <a:pt x="19567" y="5588"/>
                    <a:pt x="19490" y="5588"/>
                  </a:cubicBezTo>
                  <a:close/>
                  <a:moveTo>
                    <a:pt x="19901" y="5588"/>
                  </a:moveTo>
                  <a:cubicBezTo>
                    <a:pt x="19825" y="5588"/>
                    <a:pt x="19763" y="5668"/>
                    <a:pt x="19763" y="5766"/>
                  </a:cubicBezTo>
                  <a:cubicBezTo>
                    <a:pt x="19763" y="5864"/>
                    <a:pt x="19825" y="5942"/>
                    <a:pt x="19901" y="5942"/>
                  </a:cubicBezTo>
                  <a:cubicBezTo>
                    <a:pt x="19978" y="5942"/>
                    <a:pt x="20039" y="5864"/>
                    <a:pt x="20039" y="5766"/>
                  </a:cubicBezTo>
                  <a:cubicBezTo>
                    <a:pt x="20039" y="5668"/>
                    <a:pt x="19978" y="5588"/>
                    <a:pt x="19901" y="5588"/>
                  </a:cubicBezTo>
                  <a:close/>
                  <a:moveTo>
                    <a:pt x="1741" y="6063"/>
                  </a:moveTo>
                  <a:cubicBezTo>
                    <a:pt x="1665" y="6063"/>
                    <a:pt x="1602" y="6143"/>
                    <a:pt x="1602" y="6241"/>
                  </a:cubicBezTo>
                  <a:cubicBezTo>
                    <a:pt x="1602" y="6339"/>
                    <a:pt x="1665" y="6417"/>
                    <a:pt x="1741" y="6417"/>
                  </a:cubicBezTo>
                  <a:cubicBezTo>
                    <a:pt x="1817" y="6417"/>
                    <a:pt x="1878" y="6339"/>
                    <a:pt x="1878" y="6241"/>
                  </a:cubicBezTo>
                  <a:cubicBezTo>
                    <a:pt x="1878" y="6143"/>
                    <a:pt x="1817" y="6063"/>
                    <a:pt x="1741" y="6063"/>
                  </a:cubicBezTo>
                  <a:close/>
                  <a:moveTo>
                    <a:pt x="2111" y="6063"/>
                  </a:moveTo>
                  <a:cubicBezTo>
                    <a:pt x="2035" y="6063"/>
                    <a:pt x="1972" y="6143"/>
                    <a:pt x="1972" y="6241"/>
                  </a:cubicBezTo>
                  <a:cubicBezTo>
                    <a:pt x="1972" y="6339"/>
                    <a:pt x="2035" y="6417"/>
                    <a:pt x="2111" y="6417"/>
                  </a:cubicBezTo>
                  <a:cubicBezTo>
                    <a:pt x="2187" y="6417"/>
                    <a:pt x="2248" y="6339"/>
                    <a:pt x="2248" y="6241"/>
                  </a:cubicBezTo>
                  <a:cubicBezTo>
                    <a:pt x="2248" y="6143"/>
                    <a:pt x="2187" y="6063"/>
                    <a:pt x="2111" y="6063"/>
                  </a:cubicBezTo>
                  <a:close/>
                  <a:moveTo>
                    <a:pt x="2522" y="6063"/>
                  </a:moveTo>
                  <a:cubicBezTo>
                    <a:pt x="2445" y="6063"/>
                    <a:pt x="2383" y="6143"/>
                    <a:pt x="2383" y="6241"/>
                  </a:cubicBezTo>
                  <a:cubicBezTo>
                    <a:pt x="2383" y="6339"/>
                    <a:pt x="2445" y="6417"/>
                    <a:pt x="2522" y="6417"/>
                  </a:cubicBezTo>
                  <a:cubicBezTo>
                    <a:pt x="2598" y="6417"/>
                    <a:pt x="2659" y="6339"/>
                    <a:pt x="2659" y="6241"/>
                  </a:cubicBezTo>
                  <a:cubicBezTo>
                    <a:pt x="2659" y="6143"/>
                    <a:pt x="2598" y="6063"/>
                    <a:pt x="2522" y="6063"/>
                  </a:cubicBezTo>
                  <a:close/>
                  <a:moveTo>
                    <a:pt x="2891" y="6063"/>
                  </a:moveTo>
                  <a:cubicBezTo>
                    <a:pt x="2815" y="6063"/>
                    <a:pt x="2753" y="6143"/>
                    <a:pt x="2753" y="6241"/>
                  </a:cubicBezTo>
                  <a:cubicBezTo>
                    <a:pt x="2753" y="6339"/>
                    <a:pt x="2815" y="6417"/>
                    <a:pt x="2891" y="6417"/>
                  </a:cubicBezTo>
                  <a:cubicBezTo>
                    <a:pt x="2968" y="6417"/>
                    <a:pt x="3029" y="6339"/>
                    <a:pt x="3029" y="6241"/>
                  </a:cubicBezTo>
                  <a:cubicBezTo>
                    <a:pt x="3029" y="6143"/>
                    <a:pt x="2968" y="6063"/>
                    <a:pt x="2891" y="6063"/>
                  </a:cubicBezTo>
                  <a:close/>
                  <a:moveTo>
                    <a:pt x="3302" y="6063"/>
                  </a:moveTo>
                  <a:cubicBezTo>
                    <a:pt x="3226" y="6063"/>
                    <a:pt x="3164" y="6143"/>
                    <a:pt x="3164" y="6241"/>
                  </a:cubicBezTo>
                  <a:cubicBezTo>
                    <a:pt x="3164" y="6339"/>
                    <a:pt x="3226" y="6417"/>
                    <a:pt x="3302" y="6417"/>
                  </a:cubicBezTo>
                  <a:cubicBezTo>
                    <a:pt x="3379" y="6417"/>
                    <a:pt x="3440" y="6339"/>
                    <a:pt x="3440" y="6241"/>
                  </a:cubicBezTo>
                  <a:cubicBezTo>
                    <a:pt x="3440" y="6143"/>
                    <a:pt x="3379" y="6063"/>
                    <a:pt x="3302" y="6063"/>
                  </a:cubicBezTo>
                  <a:close/>
                  <a:moveTo>
                    <a:pt x="3713" y="6063"/>
                  </a:moveTo>
                  <a:cubicBezTo>
                    <a:pt x="3637" y="6063"/>
                    <a:pt x="3575" y="6143"/>
                    <a:pt x="3575" y="6241"/>
                  </a:cubicBezTo>
                  <a:cubicBezTo>
                    <a:pt x="3575" y="6339"/>
                    <a:pt x="3637" y="6417"/>
                    <a:pt x="3713" y="6417"/>
                  </a:cubicBezTo>
                  <a:cubicBezTo>
                    <a:pt x="3790" y="6417"/>
                    <a:pt x="3851" y="6339"/>
                    <a:pt x="3851" y="6241"/>
                  </a:cubicBezTo>
                  <a:cubicBezTo>
                    <a:pt x="3851" y="6143"/>
                    <a:pt x="3790" y="6063"/>
                    <a:pt x="3713" y="6063"/>
                  </a:cubicBezTo>
                  <a:close/>
                  <a:moveTo>
                    <a:pt x="4083" y="6063"/>
                  </a:moveTo>
                  <a:cubicBezTo>
                    <a:pt x="4007" y="6063"/>
                    <a:pt x="3944" y="6143"/>
                    <a:pt x="3944" y="6241"/>
                  </a:cubicBezTo>
                  <a:cubicBezTo>
                    <a:pt x="3944" y="6339"/>
                    <a:pt x="4007" y="6417"/>
                    <a:pt x="4083" y="6417"/>
                  </a:cubicBezTo>
                  <a:cubicBezTo>
                    <a:pt x="4159" y="6417"/>
                    <a:pt x="4220" y="6339"/>
                    <a:pt x="4220" y="6241"/>
                  </a:cubicBezTo>
                  <a:cubicBezTo>
                    <a:pt x="4220" y="6143"/>
                    <a:pt x="4159" y="6063"/>
                    <a:pt x="4083" y="6063"/>
                  </a:cubicBezTo>
                  <a:close/>
                  <a:moveTo>
                    <a:pt x="4494" y="6063"/>
                  </a:moveTo>
                  <a:cubicBezTo>
                    <a:pt x="4418" y="6063"/>
                    <a:pt x="4355" y="6143"/>
                    <a:pt x="4355" y="6241"/>
                  </a:cubicBezTo>
                  <a:cubicBezTo>
                    <a:pt x="4355" y="6339"/>
                    <a:pt x="4418" y="6417"/>
                    <a:pt x="4494" y="6417"/>
                  </a:cubicBezTo>
                  <a:cubicBezTo>
                    <a:pt x="4570" y="6417"/>
                    <a:pt x="4631" y="6339"/>
                    <a:pt x="4631" y="6241"/>
                  </a:cubicBezTo>
                  <a:cubicBezTo>
                    <a:pt x="4631" y="6143"/>
                    <a:pt x="4570" y="6063"/>
                    <a:pt x="4494" y="6063"/>
                  </a:cubicBezTo>
                  <a:close/>
                  <a:moveTo>
                    <a:pt x="4864" y="6063"/>
                  </a:moveTo>
                  <a:cubicBezTo>
                    <a:pt x="4787" y="6063"/>
                    <a:pt x="4725" y="6143"/>
                    <a:pt x="4725" y="6241"/>
                  </a:cubicBezTo>
                  <a:cubicBezTo>
                    <a:pt x="4725" y="6339"/>
                    <a:pt x="4787" y="6417"/>
                    <a:pt x="4864" y="6417"/>
                  </a:cubicBezTo>
                  <a:cubicBezTo>
                    <a:pt x="4940" y="6417"/>
                    <a:pt x="5001" y="6339"/>
                    <a:pt x="5001" y="6241"/>
                  </a:cubicBezTo>
                  <a:cubicBezTo>
                    <a:pt x="5001" y="6143"/>
                    <a:pt x="4940" y="6063"/>
                    <a:pt x="4864" y="6063"/>
                  </a:cubicBezTo>
                  <a:close/>
                  <a:moveTo>
                    <a:pt x="5274" y="6063"/>
                  </a:moveTo>
                  <a:cubicBezTo>
                    <a:pt x="5198" y="6063"/>
                    <a:pt x="5136" y="6143"/>
                    <a:pt x="5136" y="6241"/>
                  </a:cubicBezTo>
                  <a:cubicBezTo>
                    <a:pt x="5136" y="6339"/>
                    <a:pt x="5198" y="6417"/>
                    <a:pt x="5274" y="6417"/>
                  </a:cubicBezTo>
                  <a:cubicBezTo>
                    <a:pt x="5351" y="6417"/>
                    <a:pt x="5412" y="6339"/>
                    <a:pt x="5412" y="6241"/>
                  </a:cubicBezTo>
                  <a:cubicBezTo>
                    <a:pt x="5412" y="6143"/>
                    <a:pt x="5351" y="6063"/>
                    <a:pt x="5274" y="6063"/>
                  </a:cubicBezTo>
                  <a:close/>
                  <a:moveTo>
                    <a:pt x="5637" y="6063"/>
                  </a:moveTo>
                  <a:cubicBezTo>
                    <a:pt x="5564" y="6063"/>
                    <a:pt x="5506" y="6138"/>
                    <a:pt x="5506" y="6231"/>
                  </a:cubicBezTo>
                  <a:cubicBezTo>
                    <a:pt x="5506" y="6323"/>
                    <a:pt x="5564" y="6399"/>
                    <a:pt x="5637" y="6399"/>
                  </a:cubicBezTo>
                  <a:cubicBezTo>
                    <a:pt x="5709" y="6399"/>
                    <a:pt x="5768" y="6323"/>
                    <a:pt x="5768" y="6231"/>
                  </a:cubicBezTo>
                  <a:cubicBezTo>
                    <a:pt x="5768" y="6138"/>
                    <a:pt x="5709" y="6063"/>
                    <a:pt x="5637" y="6063"/>
                  </a:cubicBezTo>
                  <a:close/>
                  <a:moveTo>
                    <a:pt x="6047" y="6063"/>
                  </a:moveTo>
                  <a:cubicBezTo>
                    <a:pt x="5975" y="6063"/>
                    <a:pt x="5916" y="6138"/>
                    <a:pt x="5916" y="6231"/>
                  </a:cubicBezTo>
                  <a:cubicBezTo>
                    <a:pt x="5916" y="6323"/>
                    <a:pt x="5975" y="6399"/>
                    <a:pt x="6047" y="6399"/>
                  </a:cubicBezTo>
                  <a:cubicBezTo>
                    <a:pt x="6120" y="6399"/>
                    <a:pt x="6178" y="6323"/>
                    <a:pt x="6178" y="6231"/>
                  </a:cubicBezTo>
                  <a:cubicBezTo>
                    <a:pt x="6178" y="6138"/>
                    <a:pt x="6120" y="6063"/>
                    <a:pt x="6047" y="6063"/>
                  </a:cubicBezTo>
                  <a:close/>
                  <a:moveTo>
                    <a:pt x="6466" y="6063"/>
                  </a:moveTo>
                  <a:cubicBezTo>
                    <a:pt x="6390" y="6063"/>
                    <a:pt x="6327" y="6143"/>
                    <a:pt x="6327" y="6241"/>
                  </a:cubicBezTo>
                  <a:cubicBezTo>
                    <a:pt x="6327" y="6339"/>
                    <a:pt x="6390" y="6417"/>
                    <a:pt x="6466" y="6417"/>
                  </a:cubicBezTo>
                  <a:cubicBezTo>
                    <a:pt x="6542" y="6417"/>
                    <a:pt x="6603" y="6339"/>
                    <a:pt x="6603" y="6241"/>
                  </a:cubicBezTo>
                  <a:cubicBezTo>
                    <a:pt x="6603" y="6143"/>
                    <a:pt x="6542" y="6063"/>
                    <a:pt x="6466" y="6063"/>
                  </a:cubicBezTo>
                  <a:close/>
                  <a:moveTo>
                    <a:pt x="6836" y="6063"/>
                  </a:moveTo>
                  <a:cubicBezTo>
                    <a:pt x="6759" y="6063"/>
                    <a:pt x="6697" y="6143"/>
                    <a:pt x="6697" y="6241"/>
                  </a:cubicBezTo>
                  <a:cubicBezTo>
                    <a:pt x="6697" y="6339"/>
                    <a:pt x="6759" y="6417"/>
                    <a:pt x="6836" y="6417"/>
                  </a:cubicBezTo>
                  <a:cubicBezTo>
                    <a:pt x="6912" y="6417"/>
                    <a:pt x="6973" y="6339"/>
                    <a:pt x="6973" y="6241"/>
                  </a:cubicBezTo>
                  <a:cubicBezTo>
                    <a:pt x="6973" y="6143"/>
                    <a:pt x="6912" y="6063"/>
                    <a:pt x="6836" y="6063"/>
                  </a:cubicBezTo>
                  <a:close/>
                  <a:moveTo>
                    <a:pt x="7247" y="6063"/>
                  </a:moveTo>
                  <a:cubicBezTo>
                    <a:pt x="7170" y="6063"/>
                    <a:pt x="7108" y="6143"/>
                    <a:pt x="7108" y="6241"/>
                  </a:cubicBezTo>
                  <a:cubicBezTo>
                    <a:pt x="7108" y="6339"/>
                    <a:pt x="7170" y="6417"/>
                    <a:pt x="7247" y="6417"/>
                  </a:cubicBezTo>
                  <a:cubicBezTo>
                    <a:pt x="7323" y="6417"/>
                    <a:pt x="7384" y="6339"/>
                    <a:pt x="7384" y="6241"/>
                  </a:cubicBezTo>
                  <a:cubicBezTo>
                    <a:pt x="7384" y="6143"/>
                    <a:pt x="7323" y="6063"/>
                    <a:pt x="7247" y="6063"/>
                  </a:cubicBezTo>
                  <a:close/>
                  <a:moveTo>
                    <a:pt x="7616" y="6063"/>
                  </a:moveTo>
                  <a:cubicBezTo>
                    <a:pt x="7540" y="6063"/>
                    <a:pt x="7478" y="6143"/>
                    <a:pt x="7478" y="6241"/>
                  </a:cubicBezTo>
                  <a:cubicBezTo>
                    <a:pt x="7478" y="6339"/>
                    <a:pt x="7540" y="6417"/>
                    <a:pt x="7616" y="6417"/>
                  </a:cubicBezTo>
                  <a:cubicBezTo>
                    <a:pt x="7693" y="6417"/>
                    <a:pt x="7754" y="6339"/>
                    <a:pt x="7754" y="6241"/>
                  </a:cubicBezTo>
                  <a:cubicBezTo>
                    <a:pt x="7754" y="6143"/>
                    <a:pt x="7693" y="6063"/>
                    <a:pt x="7616" y="6063"/>
                  </a:cubicBezTo>
                  <a:close/>
                  <a:moveTo>
                    <a:pt x="8027" y="6063"/>
                  </a:moveTo>
                  <a:cubicBezTo>
                    <a:pt x="7951" y="6063"/>
                    <a:pt x="7889" y="6143"/>
                    <a:pt x="7889" y="6241"/>
                  </a:cubicBezTo>
                  <a:cubicBezTo>
                    <a:pt x="7889" y="6339"/>
                    <a:pt x="7951" y="6417"/>
                    <a:pt x="8027" y="6417"/>
                  </a:cubicBezTo>
                  <a:cubicBezTo>
                    <a:pt x="8104" y="6417"/>
                    <a:pt x="8165" y="6339"/>
                    <a:pt x="8165" y="6241"/>
                  </a:cubicBezTo>
                  <a:cubicBezTo>
                    <a:pt x="8165" y="6143"/>
                    <a:pt x="8104" y="6063"/>
                    <a:pt x="8027" y="6063"/>
                  </a:cubicBezTo>
                  <a:close/>
                  <a:moveTo>
                    <a:pt x="8438" y="6063"/>
                  </a:moveTo>
                  <a:cubicBezTo>
                    <a:pt x="8362" y="6063"/>
                    <a:pt x="8299" y="6143"/>
                    <a:pt x="8299" y="6241"/>
                  </a:cubicBezTo>
                  <a:cubicBezTo>
                    <a:pt x="8299" y="6339"/>
                    <a:pt x="8362" y="6417"/>
                    <a:pt x="8438" y="6417"/>
                  </a:cubicBezTo>
                  <a:cubicBezTo>
                    <a:pt x="8515" y="6417"/>
                    <a:pt x="8576" y="6339"/>
                    <a:pt x="8576" y="6241"/>
                  </a:cubicBezTo>
                  <a:cubicBezTo>
                    <a:pt x="8576" y="6143"/>
                    <a:pt x="8515" y="6063"/>
                    <a:pt x="8438" y="6063"/>
                  </a:cubicBezTo>
                  <a:close/>
                  <a:moveTo>
                    <a:pt x="8808" y="6063"/>
                  </a:moveTo>
                  <a:cubicBezTo>
                    <a:pt x="8732" y="6063"/>
                    <a:pt x="8669" y="6143"/>
                    <a:pt x="8669" y="6241"/>
                  </a:cubicBezTo>
                  <a:cubicBezTo>
                    <a:pt x="8669" y="6339"/>
                    <a:pt x="8732" y="6417"/>
                    <a:pt x="8808" y="6417"/>
                  </a:cubicBezTo>
                  <a:cubicBezTo>
                    <a:pt x="8884" y="6417"/>
                    <a:pt x="8945" y="6339"/>
                    <a:pt x="8945" y="6241"/>
                  </a:cubicBezTo>
                  <a:cubicBezTo>
                    <a:pt x="8945" y="6143"/>
                    <a:pt x="8884" y="6063"/>
                    <a:pt x="8808" y="6063"/>
                  </a:cubicBezTo>
                  <a:close/>
                  <a:moveTo>
                    <a:pt x="9219" y="6063"/>
                  </a:moveTo>
                  <a:cubicBezTo>
                    <a:pt x="9142" y="6063"/>
                    <a:pt x="9080" y="6143"/>
                    <a:pt x="9080" y="6241"/>
                  </a:cubicBezTo>
                  <a:cubicBezTo>
                    <a:pt x="9080" y="6339"/>
                    <a:pt x="9142" y="6417"/>
                    <a:pt x="9219" y="6417"/>
                  </a:cubicBezTo>
                  <a:cubicBezTo>
                    <a:pt x="9295" y="6417"/>
                    <a:pt x="9356" y="6339"/>
                    <a:pt x="9356" y="6241"/>
                  </a:cubicBezTo>
                  <a:cubicBezTo>
                    <a:pt x="9356" y="6143"/>
                    <a:pt x="9295" y="6063"/>
                    <a:pt x="9219" y="6063"/>
                  </a:cubicBezTo>
                  <a:close/>
                  <a:moveTo>
                    <a:pt x="9589" y="6063"/>
                  </a:moveTo>
                  <a:cubicBezTo>
                    <a:pt x="9512" y="6063"/>
                    <a:pt x="9450" y="6143"/>
                    <a:pt x="9450" y="6241"/>
                  </a:cubicBezTo>
                  <a:cubicBezTo>
                    <a:pt x="9450" y="6339"/>
                    <a:pt x="9512" y="6417"/>
                    <a:pt x="9589" y="6417"/>
                  </a:cubicBezTo>
                  <a:cubicBezTo>
                    <a:pt x="9665" y="6417"/>
                    <a:pt x="9726" y="6339"/>
                    <a:pt x="9726" y="6241"/>
                  </a:cubicBezTo>
                  <a:cubicBezTo>
                    <a:pt x="9726" y="6143"/>
                    <a:pt x="9665" y="6063"/>
                    <a:pt x="9589" y="6063"/>
                  </a:cubicBezTo>
                  <a:close/>
                  <a:moveTo>
                    <a:pt x="9999" y="6063"/>
                  </a:moveTo>
                  <a:cubicBezTo>
                    <a:pt x="9923" y="6063"/>
                    <a:pt x="9861" y="6143"/>
                    <a:pt x="9861" y="6241"/>
                  </a:cubicBezTo>
                  <a:cubicBezTo>
                    <a:pt x="9861" y="6339"/>
                    <a:pt x="9923" y="6417"/>
                    <a:pt x="9999" y="6417"/>
                  </a:cubicBezTo>
                  <a:cubicBezTo>
                    <a:pt x="10076" y="6417"/>
                    <a:pt x="10137" y="6339"/>
                    <a:pt x="10137" y="6241"/>
                  </a:cubicBezTo>
                  <a:cubicBezTo>
                    <a:pt x="10137" y="6143"/>
                    <a:pt x="10076" y="6063"/>
                    <a:pt x="9999" y="6063"/>
                  </a:cubicBezTo>
                  <a:close/>
                  <a:moveTo>
                    <a:pt x="10410" y="6063"/>
                  </a:moveTo>
                  <a:cubicBezTo>
                    <a:pt x="10334" y="6063"/>
                    <a:pt x="10272" y="6143"/>
                    <a:pt x="10272" y="6241"/>
                  </a:cubicBezTo>
                  <a:cubicBezTo>
                    <a:pt x="10272" y="6339"/>
                    <a:pt x="10334" y="6417"/>
                    <a:pt x="10410" y="6417"/>
                  </a:cubicBezTo>
                  <a:cubicBezTo>
                    <a:pt x="10487" y="6417"/>
                    <a:pt x="10548" y="6339"/>
                    <a:pt x="10548" y="6241"/>
                  </a:cubicBezTo>
                  <a:cubicBezTo>
                    <a:pt x="10548" y="6143"/>
                    <a:pt x="10487" y="6063"/>
                    <a:pt x="10410" y="6063"/>
                  </a:cubicBezTo>
                  <a:close/>
                  <a:moveTo>
                    <a:pt x="10780" y="6063"/>
                  </a:moveTo>
                  <a:cubicBezTo>
                    <a:pt x="10704" y="6063"/>
                    <a:pt x="10641" y="6143"/>
                    <a:pt x="10641" y="6241"/>
                  </a:cubicBezTo>
                  <a:cubicBezTo>
                    <a:pt x="10641" y="6339"/>
                    <a:pt x="10704" y="6417"/>
                    <a:pt x="10780" y="6417"/>
                  </a:cubicBezTo>
                  <a:cubicBezTo>
                    <a:pt x="10856" y="6417"/>
                    <a:pt x="10917" y="6339"/>
                    <a:pt x="10917" y="6241"/>
                  </a:cubicBezTo>
                  <a:cubicBezTo>
                    <a:pt x="10917" y="6143"/>
                    <a:pt x="10856" y="6063"/>
                    <a:pt x="10780" y="6063"/>
                  </a:cubicBezTo>
                  <a:close/>
                  <a:moveTo>
                    <a:pt x="11191" y="6063"/>
                  </a:moveTo>
                  <a:cubicBezTo>
                    <a:pt x="11115" y="6063"/>
                    <a:pt x="11052" y="6143"/>
                    <a:pt x="11052" y="6241"/>
                  </a:cubicBezTo>
                  <a:cubicBezTo>
                    <a:pt x="11052" y="6339"/>
                    <a:pt x="11115" y="6417"/>
                    <a:pt x="11191" y="6417"/>
                  </a:cubicBezTo>
                  <a:cubicBezTo>
                    <a:pt x="11267" y="6417"/>
                    <a:pt x="11328" y="6339"/>
                    <a:pt x="11328" y="6241"/>
                  </a:cubicBezTo>
                  <a:cubicBezTo>
                    <a:pt x="11328" y="6143"/>
                    <a:pt x="11267" y="6063"/>
                    <a:pt x="11191" y="6063"/>
                  </a:cubicBezTo>
                  <a:close/>
                  <a:moveTo>
                    <a:pt x="11602" y="6063"/>
                  </a:moveTo>
                  <a:cubicBezTo>
                    <a:pt x="11526" y="6063"/>
                    <a:pt x="11463" y="6143"/>
                    <a:pt x="11463" y="6241"/>
                  </a:cubicBezTo>
                  <a:cubicBezTo>
                    <a:pt x="11463" y="6339"/>
                    <a:pt x="11526" y="6417"/>
                    <a:pt x="11602" y="6417"/>
                  </a:cubicBezTo>
                  <a:cubicBezTo>
                    <a:pt x="11678" y="6417"/>
                    <a:pt x="11739" y="6339"/>
                    <a:pt x="11739" y="6241"/>
                  </a:cubicBezTo>
                  <a:cubicBezTo>
                    <a:pt x="11739" y="6143"/>
                    <a:pt x="11678" y="6063"/>
                    <a:pt x="11602" y="6063"/>
                  </a:cubicBezTo>
                  <a:close/>
                  <a:moveTo>
                    <a:pt x="11972" y="6063"/>
                  </a:moveTo>
                  <a:cubicBezTo>
                    <a:pt x="11895" y="6063"/>
                    <a:pt x="11833" y="6143"/>
                    <a:pt x="11833" y="6241"/>
                  </a:cubicBezTo>
                  <a:cubicBezTo>
                    <a:pt x="11833" y="6339"/>
                    <a:pt x="11895" y="6417"/>
                    <a:pt x="11972" y="6417"/>
                  </a:cubicBezTo>
                  <a:cubicBezTo>
                    <a:pt x="12048" y="6417"/>
                    <a:pt x="12109" y="6339"/>
                    <a:pt x="12109" y="6241"/>
                  </a:cubicBezTo>
                  <a:cubicBezTo>
                    <a:pt x="12109" y="6143"/>
                    <a:pt x="12048" y="6063"/>
                    <a:pt x="11972" y="6063"/>
                  </a:cubicBezTo>
                  <a:close/>
                  <a:moveTo>
                    <a:pt x="12382" y="6063"/>
                  </a:moveTo>
                  <a:cubicBezTo>
                    <a:pt x="12306" y="6063"/>
                    <a:pt x="12244" y="6143"/>
                    <a:pt x="12244" y="6241"/>
                  </a:cubicBezTo>
                  <a:cubicBezTo>
                    <a:pt x="12244" y="6339"/>
                    <a:pt x="12306" y="6417"/>
                    <a:pt x="12382" y="6417"/>
                  </a:cubicBezTo>
                  <a:cubicBezTo>
                    <a:pt x="12459" y="6417"/>
                    <a:pt x="12520" y="6339"/>
                    <a:pt x="12520" y="6241"/>
                  </a:cubicBezTo>
                  <a:cubicBezTo>
                    <a:pt x="12520" y="6143"/>
                    <a:pt x="12459" y="6063"/>
                    <a:pt x="12382" y="6063"/>
                  </a:cubicBezTo>
                  <a:close/>
                  <a:moveTo>
                    <a:pt x="12752" y="6063"/>
                  </a:moveTo>
                  <a:cubicBezTo>
                    <a:pt x="12676" y="6063"/>
                    <a:pt x="12614" y="6143"/>
                    <a:pt x="12614" y="6241"/>
                  </a:cubicBezTo>
                  <a:cubicBezTo>
                    <a:pt x="12614" y="6339"/>
                    <a:pt x="12676" y="6417"/>
                    <a:pt x="12752" y="6417"/>
                  </a:cubicBezTo>
                  <a:cubicBezTo>
                    <a:pt x="12829" y="6417"/>
                    <a:pt x="12890" y="6339"/>
                    <a:pt x="12890" y="6241"/>
                  </a:cubicBezTo>
                  <a:cubicBezTo>
                    <a:pt x="12890" y="6143"/>
                    <a:pt x="12829" y="6063"/>
                    <a:pt x="12752" y="6063"/>
                  </a:cubicBezTo>
                  <a:close/>
                  <a:moveTo>
                    <a:pt x="13163" y="6063"/>
                  </a:moveTo>
                  <a:cubicBezTo>
                    <a:pt x="13087" y="6063"/>
                    <a:pt x="13024" y="6143"/>
                    <a:pt x="13024" y="6241"/>
                  </a:cubicBezTo>
                  <a:cubicBezTo>
                    <a:pt x="13024" y="6339"/>
                    <a:pt x="13087" y="6417"/>
                    <a:pt x="13163" y="6417"/>
                  </a:cubicBezTo>
                  <a:cubicBezTo>
                    <a:pt x="13240" y="6417"/>
                    <a:pt x="13301" y="6339"/>
                    <a:pt x="13301" y="6241"/>
                  </a:cubicBezTo>
                  <a:cubicBezTo>
                    <a:pt x="13301" y="6143"/>
                    <a:pt x="13240" y="6063"/>
                    <a:pt x="13163" y="6063"/>
                  </a:cubicBezTo>
                  <a:close/>
                  <a:moveTo>
                    <a:pt x="13574" y="6063"/>
                  </a:moveTo>
                  <a:cubicBezTo>
                    <a:pt x="13498" y="6063"/>
                    <a:pt x="13435" y="6143"/>
                    <a:pt x="13435" y="6241"/>
                  </a:cubicBezTo>
                  <a:cubicBezTo>
                    <a:pt x="13435" y="6339"/>
                    <a:pt x="13498" y="6417"/>
                    <a:pt x="13574" y="6417"/>
                  </a:cubicBezTo>
                  <a:cubicBezTo>
                    <a:pt x="13650" y="6417"/>
                    <a:pt x="13711" y="6339"/>
                    <a:pt x="13711" y="6241"/>
                  </a:cubicBezTo>
                  <a:cubicBezTo>
                    <a:pt x="13711" y="6143"/>
                    <a:pt x="13650" y="6063"/>
                    <a:pt x="13574" y="6063"/>
                  </a:cubicBezTo>
                  <a:close/>
                  <a:moveTo>
                    <a:pt x="13985" y="6063"/>
                  </a:moveTo>
                  <a:cubicBezTo>
                    <a:pt x="13908" y="6063"/>
                    <a:pt x="13846" y="6143"/>
                    <a:pt x="13846" y="6241"/>
                  </a:cubicBezTo>
                  <a:cubicBezTo>
                    <a:pt x="13846" y="6339"/>
                    <a:pt x="13908" y="6417"/>
                    <a:pt x="13985" y="6417"/>
                  </a:cubicBezTo>
                  <a:cubicBezTo>
                    <a:pt x="14061" y="6417"/>
                    <a:pt x="14122" y="6339"/>
                    <a:pt x="14122" y="6241"/>
                  </a:cubicBezTo>
                  <a:cubicBezTo>
                    <a:pt x="14122" y="6143"/>
                    <a:pt x="14061" y="6063"/>
                    <a:pt x="13985" y="6063"/>
                  </a:cubicBezTo>
                  <a:close/>
                  <a:moveTo>
                    <a:pt x="14355" y="6063"/>
                  </a:moveTo>
                  <a:cubicBezTo>
                    <a:pt x="14278" y="6063"/>
                    <a:pt x="14216" y="6143"/>
                    <a:pt x="14216" y="6241"/>
                  </a:cubicBezTo>
                  <a:cubicBezTo>
                    <a:pt x="14216" y="6339"/>
                    <a:pt x="14278" y="6417"/>
                    <a:pt x="14355" y="6417"/>
                  </a:cubicBezTo>
                  <a:cubicBezTo>
                    <a:pt x="14431" y="6417"/>
                    <a:pt x="14492" y="6339"/>
                    <a:pt x="14492" y="6241"/>
                  </a:cubicBezTo>
                  <a:cubicBezTo>
                    <a:pt x="14492" y="6143"/>
                    <a:pt x="14431" y="6063"/>
                    <a:pt x="14355" y="6063"/>
                  </a:cubicBezTo>
                  <a:close/>
                  <a:moveTo>
                    <a:pt x="14765" y="6063"/>
                  </a:moveTo>
                  <a:cubicBezTo>
                    <a:pt x="14689" y="6063"/>
                    <a:pt x="14627" y="6143"/>
                    <a:pt x="14627" y="6241"/>
                  </a:cubicBezTo>
                  <a:cubicBezTo>
                    <a:pt x="14627" y="6339"/>
                    <a:pt x="14689" y="6417"/>
                    <a:pt x="14765" y="6417"/>
                  </a:cubicBezTo>
                  <a:cubicBezTo>
                    <a:pt x="14842" y="6417"/>
                    <a:pt x="14903" y="6339"/>
                    <a:pt x="14903" y="6241"/>
                  </a:cubicBezTo>
                  <a:cubicBezTo>
                    <a:pt x="14903" y="6143"/>
                    <a:pt x="14842" y="6063"/>
                    <a:pt x="14765" y="6063"/>
                  </a:cubicBezTo>
                  <a:close/>
                  <a:moveTo>
                    <a:pt x="15135" y="6063"/>
                  </a:moveTo>
                  <a:cubicBezTo>
                    <a:pt x="15059" y="6063"/>
                    <a:pt x="14997" y="6143"/>
                    <a:pt x="14997" y="6241"/>
                  </a:cubicBezTo>
                  <a:cubicBezTo>
                    <a:pt x="14997" y="6339"/>
                    <a:pt x="15059" y="6417"/>
                    <a:pt x="15135" y="6417"/>
                  </a:cubicBezTo>
                  <a:cubicBezTo>
                    <a:pt x="15212" y="6417"/>
                    <a:pt x="15273" y="6339"/>
                    <a:pt x="15273" y="6241"/>
                  </a:cubicBezTo>
                  <a:cubicBezTo>
                    <a:pt x="15273" y="6143"/>
                    <a:pt x="15212" y="6063"/>
                    <a:pt x="15135" y="6063"/>
                  </a:cubicBezTo>
                  <a:close/>
                  <a:moveTo>
                    <a:pt x="15546" y="6063"/>
                  </a:moveTo>
                  <a:cubicBezTo>
                    <a:pt x="15470" y="6063"/>
                    <a:pt x="15407" y="6143"/>
                    <a:pt x="15407" y="6241"/>
                  </a:cubicBezTo>
                  <a:cubicBezTo>
                    <a:pt x="15407" y="6339"/>
                    <a:pt x="15470" y="6417"/>
                    <a:pt x="15546" y="6417"/>
                  </a:cubicBezTo>
                  <a:cubicBezTo>
                    <a:pt x="15623" y="6417"/>
                    <a:pt x="15684" y="6339"/>
                    <a:pt x="15684" y="6241"/>
                  </a:cubicBezTo>
                  <a:cubicBezTo>
                    <a:pt x="15684" y="6143"/>
                    <a:pt x="15623" y="6063"/>
                    <a:pt x="15546" y="6063"/>
                  </a:cubicBezTo>
                  <a:close/>
                  <a:moveTo>
                    <a:pt x="15957" y="6063"/>
                  </a:moveTo>
                  <a:cubicBezTo>
                    <a:pt x="15881" y="6063"/>
                    <a:pt x="15818" y="6143"/>
                    <a:pt x="15818" y="6241"/>
                  </a:cubicBezTo>
                  <a:cubicBezTo>
                    <a:pt x="15818" y="6339"/>
                    <a:pt x="15881" y="6417"/>
                    <a:pt x="15957" y="6417"/>
                  </a:cubicBezTo>
                  <a:cubicBezTo>
                    <a:pt x="16033" y="6417"/>
                    <a:pt x="16094" y="6339"/>
                    <a:pt x="16094" y="6241"/>
                  </a:cubicBezTo>
                  <a:cubicBezTo>
                    <a:pt x="16094" y="6143"/>
                    <a:pt x="16033" y="6063"/>
                    <a:pt x="15957" y="6063"/>
                  </a:cubicBezTo>
                  <a:close/>
                  <a:moveTo>
                    <a:pt x="16327" y="6063"/>
                  </a:moveTo>
                  <a:cubicBezTo>
                    <a:pt x="16250" y="6063"/>
                    <a:pt x="16188" y="6143"/>
                    <a:pt x="16188" y="6241"/>
                  </a:cubicBezTo>
                  <a:cubicBezTo>
                    <a:pt x="16188" y="6339"/>
                    <a:pt x="16250" y="6417"/>
                    <a:pt x="16327" y="6417"/>
                  </a:cubicBezTo>
                  <a:cubicBezTo>
                    <a:pt x="16403" y="6417"/>
                    <a:pt x="16464" y="6339"/>
                    <a:pt x="16464" y="6241"/>
                  </a:cubicBezTo>
                  <a:cubicBezTo>
                    <a:pt x="16464" y="6143"/>
                    <a:pt x="16403" y="6063"/>
                    <a:pt x="16327" y="6063"/>
                  </a:cubicBezTo>
                  <a:close/>
                  <a:moveTo>
                    <a:pt x="16738" y="6063"/>
                  </a:moveTo>
                  <a:cubicBezTo>
                    <a:pt x="16661" y="6063"/>
                    <a:pt x="16599" y="6143"/>
                    <a:pt x="16599" y="6241"/>
                  </a:cubicBezTo>
                  <a:cubicBezTo>
                    <a:pt x="16599" y="6339"/>
                    <a:pt x="16661" y="6417"/>
                    <a:pt x="16738" y="6417"/>
                  </a:cubicBezTo>
                  <a:cubicBezTo>
                    <a:pt x="16814" y="6417"/>
                    <a:pt x="16875" y="6339"/>
                    <a:pt x="16875" y="6241"/>
                  </a:cubicBezTo>
                  <a:cubicBezTo>
                    <a:pt x="16875" y="6143"/>
                    <a:pt x="16814" y="6063"/>
                    <a:pt x="16738" y="6063"/>
                  </a:cubicBezTo>
                  <a:close/>
                  <a:moveTo>
                    <a:pt x="17149" y="6063"/>
                  </a:moveTo>
                  <a:cubicBezTo>
                    <a:pt x="17072" y="6063"/>
                    <a:pt x="17010" y="6143"/>
                    <a:pt x="17010" y="6241"/>
                  </a:cubicBezTo>
                  <a:cubicBezTo>
                    <a:pt x="17010" y="6339"/>
                    <a:pt x="17072" y="6417"/>
                    <a:pt x="17149" y="6417"/>
                  </a:cubicBezTo>
                  <a:cubicBezTo>
                    <a:pt x="17225" y="6417"/>
                    <a:pt x="17286" y="6339"/>
                    <a:pt x="17286" y="6241"/>
                  </a:cubicBezTo>
                  <a:cubicBezTo>
                    <a:pt x="17286" y="6143"/>
                    <a:pt x="17225" y="6063"/>
                    <a:pt x="17149" y="6063"/>
                  </a:cubicBezTo>
                  <a:close/>
                  <a:moveTo>
                    <a:pt x="17518" y="6063"/>
                  </a:moveTo>
                  <a:cubicBezTo>
                    <a:pt x="17442" y="6063"/>
                    <a:pt x="17380" y="6143"/>
                    <a:pt x="17380" y="6241"/>
                  </a:cubicBezTo>
                  <a:cubicBezTo>
                    <a:pt x="17380" y="6339"/>
                    <a:pt x="17442" y="6417"/>
                    <a:pt x="17518" y="6417"/>
                  </a:cubicBezTo>
                  <a:cubicBezTo>
                    <a:pt x="17595" y="6417"/>
                    <a:pt x="17656" y="6339"/>
                    <a:pt x="17656" y="6241"/>
                  </a:cubicBezTo>
                  <a:cubicBezTo>
                    <a:pt x="17656" y="6143"/>
                    <a:pt x="17595" y="6063"/>
                    <a:pt x="17518" y="6063"/>
                  </a:cubicBezTo>
                  <a:close/>
                  <a:moveTo>
                    <a:pt x="17888" y="6115"/>
                  </a:moveTo>
                  <a:cubicBezTo>
                    <a:pt x="17812" y="6115"/>
                    <a:pt x="17749" y="6196"/>
                    <a:pt x="17749" y="6293"/>
                  </a:cubicBezTo>
                  <a:cubicBezTo>
                    <a:pt x="17749" y="6391"/>
                    <a:pt x="17812" y="6470"/>
                    <a:pt x="17888" y="6470"/>
                  </a:cubicBezTo>
                  <a:cubicBezTo>
                    <a:pt x="17964" y="6470"/>
                    <a:pt x="18025" y="6391"/>
                    <a:pt x="18025" y="6293"/>
                  </a:cubicBezTo>
                  <a:cubicBezTo>
                    <a:pt x="18025" y="6196"/>
                    <a:pt x="17964" y="6115"/>
                    <a:pt x="17888" y="6115"/>
                  </a:cubicBezTo>
                  <a:close/>
                  <a:moveTo>
                    <a:pt x="1741" y="6537"/>
                  </a:moveTo>
                  <a:cubicBezTo>
                    <a:pt x="1665" y="6537"/>
                    <a:pt x="1602" y="6617"/>
                    <a:pt x="1602" y="6715"/>
                  </a:cubicBezTo>
                  <a:cubicBezTo>
                    <a:pt x="1602" y="6813"/>
                    <a:pt x="1665" y="6893"/>
                    <a:pt x="1741" y="6893"/>
                  </a:cubicBezTo>
                  <a:cubicBezTo>
                    <a:pt x="1817" y="6893"/>
                    <a:pt x="1878" y="6813"/>
                    <a:pt x="1878" y="6715"/>
                  </a:cubicBezTo>
                  <a:cubicBezTo>
                    <a:pt x="1878" y="6617"/>
                    <a:pt x="1817" y="6537"/>
                    <a:pt x="1741" y="6537"/>
                  </a:cubicBezTo>
                  <a:close/>
                  <a:moveTo>
                    <a:pt x="2111" y="6537"/>
                  </a:moveTo>
                  <a:cubicBezTo>
                    <a:pt x="2035" y="6537"/>
                    <a:pt x="1972" y="6617"/>
                    <a:pt x="1972" y="6715"/>
                  </a:cubicBezTo>
                  <a:cubicBezTo>
                    <a:pt x="1972" y="6813"/>
                    <a:pt x="2035" y="6893"/>
                    <a:pt x="2111" y="6893"/>
                  </a:cubicBezTo>
                  <a:cubicBezTo>
                    <a:pt x="2187" y="6893"/>
                    <a:pt x="2248" y="6813"/>
                    <a:pt x="2248" y="6715"/>
                  </a:cubicBezTo>
                  <a:cubicBezTo>
                    <a:pt x="2248" y="6617"/>
                    <a:pt x="2187" y="6537"/>
                    <a:pt x="2111" y="6537"/>
                  </a:cubicBezTo>
                  <a:close/>
                  <a:moveTo>
                    <a:pt x="2522" y="6537"/>
                  </a:moveTo>
                  <a:cubicBezTo>
                    <a:pt x="2445" y="6537"/>
                    <a:pt x="2383" y="6617"/>
                    <a:pt x="2383" y="6715"/>
                  </a:cubicBezTo>
                  <a:cubicBezTo>
                    <a:pt x="2383" y="6813"/>
                    <a:pt x="2445" y="6893"/>
                    <a:pt x="2522" y="6893"/>
                  </a:cubicBezTo>
                  <a:cubicBezTo>
                    <a:pt x="2598" y="6893"/>
                    <a:pt x="2659" y="6813"/>
                    <a:pt x="2659" y="6715"/>
                  </a:cubicBezTo>
                  <a:cubicBezTo>
                    <a:pt x="2659" y="6617"/>
                    <a:pt x="2598" y="6537"/>
                    <a:pt x="2522" y="6537"/>
                  </a:cubicBezTo>
                  <a:close/>
                  <a:moveTo>
                    <a:pt x="2891" y="6537"/>
                  </a:moveTo>
                  <a:cubicBezTo>
                    <a:pt x="2815" y="6537"/>
                    <a:pt x="2753" y="6617"/>
                    <a:pt x="2753" y="6715"/>
                  </a:cubicBezTo>
                  <a:cubicBezTo>
                    <a:pt x="2753" y="6813"/>
                    <a:pt x="2815" y="6893"/>
                    <a:pt x="2891" y="6893"/>
                  </a:cubicBezTo>
                  <a:cubicBezTo>
                    <a:pt x="2968" y="6893"/>
                    <a:pt x="3029" y="6813"/>
                    <a:pt x="3029" y="6715"/>
                  </a:cubicBezTo>
                  <a:cubicBezTo>
                    <a:pt x="3029" y="6617"/>
                    <a:pt x="2968" y="6537"/>
                    <a:pt x="2891" y="6537"/>
                  </a:cubicBezTo>
                  <a:close/>
                  <a:moveTo>
                    <a:pt x="3302" y="6537"/>
                  </a:moveTo>
                  <a:cubicBezTo>
                    <a:pt x="3226" y="6537"/>
                    <a:pt x="3164" y="6617"/>
                    <a:pt x="3164" y="6715"/>
                  </a:cubicBezTo>
                  <a:cubicBezTo>
                    <a:pt x="3164" y="6813"/>
                    <a:pt x="3226" y="6893"/>
                    <a:pt x="3302" y="6893"/>
                  </a:cubicBezTo>
                  <a:cubicBezTo>
                    <a:pt x="3379" y="6893"/>
                    <a:pt x="3440" y="6813"/>
                    <a:pt x="3440" y="6715"/>
                  </a:cubicBezTo>
                  <a:cubicBezTo>
                    <a:pt x="3440" y="6617"/>
                    <a:pt x="3379" y="6537"/>
                    <a:pt x="3302" y="6537"/>
                  </a:cubicBezTo>
                  <a:close/>
                  <a:moveTo>
                    <a:pt x="3713" y="6537"/>
                  </a:moveTo>
                  <a:cubicBezTo>
                    <a:pt x="3637" y="6537"/>
                    <a:pt x="3575" y="6617"/>
                    <a:pt x="3575" y="6715"/>
                  </a:cubicBezTo>
                  <a:cubicBezTo>
                    <a:pt x="3575" y="6813"/>
                    <a:pt x="3637" y="6893"/>
                    <a:pt x="3713" y="6893"/>
                  </a:cubicBezTo>
                  <a:cubicBezTo>
                    <a:pt x="3790" y="6893"/>
                    <a:pt x="3851" y="6813"/>
                    <a:pt x="3851" y="6715"/>
                  </a:cubicBezTo>
                  <a:cubicBezTo>
                    <a:pt x="3851" y="6617"/>
                    <a:pt x="3790" y="6537"/>
                    <a:pt x="3713" y="6537"/>
                  </a:cubicBezTo>
                  <a:close/>
                  <a:moveTo>
                    <a:pt x="4083" y="6537"/>
                  </a:moveTo>
                  <a:cubicBezTo>
                    <a:pt x="4007" y="6537"/>
                    <a:pt x="3944" y="6617"/>
                    <a:pt x="3944" y="6715"/>
                  </a:cubicBezTo>
                  <a:cubicBezTo>
                    <a:pt x="3944" y="6813"/>
                    <a:pt x="4007" y="6893"/>
                    <a:pt x="4083" y="6893"/>
                  </a:cubicBezTo>
                  <a:cubicBezTo>
                    <a:pt x="4159" y="6893"/>
                    <a:pt x="4220" y="6813"/>
                    <a:pt x="4220" y="6715"/>
                  </a:cubicBezTo>
                  <a:cubicBezTo>
                    <a:pt x="4220" y="6617"/>
                    <a:pt x="4159" y="6537"/>
                    <a:pt x="4083" y="6537"/>
                  </a:cubicBezTo>
                  <a:close/>
                  <a:moveTo>
                    <a:pt x="4494" y="6537"/>
                  </a:moveTo>
                  <a:cubicBezTo>
                    <a:pt x="4418" y="6537"/>
                    <a:pt x="4355" y="6617"/>
                    <a:pt x="4355" y="6715"/>
                  </a:cubicBezTo>
                  <a:cubicBezTo>
                    <a:pt x="4355" y="6813"/>
                    <a:pt x="4418" y="6893"/>
                    <a:pt x="4494" y="6893"/>
                  </a:cubicBezTo>
                  <a:cubicBezTo>
                    <a:pt x="4570" y="6893"/>
                    <a:pt x="4631" y="6813"/>
                    <a:pt x="4631" y="6715"/>
                  </a:cubicBezTo>
                  <a:cubicBezTo>
                    <a:pt x="4631" y="6617"/>
                    <a:pt x="4570" y="6537"/>
                    <a:pt x="4494" y="6537"/>
                  </a:cubicBezTo>
                  <a:close/>
                  <a:moveTo>
                    <a:pt x="4864" y="6537"/>
                  </a:moveTo>
                  <a:cubicBezTo>
                    <a:pt x="4787" y="6537"/>
                    <a:pt x="4725" y="6617"/>
                    <a:pt x="4725" y="6715"/>
                  </a:cubicBezTo>
                  <a:cubicBezTo>
                    <a:pt x="4725" y="6813"/>
                    <a:pt x="4787" y="6893"/>
                    <a:pt x="4864" y="6893"/>
                  </a:cubicBezTo>
                  <a:cubicBezTo>
                    <a:pt x="4940" y="6893"/>
                    <a:pt x="5001" y="6813"/>
                    <a:pt x="5001" y="6715"/>
                  </a:cubicBezTo>
                  <a:cubicBezTo>
                    <a:pt x="5001" y="6617"/>
                    <a:pt x="4940" y="6537"/>
                    <a:pt x="4864" y="6537"/>
                  </a:cubicBezTo>
                  <a:close/>
                  <a:moveTo>
                    <a:pt x="5274" y="6537"/>
                  </a:moveTo>
                  <a:cubicBezTo>
                    <a:pt x="5198" y="6537"/>
                    <a:pt x="5136" y="6617"/>
                    <a:pt x="5136" y="6715"/>
                  </a:cubicBezTo>
                  <a:cubicBezTo>
                    <a:pt x="5136" y="6813"/>
                    <a:pt x="5198" y="6893"/>
                    <a:pt x="5274" y="6893"/>
                  </a:cubicBezTo>
                  <a:cubicBezTo>
                    <a:pt x="5351" y="6893"/>
                    <a:pt x="5412" y="6813"/>
                    <a:pt x="5412" y="6715"/>
                  </a:cubicBezTo>
                  <a:cubicBezTo>
                    <a:pt x="5412" y="6617"/>
                    <a:pt x="5351" y="6537"/>
                    <a:pt x="5274" y="6537"/>
                  </a:cubicBezTo>
                  <a:close/>
                  <a:moveTo>
                    <a:pt x="5685" y="6537"/>
                  </a:moveTo>
                  <a:cubicBezTo>
                    <a:pt x="5609" y="6537"/>
                    <a:pt x="5547" y="6617"/>
                    <a:pt x="5547" y="6715"/>
                  </a:cubicBezTo>
                  <a:cubicBezTo>
                    <a:pt x="5547" y="6813"/>
                    <a:pt x="5609" y="6893"/>
                    <a:pt x="5685" y="6893"/>
                  </a:cubicBezTo>
                  <a:cubicBezTo>
                    <a:pt x="5762" y="6893"/>
                    <a:pt x="5823" y="6813"/>
                    <a:pt x="5823" y="6715"/>
                  </a:cubicBezTo>
                  <a:cubicBezTo>
                    <a:pt x="5823" y="6617"/>
                    <a:pt x="5762" y="6537"/>
                    <a:pt x="5685" y="6537"/>
                  </a:cubicBezTo>
                  <a:close/>
                  <a:moveTo>
                    <a:pt x="6055" y="6537"/>
                  </a:moveTo>
                  <a:cubicBezTo>
                    <a:pt x="5979" y="6537"/>
                    <a:pt x="5916" y="6617"/>
                    <a:pt x="5916" y="6715"/>
                  </a:cubicBezTo>
                  <a:cubicBezTo>
                    <a:pt x="5916" y="6813"/>
                    <a:pt x="5979" y="6893"/>
                    <a:pt x="6055" y="6893"/>
                  </a:cubicBezTo>
                  <a:cubicBezTo>
                    <a:pt x="6132" y="6893"/>
                    <a:pt x="6193" y="6813"/>
                    <a:pt x="6193" y="6715"/>
                  </a:cubicBezTo>
                  <a:cubicBezTo>
                    <a:pt x="6193" y="6617"/>
                    <a:pt x="6132" y="6537"/>
                    <a:pt x="6055" y="6537"/>
                  </a:cubicBezTo>
                  <a:close/>
                  <a:moveTo>
                    <a:pt x="6466" y="6537"/>
                  </a:moveTo>
                  <a:cubicBezTo>
                    <a:pt x="6390" y="6537"/>
                    <a:pt x="6327" y="6617"/>
                    <a:pt x="6327" y="6715"/>
                  </a:cubicBezTo>
                  <a:cubicBezTo>
                    <a:pt x="6327" y="6813"/>
                    <a:pt x="6390" y="6893"/>
                    <a:pt x="6466" y="6893"/>
                  </a:cubicBezTo>
                  <a:cubicBezTo>
                    <a:pt x="6542" y="6893"/>
                    <a:pt x="6603" y="6813"/>
                    <a:pt x="6603" y="6715"/>
                  </a:cubicBezTo>
                  <a:cubicBezTo>
                    <a:pt x="6603" y="6617"/>
                    <a:pt x="6542" y="6537"/>
                    <a:pt x="6466" y="6537"/>
                  </a:cubicBezTo>
                  <a:close/>
                  <a:moveTo>
                    <a:pt x="6836" y="6537"/>
                  </a:moveTo>
                  <a:cubicBezTo>
                    <a:pt x="6759" y="6537"/>
                    <a:pt x="6697" y="6617"/>
                    <a:pt x="6697" y="6715"/>
                  </a:cubicBezTo>
                  <a:cubicBezTo>
                    <a:pt x="6697" y="6813"/>
                    <a:pt x="6759" y="6893"/>
                    <a:pt x="6836" y="6893"/>
                  </a:cubicBezTo>
                  <a:cubicBezTo>
                    <a:pt x="6912" y="6893"/>
                    <a:pt x="6973" y="6813"/>
                    <a:pt x="6973" y="6715"/>
                  </a:cubicBezTo>
                  <a:cubicBezTo>
                    <a:pt x="6973" y="6617"/>
                    <a:pt x="6912" y="6537"/>
                    <a:pt x="6836" y="6537"/>
                  </a:cubicBezTo>
                  <a:close/>
                  <a:moveTo>
                    <a:pt x="7247" y="6537"/>
                  </a:moveTo>
                  <a:cubicBezTo>
                    <a:pt x="7170" y="6537"/>
                    <a:pt x="7108" y="6617"/>
                    <a:pt x="7108" y="6715"/>
                  </a:cubicBezTo>
                  <a:cubicBezTo>
                    <a:pt x="7108" y="6813"/>
                    <a:pt x="7170" y="6893"/>
                    <a:pt x="7247" y="6893"/>
                  </a:cubicBezTo>
                  <a:cubicBezTo>
                    <a:pt x="7323" y="6893"/>
                    <a:pt x="7384" y="6813"/>
                    <a:pt x="7384" y="6715"/>
                  </a:cubicBezTo>
                  <a:cubicBezTo>
                    <a:pt x="7384" y="6617"/>
                    <a:pt x="7323" y="6537"/>
                    <a:pt x="7247" y="6537"/>
                  </a:cubicBezTo>
                  <a:close/>
                  <a:moveTo>
                    <a:pt x="7616" y="6537"/>
                  </a:moveTo>
                  <a:cubicBezTo>
                    <a:pt x="7540" y="6537"/>
                    <a:pt x="7478" y="6617"/>
                    <a:pt x="7478" y="6715"/>
                  </a:cubicBezTo>
                  <a:cubicBezTo>
                    <a:pt x="7478" y="6813"/>
                    <a:pt x="7540" y="6893"/>
                    <a:pt x="7616" y="6893"/>
                  </a:cubicBezTo>
                  <a:cubicBezTo>
                    <a:pt x="7693" y="6893"/>
                    <a:pt x="7754" y="6813"/>
                    <a:pt x="7754" y="6715"/>
                  </a:cubicBezTo>
                  <a:cubicBezTo>
                    <a:pt x="7754" y="6617"/>
                    <a:pt x="7693" y="6537"/>
                    <a:pt x="7616" y="6537"/>
                  </a:cubicBezTo>
                  <a:close/>
                  <a:moveTo>
                    <a:pt x="8027" y="6537"/>
                  </a:moveTo>
                  <a:cubicBezTo>
                    <a:pt x="7951" y="6537"/>
                    <a:pt x="7889" y="6617"/>
                    <a:pt x="7889" y="6715"/>
                  </a:cubicBezTo>
                  <a:cubicBezTo>
                    <a:pt x="7889" y="6813"/>
                    <a:pt x="7951" y="6893"/>
                    <a:pt x="8027" y="6893"/>
                  </a:cubicBezTo>
                  <a:cubicBezTo>
                    <a:pt x="8104" y="6893"/>
                    <a:pt x="8165" y="6813"/>
                    <a:pt x="8165" y="6715"/>
                  </a:cubicBezTo>
                  <a:cubicBezTo>
                    <a:pt x="8165" y="6617"/>
                    <a:pt x="8104" y="6537"/>
                    <a:pt x="8027" y="6537"/>
                  </a:cubicBezTo>
                  <a:close/>
                  <a:moveTo>
                    <a:pt x="8438" y="6537"/>
                  </a:moveTo>
                  <a:cubicBezTo>
                    <a:pt x="8362" y="6537"/>
                    <a:pt x="8299" y="6617"/>
                    <a:pt x="8299" y="6715"/>
                  </a:cubicBezTo>
                  <a:cubicBezTo>
                    <a:pt x="8299" y="6813"/>
                    <a:pt x="8362" y="6893"/>
                    <a:pt x="8438" y="6893"/>
                  </a:cubicBezTo>
                  <a:cubicBezTo>
                    <a:pt x="8515" y="6893"/>
                    <a:pt x="8576" y="6813"/>
                    <a:pt x="8576" y="6715"/>
                  </a:cubicBezTo>
                  <a:cubicBezTo>
                    <a:pt x="8576" y="6617"/>
                    <a:pt x="8515" y="6537"/>
                    <a:pt x="8438" y="6537"/>
                  </a:cubicBezTo>
                  <a:close/>
                  <a:moveTo>
                    <a:pt x="8808" y="6537"/>
                  </a:moveTo>
                  <a:cubicBezTo>
                    <a:pt x="8732" y="6537"/>
                    <a:pt x="8669" y="6617"/>
                    <a:pt x="8669" y="6715"/>
                  </a:cubicBezTo>
                  <a:cubicBezTo>
                    <a:pt x="8669" y="6813"/>
                    <a:pt x="8732" y="6893"/>
                    <a:pt x="8808" y="6893"/>
                  </a:cubicBezTo>
                  <a:cubicBezTo>
                    <a:pt x="8884" y="6893"/>
                    <a:pt x="8945" y="6813"/>
                    <a:pt x="8945" y="6715"/>
                  </a:cubicBezTo>
                  <a:cubicBezTo>
                    <a:pt x="8945" y="6617"/>
                    <a:pt x="8884" y="6537"/>
                    <a:pt x="8808" y="6537"/>
                  </a:cubicBezTo>
                  <a:close/>
                  <a:moveTo>
                    <a:pt x="9219" y="6537"/>
                  </a:moveTo>
                  <a:cubicBezTo>
                    <a:pt x="9142" y="6537"/>
                    <a:pt x="9080" y="6617"/>
                    <a:pt x="9080" y="6715"/>
                  </a:cubicBezTo>
                  <a:cubicBezTo>
                    <a:pt x="9080" y="6813"/>
                    <a:pt x="9142" y="6893"/>
                    <a:pt x="9219" y="6893"/>
                  </a:cubicBezTo>
                  <a:cubicBezTo>
                    <a:pt x="9295" y="6893"/>
                    <a:pt x="9356" y="6813"/>
                    <a:pt x="9356" y="6715"/>
                  </a:cubicBezTo>
                  <a:cubicBezTo>
                    <a:pt x="9356" y="6617"/>
                    <a:pt x="9295" y="6537"/>
                    <a:pt x="9219" y="6537"/>
                  </a:cubicBezTo>
                  <a:close/>
                  <a:moveTo>
                    <a:pt x="9589" y="6537"/>
                  </a:moveTo>
                  <a:cubicBezTo>
                    <a:pt x="9512" y="6537"/>
                    <a:pt x="9450" y="6617"/>
                    <a:pt x="9450" y="6715"/>
                  </a:cubicBezTo>
                  <a:cubicBezTo>
                    <a:pt x="9450" y="6813"/>
                    <a:pt x="9512" y="6893"/>
                    <a:pt x="9589" y="6893"/>
                  </a:cubicBezTo>
                  <a:cubicBezTo>
                    <a:pt x="9665" y="6893"/>
                    <a:pt x="9726" y="6813"/>
                    <a:pt x="9726" y="6715"/>
                  </a:cubicBezTo>
                  <a:cubicBezTo>
                    <a:pt x="9726" y="6617"/>
                    <a:pt x="9665" y="6537"/>
                    <a:pt x="9589" y="6537"/>
                  </a:cubicBezTo>
                  <a:close/>
                  <a:moveTo>
                    <a:pt x="9999" y="6537"/>
                  </a:moveTo>
                  <a:cubicBezTo>
                    <a:pt x="9923" y="6537"/>
                    <a:pt x="9861" y="6617"/>
                    <a:pt x="9861" y="6715"/>
                  </a:cubicBezTo>
                  <a:cubicBezTo>
                    <a:pt x="9861" y="6813"/>
                    <a:pt x="9923" y="6893"/>
                    <a:pt x="9999" y="6893"/>
                  </a:cubicBezTo>
                  <a:cubicBezTo>
                    <a:pt x="10076" y="6893"/>
                    <a:pt x="10137" y="6813"/>
                    <a:pt x="10137" y="6715"/>
                  </a:cubicBezTo>
                  <a:cubicBezTo>
                    <a:pt x="10137" y="6617"/>
                    <a:pt x="10076" y="6537"/>
                    <a:pt x="9999" y="6537"/>
                  </a:cubicBezTo>
                  <a:close/>
                  <a:moveTo>
                    <a:pt x="16738" y="6537"/>
                  </a:moveTo>
                  <a:cubicBezTo>
                    <a:pt x="16661" y="6537"/>
                    <a:pt x="16599" y="6617"/>
                    <a:pt x="16599" y="6715"/>
                  </a:cubicBezTo>
                  <a:cubicBezTo>
                    <a:pt x="16599" y="6813"/>
                    <a:pt x="16661" y="6891"/>
                    <a:pt x="16738" y="6891"/>
                  </a:cubicBezTo>
                  <a:cubicBezTo>
                    <a:pt x="16814" y="6891"/>
                    <a:pt x="16875" y="6813"/>
                    <a:pt x="16875" y="6715"/>
                  </a:cubicBezTo>
                  <a:cubicBezTo>
                    <a:pt x="16875" y="6617"/>
                    <a:pt x="16814" y="6537"/>
                    <a:pt x="16738" y="6537"/>
                  </a:cubicBezTo>
                  <a:close/>
                  <a:moveTo>
                    <a:pt x="17149" y="6537"/>
                  </a:moveTo>
                  <a:cubicBezTo>
                    <a:pt x="17072" y="6537"/>
                    <a:pt x="17010" y="6617"/>
                    <a:pt x="17010" y="6715"/>
                  </a:cubicBezTo>
                  <a:cubicBezTo>
                    <a:pt x="17010" y="6813"/>
                    <a:pt x="17072" y="6891"/>
                    <a:pt x="17149" y="6891"/>
                  </a:cubicBezTo>
                  <a:cubicBezTo>
                    <a:pt x="17225" y="6891"/>
                    <a:pt x="17286" y="6813"/>
                    <a:pt x="17286" y="6715"/>
                  </a:cubicBezTo>
                  <a:cubicBezTo>
                    <a:pt x="17286" y="6617"/>
                    <a:pt x="17225" y="6537"/>
                    <a:pt x="17149" y="6537"/>
                  </a:cubicBezTo>
                  <a:close/>
                  <a:moveTo>
                    <a:pt x="17518" y="6537"/>
                  </a:moveTo>
                  <a:cubicBezTo>
                    <a:pt x="17442" y="6537"/>
                    <a:pt x="17380" y="6617"/>
                    <a:pt x="17380" y="6715"/>
                  </a:cubicBezTo>
                  <a:cubicBezTo>
                    <a:pt x="17380" y="6813"/>
                    <a:pt x="17442" y="6891"/>
                    <a:pt x="17518" y="6891"/>
                  </a:cubicBezTo>
                  <a:cubicBezTo>
                    <a:pt x="17595" y="6891"/>
                    <a:pt x="17656" y="6813"/>
                    <a:pt x="17656" y="6715"/>
                  </a:cubicBezTo>
                  <a:cubicBezTo>
                    <a:pt x="17656" y="6617"/>
                    <a:pt x="17595" y="6537"/>
                    <a:pt x="17518" y="6537"/>
                  </a:cubicBezTo>
                  <a:close/>
                  <a:moveTo>
                    <a:pt x="18299" y="6537"/>
                  </a:moveTo>
                  <a:cubicBezTo>
                    <a:pt x="18223" y="6537"/>
                    <a:pt x="18160" y="6617"/>
                    <a:pt x="18160" y="6715"/>
                  </a:cubicBezTo>
                  <a:cubicBezTo>
                    <a:pt x="18160" y="6813"/>
                    <a:pt x="18223" y="6891"/>
                    <a:pt x="18299" y="6891"/>
                  </a:cubicBezTo>
                  <a:cubicBezTo>
                    <a:pt x="18375" y="6891"/>
                    <a:pt x="18436" y="6813"/>
                    <a:pt x="18436" y="6715"/>
                  </a:cubicBezTo>
                  <a:cubicBezTo>
                    <a:pt x="18436" y="6617"/>
                    <a:pt x="18375" y="6537"/>
                    <a:pt x="18299" y="6537"/>
                  </a:cubicBezTo>
                  <a:close/>
                  <a:moveTo>
                    <a:pt x="10410" y="6590"/>
                  </a:moveTo>
                  <a:cubicBezTo>
                    <a:pt x="10334" y="6590"/>
                    <a:pt x="10272" y="6670"/>
                    <a:pt x="10272" y="6768"/>
                  </a:cubicBezTo>
                  <a:cubicBezTo>
                    <a:pt x="10272" y="6866"/>
                    <a:pt x="10334" y="6944"/>
                    <a:pt x="10410" y="6944"/>
                  </a:cubicBezTo>
                  <a:cubicBezTo>
                    <a:pt x="10487" y="6944"/>
                    <a:pt x="10548" y="6866"/>
                    <a:pt x="10548" y="6768"/>
                  </a:cubicBezTo>
                  <a:cubicBezTo>
                    <a:pt x="10548" y="6670"/>
                    <a:pt x="10487" y="6590"/>
                    <a:pt x="10410" y="6590"/>
                  </a:cubicBezTo>
                  <a:close/>
                  <a:moveTo>
                    <a:pt x="10780" y="6590"/>
                  </a:moveTo>
                  <a:cubicBezTo>
                    <a:pt x="10704" y="6590"/>
                    <a:pt x="10641" y="6670"/>
                    <a:pt x="10641" y="6768"/>
                  </a:cubicBezTo>
                  <a:cubicBezTo>
                    <a:pt x="10641" y="6866"/>
                    <a:pt x="10704" y="6944"/>
                    <a:pt x="10780" y="6944"/>
                  </a:cubicBezTo>
                  <a:cubicBezTo>
                    <a:pt x="10856" y="6944"/>
                    <a:pt x="10917" y="6866"/>
                    <a:pt x="10917" y="6768"/>
                  </a:cubicBezTo>
                  <a:cubicBezTo>
                    <a:pt x="10917" y="6670"/>
                    <a:pt x="10856" y="6590"/>
                    <a:pt x="10780" y="6590"/>
                  </a:cubicBezTo>
                  <a:close/>
                  <a:moveTo>
                    <a:pt x="11191" y="6590"/>
                  </a:moveTo>
                  <a:cubicBezTo>
                    <a:pt x="11115" y="6590"/>
                    <a:pt x="11052" y="6670"/>
                    <a:pt x="11052" y="6768"/>
                  </a:cubicBezTo>
                  <a:cubicBezTo>
                    <a:pt x="11052" y="6866"/>
                    <a:pt x="11115" y="6944"/>
                    <a:pt x="11191" y="6944"/>
                  </a:cubicBezTo>
                  <a:cubicBezTo>
                    <a:pt x="11267" y="6944"/>
                    <a:pt x="11328" y="6866"/>
                    <a:pt x="11328" y="6768"/>
                  </a:cubicBezTo>
                  <a:cubicBezTo>
                    <a:pt x="11328" y="6670"/>
                    <a:pt x="11267" y="6590"/>
                    <a:pt x="11191" y="6590"/>
                  </a:cubicBezTo>
                  <a:close/>
                  <a:moveTo>
                    <a:pt x="11602" y="6590"/>
                  </a:moveTo>
                  <a:cubicBezTo>
                    <a:pt x="11526" y="6590"/>
                    <a:pt x="11463" y="6670"/>
                    <a:pt x="11463" y="6768"/>
                  </a:cubicBezTo>
                  <a:cubicBezTo>
                    <a:pt x="11463" y="6866"/>
                    <a:pt x="11526" y="6944"/>
                    <a:pt x="11602" y="6944"/>
                  </a:cubicBezTo>
                  <a:cubicBezTo>
                    <a:pt x="11678" y="6944"/>
                    <a:pt x="11739" y="6866"/>
                    <a:pt x="11739" y="6768"/>
                  </a:cubicBezTo>
                  <a:cubicBezTo>
                    <a:pt x="11739" y="6670"/>
                    <a:pt x="11678" y="6590"/>
                    <a:pt x="11602" y="6590"/>
                  </a:cubicBezTo>
                  <a:close/>
                  <a:moveTo>
                    <a:pt x="11972" y="6590"/>
                  </a:moveTo>
                  <a:cubicBezTo>
                    <a:pt x="11895" y="6590"/>
                    <a:pt x="11833" y="6670"/>
                    <a:pt x="11833" y="6768"/>
                  </a:cubicBezTo>
                  <a:cubicBezTo>
                    <a:pt x="11833" y="6866"/>
                    <a:pt x="11895" y="6944"/>
                    <a:pt x="11972" y="6944"/>
                  </a:cubicBezTo>
                  <a:cubicBezTo>
                    <a:pt x="12048" y="6944"/>
                    <a:pt x="12109" y="6866"/>
                    <a:pt x="12109" y="6768"/>
                  </a:cubicBezTo>
                  <a:cubicBezTo>
                    <a:pt x="12109" y="6670"/>
                    <a:pt x="12048" y="6590"/>
                    <a:pt x="11972" y="6590"/>
                  </a:cubicBezTo>
                  <a:close/>
                  <a:moveTo>
                    <a:pt x="12382" y="6590"/>
                  </a:moveTo>
                  <a:cubicBezTo>
                    <a:pt x="12306" y="6590"/>
                    <a:pt x="12244" y="6670"/>
                    <a:pt x="12244" y="6768"/>
                  </a:cubicBezTo>
                  <a:cubicBezTo>
                    <a:pt x="12244" y="6866"/>
                    <a:pt x="12306" y="6944"/>
                    <a:pt x="12382" y="6944"/>
                  </a:cubicBezTo>
                  <a:cubicBezTo>
                    <a:pt x="12459" y="6944"/>
                    <a:pt x="12520" y="6866"/>
                    <a:pt x="12520" y="6768"/>
                  </a:cubicBezTo>
                  <a:cubicBezTo>
                    <a:pt x="12520" y="6670"/>
                    <a:pt x="12459" y="6590"/>
                    <a:pt x="12382" y="6590"/>
                  </a:cubicBezTo>
                  <a:close/>
                  <a:moveTo>
                    <a:pt x="12793" y="6590"/>
                  </a:moveTo>
                  <a:cubicBezTo>
                    <a:pt x="12717" y="6590"/>
                    <a:pt x="12655" y="6670"/>
                    <a:pt x="12655" y="6768"/>
                  </a:cubicBezTo>
                  <a:cubicBezTo>
                    <a:pt x="12655" y="6866"/>
                    <a:pt x="12717" y="6944"/>
                    <a:pt x="12793" y="6944"/>
                  </a:cubicBezTo>
                  <a:cubicBezTo>
                    <a:pt x="12869" y="6944"/>
                    <a:pt x="12931" y="6866"/>
                    <a:pt x="12931" y="6768"/>
                  </a:cubicBezTo>
                  <a:cubicBezTo>
                    <a:pt x="12931" y="6670"/>
                    <a:pt x="12869" y="6590"/>
                    <a:pt x="12793" y="6590"/>
                  </a:cubicBezTo>
                  <a:close/>
                  <a:moveTo>
                    <a:pt x="13163" y="6590"/>
                  </a:moveTo>
                  <a:cubicBezTo>
                    <a:pt x="13087" y="6590"/>
                    <a:pt x="13024" y="6670"/>
                    <a:pt x="13024" y="6768"/>
                  </a:cubicBezTo>
                  <a:cubicBezTo>
                    <a:pt x="13024" y="6866"/>
                    <a:pt x="13087" y="6944"/>
                    <a:pt x="13163" y="6944"/>
                  </a:cubicBezTo>
                  <a:cubicBezTo>
                    <a:pt x="13239" y="6944"/>
                    <a:pt x="13301" y="6866"/>
                    <a:pt x="13301" y="6768"/>
                  </a:cubicBezTo>
                  <a:cubicBezTo>
                    <a:pt x="13301" y="6670"/>
                    <a:pt x="13239" y="6590"/>
                    <a:pt x="13163" y="6590"/>
                  </a:cubicBezTo>
                  <a:close/>
                  <a:moveTo>
                    <a:pt x="13574" y="6590"/>
                  </a:moveTo>
                  <a:cubicBezTo>
                    <a:pt x="13498" y="6590"/>
                    <a:pt x="13435" y="6670"/>
                    <a:pt x="13435" y="6768"/>
                  </a:cubicBezTo>
                  <a:cubicBezTo>
                    <a:pt x="13435" y="6866"/>
                    <a:pt x="13498" y="6944"/>
                    <a:pt x="13574" y="6944"/>
                  </a:cubicBezTo>
                  <a:cubicBezTo>
                    <a:pt x="13650" y="6944"/>
                    <a:pt x="13711" y="6866"/>
                    <a:pt x="13711" y="6768"/>
                  </a:cubicBezTo>
                  <a:cubicBezTo>
                    <a:pt x="13711" y="6670"/>
                    <a:pt x="13650" y="6590"/>
                    <a:pt x="13574" y="6590"/>
                  </a:cubicBezTo>
                  <a:close/>
                  <a:moveTo>
                    <a:pt x="13944" y="6590"/>
                  </a:moveTo>
                  <a:cubicBezTo>
                    <a:pt x="13868" y="6590"/>
                    <a:pt x="13805" y="6670"/>
                    <a:pt x="13805" y="6768"/>
                  </a:cubicBezTo>
                  <a:cubicBezTo>
                    <a:pt x="13805" y="6866"/>
                    <a:pt x="13868" y="6944"/>
                    <a:pt x="13944" y="6944"/>
                  </a:cubicBezTo>
                  <a:cubicBezTo>
                    <a:pt x="14020" y="6944"/>
                    <a:pt x="14081" y="6866"/>
                    <a:pt x="14081" y="6768"/>
                  </a:cubicBezTo>
                  <a:cubicBezTo>
                    <a:pt x="14081" y="6670"/>
                    <a:pt x="14020" y="6590"/>
                    <a:pt x="13944" y="6590"/>
                  </a:cubicBezTo>
                  <a:close/>
                  <a:moveTo>
                    <a:pt x="14355" y="6590"/>
                  </a:moveTo>
                  <a:cubicBezTo>
                    <a:pt x="14278" y="6590"/>
                    <a:pt x="14216" y="6670"/>
                    <a:pt x="14216" y="6768"/>
                  </a:cubicBezTo>
                  <a:cubicBezTo>
                    <a:pt x="14216" y="6866"/>
                    <a:pt x="14278" y="6944"/>
                    <a:pt x="14355" y="6944"/>
                  </a:cubicBezTo>
                  <a:cubicBezTo>
                    <a:pt x="14431" y="6944"/>
                    <a:pt x="14492" y="6866"/>
                    <a:pt x="14492" y="6768"/>
                  </a:cubicBezTo>
                  <a:cubicBezTo>
                    <a:pt x="14492" y="6670"/>
                    <a:pt x="14431" y="6590"/>
                    <a:pt x="14355" y="6590"/>
                  </a:cubicBezTo>
                  <a:close/>
                  <a:moveTo>
                    <a:pt x="14765" y="6590"/>
                  </a:moveTo>
                  <a:cubicBezTo>
                    <a:pt x="14689" y="6590"/>
                    <a:pt x="14627" y="6670"/>
                    <a:pt x="14627" y="6768"/>
                  </a:cubicBezTo>
                  <a:cubicBezTo>
                    <a:pt x="14627" y="6866"/>
                    <a:pt x="14689" y="6944"/>
                    <a:pt x="14765" y="6944"/>
                  </a:cubicBezTo>
                  <a:cubicBezTo>
                    <a:pt x="14842" y="6944"/>
                    <a:pt x="14903" y="6866"/>
                    <a:pt x="14903" y="6768"/>
                  </a:cubicBezTo>
                  <a:cubicBezTo>
                    <a:pt x="14903" y="6670"/>
                    <a:pt x="14842" y="6590"/>
                    <a:pt x="14765" y="6590"/>
                  </a:cubicBezTo>
                  <a:close/>
                  <a:moveTo>
                    <a:pt x="15176" y="6590"/>
                  </a:moveTo>
                  <a:cubicBezTo>
                    <a:pt x="15100" y="6590"/>
                    <a:pt x="15038" y="6670"/>
                    <a:pt x="15038" y="6768"/>
                  </a:cubicBezTo>
                  <a:cubicBezTo>
                    <a:pt x="15038" y="6866"/>
                    <a:pt x="15100" y="6944"/>
                    <a:pt x="15176" y="6944"/>
                  </a:cubicBezTo>
                  <a:cubicBezTo>
                    <a:pt x="15253" y="6944"/>
                    <a:pt x="15314" y="6866"/>
                    <a:pt x="15314" y="6768"/>
                  </a:cubicBezTo>
                  <a:cubicBezTo>
                    <a:pt x="15314" y="6670"/>
                    <a:pt x="15253" y="6590"/>
                    <a:pt x="15176" y="6590"/>
                  </a:cubicBezTo>
                  <a:close/>
                  <a:moveTo>
                    <a:pt x="15546" y="6590"/>
                  </a:moveTo>
                  <a:cubicBezTo>
                    <a:pt x="15470" y="6590"/>
                    <a:pt x="15407" y="6670"/>
                    <a:pt x="15407" y="6768"/>
                  </a:cubicBezTo>
                  <a:cubicBezTo>
                    <a:pt x="15407" y="6866"/>
                    <a:pt x="15470" y="6944"/>
                    <a:pt x="15546" y="6944"/>
                  </a:cubicBezTo>
                  <a:cubicBezTo>
                    <a:pt x="15623" y="6944"/>
                    <a:pt x="15684" y="6866"/>
                    <a:pt x="15684" y="6768"/>
                  </a:cubicBezTo>
                  <a:cubicBezTo>
                    <a:pt x="15684" y="6670"/>
                    <a:pt x="15623" y="6590"/>
                    <a:pt x="15546" y="6590"/>
                  </a:cubicBezTo>
                  <a:close/>
                  <a:moveTo>
                    <a:pt x="15957" y="6590"/>
                  </a:moveTo>
                  <a:cubicBezTo>
                    <a:pt x="15881" y="6590"/>
                    <a:pt x="15818" y="6670"/>
                    <a:pt x="15818" y="6768"/>
                  </a:cubicBezTo>
                  <a:cubicBezTo>
                    <a:pt x="15818" y="6866"/>
                    <a:pt x="15881" y="6944"/>
                    <a:pt x="15957" y="6944"/>
                  </a:cubicBezTo>
                  <a:cubicBezTo>
                    <a:pt x="16033" y="6944"/>
                    <a:pt x="16094" y="6866"/>
                    <a:pt x="16094" y="6768"/>
                  </a:cubicBezTo>
                  <a:cubicBezTo>
                    <a:pt x="16094" y="6670"/>
                    <a:pt x="16033" y="6590"/>
                    <a:pt x="15957" y="6590"/>
                  </a:cubicBezTo>
                  <a:close/>
                  <a:moveTo>
                    <a:pt x="16327" y="6590"/>
                  </a:moveTo>
                  <a:cubicBezTo>
                    <a:pt x="16251" y="6590"/>
                    <a:pt x="16188" y="6670"/>
                    <a:pt x="16188" y="6768"/>
                  </a:cubicBezTo>
                  <a:cubicBezTo>
                    <a:pt x="16188" y="6866"/>
                    <a:pt x="16251" y="6944"/>
                    <a:pt x="16327" y="6944"/>
                  </a:cubicBezTo>
                  <a:cubicBezTo>
                    <a:pt x="16403" y="6944"/>
                    <a:pt x="16464" y="6866"/>
                    <a:pt x="16464" y="6768"/>
                  </a:cubicBezTo>
                  <a:cubicBezTo>
                    <a:pt x="16464" y="6670"/>
                    <a:pt x="16403" y="6590"/>
                    <a:pt x="16327" y="6590"/>
                  </a:cubicBezTo>
                  <a:close/>
                  <a:moveTo>
                    <a:pt x="3671" y="7064"/>
                  </a:moveTo>
                  <a:cubicBezTo>
                    <a:pt x="3595" y="7064"/>
                    <a:pt x="3533" y="7144"/>
                    <a:pt x="3533" y="7242"/>
                  </a:cubicBezTo>
                  <a:cubicBezTo>
                    <a:pt x="3533" y="7340"/>
                    <a:pt x="3595" y="7419"/>
                    <a:pt x="3671" y="7419"/>
                  </a:cubicBezTo>
                  <a:cubicBezTo>
                    <a:pt x="3747" y="7419"/>
                    <a:pt x="3809" y="7340"/>
                    <a:pt x="3809" y="7242"/>
                  </a:cubicBezTo>
                  <a:cubicBezTo>
                    <a:pt x="3809" y="7144"/>
                    <a:pt x="3747" y="7064"/>
                    <a:pt x="3671" y="7064"/>
                  </a:cubicBezTo>
                  <a:close/>
                  <a:moveTo>
                    <a:pt x="4083" y="7064"/>
                  </a:moveTo>
                  <a:cubicBezTo>
                    <a:pt x="4007" y="7064"/>
                    <a:pt x="3944" y="7144"/>
                    <a:pt x="3944" y="7242"/>
                  </a:cubicBezTo>
                  <a:cubicBezTo>
                    <a:pt x="3944" y="7340"/>
                    <a:pt x="4007" y="7419"/>
                    <a:pt x="4083" y="7419"/>
                  </a:cubicBezTo>
                  <a:cubicBezTo>
                    <a:pt x="4159" y="7419"/>
                    <a:pt x="4220" y="7340"/>
                    <a:pt x="4220" y="7242"/>
                  </a:cubicBezTo>
                  <a:cubicBezTo>
                    <a:pt x="4220" y="7144"/>
                    <a:pt x="4159" y="7064"/>
                    <a:pt x="4083" y="7064"/>
                  </a:cubicBezTo>
                  <a:close/>
                  <a:moveTo>
                    <a:pt x="4453" y="7064"/>
                  </a:moveTo>
                  <a:cubicBezTo>
                    <a:pt x="4376" y="7064"/>
                    <a:pt x="4314" y="7144"/>
                    <a:pt x="4314" y="7242"/>
                  </a:cubicBezTo>
                  <a:cubicBezTo>
                    <a:pt x="4314" y="7340"/>
                    <a:pt x="4376" y="7419"/>
                    <a:pt x="4453" y="7419"/>
                  </a:cubicBezTo>
                  <a:cubicBezTo>
                    <a:pt x="4529" y="7419"/>
                    <a:pt x="4590" y="7340"/>
                    <a:pt x="4590" y="7242"/>
                  </a:cubicBezTo>
                  <a:cubicBezTo>
                    <a:pt x="4590" y="7144"/>
                    <a:pt x="4529" y="7064"/>
                    <a:pt x="4453" y="7064"/>
                  </a:cubicBezTo>
                  <a:close/>
                  <a:moveTo>
                    <a:pt x="4864" y="7064"/>
                  </a:moveTo>
                  <a:cubicBezTo>
                    <a:pt x="4787" y="7064"/>
                    <a:pt x="4725" y="7144"/>
                    <a:pt x="4725" y="7242"/>
                  </a:cubicBezTo>
                  <a:cubicBezTo>
                    <a:pt x="4725" y="7340"/>
                    <a:pt x="4787" y="7419"/>
                    <a:pt x="4864" y="7419"/>
                  </a:cubicBezTo>
                  <a:cubicBezTo>
                    <a:pt x="4940" y="7419"/>
                    <a:pt x="5001" y="7340"/>
                    <a:pt x="5001" y="7242"/>
                  </a:cubicBezTo>
                  <a:cubicBezTo>
                    <a:pt x="5001" y="7144"/>
                    <a:pt x="4940" y="7064"/>
                    <a:pt x="4864" y="7064"/>
                  </a:cubicBezTo>
                  <a:close/>
                  <a:moveTo>
                    <a:pt x="5274" y="7064"/>
                  </a:moveTo>
                  <a:cubicBezTo>
                    <a:pt x="5198" y="7064"/>
                    <a:pt x="5136" y="7144"/>
                    <a:pt x="5136" y="7242"/>
                  </a:cubicBezTo>
                  <a:cubicBezTo>
                    <a:pt x="5136" y="7340"/>
                    <a:pt x="5198" y="7419"/>
                    <a:pt x="5274" y="7419"/>
                  </a:cubicBezTo>
                  <a:cubicBezTo>
                    <a:pt x="5351" y="7419"/>
                    <a:pt x="5412" y="7340"/>
                    <a:pt x="5412" y="7242"/>
                  </a:cubicBezTo>
                  <a:cubicBezTo>
                    <a:pt x="5412" y="7144"/>
                    <a:pt x="5351" y="7064"/>
                    <a:pt x="5274" y="7064"/>
                  </a:cubicBezTo>
                  <a:close/>
                  <a:moveTo>
                    <a:pt x="5644" y="7064"/>
                  </a:moveTo>
                  <a:cubicBezTo>
                    <a:pt x="5568" y="7064"/>
                    <a:pt x="5506" y="7144"/>
                    <a:pt x="5506" y="7242"/>
                  </a:cubicBezTo>
                  <a:cubicBezTo>
                    <a:pt x="5506" y="7340"/>
                    <a:pt x="5568" y="7419"/>
                    <a:pt x="5644" y="7419"/>
                  </a:cubicBezTo>
                  <a:cubicBezTo>
                    <a:pt x="5720" y="7419"/>
                    <a:pt x="5782" y="7340"/>
                    <a:pt x="5782" y="7242"/>
                  </a:cubicBezTo>
                  <a:cubicBezTo>
                    <a:pt x="5782" y="7144"/>
                    <a:pt x="5720" y="7064"/>
                    <a:pt x="5644" y="7064"/>
                  </a:cubicBezTo>
                  <a:close/>
                  <a:moveTo>
                    <a:pt x="6055" y="7064"/>
                  </a:moveTo>
                  <a:cubicBezTo>
                    <a:pt x="5979" y="7064"/>
                    <a:pt x="5916" y="7144"/>
                    <a:pt x="5916" y="7242"/>
                  </a:cubicBezTo>
                  <a:cubicBezTo>
                    <a:pt x="5916" y="7340"/>
                    <a:pt x="5979" y="7419"/>
                    <a:pt x="6055" y="7419"/>
                  </a:cubicBezTo>
                  <a:cubicBezTo>
                    <a:pt x="6132" y="7419"/>
                    <a:pt x="6193" y="7340"/>
                    <a:pt x="6193" y="7242"/>
                  </a:cubicBezTo>
                  <a:cubicBezTo>
                    <a:pt x="6193" y="7144"/>
                    <a:pt x="6132" y="7064"/>
                    <a:pt x="6055" y="7064"/>
                  </a:cubicBezTo>
                  <a:close/>
                  <a:moveTo>
                    <a:pt x="6425" y="7064"/>
                  </a:moveTo>
                  <a:cubicBezTo>
                    <a:pt x="6349" y="7064"/>
                    <a:pt x="6286" y="7144"/>
                    <a:pt x="6286" y="7242"/>
                  </a:cubicBezTo>
                  <a:cubicBezTo>
                    <a:pt x="6286" y="7340"/>
                    <a:pt x="6349" y="7419"/>
                    <a:pt x="6425" y="7419"/>
                  </a:cubicBezTo>
                  <a:cubicBezTo>
                    <a:pt x="6501" y="7419"/>
                    <a:pt x="6562" y="7340"/>
                    <a:pt x="6562" y="7242"/>
                  </a:cubicBezTo>
                  <a:cubicBezTo>
                    <a:pt x="6562" y="7144"/>
                    <a:pt x="6501" y="7064"/>
                    <a:pt x="6425" y="7064"/>
                  </a:cubicBezTo>
                  <a:close/>
                  <a:moveTo>
                    <a:pt x="6836" y="7064"/>
                  </a:moveTo>
                  <a:cubicBezTo>
                    <a:pt x="6759" y="7064"/>
                    <a:pt x="6697" y="7144"/>
                    <a:pt x="6697" y="7242"/>
                  </a:cubicBezTo>
                  <a:cubicBezTo>
                    <a:pt x="6697" y="7340"/>
                    <a:pt x="6759" y="7419"/>
                    <a:pt x="6836" y="7419"/>
                  </a:cubicBezTo>
                  <a:cubicBezTo>
                    <a:pt x="6912" y="7419"/>
                    <a:pt x="6973" y="7340"/>
                    <a:pt x="6973" y="7242"/>
                  </a:cubicBezTo>
                  <a:cubicBezTo>
                    <a:pt x="6973" y="7144"/>
                    <a:pt x="6912" y="7064"/>
                    <a:pt x="6836" y="7064"/>
                  </a:cubicBezTo>
                  <a:close/>
                  <a:moveTo>
                    <a:pt x="7247" y="7064"/>
                  </a:moveTo>
                  <a:cubicBezTo>
                    <a:pt x="7170" y="7064"/>
                    <a:pt x="7108" y="7144"/>
                    <a:pt x="7108" y="7242"/>
                  </a:cubicBezTo>
                  <a:cubicBezTo>
                    <a:pt x="7108" y="7340"/>
                    <a:pt x="7170" y="7419"/>
                    <a:pt x="7247" y="7419"/>
                  </a:cubicBezTo>
                  <a:cubicBezTo>
                    <a:pt x="7323" y="7419"/>
                    <a:pt x="7384" y="7340"/>
                    <a:pt x="7384" y="7242"/>
                  </a:cubicBezTo>
                  <a:cubicBezTo>
                    <a:pt x="7384" y="7144"/>
                    <a:pt x="7323" y="7064"/>
                    <a:pt x="7247" y="7064"/>
                  </a:cubicBezTo>
                  <a:close/>
                  <a:moveTo>
                    <a:pt x="7616" y="7064"/>
                  </a:moveTo>
                  <a:cubicBezTo>
                    <a:pt x="7540" y="7064"/>
                    <a:pt x="7478" y="7144"/>
                    <a:pt x="7478" y="7242"/>
                  </a:cubicBezTo>
                  <a:cubicBezTo>
                    <a:pt x="7478" y="7340"/>
                    <a:pt x="7540" y="7419"/>
                    <a:pt x="7616" y="7419"/>
                  </a:cubicBezTo>
                  <a:cubicBezTo>
                    <a:pt x="7693" y="7419"/>
                    <a:pt x="7754" y="7340"/>
                    <a:pt x="7754" y="7242"/>
                  </a:cubicBezTo>
                  <a:cubicBezTo>
                    <a:pt x="7754" y="7144"/>
                    <a:pt x="7693" y="7064"/>
                    <a:pt x="7616" y="7064"/>
                  </a:cubicBezTo>
                  <a:close/>
                  <a:moveTo>
                    <a:pt x="8027" y="7064"/>
                  </a:moveTo>
                  <a:cubicBezTo>
                    <a:pt x="7951" y="7064"/>
                    <a:pt x="7889" y="7144"/>
                    <a:pt x="7889" y="7242"/>
                  </a:cubicBezTo>
                  <a:cubicBezTo>
                    <a:pt x="7889" y="7340"/>
                    <a:pt x="7951" y="7419"/>
                    <a:pt x="8027" y="7419"/>
                  </a:cubicBezTo>
                  <a:cubicBezTo>
                    <a:pt x="8104" y="7419"/>
                    <a:pt x="8165" y="7340"/>
                    <a:pt x="8165" y="7242"/>
                  </a:cubicBezTo>
                  <a:cubicBezTo>
                    <a:pt x="8165" y="7144"/>
                    <a:pt x="8104" y="7064"/>
                    <a:pt x="8027" y="7064"/>
                  </a:cubicBezTo>
                  <a:close/>
                  <a:moveTo>
                    <a:pt x="8438" y="7064"/>
                  </a:moveTo>
                  <a:cubicBezTo>
                    <a:pt x="8362" y="7064"/>
                    <a:pt x="8299" y="7144"/>
                    <a:pt x="8299" y="7242"/>
                  </a:cubicBezTo>
                  <a:cubicBezTo>
                    <a:pt x="8299" y="7340"/>
                    <a:pt x="8362" y="7419"/>
                    <a:pt x="8438" y="7419"/>
                  </a:cubicBezTo>
                  <a:cubicBezTo>
                    <a:pt x="8515" y="7419"/>
                    <a:pt x="8576" y="7340"/>
                    <a:pt x="8576" y="7242"/>
                  </a:cubicBezTo>
                  <a:cubicBezTo>
                    <a:pt x="8576" y="7144"/>
                    <a:pt x="8515" y="7064"/>
                    <a:pt x="8438" y="7064"/>
                  </a:cubicBezTo>
                  <a:close/>
                  <a:moveTo>
                    <a:pt x="8808" y="7064"/>
                  </a:moveTo>
                  <a:cubicBezTo>
                    <a:pt x="8732" y="7064"/>
                    <a:pt x="8669" y="7144"/>
                    <a:pt x="8669" y="7242"/>
                  </a:cubicBezTo>
                  <a:cubicBezTo>
                    <a:pt x="8669" y="7340"/>
                    <a:pt x="8732" y="7419"/>
                    <a:pt x="8808" y="7419"/>
                  </a:cubicBezTo>
                  <a:cubicBezTo>
                    <a:pt x="8884" y="7419"/>
                    <a:pt x="8945" y="7340"/>
                    <a:pt x="8945" y="7242"/>
                  </a:cubicBezTo>
                  <a:cubicBezTo>
                    <a:pt x="8945" y="7144"/>
                    <a:pt x="8884" y="7064"/>
                    <a:pt x="8808" y="7064"/>
                  </a:cubicBezTo>
                  <a:close/>
                  <a:moveTo>
                    <a:pt x="9219" y="7064"/>
                  </a:moveTo>
                  <a:cubicBezTo>
                    <a:pt x="9142" y="7064"/>
                    <a:pt x="9080" y="7144"/>
                    <a:pt x="9080" y="7242"/>
                  </a:cubicBezTo>
                  <a:cubicBezTo>
                    <a:pt x="9080" y="7340"/>
                    <a:pt x="9142" y="7419"/>
                    <a:pt x="9219" y="7419"/>
                  </a:cubicBezTo>
                  <a:cubicBezTo>
                    <a:pt x="9295" y="7419"/>
                    <a:pt x="9356" y="7340"/>
                    <a:pt x="9356" y="7242"/>
                  </a:cubicBezTo>
                  <a:cubicBezTo>
                    <a:pt x="9356" y="7144"/>
                    <a:pt x="9295" y="7064"/>
                    <a:pt x="9219" y="7064"/>
                  </a:cubicBezTo>
                  <a:close/>
                  <a:moveTo>
                    <a:pt x="9589" y="7064"/>
                  </a:moveTo>
                  <a:cubicBezTo>
                    <a:pt x="9512" y="7064"/>
                    <a:pt x="9450" y="7144"/>
                    <a:pt x="9450" y="7242"/>
                  </a:cubicBezTo>
                  <a:cubicBezTo>
                    <a:pt x="9450" y="7340"/>
                    <a:pt x="9512" y="7419"/>
                    <a:pt x="9589" y="7419"/>
                  </a:cubicBezTo>
                  <a:cubicBezTo>
                    <a:pt x="9665" y="7419"/>
                    <a:pt x="9726" y="7340"/>
                    <a:pt x="9726" y="7242"/>
                  </a:cubicBezTo>
                  <a:cubicBezTo>
                    <a:pt x="9726" y="7144"/>
                    <a:pt x="9665" y="7064"/>
                    <a:pt x="9589" y="7064"/>
                  </a:cubicBezTo>
                  <a:close/>
                  <a:moveTo>
                    <a:pt x="9999" y="7064"/>
                  </a:moveTo>
                  <a:cubicBezTo>
                    <a:pt x="9923" y="7064"/>
                    <a:pt x="9861" y="7144"/>
                    <a:pt x="9861" y="7242"/>
                  </a:cubicBezTo>
                  <a:cubicBezTo>
                    <a:pt x="9861" y="7340"/>
                    <a:pt x="9923" y="7419"/>
                    <a:pt x="9999" y="7419"/>
                  </a:cubicBezTo>
                  <a:cubicBezTo>
                    <a:pt x="10076" y="7419"/>
                    <a:pt x="10137" y="7340"/>
                    <a:pt x="10137" y="7242"/>
                  </a:cubicBezTo>
                  <a:cubicBezTo>
                    <a:pt x="10137" y="7144"/>
                    <a:pt x="10076" y="7064"/>
                    <a:pt x="9999" y="7064"/>
                  </a:cubicBezTo>
                  <a:close/>
                  <a:moveTo>
                    <a:pt x="10410" y="7064"/>
                  </a:moveTo>
                  <a:cubicBezTo>
                    <a:pt x="10334" y="7064"/>
                    <a:pt x="10272" y="7144"/>
                    <a:pt x="10272" y="7242"/>
                  </a:cubicBezTo>
                  <a:cubicBezTo>
                    <a:pt x="10272" y="7340"/>
                    <a:pt x="10334" y="7419"/>
                    <a:pt x="10410" y="7419"/>
                  </a:cubicBezTo>
                  <a:cubicBezTo>
                    <a:pt x="10487" y="7419"/>
                    <a:pt x="10548" y="7340"/>
                    <a:pt x="10548" y="7242"/>
                  </a:cubicBezTo>
                  <a:cubicBezTo>
                    <a:pt x="10548" y="7144"/>
                    <a:pt x="10487" y="7064"/>
                    <a:pt x="10410" y="7064"/>
                  </a:cubicBezTo>
                  <a:close/>
                  <a:moveTo>
                    <a:pt x="10780" y="7064"/>
                  </a:moveTo>
                  <a:cubicBezTo>
                    <a:pt x="10704" y="7064"/>
                    <a:pt x="10641" y="7144"/>
                    <a:pt x="10641" y="7242"/>
                  </a:cubicBezTo>
                  <a:cubicBezTo>
                    <a:pt x="10641" y="7340"/>
                    <a:pt x="10704" y="7419"/>
                    <a:pt x="10780" y="7419"/>
                  </a:cubicBezTo>
                  <a:cubicBezTo>
                    <a:pt x="10856" y="7419"/>
                    <a:pt x="10917" y="7340"/>
                    <a:pt x="10917" y="7242"/>
                  </a:cubicBezTo>
                  <a:cubicBezTo>
                    <a:pt x="10917" y="7144"/>
                    <a:pt x="10856" y="7064"/>
                    <a:pt x="10780" y="7064"/>
                  </a:cubicBezTo>
                  <a:close/>
                  <a:moveTo>
                    <a:pt x="11191" y="7064"/>
                  </a:moveTo>
                  <a:cubicBezTo>
                    <a:pt x="11115" y="7064"/>
                    <a:pt x="11052" y="7144"/>
                    <a:pt x="11052" y="7242"/>
                  </a:cubicBezTo>
                  <a:cubicBezTo>
                    <a:pt x="11052" y="7340"/>
                    <a:pt x="11115" y="7419"/>
                    <a:pt x="11191" y="7419"/>
                  </a:cubicBezTo>
                  <a:cubicBezTo>
                    <a:pt x="11267" y="7419"/>
                    <a:pt x="11328" y="7340"/>
                    <a:pt x="11328" y="7242"/>
                  </a:cubicBezTo>
                  <a:cubicBezTo>
                    <a:pt x="11328" y="7144"/>
                    <a:pt x="11267" y="7064"/>
                    <a:pt x="11191" y="7064"/>
                  </a:cubicBezTo>
                  <a:close/>
                  <a:moveTo>
                    <a:pt x="11602" y="7064"/>
                  </a:moveTo>
                  <a:cubicBezTo>
                    <a:pt x="11526" y="7064"/>
                    <a:pt x="11463" y="7144"/>
                    <a:pt x="11463" y="7242"/>
                  </a:cubicBezTo>
                  <a:cubicBezTo>
                    <a:pt x="11463" y="7340"/>
                    <a:pt x="11526" y="7419"/>
                    <a:pt x="11602" y="7419"/>
                  </a:cubicBezTo>
                  <a:cubicBezTo>
                    <a:pt x="11678" y="7419"/>
                    <a:pt x="11739" y="7340"/>
                    <a:pt x="11739" y="7242"/>
                  </a:cubicBezTo>
                  <a:cubicBezTo>
                    <a:pt x="11739" y="7144"/>
                    <a:pt x="11678" y="7064"/>
                    <a:pt x="11602" y="7064"/>
                  </a:cubicBezTo>
                  <a:close/>
                  <a:moveTo>
                    <a:pt x="11972" y="7064"/>
                  </a:moveTo>
                  <a:cubicBezTo>
                    <a:pt x="11895" y="7064"/>
                    <a:pt x="11833" y="7144"/>
                    <a:pt x="11833" y="7242"/>
                  </a:cubicBezTo>
                  <a:cubicBezTo>
                    <a:pt x="11833" y="7340"/>
                    <a:pt x="11895" y="7419"/>
                    <a:pt x="11972" y="7419"/>
                  </a:cubicBezTo>
                  <a:cubicBezTo>
                    <a:pt x="12048" y="7419"/>
                    <a:pt x="12109" y="7340"/>
                    <a:pt x="12109" y="7242"/>
                  </a:cubicBezTo>
                  <a:cubicBezTo>
                    <a:pt x="12109" y="7144"/>
                    <a:pt x="12048" y="7064"/>
                    <a:pt x="11972" y="7064"/>
                  </a:cubicBezTo>
                  <a:close/>
                  <a:moveTo>
                    <a:pt x="12382" y="7064"/>
                  </a:moveTo>
                  <a:cubicBezTo>
                    <a:pt x="12306" y="7064"/>
                    <a:pt x="12244" y="7144"/>
                    <a:pt x="12244" y="7242"/>
                  </a:cubicBezTo>
                  <a:cubicBezTo>
                    <a:pt x="12244" y="7340"/>
                    <a:pt x="12306" y="7419"/>
                    <a:pt x="12382" y="7419"/>
                  </a:cubicBezTo>
                  <a:cubicBezTo>
                    <a:pt x="12459" y="7419"/>
                    <a:pt x="12520" y="7340"/>
                    <a:pt x="12520" y="7242"/>
                  </a:cubicBezTo>
                  <a:cubicBezTo>
                    <a:pt x="12520" y="7144"/>
                    <a:pt x="12459" y="7064"/>
                    <a:pt x="12382" y="7064"/>
                  </a:cubicBezTo>
                  <a:close/>
                  <a:moveTo>
                    <a:pt x="12752" y="7064"/>
                  </a:moveTo>
                  <a:cubicBezTo>
                    <a:pt x="12676" y="7064"/>
                    <a:pt x="12614" y="7145"/>
                    <a:pt x="12614" y="7242"/>
                  </a:cubicBezTo>
                  <a:cubicBezTo>
                    <a:pt x="12614" y="7340"/>
                    <a:pt x="12676" y="7419"/>
                    <a:pt x="12752" y="7419"/>
                  </a:cubicBezTo>
                  <a:cubicBezTo>
                    <a:pt x="12829" y="7419"/>
                    <a:pt x="12890" y="7340"/>
                    <a:pt x="12890" y="7242"/>
                  </a:cubicBezTo>
                  <a:cubicBezTo>
                    <a:pt x="12890" y="7145"/>
                    <a:pt x="12829" y="7064"/>
                    <a:pt x="12752" y="7064"/>
                  </a:cubicBezTo>
                  <a:close/>
                  <a:moveTo>
                    <a:pt x="13163" y="7064"/>
                  </a:moveTo>
                  <a:cubicBezTo>
                    <a:pt x="13087" y="7064"/>
                    <a:pt x="13024" y="7145"/>
                    <a:pt x="13024" y="7242"/>
                  </a:cubicBezTo>
                  <a:cubicBezTo>
                    <a:pt x="13024" y="7340"/>
                    <a:pt x="13087" y="7419"/>
                    <a:pt x="13163" y="7419"/>
                  </a:cubicBezTo>
                  <a:cubicBezTo>
                    <a:pt x="13240" y="7419"/>
                    <a:pt x="13301" y="7340"/>
                    <a:pt x="13301" y="7242"/>
                  </a:cubicBezTo>
                  <a:cubicBezTo>
                    <a:pt x="13301" y="7145"/>
                    <a:pt x="13240" y="7064"/>
                    <a:pt x="13163" y="7064"/>
                  </a:cubicBezTo>
                  <a:close/>
                  <a:moveTo>
                    <a:pt x="13574" y="7064"/>
                  </a:moveTo>
                  <a:cubicBezTo>
                    <a:pt x="13498" y="7064"/>
                    <a:pt x="13435" y="7145"/>
                    <a:pt x="13435" y="7242"/>
                  </a:cubicBezTo>
                  <a:cubicBezTo>
                    <a:pt x="13435" y="7340"/>
                    <a:pt x="13498" y="7419"/>
                    <a:pt x="13574" y="7419"/>
                  </a:cubicBezTo>
                  <a:cubicBezTo>
                    <a:pt x="13650" y="7419"/>
                    <a:pt x="13711" y="7340"/>
                    <a:pt x="13711" y="7242"/>
                  </a:cubicBezTo>
                  <a:cubicBezTo>
                    <a:pt x="13711" y="7145"/>
                    <a:pt x="13650" y="7064"/>
                    <a:pt x="13574" y="7064"/>
                  </a:cubicBezTo>
                  <a:close/>
                  <a:moveTo>
                    <a:pt x="13985" y="7064"/>
                  </a:moveTo>
                  <a:cubicBezTo>
                    <a:pt x="13908" y="7064"/>
                    <a:pt x="13846" y="7145"/>
                    <a:pt x="13846" y="7242"/>
                  </a:cubicBezTo>
                  <a:cubicBezTo>
                    <a:pt x="13846" y="7340"/>
                    <a:pt x="13908" y="7419"/>
                    <a:pt x="13985" y="7419"/>
                  </a:cubicBezTo>
                  <a:cubicBezTo>
                    <a:pt x="14061" y="7419"/>
                    <a:pt x="14122" y="7340"/>
                    <a:pt x="14122" y="7242"/>
                  </a:cubicBezTo>
                  <a:cubicBezTo>
                    <a:pt x="14122" y="7145"/>
                    <a:pt x="14061" y="7064"/>
                    <a:pt x="13985" y="7064"/>
                  </a:cubicBezTo>
                  <a:close/>
                  <a:moveTo>
                    <a:pt x="14355" y="7064"/>
                  </a:moveTo>
                  <a:cubicBezTo>
                    <a:pt x="14278" y="7064"/>
                    <a:pt x="14216" y="7145"/>
                    <a:pt x="14216" y="7242"/>
                  </a:cubicBezTo>
                  <a:cubicBezTo>
                    <a:pt x="14216" y="7340"/>
                    <a:pt x="14278" y="7419"/>
                    <a:pt x="14355" y="7419"/>
                  </a:cubicBezTo>
                  <a:cubicBezTo>
                    <a:pt x="14431" y="7419"/>
                    <a:pt x="14492" y="7340"/>
                    <a:pt x="14492" y="7242"/>
                  </a:cubicBezTo>
                  <a:cubicBezTo>
                    <a:pt x="14492" y="7145"/>
                    <a:pt x="14431" y="7064"/>
                    <a:pt x="14355" y="7064"/>
                  </a:cubicBezTo>
                  <a:close/>
                  <a:moveTo>
                    <a:pt x="14765" y="7064"/>
                  </a:moveTo>
                  <a:cubicBezTo>
                    <a:pt x="14689" y="7064"/>
                    <a:pt x="14627" y="7145"/>
                    <a:pt x="14627" y="7242"/>
                  </a:cubicBezTo>
                  <a:cubicBezTo>
                    <a:pt x="14627" y="7340"/>
                    <a:pt x="14689" y="7419"/>
                    <a:pt x="14765" y="7419"/>
                  </a:cubicBezTo>
                  <a:cubicBezTo>
                    <a:pt x="14842" y="7419"/>
                    <a:pt x="14903" y="7340"/>
                    <a:pt x="14903" y="7242"/>
                  </a:cubicBezTo>
                  <a:cubicBezTo>
                    <a:pt x="14903" y="7145"/>
                    <a:pt x="14842" y="7064"/>
                    <a:pt x="14765" y="7064"/>
                  </a:cubicBezTo>
                  <a:close/>
                  <a:moveTo>
                    <a:pt x="15135" y="7064"/>
                  </a:moveTo>
                  <a:cubicBezTo>
                    <a:pt x="15059" y="7064"/>
                    <a:pt x="14997" y="7145"/>
                    <a:pt x="14997" y="7242"/>
                  </a:cubicBezTo>
                  <a:cubicBezTo>
                    <a:pt x="14997" y="7340"/>
                    <a:pt x="15059" y="7419"/>
                    <a:pt x="15135" y="7419"/>
                  </a:cubicBezTo>
                  <a:cubicBezTo>
                    <a:pt x="15212" y="7419"/>
                    <a:pt x="15273" y="7340"/>
                    <a:pt x="15273" y="7242"/>
                  </a:cubicBezTo>
                  <a:cubicBezTo>
                    <a:pt x="15273" y="7145"/>
                    <a:pt x="15212" y="7064"/>
                    <a:pt x="15135" y="7064"/>
                  </a:cubicBezTo>
                  <a:close/>
                  <a:moveTo>
                    <a:pt x="15546" y="7064"/>
                  </a:moveTo>
                  <a:cubicBezTo>
                    <a:pt x="15470" y="7064"/>
                    <a:pt x="15407" y="7145"/>
                    <a:pt x="15407" y="7242"/>
                  </a:cubicBezTo>
                  <a:cubicBezTo>
                    <a:pt x="15407" y="7340"/>
                    <a:pt x="15470" y="7419"/>
                    <a:pt x="15546" y="7419"/>
                  </a:cubicBezTo>
                  <a:cubicBezTo>
                    <a:pt x="15623" y="7419"/>
                    <a:pt x="15684" y="7340"/>
                    <a:pt x="15684" y="7242"/>
                  </a:cubicBezTo>
                  <a:cubicBezTo>
                    <a:pt x="15684" y="7145"/>
                    <a:pt x="15623" y="7064"/>
                    <a:pt x="15546" y="7064"/>
                  </a:cubicBezTo>
                  <a:close/>
                  <a:moveTo>
                    <a:pt x="15957" y="7064"/>
                  </a:moveTo>
                  <a:cubicBezTo>
                    <a:pt x="15881" y="7064"/>
                    <a:pt x="15818" y="7145"/>
                    <a:pt x="15818" y="7242"/>
                  </a:cubicBezTo>
                  <a:cubicBezTo>
                    <a:pt x="15818" y="7340"/>
                    <a:pt x="15881" y="7419"/>
                    <a:pt x="15957" y="7419"/>
                  </a:cubicBezTo>
                  <a:cubicBezTo>
                    <a:pt x="16033" y="7419"/>
                    <a:pt x="16094" y="7340"/>
                    <a:pt x="16094" y="7242"/>
                  </a:cubicBezTo>
                  <a:cubicBezTo>
                    <a:pt x="16094" y="7145"/>
                    <a:pt x="16033" y="7064"/>
                    <a:pt x="15957" y="7064"/>
                  </a:cubicBezTo>
                  <a:close/>
                  <a:moveTo>
                    <a:pt x="16327" y="7064"/>
                  </a:moveTo>
                  <a:cubicBezTo>
                    <a:pt x="16250" y="7064"/>
                    <a:pt x="16188" y="7145"/>
                    <a:pt x="16188" y="7242"/>
                  </a:cubicBezTo>
                  <a:cubicBezTo>
                    <a:pt x="16188" y="7340"/>
                    <a:pt x="16250" y="7419"/>
                    <a:pt x="16327" y="7419"/>
                  </a:cubicBezTo>
                  <a:cubicBezTo>
                    <a:pt x="16403" y="7419"/>
                    <a:pt x="16464" y="7340"/>
                    <a:pt x="16464" y="7242"/>
                  </a:cubicBezTo>
                  <a:cubicBezTo>
                    <a:pt x="16464" y="7145"/>
                    <a:pt x="16403" y="7064"/>
                    <a:pt x="16327" y="7064"/>
                  </a:cubicBezTo>
                  <a:close/>
                  <a:moveTo>
                    <a:pt x="16738" y="7064"/>
                  </a:moveTo>
                  <a:cubicBezTo>
                    <a:pt x="16661" y="7064"/>
                    <a:pt x="16599" y="7145"/>
                    <a:pt x="16599" y="7242"/>
                  </a:cubicBezTo>
                  <a:cubicBezTo>
                    <a:pt x="16599" y="7340"/>
                    <a:pt x="16661" y="7419"/>
                    <a:pt x="16738" y="7419"/>
                  </a:cubicBezTo>
                  <a:cubicBezTo>
                    <a:pt x="16814" y="7419"/>
                    <a:pt x="16875" y="7340"/>
                    <a:pt x="16875" y="7242"/>
                  </a:cubicBezTo>
                  <a:cubicBezTo>
                    <a:pt x="16875" y="7145"/>
                    <a:pt x="16814" y="7064"/>
                    <a:pt x="16738" y="7064"/>
                  </a:cubicBezTo>
                  <a:close/>
                  <a:moveTo>
                    <a:pt x="17149" y="7064"/>
                  </a:moveTo>
                  <a:cubicBezTo>
                    <a:pt x="17072" y="7064"/>
                    <a:pt x="17010" y="7145"/>
                    <a:pt x="17010" y="7242"/>
                  </a:cubicBezTo>
                  <a:cubicBezTo>
                    <a:pt x="17010" y="7340"/>
                    <a:pt x="17072" y="7419"/>
                    <a:pt x="17149" y="7419"/>
                  </a:cubicBezTo>
                  <a:cubicBezTo>
                    <a:pt x="17225" y="7419"/>
                    <a:pt x="17286" y="7340"/>
                    <a:pt x="17286" y="7242"/>
                  </a:cubicBezTo>
                  <a:cubicBezTo>
                    <a:pt x="17286" y="7145"/>
                    <a:pt x="17225" y="7064"/>
                    <a:pt x="17149" y="7064"/>
                  </a:cubicBezTo>
                  <a:close/>
                  <a:moveTo>
                    <a:pt x="17518" y="7064"/>
                  </a:moveTo>
                  <a:cubicBezTo>
                    <a:pt x="17442" y="7064"/>
                    <a:pt x="17380" y="7145"/>
                    <a:pt x="17380" y="7242"/>
                  </a:cubicBezTo>
                  <a:cubicBezTo>
                    <a:pt x="17380" y="7340"/>
                    <a:pt x="17442" y="7419"/>
                    <a:pt x="17518" y="7419"/>
                  </a:cubicBezTo>
                  <a:cubicBezTo>
                    <a:pt x="17595" y="7419"/>
                    <a:pt x="17656" y="7340"/>
                    <a:pt x="17656" y="7242"/>
                  </a:cubicBezTo>
                  <a:cubicBezTo>
                    <a:pt x="17656" y="7145"/>
                    <a:pt x="17595" y="7064"/>
                    <a:pt x="17518" y="7064"/>
                  </a:cubicBezTo>
                  <a:close/>
                  <a:moveTo>
                    <a:pt x="17929" y="7064"/>
                  </a:moveTo>
                  <a:cubicBezTo>
                    <a:pt x="17853" y="7064"/>
                    <a:pt x="17791" y="7145"/>
                    <a:pt x="17791" y="7242"/>
                  </a:cubicBezTo>
                  <a:cubicBezTo>
                    <a:pt x="17791" y="7340"/>
                    <a:pt x="17853" y="7419"/>
                    <a:pt x="17929" y="7419"/>
                  </a:cubicBezTo>
                  <a:cubicBezTo>
                    <a:pt x="18005" y="7419"/>
                    <a:pt x="18067" y="7340"/>
                    <a:pt x="18067" y="7242"/>
                  </a:cubicBezTo>
                  <a:cubicBezTo>
                    <a:pt x="18067" y="7145"/>
                    <a:pt x="18005" y="7064"/>
                    <a:pt x="17929" y="7064"/>
                  </a:cubicBezTo>
                  <a:close/>
                  <a:moveTo>
                    <a:pt x="18299" y="7064"/>
                  </a:moveTo>
                  <a:cubicBezTo>
                    <a:pt x="18223" y="7064"/>
                    <a:pt x="18160" y="7145"/>
                    <a:pt x="18160" y="7242"/>
                  </a:cubicBezTo>
                  <a:cubicBezTo>
                    <a:pt x="18160" y="7340"/>
                    <a:pt x="18223" y="7419"/>
                    <a:pt x="18299" y="7419"/>
                  </a:cubicBezTo>
                  <a:cubicBezTo>
                    <a:pt x="18375" y="7419"/>
                    <a:pt x="18436" y="7340"/>
                    <a:pt x="18436" y="7242"/>
                  </a:cubicBezTo>
                  <a:cubicBezTo>
                    <a:pt x="18436" y="7145"/>
                    <a:pt x="18375" y="7064"/>
                    <a:pt x="18299" y="7064"/>
                  </a:cubicBezTo>
                  <a:close/>
                  <a:moveTo>
                    <a:pt x="1741" y="7117"/>
                  </a:moveTo>
                  <a:cubicBezTo>
                    <a:pt x="1665" y="7117"/>
                    <a:pt x="1602" y="7197"/>
                    <a:pt x="1602" y="7295"/>
                  </a:cubicBezTo>
                  <a:cubicBezTo>
                    <a:pt x="1602" y="7393"/>
                    <a:pt x="1665" y="7471"/>
                    <a:pt x="1741" y="7471"/>
                  </a:cubicBezTo>
                  <a:cubicBezTo>
                    <a:pt x="1817" y="7471"/>
                    <a:pt x="1878" y="7393"/>
                    <a:pt x="1878" y="7295"/>
                  </a:cubicBezTo>
                  <a:cubicBezTo>
                    <a:pt x="1878" y="7197"/>
                    <a:pt x="1817" y="7117"/>
                    <a:pt x="1741" y="7117"/>
                  </a:cubicBezTo>
                  <a:close/>
                  <a:moveTo>
                    <a:pt x="2111" y="7117"/>
                  </a:moveTo>
                  <a:cubicBezTo>
                    <a:pt x="2035" y="7117"/>
                    <a:pt x="1972" y="7197"/>
                    <a:pt x="1972" y="7295"/>
                  </a:cubicBezTo>
                  <a:cubicBezTo>
                    <a:pt x="1972" y="7393"/>
                    <a:pt x="2035" y="7471"/>
                    <a:pt x="2111" y="7471"/>
                  </a:cubicBezTo>
                  <a:cubicBezTo>
                    <a:pt x="2187" y="7471"/>
                    <a:pt x="2248" y="7393"/>
                    <a:pt x="2248" y="7295"/>
                  </a:cubicBezTo>
                  <a:cubicBezTo>
                    <a:pt x="2248" y="7197"/>
                    <a:pt x="2187" y="7117"/>
                    <a:pt x="2111" y="7117"/>
                  </a:cubicBezTo>
                  <a:close/>
                  <a:moveTo>
                    <a:pt x="2522" y="7117"/>
                  </a:moveTo>
                  <a:cubicBezTo>
                    <a:pt x="2445" y="7117"/>
                    <a:pt x="2383" y="7197"/>
                    <a:pt x="2383" y="7295"/>
                  </a:cubicBezTo>
                  <a:cubicBezTo>
                    <a:pt x="2383" y="7393"/>
                    <a:pt x="2445" y="7471"/>
                    <a:pt x="2522" y="7471"/>
                  </a:cubicBezTo>
                  <a:cubicBezTo>
                    <a:pt x="2598" y="7471"/>
                    <a:pt x="2659" y="7393"/>
                    <a:pt x="2659" y="7295"/>
                  </a:cubicBezTo>
                  <a:cubicBezTo>
                    <a:pt x="2659" y="7197"/>
                    <a:pt x="2598" y="7117"/>
                    <a:pt x="2522" y="7117"/>
                  </a:cubicBezTo>
                  <a:close/>
                  <a:moveTo>
                    <a:pt x="2891" y="7117"/>
                  </a:moveTo>
                  <a:cubicBezTo>
                    <a:pt x="2815" y="7117"/>
                    <a:pt x="2753" y="7197"/>
                    <a:pt x="2753" y="7295"/>
                  </a:cubicBezTo>
                  <a:cubicBezTo>
                    <a:pt x="2753" y="7393"/>
                    <a:pt x="2815" y="7471"/>
                    <a:pt x="2891" y="7471"/>
                  </a:cubicBezTo>
                  <a:cubicBezTo>
                    <a:pt x="2968" y="7471"/>
                    <a:pt x="3029" y="7393"/>
                    <a:pt x="3029" y="7295"/>
                  </a:cubicBezTo>
                  <a:cubicBezTo>
                    <a:pt x="3029" y="7197"/>
                    <a:pt x="2968" y="7117"/>
                    <a:pt x="2891" y="7117"/>
                  </a:cubicBezTo>
                  <a:close/>
                  <a:moveTo>
                    <a:pt x="3302" y="7117"/>
                  </a:moveTo>
                  <a:cubicBezTo>
                    <a:pt x="3226" y="7117"/>
                    <a:pt x="3164" y="7197"/>
                    <a:pt x="3164" y="7295"/>
                  </a:cubicBezTo>
                  <a:cubicBezTo>
                    <a:pt x="3164" y="7393"/>
                    <a:pt x="3226" y="7471"/>
                    <a:pt x="3302" y="7471"/>
                  </a:cubicBezTo>
                  <a:cubicBezTo>
                    <a:pt x="3379" y="7471"/>
                    <a:pt x="3440" y="7393"/>
                    <a:pt x="3440" y="7295"/>
                  </a:cubicBezTo>
                  <a:cubicBezTo>
                    <a:pt x="3440" y="7197"/>
                    <a:pt x="3379" y="7117"/>
                    <a:pt x="3302" y="7117"/>
                  </a:cubicBezTo>
                  <a:close/>
                  <a:moveTo>
                    <a:pt x="1741" y="7592"/>
                  </a:moveTo>
                  <a:cubicBezTo>
                    <a:pt x="1665" y="7592"/>
                    <a:pt x="1602" y="7672"/>
                    <a:pt x="1602" y="7769"/>
                  </a:cubicBezTo>
                  <a:cubicBezTo>
                    <a:pt x="1602" y="7867"/>
                    <a:pt x="1665" y="7947"/>
                    <a:pt x="1741" y="7947"/>
                  </a:cubicBezTo>
                  <a:cubicBezTo>
                    <a:pt x="1817" y="7947"/>
                    <a:pt x="1878" y="7867"/>
                    <a:pt x="1878" y="7769"/>
                  </a:cubicBezTo>
                  <a:cubicBezTo>
                    <a:pt x="1878" y="7672"/>
                    <a:pt x="1817" y="7592"/>
                    <a:pt x="1741" y="7592"/>
                  </a:cubicBezTo>
                  <a:close/>
                  <a:moveTo>
                    <a:pt x="2111" y="7592"/>
                  </a:moveTo>
                  <a:cubicBezTo>
                    <a:pt x="2035" y="7592"/>
                    <a:pt x="1972" y="7672"/>
                    <a:pt x="1972" y="7769"/>
                  </a:cubicBezTo>
                  <a:cubicBezTo>
                    <a:pt x="1972" y="7867"/>
                    <a:pt x="2035" y="7947"/>
                    <a:pt x="2111" y="7947"/>
                  </a:cubicBezTo>
                  <a:cubicBezTo>
                    <a:pt x="2187" y="7947"/>
                    <a:pt x="2248" y="7867"/>
                    <a:pt x="2248" y="7769"/>
                  </a:cubicBezTo>
                  <a:cubicBezTo>
                    <a:pt x="2248" y="7672"/>
                    <a:pt x="2187" y="7592"/>
                    <a:pt x="2111" y="7592"/>
                  </a:cubicBezTo>
                  <a:close/>
                  <a:moveTo>
                    <a:pt x="2522" y="7592"/>
                  </a:moveTo>
                  <a:cubicBezTo>
                    <a:pt x="2445" y="7592"/>
                    <a:pt x="2383" y="7672"/>
                    <a:pt x="2383" y="7769"/>
                  </a:cubicBezTo>
                  <a:cubicBezTo>
                    <a:pt x="2383" y="7867"/>
                    <a:pt x="2445" y="7947"/>
                    <a:pt x="2522" y="7947"/>
                  </a:cubicBezTo>
                  <a:cubicBezTo>
                    <a:pt x="2598" y="7947"/>
                    <a:pt x="2659" y="7867"/>
                    <a:pt x="2659" y="7769"/>
                  </a:cubicBezTo>
                  <a:cubicBezTo>
                    <a:pt x="2659" y="7672"/>
                    <a:pt x="2598" y="7592"/>
                    <a:pt x="2522" y="7592"/>
                  </a:cubicBezTo>
                  <a:close/>
                  <a:moveTo>
                    <a:pt x="2891" y="7592"/>
                  </a:moveTo>
                  <a:cubicBezTo>
                    <a:pt x="2815" y="7592"/>
                    <a:pt x="2753" y="7672"/>
                    <a:pt x="2753" y="7769"/>
                  </a:cubicBezTo>
                  <a:cubicBezTo>
                    <a:pt x="2753" y="7867"/>
                    <a:pt x="2815" y="7947"/>
                    <a:pt x="2891" y="7947"/>
                  </a:cubicBezTo>
                  <a:cubicBezTo>
                    <a:pt x="2968" y="7947"/>
                    <a:pt x="3029" y="7867"/>
                    <a:pt x="3029" y="7769"/>
                  </a:cubicBezTo>
                  <a:cubicBezTo>
                    <a:pt x="3029" y="7672"/>
                    <a:pt x="2968" y="7592"/>
                    <a:pt x="2891" y="7592"/>
                  </a:cubicBezTo>
                  <a:close/>
                  <a:moveTo>
                    <a:pt x="3302" y="7592"/>
                  </a:moveTo>
                  <a:cubicBezTo>
                    <a:pt x="3226" y="7592"/>
                    <a:pt x="3164" y="7672"/>
                    <a:pt x="3164" y="7769"/>
                  </a:cubicBezTo>
                  <a:cubicBezTo>
                    <a:pt x="3164" y="7867"/>
                    <a:pt x="3226" y="7947"/>
                    <a:pt x="3302" y="7947"/>
                  </a:cubicBezTo>
                  <a:cubicBezTo>
                    <a:pt x="3379" y="7947"/>
                    <a:pt x="3440" y="7867"/>
                    <a:pt x="3440" y="7769"/>
                  </a:cubicBezTo>
                  <a:cubicBezTo>
                    <a:pt x="3440" y="7672"/>
                    <a:pt x="3379" y="7592"/>
                    <a:pt x="3302" y="7592"/>
                  </a:cubicBezTo>
                  <a:close/>
                  <a:moveTo>
                    <a:pt x="3713" y="7592"/>
                  </a:moveTo>
                  <a:cubicBezTo>
                    <a:pt x="3637" y="7592"/>
                    <a:pt x="3575" y="7671"/>
                    <a:pt x="3575" y="7769"/>
                  </a:cubicBezTo>
                  <a:cubicBezTo>
                    <a:pt x="3575" y="7867"/>
                    <a:pt x="3637" y="7946"/>
                    <a:pt x="3713" y="7946"/>
                  </a:cubicBezTo>
                  <a:cubicBezTo>
                    <a:pt x="3790" y="7946"/>
                    <a:pt x="3851" y="7867"/>
                    <a:pt x="3851" y="7769"/>
                  </a:cubicBezTo>
                  <a:cubicBezTo>
                    <a:pt x="3851" y="7672"/>
                    <a:pt x="3790" y="7592"/>
                    <a:pt x="3713" y="7592"/>
                  </a:cubicBezTo>
                  <a:close/>
                  <a:moveTo>
                    <a:pt x="4083" y="7592"/>
                  </a:moveTo>
                  <a:cubicBezTo>
                    <a:pt x="4007" y="7592"/>
                    <a:pt x="3944" y="7671"/>
                    <a:pt x="3944" y="7769"/>
                  </a:cubicBezTo>
                  <a:cubicBezTo>
                    <a:pt x="3944" y="7867"/>
                    <a:pt x="4007" y="7946"/>
                    <a:pt x="4083" y="7946"/>
                  </a:cubicBezTo>
                  <a:cubicBezTo>
                    <a:pt x="4159" y="7946"/>
                    <a:pt x="4220" y="7867"/>
                    <a:pt x="4220" y="7769"/>
                  </a:cubicBezTo>
                  <a:cubicBezTo>
                    <a:pt x="4220" y="7672"/>
                    <a:pt x="4159" y="7592"/>
                    <a:pt x="4083" y="7592"/>
                  </a:cubicBezTo>
                  <a:close/>
                  <a:moveTo>
                    <a:pt x="4453" y="7592"/>
                  </a:moveTo>
                  <a:cubicBezTo>
                    <a:pt x="4376" y="7592"/>
                    <a:pt x="4314" y="7671"/>
                    <a:pt x="4314" y="7769"/>
                  </a:cubicBezTo>
                  <a:cubicBezTo>
                    <a:pt x="4314" y="7867"/>
                    <a:pt x="4376" y="7946"/>
                    <a:pt x="4453" y="7946"/>
                  </a:cubicBezTo>
                  <a:cubicBezTo>
                    <a:pt x="4529" y="7946"/>
                    <a:pt x="4590" y="7867"/>
                    <a:pt x="4590" y="7769"/>
                  </a:cubicBezTo>
                  <a:cubicBezTo>
                    <a:pt x="4590" y="7672"/>
                    <a:pt x="4529" y="7592"/>
                    <a:pt x="4453" y="7592"/>
                  </a:cubicBezTo>
                  <a:close/>
                  <a:moveTo>
                    <a:pt x="4864" y="7592"/>
                  </a:moveTo>
                  <a:cubicBezTo>
                    <a:pt x="4787" y="7592"/>
                    <a:pt x="4725" y="7671"/>
                    <a:pt x="4725" y="7769"/>
                  </a:cubicBezTo>
                  <a:cubicBezTo>
                    <a:pt x="4725" y="7867"/>
                    <a:pt x="4787" y="7946"/>
                    <a:pt x="4864" y="7946"/>
                  </a:cubicBezTo>
                  <a:cubicBezTo>
                    <a:pt x="4940" y="7946"/>
                    <a:pt x="5001" y="7867"/>
                    <a:pt x="5001" y="7769"/>
                  </a:cubicBezTo>
                  <a:cubicBezTo>
                    <a:pt x="5001" y="7672"/>
                    <a:pt x="4940" y="7592"/>
                    <a:pt x="4864" y="7592"/>
                  </a:cubicBezTo>
                  <a:close/>
                  <a:moveTo>
                    <a:pt x="5274" y="7592"/>
                  </a:moveTo>
                  <a:cubicBezTo>
                    <a:pt x="5198" y="7592"/>
                    <a:pt x="5136" y="7671"/>
                    <a:pt x="5136" y="7769"/>
                  </a:cubicBezTo>
                  <a:cubicBezTo>
                    <a:pt x="5136" y="7867"/>
                    <a:pt x="5198" y="7946"/>
                    <a:pt x="5274" y="7946"/>
                  </a:cubicBezTo>
                  <a:cubicBezTo>
                    <a:pt x="5351" y="7946"/>
                    <a:pt x="5412" y="7867"/>
                    <a:pt x="5412" y="7769"/>
                  </a:cubicBezTo>
                  <a:cubicBezTo>
                    <a:pt x="5412" y="7672"/>
                    <a:pt x="5351" y="7592"/>
                    <a:pt x="5274" y="7592"/>
                  </a:cubicBezTo>
                  <a:close/>
                  <a:moveTo>
                    <a:pt x="5644" y="7592"/>
                  </a:moveTo>
                  <a:cubicBezTo>
                    <a:pt x="5568" y="7592"/>
                    <a:pt x="5506" y="7671"/>
                    <a:pt x="5506" y="7769"/>
                  </a:cubicBezTo>
                  <a:cubicBezTo>
                    <a:pt x="5506" y="7867"/>
                    <a:pt x="5568" y="7946"/>
                    <a:pt x="5644" y="7946"/>
                  </a:cubicBezTo>
                  <a:cubicBezTo>
                    <a:pt x="5720" y="7946"/>
                    <a:pt x="5782" y="7867"/>
                    <a:pt x="5782" y="7769"/>
                  </a:cubicBezTo>
                  <a:cubicBezTo>
                    <a:pt x="5782" y="7672"/>
                    <a:pt x="5720" y="7592"/>
                    <a:pt x="5644" y="7592"/>
                  </a:cubicBezTo>
                  <a:close/>
                  <a:moveTo>
                    <a:pt x="6055" y="7592"/>
                  </a:moveTo>
                  <a:cubicBezTo>
                    <a:pt x="5979" y="7592"/>
                    <a:pt x="5916" y="7671"/>
                    <a:pt x="5916" y="7769"/>
                  </a:cubicBezTo>
                  <a:cubicBezTo>
                    <a:pt x="5916" y="7867"/>
                    <a:pt x="5979" y="7946"/>
                    <a:pt x="6055" y="7946"/>
                  </a:cubicBezTo>
                  <a:cubicBezTo>
                    <a:pt x="6132" y="7946"/>
                    <a:pt x="6193" y="7867"/>
                    <a:pt x="6193" y="7769"/>
                  </a:cubicBezTo>
                  <a:cubicBezTo>
                    <a:pt x="6193" y="7672"/>
                    <a:pt x="6132" y="7592"/>
                    <a:pt x="6055" y="7592"/>
                  </a:cubicBezTo>
                  <a:close/>
                  <a:moveTo>
                    <a:pt x="6425" y="7592"/>
                  </a:moveTo>
                  <a:cubicBezTo>
                    <a:pt x="6349" y="7592"/>
                    <a:pt x="6286" y="7671"/>
                    <a:pt x="6286" y="7769"/>
                  </a:cubicBezTo>
                  <a:cubicBezTo>
                    <a:pt x="6286" y="7867"/>
                    <a:pt x="6349" y="7946"/>
                    <a:pt x="6425" y="7946"/>
                  </a:cubicBezTo>
                  <a:cubicBezTo>
                    <a:pt x="6501" y="7946"/>
                    <a:pt x="6562" y="7867"/>
                    <a:pt x="6562" y="7769"/>
                  </a:cubicBezTo>
                  <a:cubicBezTo>
                    <a:pt x="6562" y="7672"/>
                    <a:pt x="6501" y="7592"/>
                    <a:pt x="6425" y="7592"/>
                  </a:cubicBezTo>
                  <a:close/>
                  <a:moveTo>
                    <a:pt x="6836" y="7592"/>
                  </a:moveTo>
                  <a:cubicBezTo>
                    <a:pt x="6759" y="7592"/>
                    <a:pt x="6697" y="7671"/>
                    <a:pt x="6697" y="7769"/>
                  </a:cubicBezTo>
                  <a:cubicBezTo>
                    <a:pt x="6697" y="7867"/>
                    <a:pt x="6759" y="7946"/>
                    <a:pt x="6836" y="7946"/>
                  </a:cubicBezTo>
                  <a:cubicBezTo>
                    <a:pt x="6912" y="7946"/>
                    <a:pt x="6973" y="7867"/>
                    <a:pt x="6973" y="7769"/>
                  </a:cubicBezTo>
                  <a:cubicBezTo>
                    <a:pt x="6973" y="7672"/>
                    <a:pt x="6912" y="7592"/>
                    <a:pt x="6836" y="7592"/>
                  </a:cubicBezTo>
                  <a:close/>
                  <a:moveTo>
                    <a:pt x="7247" y="7592"/>
                  </a:moveTo>
                  <a:cubicBezTo>
                    <a:pt x="7170" y="7592"/>
                    <a:pt x="7108" y="7671"/>
                    <a:pt x="7108" y="7769"/>
                  </a:cubicBezTo>
                  <a:cubicBezTo>
                    <a:pt x="7108" y="7867"/>
                    <a:pt x="7170" y="7946"/>
                    <a:pt x="7247" y="7946"/>
                  </a:cubicBezTo>
                  <a:cubicBezTo>
                    <a:pt x="7323" y="7946"/>
                    <a:pt x="7384" y="7867"/>
                    <a:pt x="7384" y="7769"/>
                  </a:cubicBezTo>
                  <a:cubicBezTo>
                    <a:pt x="7384" y="7672"/>
                    <a:pt x="7323" y="7592"/>
                    <a:pt x="7247" y="7592"/>
                  </a:cubicBezTo>
                  <a:close/>
                  <a:moveTo>
                    <a:pt x="7616" y="7592"/>
                  </a:moveTo>
                  <a:cubicBezTo>
                    <a:pt x="7540" y="7592"/>
                    <a:pt x="7478" y="7671"/>
                    <a:pt x="7478" y="7769"/>
                  </a:cubicBezTo>
                  <a:cubicBezTo>
                    <a:pt x="7478" y="7867"/>
                    <a:pt x="7540" y="7946"/>
                    <a:pt x="7616" y="7946"/>
                  </a:cubicBezTo>
                  <a:cubicBezTo>
                    <a:pt x="7693" y="7946"/>
                    <a:pt x="7754" y="7867"/>
                    <a:pt x="7754" y="7769"/>
                  </a:cubicBezTo>
                  <a:cubicBezTo>
                    <a:pt x="7754" y="7672"/>
                    <a:pt x="7693" y="7592"/>
                    <a:pt x="7616" y="7592"/>
                  </a:cubicBezTo>
                  <a:close/>
                  <a:moveTo>
                    <a:pt x="8027" y="7592"/>
                  </a:moveTo>
                  <a:cubicBezTo>
                    <a:pt x="7951" y="7592"/>
                    <a:pt x="7889" y="7671"/>
                    <a:pt x="7889" y="7769"/>
                  </a:cubicBezTo>
                  <a:cubicBezTo>
                    <a:pt x="7889" y="7867"/>
                    <a:pt x="7951" y="7946"/>
                    <a:pt x="8027" y="7946"/>
                  </a:cubicBezTo>
                  <a:cubicBezTo>
                    <a:pt x="8104" y="7946"/>
                    <a:pt x="8165" y="7867"/>
                    <a:pt x="8165" y="7769"/>
                  </a:cubicBezTo>
                  <a:cubicBezTo>
                    <a:pt x="8165" y="7672"/>
                    <a:pt x="8104" y="7592"/>
                    <a:pt x="8027" y="7592"/>
                  </a:cubicBezTo>
                  <a:close/>
                  <a:moveTo>
                    <a:pt x="8438" y="7592"/>
                  </a:moveTo>
                  <a:cubicBezTo>
                    <a:pt x="8362" y="7592"/>
                    <a:pt x="8299" y="7671"/>
                    <a:pt x="8299" y="7769"/>
                  </a:cubicBezTo>
                  <a:cubicBezTo>
                    <a:pt x="8299" y="7867"/>
                    <a:pt x="8362" y="7946"/>
                    <a:pt x="8438" y="7946"/>
                  </a:cubicBezTo>
                  <a:cubicBezTo>
                    <a:pt x="8515" y="7946"/>
                    <a:pt x="8576" y="7867"/>
                    <a:pt x="8576" y="7769"/>
                  </a:cubicBezTo>
                  <a:cubicBezTo>
                    <a:pt x="8576" y="7672"/>
                    <a:pt x="8515" y="7592"/>
                    <a:pt x="8438" y="7592"/>
                  </a:cubicBezTo>
                  <a:close/>
                  <a:moveTo>
                    <a:pt x="8808" y="7592"/>
                  </a:moveTo>
                  <a:cubicBezTo>
                    <a:pt x="8732" y="7592"/>
                    <a:pt x="8669" y="7671"/>
                    <a:pt x="8669" y="7769"/>
                  </a:cubicBezTo>
                  <a:cubicBezTo>
                    <a:pt x="8669" y="7867"/>
                    <a:pt x="8732" y="7946"/>
                    <a:pt x="8808" y="7946"/>
                  </a:cubicBezTo>
                  <a:cubicBezTo>
                    <a:pt x="8884" y="7946"/>
                    <a:pt x="8945" y="7867"/>
                    <a:pt x="8945" y="7769"/>
                  </a:cubicBezTo>
                  <a:cubicBezTo>
                    <a:pt x="8945" y="7672"/>
                    <a:pt x="8884" y="7592"/>
                    <a:pt x="8808" y="7592"/>
                  </a:cubicBezTo>
                  <a:close/>
                  <a:moveTo>
                    <a:pt x="9219" y="7592"/>
                  </a:moveTo>
                  <a:cubicBezTo>
                    <a:pt x="9142" y="7592"/>
                    <a:pt x="9080" y="7671"/>
                    <a:pt x="9080" y="7769"/>
                  </a:cubicBezTo>
                  <a:cubicBezTo>
                    <a:pt x="9080" y="7867"/>
                    <a:pt x="9142" y="7946"/>
                    <a:pt x="9219" y="7946"/>
                  </a:cubicBezTo>
                  <a:cubicBezTo>
                    <a:pt x="9295" y="7946"/>
                    <a:pt x="9356" y="7867"/>
                    <a:pt x="9356" y="7769"/>
                  </a:cubicBezTo>
                  <a:cubicBezTo>
                    <a:pt x="9356" y="7672"/>
                    <a:pt x="9295" y="7592"/>
                    <a:pt x="9219" y="7592"/>
                  </a:cubicBezTo>
                  <a:close/>
                  <a:moveTo>
                    <a:pt x="9589" y="7592"/>
                  </a:moveTo>
                  <a:cubicBezTo>
                    <a:pt x="9512" y="7592"/>
                    <a:pt x="9450" y="7671"/>
                    <a:pt x="9450" y="7769"/>
                  </a:cubicBezTo>
                  <a:cubicBezTo>
                    <a:pt x="9450" y="7867"/>
                    <a:pt x="9512" y="7946"/>
                    <a:pt x="9589" y="7946"/>
                  </a:cubicBezTo>
                  <a:cubicBezTo>
                    <a:pt x="9665" y="7946"/>
                    <a:pt x="9726" y="7867"/>
                    <a:pt x="9726" y="7769"/>
                  </a:cubicBezTo>
                  <a:cubicBezTo>
                    <a:pt x="9726" y="7672"/>
                    <a:pt x="9665" y="7592"/>
                    <a:pt x="9589" y="7592"/>
                  </a:cubicBezTo>
                  <a:close/>
                  <a:moveTo>
                    <a:pt x="9999" y="7592"/>
                  </a:moveTo>
                  <a:cubicBezTo>
                    <a:pt x="9923" y="7592"/>
                    <a:pt x="9861" y="7671"/>
                    <a:pt x="9861" y="7769"/>
                  </a:cubicBezTo>
                  <a:cubicBezTo>
                    <a:pt x="9861" y="7867"/>
                    <a:pt x="9923" y="7946"/>
                    <a:pt x="9999" y="7946"/>
                  </a:cubicBezTo>
                  <a:cubicBezTo>
                    <a:pt x="10076" y="7946"/>
                    <a:pt x="10137" y="7867"/>
                    <a:pt x="10137" y="7769"/>
                  </a:cubicBezTo>
                  <a:cubicBezTo>
                    <a:pt x="10137" y="7672"/>
                    <a:pt x="10076" y="7592"/>
                    <a:pt x="9999" y="7592"/>
                  </a:cubicBezTo>
                  <a:close/>
                  <a:moveTo>
                    <a:pt x="10410" y="7592"/>
                  </a:moveTo>
                  <a:cubicBezTo>
                    <a:pt x="10334" y="7592"/>
                    <a:pt x="10272" y="7671"/>
                    <a:pt x="10272" y="7769"/>
                  </a:cubicBezTo>
                  <a:cubicBezTo>
                    <a:pt x="10272" y="7867"/>
                    <a:pt x="10334" y="7946"/>
                    <a:pt x="10410" y="7946"/>
                  </a:cubicBezTo>
                  <a:cubicBezTo>
                    <a:pt x="10487" y="7946"/>
                    <a:pt x="10548" y="7867"/>
                    <a:pt x="10548" y="7769"/>
                  </a:cubicBezTo>
                  <a:cubicBezTo>
                    <a:pt x="10548" y="7672"/>
                    <a:pt x="10487" y="7592"/>
                    <a:pt x="10410" y="7592"/>
                  </a:cubicBezTo>
                  <a:close/>
                  <a:moveTo>
                    <a:pt x="10780" y="7592"/>
                  </a:moveTo>
                  <a:cubicBezTo>
                    <a:pt x="10704" y="7592"/>
                    <a:pt x="10641" y="7671"/>
                    <a:pt x="10641" y="7769"/>
                  </a:cubicBezTo>
                  <a:cubicBezTo>
                    <a:pt x="10641" y="7867"/>
                    <a:pt x="10704" y="7946"/>
                    <a:pt x="10780" y="7946"/>
                  </a:cubicBezTo>
                  <a:cubicBezTo>
                    <a:pt x="10856" y="7946"/>
                    <a:pt x="10917" y="7867"/>
                    <a:pt x="10917" y="7769"/>
                  </a:cubicBezTo>
                  <a:cubicBezTo>
                    <a:pt x="10917" y="7672"/>
                    <a:pt x="10856" y="7592"/>
                    <a:pt x="10780" y="7592"/>
                  </a:cubicBezTo>
                  <a:close/>
                  <a:moveTo>
                    <a:pt x="11191" y="7592"/>
                  </a:moveTo>
                  <a:cubicBezTo>
                    <a:pt x="11115" y="7592"/>
                    <a:pt x="11052" y="7671"/>
                    <a:pt x="11052" y="7769"/>
                  </a:cubicBezTo>
                  <a:cubicBezTo>
                    <a:pt x="11052" y="7867"/>
                    <a:pt x="11115" y="7946"/>
                    <a:pt x="11191" y="7946"/>
                  </a:cubicBezTo>
                  <a:cubicBezTo>
                    <a:pt x="11267" y="7946"/>
                    <a:pt x="11328" y="7867"/>
                    <a:pt x="11328" y="7769"/>
                  </a:cubicBezTo>
                  <a:cubicBezTo>
                    <a:pt x="11328" y="7672"/>
                    <a:pt x="11267" y="7592"/>
                    <a:pt x="11191" y="7592"/>
                  </a:cubicBezTo>
                  <a:close/>
                  <a:moveTo>
                    <a:pt x="11602" y="7592"/>
                  </a:moveTo>
                  <a:cubicBezTo>
                    <a:pt x="11526" y="7592"/>
                    <a:pt x="11463" y="7671"/>
                    <a:pt x="11463" y="7769"/>
                  </a:cubicBezTo>
                  <a:cubicBezTo>
                    <a:pt x="11463" y="7867"/>
                    <a:pt x="11526" y="7946"/>
                    <a:pt x="11602" y="7946"/>
                  </a:cubicBezTo>
                  <a:cubicBezTo>
                    <a:pt x="11678" y="7946"/>
                    <a:pt x="11739" y="7867"/>
                    <a:pt x="11739" y="7769"/>
                  </a:cubicBezTo>
                  <a:cubicBezTo>
                    <a:pt x="11739" y="7672"/>
                    <a:pt x="11678" y="7592"/>
                    <a:pt x="11602" y="7592"/>
                  </a:cubicBezTo>
                  <a:close/>
                  <a:moveTo>
                    <a:pt x="11972" y="7592"/>
                  </a:moveTo>
                  <a:cubicBezTo>
                    <a:pt x="11895" y="7592"/>
                    <a:pt x="11833" y="7671"/>
                    <a:pt x="11833" y="7769"/>
                  </a:cubicBezTo>
                  <a:cubicBezTo>
                    <a:pt x="11833" y="7867"/>
                    <a:pt x="11895" y="7946"/>
                    <a:pt x="11972" y="7946"/>
                  </a:cubicBezTo>
                  <a:cubicBezTo>
                    <a:pt x="12048" y="7946"/>
                    <a:pt x="12109" y="7867"/>
                    <a:pt x="12109" y="7769"/>
                  </a:cubicBezTo>
                  <a:cubicBezTo>
                    <a:pt x="12109" y="7672"/>
                    <a:pt x="12048" y="7592"/>
                    <a:pt x="11972" y="7592"/>
                  </a:cubicBezTo>
                  <a:close/>
                  <a:moveTo>
                    <a:pt x="12382" y="7592"/>
                  </a:moveTo>
                  <a:cubicBezTo>
                    <a:pt x="12306" y="7592"/>
                    <a:pt x="12244" y="7671"/>
                    <a:pt x="12244" y="7769"/>
                  </a:cubicBezTo>
                  <a:cubicBezTo>
                    <a:pt x="12244" y="7867"/>
                    <a:pt x="12306" y="7946"/>
                    <a:pt x="12382" y="7946"/>
                  </a:cubicBezTo>
                  <a:cubicBezTo>
                    <a:pt x="12459" y="7946"/>
                    <a:pt x="12520" y="7867"/>
                    <a:pt x="12520" y="7769"/>
                  </a:cubicBezTo>
                  <a:cubicBezTo>
                    <a:pt x="12520" y="7672"/>
                    <a:pt x="12459" y="7592"/>
                    <a:pt x="12382" y="7592"/>
                  </a:cubicBezTo>
                  <a:close/>
                  <a:moveTo>
                    <a:pt x="12752" y="7592"/>
                  </a:moveTo>
                  <a:cubicBezTo>
                    <a:pt x="12676" y="7592"/>
                    <a:pt x="12614" y="7672"/>
                    <a:pt x="12614" y="7769"/>
                  </a:cubicBezTo>
                  <a:cubicBezTo>
                    <a:pt x="12614" y="7867"/>
                    <a:pt x="12676" y="7946"/>
                    <a:pt x="12752" y="7946"/>
                  </a:cubicBezTo>
                  <a:cubicBezTo>
                    <a:pt x="12829" y="7946"/>
                    <a:pt x="12890" y="7867"/>
                    <a:pt x="12890" y="7769"/>
                  </a:cubicBezTo>
                  <a:cubicBezTo>
                    <a:pt x="12890" y="7672"/>
                    <a:pt x="12829" y="7592"/>
                    <a:pt x="12752" y="7592"/>
                  </a:cubicBezTo>
                  <a:close/>
                  <a:moveTo>
                    <a:pt x="13163" y="7592"/>
                  </a:moveTo>
                  <a:cubicBezTo>
                    <a:pt x="13087" y="7592"/>
                    <a:pt x="13024" y="7672"/>
                    <a:pt x="13024" y="7769"/>
                  </a:cubicBezTo>
                  <a:cubicBezTo>
                    <a:pt x="13024" y="7867"/>
                    <a:pt x="13087" y="7946"/>
                    <a:pt x="13163" y="7946"/>
                  </a:cubicBezTo>
                  <a:cubicBezTo>
                    <a:pt x="13240" y="7946"/>
                    <a:pt x="13301" y="7867"/>
                    <a:pt x="13301" y="7769"/>
                  </a:cubicBezTo>
                  <a:cubicBezTo>
                    <a:pt x="13301" y="7672"/>
                    <a:pt x="13240" y="7592"/>
                    <a:pt x="13163" y="7592"/>
                  </a:cubicBezTo>
                  <a:close/>
                  <a:moveTo>
                    <a:pt x="13574" y="7592"/>
                  </a:moveTo>
                  <a:cubicBezTo>
                    <a:pt x="13498" y="7592"/>
                    <a:pt x="13435" y="7672"/>
                    <a:pt x="13435" y="7769"/>
                  </a:cubicBezTo>
                  <a:cubicBezTo>
                    <a:pt x="13435" y="7867"/>
                    <a:pt x="13498" y="7946"/>
                    <a:pt x="13574" y="7946"/>
                  </a:cubicBezTo>
                  <a:cubicBezTo>
                    <a:pt x="13650" y="7946"/>
                    <a:pt x="13711" y="7867"/>
                    <a:pt x="13711" y="7769"/>
                  </a:cubicBezTo>
                  <a:cubicBezTo>
                    <a:pt x="13711" y="7672"/>
                    <a:pt x="13650" y="7592"/>
                    <a:pt x="13574" y="7592"/>
                  </a:cubicBezTo>
                  <a:close/>
                  <a:moveTo>
                    <a:pt x="13985" y="7592"/>
                  </a:moveTo>
                  <a:cubicBezTo>
                    <a:pt x="13908" y="7592"/>
                    <a:pt x="13846" y="7672"/>
                    <a:pt x="13846" y="7769"/>
                  </a:cubicBezTo>
                  <a:cubicBezTo>
                    <a:pt x="13846" y="7867"/>
                    <a:pt x="13908" y="7946"/>
                    <a:pt x="13985" y="7946"/>
                  </a:cubicBezTo>
                  <a:cubicBezTo>
                    <a:pt x="14061" y="7946"/>
                    <a:pt x="14122" y="7867"/>
                    <a:pt x="14122" y="7769"/>
                  </a:cubicBezTo>
                  <a:cubicBezTo>
                    <a:pt x="14122" y="7672"/>
                    <a:pt x="14061" y="7592"/>
                    <a:pt x="13985" y="7592"/>
                  </a:cubicBezTo>
                  <a:close/>
                  <a:moveTo>
                    <a:pt x="14355" y="7592"/>
                  </a:moveTo>
                  <a:cubicBezTo>
                    <a:pt x="14278" y="7592"/>
                    <a:pt x="14216" y="7672"/>
                    <a:pt x="14216" y="7769"/>
                  </a:cubicBezTo>
                  <a:cubicBezTo>
                    <a:pt x="14216" y="7867"/>
                    <a:pt x="14278" y="7946"/>
                    <a:pt x="14355" y="7946"/>
                  </a:cubicBezTo>
                  <a:cubicBezTo>
                    <a:pt x="14431" y="7946"/>
                    <a:pt x="14492" y="7867"/>
                    <a:pt x="14492" y="7769"/>
                  </a:cubicBezTo>
                  <a:cubicBezTo>
                    <a:pt x="14492" y="7672"/>
                    <a:pt x="14431" y="7592"/>
                    <a:pt x="14355" y="7592"/>
                  </a:cubicBezTo>
                  <a:close/>
                  <a:moveTo>
                    <a:pt x="14765" y="7592"/>
                  </a:moveTo>
                  <a:cubicBezTo>
                    <a:pt x="14689" y="7592"/>
                    <a:pt x="14627" y="7672"/>
                    <a:pt x="14627" y="7769"/>
                  </a:cubicBezTo>
                  <a:cubicBezTo>
                    <a:pt x="14627" y="7867"/>
                    <a:pt x="14689" y="7946"/>
                    <a:pt x="14765" y="7946"/>
                  </a:cubicBezTo>
                  <a:cubicBezTo>
                    <a:pt x="14842" y="7946"/>
                    <a:pt x="14903" y="7867"/>
                    <a:pt x="14903" y="7769"/>
                  </a:cubicBezTo>
                  <a:cubicBezTo>
                    <a:pt x="14903" y="7672"/>
                    <a:pt x="14842" y="7592"/>
                    <a:pt x="14765" y="7592"/>
                  </a:cubicBezTo>
                  <a:close/>
                  <a:moveTo>
                    <a:pt x="15135" y="7592"/>
                  </a:moveTo>
                  <a:cubicBezTo>
                    <a:pt x="15059" y="7592"/>
                    <a:pt x="14997" y="7672"/>
                    <a:pt x="14997" y="7769"/>
                  </a:cubicBezTo>
                  <a:cubicBezTo>
                    <a:pt x="14997" y="7867"/>
                    <a:pt x="15059" y="7946"/>
                    <a:pt x="15135" y="7946"/>
                  </a:cubicBezTo>
                  <a:cubicBezTo>
                    <a:pt x="15212" y="7946"/>
                    <a:pt x="15273" y="7867"/>
                    <a:pt x="15273" y="7769"/>
                  </a:cubicBezTo>
                  <a:cubicBezTo>
                    <a:pt x="15273" y="7672"/>
                    <a:pt x="15212" y="7592"/>
                    <a:pt x="15135" y="7592"/>
                  </a:cubicBezTo>
                  <a:close/>
                  <a:moveTo>
                    <a:pt x="15546" y="7592"/>
                  </a:moveTo>
                  <a:cubicBezTo>
                    <a:pt x="15470" y="7592"/>
                    <a:pt x="15407" y="7672"/>
                    <a:pt x="15407" y="7769"/>
                  </a:cubicBezTo>
                  <a:cubicBezTo>
                    <a:pt x="15407" y="7867"/>
                    <a:pt x="15470" y="7946"/>
                    <a:pt x="15546" y="7946"/>
                  </a:cubicBezTo>
                  <a:cubicBezTo>
                    <a:pt x="15623" y="7946"/>
                    <a:pt x="15684" y="7867"/>
                    <a:pt x="15684" y="7769"/>
                  </a:cubicBezTo>
                  <a:cubicBezTo>
                    <a:pt x="15684" y="7672"/>
                    <a:pt x="15623" y="7592"/>
                    <a:pt x="15546" y="7592"/>
                  </a:cubicBezTo>
                  <a:close/>
                  <a:moveTo>
                    <a:pt x="15957" y="7592"/>
                  </a:moveTo>
                  <a:cubicBezTo>
                    <a:pt x="15881" y="7592"/>
                    <a:pt x="15818" y="7672"/>
                    <a:pt x="15818" y="7769"/>
                  </a:cubicBezTo>
                  <a:cubicBezTo>
                    <a:pt x="15818" y="7867"/>
                    <a:pt x="15881" y="7946"/>
                    <a:pt x="15957" y="7946"/>
                  </a:cubicBezTo>
                  <a:cubicBezTo>
                    <a:pt x="16033" y="7946"/>
                    <a:pt x="16094" y="7867"/>
                    <a:pt x="16094" y="7769"/>
                  </a:cubicBezTo>
                  <a:cubicBezTo>
                    <a:pt x="16094" y="7672"/>
                    <a:pt x="16033" y="7592"/>
                    <a:pt x="15957" y="7592"/>
                  </a:cubicBezTo>
                  <a:close/>
                  <a:moveTo>
                    <a:pt x="16327" y="7592"/>
                  </a:moveTo>
                  <a:cubicBezTo>
                    <a:pt x="16250" y="7592"/>
                    <a:pt x="16188" y="7672"/>
                    <a:pt x="16188" y="7769"/>
                  </a:cubicBezTo>
                  <a:cubicBezTo>
                    <a:pt x="16188" y="7867"/>
                    <a:pt x="16250" y="7946"/>
                    <a:pt x="16327" y="7946"/>
                  </a:cubicBezTo>
                  <a:cubicBezTo>
                    <a:pt x="16403" y="7946"/>
                    <a:pt x="16464" y="7867"/>
                    <a:pt x="16464" y="7769"/>
                  </a:cubicBezTo>
                  <a:cubicBezTo>
                    <a:pt x="16464" y="7672"/>
                    <a:pt x="16403" y="7592"/>
                    <a:pt x="16327" y="7592"/>
                  </a:cubicBezTo>
                  <a:close/>
                  <a:moveTo>
                    <a:pt x="16738" y="7592"/>
                  </a:moveTo>
                  <a:cubicBezTo>
                    <a:pt x="16661" y="7592"/>
                    <a:pt x="16599" y="7672"/>
                    <a:pt x="16599" y="7769"/>
                  </a:cubicBezTo>
                  <a:cubicBezTo>
                    <a:pt x="16599" y="7867"/>
                    <a:pt x="16661" y="7946"/>
                    <a:pt x="16738" y="7946"/>
                  </a:cubicBezTo>
                  <a:cubicBezTo>
                    <a:pt x="16814" y="7946"/>
                    <a:pt x="16875" y="7867"/>
                    <a:pt x="16875" y="7769"/>
                  </a:cubicBezTo>
                  <a:cubicBezTo>
                    <a:pt x="16875" y="7672"/>
                    <a:pt x="16814" y="7592"/>
                    <a:pt x="16738" y="7592"/>
                  </a:cubicBezTo>
                  <a:close/>
                  <a:moveTo>
                    <a:pt x="17149" y="7592"/>
                  </a:moveTo>
                  <a:cubicBezTo>
                    <a:pt x="17072" y="7592"/>
                    <a:pt x="17010" y="7672"/>
                    <a:pt x="17010" y="7769"/>
                  </a:cubicBezTo>
                  <a:cubicBezTo>
                    <a:pt x="17010" y="7867"/>
                    <a:pt x="17072" y="7946"/>
                    <a:pt x="17149" y="7946"/>
                  </a:cubicBezTo>
                  <a:cubicBezTo>
                    <a:pt x="17225" y="7946"/>
                    <a:pt x="17286" y="7867"/>
                    <a:pt x="17286" y="7769"/>
                  </a:cubicBezTo>
                  <a:cubicBezTo>
                    <a:pt x="17286" y="7672"/>
                    <a:pt x="17225" y="7592"/>
                    <a:pt x="17149" y="7592"/>
                  </a:cubicBezTo>
                  <a:close/>
                  <a:moveTo>
                    <a:pt x="17518" y="7592"/>
                  </a:moveTo>
                  <a:cubicBezTo>
                    <a:pt x="17442" y="7592"/>
                    <a:pt x="17380" y="7672"/>
                    <a:pt x="17380" y="7769"/>
                  </a:cubicBezTo>
                  <a:cubicBezTo>
                    <a:pt x="17380" y="7867"/>
                    <a:pt x="17442" y="7946"/>
                    <a:pt x="17518" y="7946"/>
                  </a:cubicBezTo>
                  <a:cubicBezTo>
                    <a:pt x="17595" y="7946"/>
                    <a:pt x="17656" y="7867"/>
                    <a:pt x="17656" y="7769"/>
                  </a:cubicBezTo>
                  <a:cubicBezTo>
                    <a:pt x="17656" y="7672"/>
                    <a:pt x="17595" y="7592"/>
                    <a:pt x="17518" y="7592"/>
                  </a:cubicBezTo>
                  <a:close/>
                  <a:moveTo>
                    <a:pt x="2111" y="8119"/>
                  </a:moveTo>
                  <a:cubicBezTo>
                    <a:pt x="2035" y="8119"/>
                    <a:pt x="1972" y="8199"/>
                    <a:pt x="1972" y="8297"/>
                  </a:cubicBezTo>
                  <a:cubicBezTo>
                    <a:pt x="1972" y="8395"/>
                    <a:pt x="2035" y="8473"/>
                    <a:pt x="2111" y="8473"/>
                  </a:cubicBezTo>
                  <a:cubicBezTo>
                    <a:pt x="2187" y="8473"/>
                    <a:pt x="2248" y="8395"/>
                    <a:pt x="2248" y="8297"/>
                  </a:cubicBezTo>
                  <a:cubicBezTo>
                    <a:pt x="2248" y="8199"/>
                    <a:pt x="2187" y="8119"/>
                    <a:pt x="2111" y="8119"/>
                  </a:cubicBezTo>
                  <a:close/>
                  <a:moveTo>
                    <a:pt x="2522" y="8119"/>
                  </a:moveTo>
                  <a:cubicBezTo>
                    <a:pt x="2445" y="8119"/>
                    <a:pt x="2383" y="8199"/>
                    <a:pt x="2383" y="8297"/>
                  </a:cubicBezTo>
                  <a:cubicBezTo>
                    <a:pt x="2383" y="8395"/>
                    <a:pt x="2445" y="8473"/>
                    <a:pt x="2522" y="8473"/>
                  </a:cubicBezTo>
                  <a:cubicBezTo>
                    <a:pt x="2598" y="8473"/>
                    <a:pt x="2659" y="8395"/>
                    <a:pt x="2659" y="8297"/>
                  </a:cubicBezTo>
                  <a:cubicBezTo>
                    <a:pt x="2659" y="8199"/>
                    <a:pt x="2598" y="8119"/>
                    <a:pt x="2522" y="8119"/>
                  </a:cubicBezTo>
                  <a:close/>
                  <a:moveTo>
                    <a:pt x="2891" y="8119"/>
                  </a:moveTo>
                  <a:cubicBezTo>
                    <a:pt x="2815" y="8119"/>
                    <a:pt x="2753" y="8199"/>
                    <a:pt x="2753" y="8297"/>
                  </a:cubicBezTo>
                  <a:cubicBezTo>
                    <a:pt x="2753" y="8395"/>
                    <a:pt x="2815" y="8473"/>
                    <a:pt x="2891" y="8473"/>
                  </a:cubicBezTo>
                  <a:cubicBezTo>
                    <a:pt x="2968" y="8473"/>
                    <a:pt x="3029" y="8395"/>
                    <a:pt x="3029" y="8297"/>
                  </a:cubicBezTo>
                  <a:cubicBezTo>
                    <a:pt x="3029" y="8199"/>
                    <a:pt x="2968" y="8119"/>
                    <a:pt x="2891" y="8119"/>
                  </a:cubicBezTo>
                  <a:close/>
                  <a:moveTo>
                    <a:pt x="3302" y="8119"/>
                  </a:moveTo>
                  <a:cubicBezTo>
                    <a:pt x="3226" y="8119"/>
                    <a:pt x="3164" y="8199"/>
                    <a:pt x="3164" y="8297"/>
                  </a:cubicBezTo>
                  <a:cubicBezTo>
                    <a:pt x="3164" y="8395"/>
                    <a:pt x="3226" y="8473"/>
                    <a:pt x="3302" y="8473"/>
                  </a:cubicBezTo>
                  <a:cubicBezTo>
                    <a:pt x="3379" y="8473"/>
                    <a:pt x="3440" y="8395"/>
                    <a:pt x="3440" y="8297"/>
                  </a:cubicBezTo>
                  <a:cubicBezTo>
                    <a:pt x="3440" y="8199"/>
                    <a:pt x="3379" y="8119"/>
                    <a:pt x="3302" y="8119"/>
                  </a:cubicBezTo>
                  <a:close/>
                  <a:moveTo>
                    <a:pt x="3713" y="8119"/>
                  </a:moveTo>
                  <a:cubicBezTo>
                    <a:pt x="3637" y="8119"/>
                    <a:pt x="3575" y="8199"/>
                    <a:pt x="3575" y="8297"/>
                  </a:cubicBezTo>
                  <a:cubicBezTo>
                    <a:pt x="3575" y="8395"/>
                    <a:pt x="3637" y="8473"/>
                    <a:pt x="3713" y="8473"/>
                  </a:cubicBezTo>
                  <a:cubicBezTo>
                    <a:pt x="3790" y="8473"/>
                    <a:pt x="3851" y="8395"/>
                    <a:pt x="3851" y="8297"/>
                  </a:cubicBezTo>
                  <a:cubicBezTo>
                    <a:pt x="3851" y="8199"/>
                    <a:pt x="3790" y="8119"/>
                    <a:pt x="3713" y="8119"/>
                  </a:cubicBezTo>
                  <a:close/>
                  <a:moveTo>
                    <a:pt x="4083" y="8119"/>
                  </a:moveTo>
                  <a:cubicBezTo>
                    <a:pt x="4007" y="8119"/>
                    <a:pt x="3944" y="8199"/>
                    <a:pt x="3944" y="8297"/>
                  </a:cubicBezTo>
                  <a:cubicBezTo>
                    <a:pt x="3944" y="8395"/>
                    <a:pt x="4007" y="8473"/>
                    <a:pt x="4083" y="8473"/>
                  </a:cubicBezTo>
                  <a:cubicBezTo>
                    <a:pt x="4159" y="8473"/>
                    <a:pt x="4220" y="8395"/>
                    <a:pt x="4220" y="8297"/>
                  </a:cubicBezTo>
                  <a:cubicBezTo>
                    <a:pt x="4220" y="8199"/>
                    <a:pt x="4159" y="8119"/>
                    <a:pt x="4083" y="8119"/>
                  </a:cubicBezTo>
                  <a:close/>
                  <a:moveTo>
                    <a:pt x="4453" y="8119"/>
                  </a:moveTo>
                  <a:cubicBezTo>
                    <a:pt x="4376" y="8119"/>
                    <a:pt x="4314" y="8199"/>
                    <a:pt x="4314" y="8297"/>
                  </a:cubicBezTo>
                  <a:cubicBezTo>
                    <a:pt x="4314" y="8395"/>
                    <a:pt x="4376" y="8473"/>
                    <a:pt x="4453" y="8473"/>
                  </a:cubicBezTo>
                  <a:cubicBezTo>
                    <a:pt x="4529" y="8473"/>
                    <a:pt x="4590" y="8395"/>
                    <a:pt x="4590" y="8297"/>
                  </a:cubicBezTo>
                  <a:cubicBezTo>
                    <a:pt x="4590" y="8199"/>
                    <a:pt x="4529" y="8119"/>
                    <a:pt x="4453" y="8119"/>
                  </a:cubicBezTo>
                  <a:close/>
                  <a:moveTo>
                    <a:pt x="4864" y="8119"/>
                  </a:moveTo>
                  <a:cubicBezTo>
                    <a:pt x="4787" y="8119"/>
                    <a:pt x="4725" y="8199"/>
                    <a:pt x="4725" y="8297"/>
                  </a:cubicBezTo>
                  <a:cubicBezTo>
                    <a:pt x="4725" y="8395"/>
                    <a:pt x="4787" y="8473"/>
                    <a:pt x="4864" y="8473"/>
                  </a:cubicBezTo>
                  <a:cubicBezTo>
                    <a:pt x="4940" y="8473"/>
                    <a:pt x="5001" y="8395"/>
                    <a:pt x="5001" y="8297"/>
                  </a:cubicBezTo>
                  <a:cubicBezTo>
                    <a:pt x="5001" y="8199"/>
                    <a:pt x="4940" y="8119"/>
                    <a:pt x="4864" y="8119"/>
                  </a:cubicBezTo>
                  <a:close/>
                  <a:moveTo>
                    <a:pt x="5274" y="8119"/>
                  </a:moveTo>
                  <a:cubicBezTo>
                    <a:pt x="5198" y="8119"/>
                    <a:pt x="5136" y="8199"/>
                    <a:pt x="5136" y="8297"/>
                  </a:cubicBezTo>
                  <a:cubicBezTo>
                    <a:pt x="5136" y="8395"/>
                    <a:pt x="5198" y="8473"/>
                    <a:pt x="5274" y="8473"/>
                  </a:cubicBezTo>
                  <a:cubicBezTo>
                    <a:pt x="5351" y="8473"/>
                    <a:pt x="5412" y="8395"/>
                    <a:pt x="5412" y="8297"/>
                  </a:cubicBezTo>
                  <a:cubicBezTo>
                    <a:pt x="5412" y="8199"/>
                    <a:pt x="5351" y="8119"/>
                    <a:pt x="5274" y="8119"/>
                  </a:cubicBezTo>
                  <a:close/>
                  <a:moveTo>
                    <a:pt x="5644" y="8119"/>
                  </a:moveTo>
                  <a:cubicBezTo>
                    <a:pt x="5568" y="8119"/>
                    <a:pt x="5506" y="8199"/>
                    <a:pt x="5506" y="8297"/>
                  </a:cubicBezTo>
                  <a:cubicBezTo>
                    <a:pt x="5506" y="8395"/>
                    <a:pt x="5568" y="8473"/>
                    <a:pt x="5644" y="8473"/>
                  </a:cubicBezTo>
                  <a:cubicBezTo>
                    <a:pt x="5720" y="8473"/>
                    <a:pt x="5782" y="8395"/>
                    <a:pt x="5782" y="8297"/>
                  </a:cubicBezTo>
                  <a:cubicBezTo>
                    <a:pt x="5782" y="8199"/>
                    <a:pt x="5720" y="8119"/>
                    <a:pt x="5644" y="8119"/>
                  </a:cubicBezTo>
                  <a:close/>
                  <a:moveTo>
                    <a:pt x="6055" y="8119"/>
                  </a:moveTo>
                  <a:cubicBezTo>
                    <a:pt x="5979" y="8119"/>
                    <a:pt x="5916" y="8199"/>
                    <a:pt x="5916" y="8297"/>
                  </a:cubicBezTo>
                  <a:cubicBezTo>
                    <a:pt x="5916" y="8395"/>
                    <a:pt x="5979" y="8473"/>
                    <a:pt x="6055" y="8473"/>
                  </a:cubicBezTo>
                  <a:cubicBezTo>
                    <a:pt x="6132" y="8473"/>
                    <a:pt x="6193" y="8395"/>
                    <a:pt x="6193" y="8297"/>
                  </a:cubicBezTo>
                  <a:cubicBezTo>
                    <a:pt x="6193" y="8199"/>
                    <a:pt x="6132" y="8119"/>
                    <a:pt x="6055" y="8119"/>
                  </a:cubicBezTo>
                  <a:close/>
                  <a:moveTo>
                    <a:pt x="6425" y="8119"/>
                  </a:moveTo>
                  <a:cubicBezTo>
                    <a:pt x="6349" y="8119"/>
                    <a:pt x="6286" y="8199"/>
                    <a:pt x="6286" y="8297"/>
                  </a:cubicBezTo>
                  <a:cubicBezTo>
                    <a:pt x="6286" y="8395"/>
                    <a:pt x="6349" y="8473"/>
                    <a:pt x="6425" y="8473"/>
                  </a:cubicBezTo>
                  <a:cubicBezTo>
                    <a:pt x="6501" y="8473"/>
                    <a:pt x="6562" y="8395"/>
                    <a:pt x="6562" y="8297"/>
                  </a:cubicBezTo>
                  <a:cubicBezTo>
                    <a:pt x="6562" y="8199"/>
                    <a:pt x="6501" y="8119"/>
                    <a:pt x="6425" y="8119"/>
                  </a:cubicBezTo>
                  <a:close/>
                  <a:moveTo>
                    <a:pt x="6836" y="8119"/>
                  </a:moveTo>
                  <a:cubicBezTo>
                    <a:pt x="6759" y="8119"/>
                    <a:pt x="6697" y="8199"/>
                    <a:pt x="6697" y="8297"/>
                  </a:cubicBezTo>
                  <a:cubicBezTo>
                    <a:pt x="6697" y="8395"/>
                    <a:pt x="6759" y="8473"/>
                    <a:pt x="6836" y="8473"/>
                  </a:cubicBezTo>
                  <a:cubicBezTo>
                    <a:pt x="6912" y="8473"/>
                    <a:pt x="6973" y="8395"/>
                    <a:pt x="6973" y="8297"/>
                  </a:cubicBezTo>
                  <a:cubicBezTo>
                    <a:pt x="6973" y="8199"/>
                    <a:pt x="6912" y="8119"/>
                    <a:pt x="6836" y="8119"/>
                  </a:cubicBezTo>
                  <a:close/>
                  <a:moveTo>
                    <a:pt x="7247" y="8119"/>
                  </a:moveTo>
                  <a:cubicBezTo>
                    <a:pt x="7170" y="8119"/>
                    <a:pt x="7108" y="8199"/>
                    <a:pt x="7108" y="8297"/>
                  </a:cubicBezTo>
                  <a:cubicBezTo>
                    <a:pt x="7108" y="8395"/>
                    <a:pt x="7170" y="8473"/>
                    <a:pt x="7247" y="8473"/>
                  </a:cubicBezTo>
                  <a:cubicBezTo>
                    <a:pt x="7323" y="8473"/>
                    <a:pt x="7384" y="8395"/>
                    <a:pt x="7384" y="8297"/>
                  </a:cubicBezTo>
                  <a:cubicBezTo>
                    <a:pt x="7384" y="8199"/>
                    <a:pt x="7323" y="8119"/>
                    <a:pt x="7247" y="8119"/>
                  </a:cubicBezTo>
                  <a:close/>
                  <a:moveTo>
                    <a:pt x="7616" y="8119"/>
                  </a:moveTo>
                  <a:cubicBezTo>
                    <a:pt x="7540" y="8119"/>
                    <a:pt x="7478" y="8199"/>
                    <a:pt x="7478" y="8297"/>
                  </a:cubicBezTo>
                  <a:cubicBezTo>
                    <a:pt x="7478" y="8395"/>
                    <a:pt x="7540" y="8473"/>
                    <a:pt x="7616" y="8473"/>
                  </a:cubicBezTo>
                  <a:cubicBezTo>
                    <a:pt x="7693" y="8473"/>
                    <a:pt x="7754" y="8395"/>
                    <a:pt x="7754" y="8297"/>
                  </a:cubicBezTo>
                  <a:cubicBezTo>
                    <a:pt x="7754" y="8199"/>
                    <a:pt x="7693" y="8119"/>
                    <a:pt x="7616" y="8119"/>
                  </a:cubicBezTo>
                  <a:close/>
                  <a:moveTo>
                    <a:pt x="8027" y="8119"/>
                  </a:moveTo>
                  <a:cubicBezTo>
                    <a:pt x="7951" y="8119"/>
                    <a:pt x="7889" y="8199"/>
                    <a:pt x="7889" y="8297"/>
                  </a:cubicBezTo>
                  <a:cubicBezTo>
                    <a:pt x="7889" y="8395"/>
                    <a:pt x="7951" y="8473"/>
                    <a:pt x="8027" y="8473"/>
                  </a:cubicBezTo>
                  <a:cubicBezTo>
                    <a:pt x="8104" y="8473"/>
                    <a:pt x="8165" y="8395"/>
                    <a:pt x="8165" y="8297"/>
                  </a:cubicBezTo>
                  <a:cubicBezTo>
                    <a:pt x="8165" y="8199"/>
                    <a:pt x="8104" y="8119"/>
                    <a:pt x="8027" y="8119"/>
                  </a:cubicBezTo>
                  <a:close/>
                  <a:moveTo>
                    <a:pt x="8438" y="8119"/>
                  </a:moveTo>
                  <a:cubicBezTo>
                    <a:pt x="8362" y="8119"/>
                    <a:pt x="8299" y="8199"/>
                    <a:pt x="8299" y="8297"/>
                  </a:cubicBezTo>
                  <a:cubicBezTo>
                    <a:pt x="8299" y="8395"/>
                    <a:pt x="8362" y="8473"/>
                    <a:pt x="8438" y="8473"/>
                  </a:cubicBezTo>
                  <a:cubicBezTo>
                    <a:pt x="8515" y="8473"/>
                    <a:pt x="8576" y="8395"/>
                    <a:pt x="8576" y="8297"/>
                  </a:cubicBezTo>
                  <a:cubicBezTo>
                    <a:pt x="8576" y="8199"/>
                    <a:pt x="8515" y="8119"/>
                    <a:pt x="8438" y="8119"/>
                  </a:cubicBezTo>
                  <a:close/>
                  <a:moveTo>
                    <a:pt x="8808" y="8119"/>
                  </a:moveTo>
                  <a:cubicBezTo>
                    <a:pt x="8732" y="8119"/>
                    <a:pt x="8669" y="8199"/>
                    <a:pt x="8669" y="8297"/>
                  </a:cubicBezTo>
                  <a:cubicBezTo>
                    <a:pt x="8669" y="8395"/>
                    <a:pt x="8732" y="8473"/>
                    <a:pt x="8808" y="8473"/>
                  </a:cubicBezTo>
                  <a:cubicBezTo>
                    <a:pt x="8884" y="8473"/>
                    <a:pt x="8945" y="8395"/>
                    <a:pt x="8945" y="8297"/>
                  </a:cubicBezTo>
                  <a:cubicBezTo>
                    <a:pt x="8945" y="8199"/>
                    <a:pt x="8884" y="8119"/>
                    <a:pt x="8808" y="8119"/>
                  </a:cubicBezTo>
                  <a:close/>
                  <a:moveTo>
                    <a:pt x="9219" y="8119"/>
                  </a:moveTo>
                  <a:cubicBezTo>
                    <a:pt x="9142" y="8119"/>
                    <a:pt x="9080" y="8199"/>
                    <a:pt x="9080" y="8297"/>
                  </a:cubicBezTo>
                  <a:cubicBezTo>
                    <a:pt x="9080" y="8395"/>
                    <a:pt x="9142" y="8473"/>
                    <a:pt x="9219" y="8473"/>
                  </a:cubicBezTo>
                  <a:cubicBezTo>
                    <a:pt x="9295" y="8473"/>
                    <a:pt x="9356" y="8395"/>
                    <a:pt x="9356" y="8297"/>
                  </a:cubicBezTo>
                  <a:cubicBezTo>
                    <a:pt x="9356" y="8199"/>
                    <a:pt x="9295" y="8119"/>
                    <a:pt x="9219" y="8119"/>
                  </a:cubicBezTo>
                  <a:close/>
                  <a:moveTo>
                    <a:pt x="9589" y="8119"/>
                  </a:moveTo>
                  <a:cubicBezTo>
                    <a:pt x="9512" y="8119"/>
                    <a:pt x="9450" y="8199"/>
                    <a:pt x="9450" y="8297"/>
                  </a:cubicBezTo>
                  <a:cubicBezTo>
                    <a:pt x="9450" y="8395"/>
                    <a:pt x="9512" y="8473"/>
                    <a:pt x="9589" y="8473"/>
                  </a:cubicBezTo>
                  <a:cubicBezTo>
                    <a:pt x="9665" y="8473"/>
                    <a:pt x="9726" y="8395"/>
                    <a:pt x="9726" y="8297"/>
                  </a:cubicBezTo>
                  <a:cubicBezTo>
                    <a:pt x="9726" y="8199"/>
                    <a:pt x="9665" y="8119"/>
                    <a:pt x="9589" y="8119"/>
                  </a:cubicBezTo>
                  <a:close/>
                  <a:moveTo>
                    <a:pt x="9999" y="8119"/>
                  </a:moveTo>
                  <a:cubicBezTo>
                    <a:pt x="9923" y="8119"/>
                    <a:pt x="9861" y="8199"/>
                    <a:pt x="9861" y="8297"/>
                  </a:cubicBezTo>
                  <a:cubicBezTo>
                    <a:pt x="9861" y="8395"/>
                    <a:pt x="9923" y="8473"/>
                    <a:pt x="9999" y="8473"/>
                  </a:cubicBezTo>
                  <a:cubicBezTo>
                    <a:pt x="10076" y="8473"/>
                    <a:pt x="10137" y="8395"/>
                    <a:pt x="10137" y="8297"/>
                  </a:cubicBezTo>
                  <a:cubicBezTo>
                    <a:pt x="10137" y="8199"/>
                    <a:pt x="10076" y="8119"/>
                    <a:pt x="9999" y="8119"/>
                  </a:cubicBezTo>
                  <a:close/>
                  <a:moveTo>
                    <a:pt x="10410" y="8119"/>
                  </a:moveTo>
                  <a:cubicBezTo>
                    <a:pt x="10334" y="8119"/>
                    <a:pt x="10272" y="8199"/>
                    <a:pt x="10272" y="8297"/>
                  </a:cubicBezTo>
                  <a:cubicBezTo>
                    <a:pt x="10272" y="8395"/>
                    <a:pt x="10334" y="8473"/>
                    <a:pt x="10410" y="8473"/>
                  </a:cubicBezTo>
                  <a:cubicBezTo>
                    <a:pt x="10487" y="8473"/>
                    <a:pt x="10548" y="8395"/>
                    <a:pt x="10548" y="8297"/>
                  </a:cubicBezTo>
                  <a:cubicBezTo>
                    <a:pt x="10548" y="8199"/>
                    <a:pt x="10487" y="8119"/>
                    <a:pt x="10410" y="8119"/>
                  </a:cubicBezTo>
                  <a:close/>
                  <a:moveTo>
                    <a:pt x="10780" y="8119"/>
                  </a:moveTo>
                  <a:cubicBezTo>
                    <a:pt x="10704" y="8119"/>
                    <a:pt x="10641" y="8199"/>
                    <a:pt x="10641" y="8297"/>
                  </a:cubicBezTo>
                  <a:cubicBezTo>
                    <a:pt x="10641" y="8395"/>
                    <a:pt x="10704" y="8473"/>
                    <a:pt x="10780" y="8473"/>
                  </a:cubicBezTo>
                  <a:cubicBezTo>
                    <a:pt x="10856" y="8473"/>
                    <a:pt x="10917" y="8395"/>
                    <a:pt x="10917" y="8297"/>
                  </a:cubicBezTo>
                  <a:cubicBezTo>
                    <a:pt x="10917" y="8199"/>
                    <a:pt x="10856" y="8119"/>
                    <a:pt x="10780" y="8119"/>
                  </a:cubicBezTo>
                  <a:close/>
                  <a:moveTo>
                    <a:pt x="11191" y="8119"/>
                  </a:moveTo>
                  <a:cubicBezTo>
                    <a:pt x="11115" y="8119"/>
                    <a:pt x="11052" y="8199"/>
                    <a:pt x="11052" y="8297"/>
                  </a:cubicBezTo>
                  <a:cubicBezTo>
                    <a:pt x="11052" y="8395"/>
                    <a:pt x="11115" y="8473"/>
                    <a:pt x="11191" y="8473"/>
                  </a:cubicBezTo>
                  <a:cubicBezTo>
                    <a:pt x="11267" y="8473"/>
                    <a:pt x="11328" y="8395"/>
                    <a:pt x="11328" y="8297"/>
                  </a:cubicBezTo>
                  <a:cubicBezTo>
                    <a:pt x="11328" y="8199"/>
                    <a:pt x="11267" y="8119"/>
                    <a:pt x="11191" y="8119"/>
                  </a:cubicBezTo>
                  <a:close/>
                  <a:moveTo>
                    <a:pt x="11602" y="8119"/>
                  </a:moveTo>
                  <a:cubicBezTo>
                    <a:pt x="11526" y="8119"/>
                    <a:pt x="11463" y="8199"/>
                    <a:pt x="11463" y="8297"/>
                  </a:cubicBezTo>
                  <a:cubicBezTo>
                    <a:pt x="11463" y="8395"/>
                    <a:pt x="11526" y="8473"/>
                    <a:pt x="11602" y="8473"/>
                  </a:cubicBezTo>
                  <a:cubicBezTo>
                    <a:pt x="11678" y="8473"/>
                    <a:pt x="11739" y="8395"/>
                    <a:pt x="11739" y="8297"/>
                  </a:cubicBezTo>
                  <a:cubicBezTo>
                    <a:pt x="11739" y="8199"/>
                    <a:pt x="11678" y="8119"/>
                    <a:pt x="11602" y="8119"/>
                  </a:cubicBezTo>
                  <a:close/>
                  <a:moveTo>
                    <a:pt x="11972" y="8119"/>
                  </a:moveTo>
                  <a:cubicBezTo>
                    <a:pt x="11895" y="8119"/>
                    <a:pt x="11833" y="8199"/>
                    <a:pt x="11833" y="8297"/>
                  </a:cubicBezTo>
                  <a:cubicBezTo>
                    <a:pt x="11833" y="8395"/>
                    <a:pt x="11895" y="8473"/>
                    <a:pt x="11972" y="8473"/>
                  </a:cubicBezTo>
                  <a:cubicBezTo>
                    <a:pt x="12048" y="8473"/>
                    <a:pt x="12109" y="8395"/>
                    <a:pt x="12109" y="8297"/>
                  </a:cubicBezTo>
                  <a:cubicBezTo>
                    <a:pt x="12109" y="8199"/>
                    <a:pt x="12048" y="8119"/>
                    <a:pt x="11972" y="8119"/>
                  </a:cubicBezTo>
                  <a:close/>
                  <a:moveTo>
                    <a:pt x="12382" y="8119"/>
                  </a:moveTo>
                  <a:cubicBezTo>
                    <a:pt x="12306" y="8119"/>
                    <a:pt x="12244" y="8199"/>
                    <a:pt x="12244" y="8297"/>
                  </a:cubicBezTo>
                  <a:cubicBezTo>
                    <a:pt x="12244" y="8395"/>
                    <a:pt x="12306" y="8473"/>
                    <a:pt x="12382" y="8473"/>
                  </a:cubicBezTo>
                  <a:cubicBezTo>
                    <a:pt x="12459" y="8473"/>
                    <a:pt x="12520" y="8395"/>
                    <a:pt x="12520" y="8297"/>
                  </a:cubicBezTo>
                  <a:cubicBezTo>
                    <a:pt x="12520" y="8199"/>
                    <a:pt x="12459" y="8119"/>
                    <a:pt x="12382" y="8119"/>
                  </a:cubicBezTo>
                  <a:close/>
                  <a:moveTo>
                    <a:pt x="12752" y="8119"/>
                  </a:moveTo>
                  <a:cubicBezTo>
                    <a:pt x="12676" y="8119"/>
                    <a:pt x="12614" y="8199"/>
                    <a:pt x="12614" y="8297"/>
                  </a:cubicBezTo>
                  <a:cubicBezTo>
                    <a:pt x="12614" y="8395"/>
                    <a:pt x="12676" y="8473"/>
                    <a:pt x="12752" y="8473"/>
                  </a:cubicBezTo>
                  <a:cubicBezTo>
                    <a:pt x="12829" y="8473"/>
                    <a:pt x="12890" y="8395"/>
                    <a:pt x="12890" y="8297"/>
                  </a:cubicBezTo>
                  <a:cubicBezTo>
                    <a:pt x="12890" y="8199"/>
                    <a:pt x="12829" y="8119"/>
                    <a:pt x="12752" y="8119"/>
                  </a:cubicBezTo>
                  <a:close/>
                  <a:moveTo>
                    <a:pt x="13163" y="8119"/>
                  </a:moveTo>
                  <a:cubicBezTo>
                    <a:pt x="13087" y="8119"/>
                    <a:pt x="13024" y="8199"/>
                    <a:pt x="13024" y="8297"/>
                  </a:cubicBezTo>
                  <a:cubicBezTo>
                    <a:pt x="13024" y="8395"/>
                    <a:pt x="13087" y="8473"/>
                    <a:pt x="13163" y="8473"/>
                  </a:cubicBezTo>
                  <a:cubicBezTo>
                    <a:pt x="13240" y="8473"/>
                    <a:pt x="13301" y="8395"/>
                    <a:pt x="13301" y="8297"/>
                  </a:cubicBezTo>
                  <a:cubicBezTo>
                    <a:pt x="13301" y="8199"/>
                    <a:pt x="13240" y="8119"/>
                    <a:pt x="13163" y="8119"/>
                  </a:cubicBezTo>
                  <a:close/>
                  <a:moveTo>
                    <a:pt x="13574" y="8119"/>
                  </a:moveTo>
                  <a:cubicBezTo>
                    <a:pt x="13498" y="8119"/>
                    <a:pt x="13435" y="8199"/>
                    <a:pt x="13435" y="8297"/>
                  </a:cubicBezTo>
                  <a:cubicBezTo>
                    <a:pt x="13435" y="8395"/>
                    <a:pt x="13498" y="8473"/>
                    <a:pt x="13574" y="8473"/>
                  </a:cubicBezTo>
                  <a:cubicBezTo>
                    <a:pt x="13650" y="8473"/>
                    <a:pt x="13711" y="8395"/>
                    <a:pt x="13711" y="8297"/>
                  </a:cubicBezTo>
                  <a:cubicBezTo>
                    <a:pt x="13711" y="8199"/>
                    <a:pt x="13650" y="8119"/>
                    <a:pt x="13574" y="8119"/>
                  </a:cubicBezTo>
                  <a:close/>
                  <a:moveTo>
                    <a:pt x="13985" y="8119"/>
                  </a:moveTo>
                  <a:cubicBezTo>
                    <a:pt x="13908" y="8119"/>
                    <a:pt x="13846" y="8199"/>
                    <a:pt x="13846" y="8297"/>
                  </a:cubicBezTo>
                  <a:cubicBezTo>
                    <a:pt x="13846" y="8395"/>
                    <a:pt x="13908" y="8473"/>
                    <a:pt x="13985" y="8473"/>
                  </a:cubicBezTo>
                  <a:cubicBezTo>
                    <a:pt x="14061" y="8473"/>
                    <a:pt x="14122" y="8395"/>
                    <a:pt x="14122" y="8297"/>
                  </a:cubicBezTo>
                  <a:cubicBezTo>
                    <a:pt x="14122" y="8199"/>
                    <a:pt x="14061" y="8119"/>
                    <a:pt x="13985" y="8119"/>
                  </a:cubicBezTo>
                  <a:close/>
                  <a:moveTo>
                    <a:pt x="14355" y="8119"/>
                  </a:moveTo>
                  <a:cubicBezTo>
                    <a:pt x="14278" y="8119"/>
                    <a:pt x="14216" y="8199"/>
                    <a:pt x="14216" y="8297"/>
                  </a:cubicBezTo>
                  <a:cubicBezTo>
                    <a:pt x="14216" y="8395"/>
                    <a:pt x="14278" y="8473"/>
                    <a:pt x="14355" y="8473"/>
                  </a:cubicBezTo>
                  <a:cubicBezTo>
                    <a:pt x="14431" y="8473"/>
                    <a:pt x="14492" y="8395"/>
                    <a:pt x="14492" y="8297"/>
                  </a:cubicBezTo>
                  <a:cubicBezTo>
                    <a:pt x="14492" y="8199"/>
                    <a:pt x="14431" y="8119"/>
                    <a:pt x="14355" y="8119"/>
                  </a:cubicBezTo>
                  <a:close/>
                  <a:moveTo>
                    <a:pt x="14765" y="8119"/>
                  </a:moveTo>
                  <a:cubicBezTo>
                    <a:pt x="14689" y="8119"/>
                    <a:pt x="14627" y="8199"/>
                    <a:pt x="14627" y="8297"/>
                  </a:cubicBezTo>
                  <a:cubicBezTo>
                    <a:pt x="14627" y="8395"/>
                    <a:pt x="14689" y="8473"/>
                    <a:pt x="14765" y="8473"/>
                  </a:cubicBezTo>
                  <a:cubicBezTo>
                    <a:pt x="14842" y="8473"/>
                    <a:pt x="14903" y="8395"/>
                    <a:pt x="14903" y="8297"/>
                  </a:cubicBezTo>
                  <a:cubicBezTo>
                    <a:pt x="14903" y="8199"/>
                    <a:pt x="14842" y="8119"/>
                    <a:pt x="14765" y="8119"/>
                  </a:cubicBezTo>
                  <a:close/>
                  <a:moveTo>
                    <a:pt x="15135" y="8119"/>
                  </a:moveTo>
                  <a:cubicBezTo>
                    <a:pt x="15059" y="8119"/>
                    <a:pt x="14997" y="8199"/>
                    <a:pt x="14997" y="8297"/>
                  </a:cubicBezTo>
                  <a:cubicBezTo>
                    <a:pt x="14997" y="8395"/>
                    <a:pt x="15059" y="8473"/>
                    <a:pt x="15135" y="8473"/>
                  </a:cubicBezTo>
                  <a:cubicBezTo>
                    <a:pt x="15212" y="8473"/>
                    <a:pt x="15273" y="8395"/>
                    <a:pt x="15273" y="8297"/>
                  </a:cubicBezTo>
                  <a:cubicBezTo>
                    <a:pt x="15273" y="8199"/>
                    <a:pt x="15212" y="8119"/>
                    <a:pt x="15135" y="8119"/>
                  </a:cubicBezTo>
                  <a:close/>
                  <a:moveTo>
                    <a:pt x="15546" y="8119"/>
                  </a:moveTo>
                  <a:cubicBezTo>
                    <a:pt x="15470" y="8119"/>
                    <a:pt x="15407" y="8199"/>
                    <a:pt x="15407" y="8297"/>
                  </a:cubicBezTo>
                  <a:cubicBezTo>
                    <a:pt x="15407" y="8395"/>
                    <a:pt x="15470" y="8473"/>
                    <a:pt x="15546" y="8473"/>
                  </a:cubicBezTo>
                  <a:cubicBezTo>
                    <a:pt x="15623" y="8473"/>
                    <a:pt x="15684" y="8395"/>
                    <a:pt x="15684" y="8297"/>
                  </a:cubicBezTo>
                  <a:cubicBezTo>
                    <a:pt x="15684" y="8199"/>
                    <a:pt x="15623" y="8119"/>
                    <a:pt x="15546" y="8119"/>
                  </a:cubicBezTo>
                  <a:close/>
                  <a:moveTo>
                    <a:pt x="15957" y="8119"/>
                  </a:moveTo>
                  <a:cubicBezTo>
                    <a:pt x="15881" y="8119"/>
                    <a:pt x="15818" y="8199"/>
                    <a:pt x="15818" y="8297"/>
                  </a:cubicBezTo>
                  <a:cubicBezTo>
                    <a:pt x="15818" y="8395"/>
                    <a:pt x="15881" y="8473"/>
                    <a:pt x="15957" y="8473"/>
                  </a:cubicBezTo>
                  <a:cubicBezTo>
                    <a:pt x="16033" y="8473"/>
                    <a:pt x="16094" y="8395"/>
                    <a:pt x="16094" y="8297"/>
                  </a:cubicBezTo>
                  <a:cubicBezTo>
                    <a:pt x="16094" y="8199"/>
                    <a:pt x="16033" y="8119"/>
                    <a:pt x="15957" y="8119"/>
                  </a:cubicBezTo>
                  <a:close/>
                  <a:moveTo>
                    <a:pt x="16327" y="8119"/>
                  </a:moveTo>
                  <a:cubicBezTo>
                    <a:pt x="16250" y="8119"/>
                    <a:pt x="16188" y="8199"/>
                    <a:pt x="16188" y="8297"/>
                  </a:cubicBezTo>
                  <a:cubicBezTo>
                    <a:pt x="16188" y="8395"/>
                    <a:pt x="16250" y="8473"/>
                    <a:pt x="16327" y="8473"/>
                  </a:cubicBezTo>
                  <a:cubicBezTo>
                    <a:pt x="16403" y="8473"/>
                    <a:pt x="16464" y="8395"/>
                    <a:pt x="16464" y="8297"/>
                  </a:cubicBezTo>
                  <a:cubicBezTo>
                    <a:pt x="16464" y="8199"/>
                    <a:pt x="16403" y="8119"/>
                    <a:pt x="16327" y="8119"/>
                  </a:cubicBezTo>
                  <a:close/>
                  <a:moveTo>
                    <a:pt x="16738" y="8119"/>
                  </a:moveTo>
                  <a:cubicBezTo>
                    <a:pt x="16661" y="8119"/>
                    <a:pt x="16599" y="8199"/>
                    <a:pt x="16599" y="8297"/>
                  </a:cubicBezTo>
                  <a:cubicBezTo>
                    <a:pt x="16599" y="8395"/>
                    <a:pt x="16661" y="8473"/>
                    <a:pt x="16738" y="8473"/>
                  </a:cubicBezTo>
                  <a:cubicBezTo>
                    <a:pt x="16814" y="8473"/>
                    <a:pt x="16875" y="8395"/>
                    <a:pt x="16875" y="8297"/>
                  </a:cubicBezTo>
                  <a:cubicBezTo>
                    <a:pt x="16875" y="8199"/>
                    <a:pt x="16814" y="8119"/>
                    <a:pt x="16738" y="8119"/>
                  </a:cubicBezTo>
                  <a:close/>
                  <a:moveTo>
                    <a:pt x="17149" y="8119"/>
                  </a:moveTo>
                  <a:cubicBezTo>
                    <a:pt x="17072" y="8119"/>
                    <a:pt x="17010" y="8199"/>
                    <a:pt x="17010" y="8297"/>
                  </a:cubicBezTo>
                  <a:cubicBezTo>
                    <a:pt x="17010" y="8395"/>
                    <a:pt x="17072" y="8473"/>
                    <a:pt x="17149" y="8473"/>
                  </a:cubicBezTo>
                  <a:cubicBezTo>
                    <a:pt x="17225" y="8473"/>
                    <a:pt x="17286" y="8395"/>
                    <a:pt x="17286" y="8297"/>
                  </a:cubicBezTo>
                  <a:cubicBezTo>
                    <a:pt x="17286" y="8199"/>
                    <a:pt x="17225" y="8119"/>
                    <a:pt x="17149" y="8119"/>
                  </a:cubicBezTo>
                  <a:close/>
                  <a:moveTo>
                    <a:pt x="17518" y="8119"/>
                  </a:moveTo>
                  <a:cubicBezTo>
                    <a:pt x="17442" y="8119"/>
                    <a:pt x="17380" y="8199"/>
                    <a:pt x="17380" y="8297"/>
                  </a:cubicBezTo>
                  <a:cubicBezTo>
                    <a:pt x="17380" y="8395"/>
                    <a:pt x="17442" y="8473"/>
                    <a:pt x="17518" y="8473"/>
                  </a:cubicBezTo>
                  <a:cubicBezTo>
                    <a:pt x="17595" y="8473"/>
                    <a:pt x="17656" y="8395"/>
                    <a:pt x="17656" y="8297"/>
                  </a:cubicBezTo>
                  <a:cubicBezTo>
                    <a:pt x="17656" y="8199"/>
                    <a:pt x="17595" y="8119"/>
                    <a:pt x="17518" y="8119"/>
                  </a:cubicBezTo>
                  <a:close/>
                  <a:moveTo>
                    <a:pt x="18710" y="8119"/>
                  </a:moveTo>
                  <a:cubicBezTo>
                    <a:pt x="18634" y="8119"/>
                    <a:pt x="18571" y="8199"/>
                    <a:pt x="18571" y="8297"/>
                  </a:cubicBezTo>
                  <a:cubicBezTo>
                    <a:pt x="18571" y="8395"/>
                    <a:pt x="18634" y="8473"/>
                    <a:pt x="18710" y="8473"/>
                  </a:cubicBezTo>
                  <a:cubicBezTo>
                    <a:pt x="18786" y="8473"/>
                    <a:pt x="18847" y="8395"/>
                    <a:pt x="18847" y="8297"/>
                  </a:cubicBezTo>
                  <a:cubicBezTo>
                    <a:pt x="18847" y="8199"/>
                    <a:pt x="18786" y="8119"/>
                    <a:pt x="18710" y="8119"/>
                  </a:cubicBezTo>
                  <a:close/>
                  <a:moveTo>
                    <a:pt x="19121" y="8119"/>
                  </a:moveTo>
                  <a:cubicBezTo>
                    <a:pt x="19045" y="8119"/>
                    <a:pt x="18982" y="8199"/>
                    <a:pt x="18982" y="8297"/>
                  </a:cubicBezTo>
                  <a:cubicBezTo>
                    <a:pt x="18982" y="8395"/>
                    <a:pt x="19045" y="8473"/>
                    <a:pt x="19121" y="8473"/>
                  </a:cubicBezTo>
                  <a:cubicBezTo>
                    <a:pt x="19197" y="8473"/>
                    <a:pt x="19258" y="8395"/>
                    <a:pt x="19258" y="8297"/>
                  </a:cubicBezTo>
                  <a:cubicBezTo>
                    <a:pt x="19258" y="8199"/>
                    <a:pt x="19197" y="8119"/>
                    <a:pt x="19121" y="8119"/>
                  </a:cubicBezTo>
                  <a:close/>
                  <a:moveTo>
                    <a:pt x="919" y="8593"/>
                  </a:moveTo>
                  <a:cubicBezTo>
                    <a:pt x="843" y="8593"/>
                    <a:pt x="781" y="8674"/>
                    <a:pt x="781" y="8771"/>
                  </a:cubicBezTo>
                  <a:cubicBezTo>
                    <a:pt x="781" y="8869"/>
                    <a:pt x="843" y="8947"/>
                    <a:pt x="919" y="8947"/>
                  </a:cubicBezTo>
                  <a:cubicBezTo>
                    <a:pt x="996" y="8947"/>
                    <a:pt x="1057" y="8869"/>
                    <a:pt x="1057" y="8771"/>
                  </a:cubicBezTo>
                  <a:cubicBezTo>
                    <a:pt x="1057" y="8674"/>
                    <a:pt x="996" y="8593"/>
                    <a:pt x="919" y="8593"/>
                  </a:cubicBezTo>
                  <a:close/>
                  <a:moveTo>
                    <a:pt x="1330" y="8593"/>
                  </a:moveTo>
                  <a:cubicBezTo>
                    <a:pt x="1254" y="8593"/>
                    <a:pt x="1192" y="8674"/>
                    <a:pt x="1192" y="8771"/>
                  </a:cubicBezTo>
                  <a:cubicBezTo>
                    <a:pt x="1192" y="8869"/>
                    <a:pt x="1254" y="8947"/>
                    <a:pt x="1330" y="8947"/>
                  </a:cubicBezTo>
                  <a:cubicBezTo>
                    <a:pt x="1406" y="8947"/>
                    <a:pt x="1468" y="8869"/>
                    <a:pt x="1468" y="8771"/>
                  </a:cubicBezTo>
                  <a:cubicBezTo>
                    <a:pt x="1468" y="8674"/>
                    <a:pt x="1406" y="8593"/>
                    <a:pt x="1330" y="8593"/>
                  </a:cubicBezTo>
                  <a:close/>
                  <a:moveTo>
                    <a:pt x="2522" y="8593"/>
                  </a:moveTo>
                  <a:cubicBezTo>
                    <a:pt x="2445" y="8593"/>
                    <a:pt x="2383" y="8673"/>
                    <a:pt x="2383" y="8771"/>
                  </a:cubicBezTo>
                  <a:cubicBezTo>
                    <a:pt x="2383" y="8869"/>
                    <a:pt x="2445" y="8947"/>
                    <a:pt x="2522" y="8947"/>
                  </a:cubicBezTo>
                  <a:cubicBezTo>
                    <a:pt x="2598" y="8947"/>
                    <a:pt x="2659" y="8869"/>
                    <a:pt x="2659" y="8771"/>
                  </a:cubicBezTo>
                  <a:cubicBezTo>
                    <a:pt x="2659" y="8673"/>
                    <a:pt x="2598" y="8593"/>
                    <a:pt x="2522" y="8593"/>
                  </a:cubicBezTo>
                  <a:close/>
                  <a:moveTo>
                    <a:pt x="2891" y="8593"/>
                  </a:moveTo>
                  <a:cubicBezTo>
                    <a:pt x="2815" y="8593"/>
                    <a:pt x="2753" y="8673"/>
                    <a:pt x="2753" y="8771"/>
                  </a:cubicBezTo>
                  <a:cubicBezTo>
                    <a:pt x="2753" y="8869"/>
                    <a:pt x="2815" y="8947"/>
                    <a:pt x="2891" y="8947"/>
                  </a:cubicBezTo>
                  <a:cubicBezTo>
                    <a:pt x="2968" y="8947"/>
                    <a:pt x="3029" y="8869"/>
                    <a:pt x="3029" y="8771"/>
                  </a:cubicBezTo>
                  <a:cubicBezTo>
                    <a:pt x="3029" y="8673"/>
                    <a:pt x="2968" y="8593"/>
                    <a:pt x="2891" y="8593"/>
                  </a:cubicBezTo>
                  <a:close/>
                  <a:moveTo>
                    <a:pt x="3302" y="8593"/>
                  </a:moveTo>
                  <a:cubicBezTo>
                    <a:pt x="3226" y="8593"/>
                    <a:pt x="3164" y="8673"/>
                    <a:pt x="3164" y="8771"/>
                  </a:cubicBezTo>
                  <a:cubicBezTo>
                    <a:pt x="3164" y="8869"/>
                    <a:pt x="3226" y="8947"/>
                    <a:pt x="3302" y="8947"/>
                  </a:cubicBezTo>
                  <a:cubicBezTo>
                    <a:pt x="3379" y="8947"/>
                    <a:pt x="3440" y="8869"/>
                    <a:pt x="3440" y="8771"/>
                  </a:cubicBezTo>
                  <a:cubicBezTo>
                    <a:pt x="3440" y="8673"/>
                    <a:pt x="3379" y="8593"/>
                    <a:pt x="3302" y="8593"/>
                  </a:cubicBezTo>
                  <a:close/>
                  <a:moveTo>
                    <a:pt x="3713" y="8646"/>
                  </a:moveTo>
                  <a:cubicBezTo>
                    <a:pt x="3637" y="8646"/>
                    <a:pt x="3575" y="8726"/>
                    <a:pt x="3575" y="8824"/>
                  </a:cubicBezTo>
                  <a:cubicBezTo>
                    <a:pt x="3575" y="8922"/>
                    <a:pt x="3637" y="9002"/>
                    <a:pt x="3713" y="9002"/>
                  </a:cubicBezTo>
                  <a:cubicBezTo>
                    <a:pt x="3790" y="9002"/>
                    <a:pt x="3851" y="8922"/>
                    <a:pt x="3851" y="8824"/>
                  </a:cubicBezTo>
                  <a:cubicBezTo>
                    <a:pt x="3851" y="8726"/>
                    <a:pt x="3790" y="8646"/>
                    <a:pt x="3713" y="8646"/>
                  </a:cubicBezTo>
                  <a:close/>
                  <a:moveTo>
                    <a:pt x="4083" y="8646"/>
                  </a:moveTo>
                  <a:cubicBezTo>
                    <a:pt x="4007" y="8646"/>
                    <a:pt x="3944" y="8726"/>
                    <a:pt x="3944" y="8824"/>
                  </a:cubicBezTo>
                  <a:cubicBezTo>
                    <a:pt x="3944" y="8922"/>
                    <a:pt x="4007" y="9002"/>
                    <a:pt x="4083" y="9002"/>
                  </a:cubicBezTo>
                  <a:cubicBezTo>
                    <a:pt x="4159" y="9002"/>
                    <a:pt x="4220" y="8922"/>
                    <a:pt x="4220" y="8824"/>
                  </a:cubicBezTo>
                  <a:cubicBezTo>
                    <a:pt x="4220" y="8726"/>
                    <a:pt x="4159" y="8646"/>
                    <a:pt x="4083" y="8646"/>
                  </a:cubicBezTo>
                  <a:close/>
                  <a:moveTo>
                    <a:pt x="4453" y="8646"/>
                  </a:moveTo>
                  <a:cubicBezTo>
                    <a:pt x="4376" y="8646"/>
                    <a:pt x="4314" y="8726"/>
                    <a:pt x="4314" y="8824"/>
                  </a:cubicBezTo>
                  <a:cubicBezTo>
                    <a:pt x="4314" y="8922"/>
                    <a:pt x="4376" y="9002"/>
                    <a:pt x="4453" y="9002"/>
                  </a:cubicBezTo>
                  <a:cubicBezTo>
                    <a:pt x="4529" y="9002"/>
                    <a:pt x="4590" y="8922"/>
                    <a:pt x="4590" y="8824"/>
                  </a:cubicBezTo>
                  <a:cubicBezTo>
                    <a:pt x="4590" y="8726"/>
                    <a:pt x="4529" y="8646"/>
                    <a:pt x="4453" y="8646"/>
                  </a:cubicBezTo>
                  <a:close/>
                  <a:moveTo>
                    <a:pt x="4864" y="8646"/>
                  </a:moveTo>
                  <a:cubicBezTo>
                    <a:pt x="4787" y="8646"/>
                    <a:pt x="4725" y="8726"/>
                    <a:pt x="4725" y="8824"/>
                  </a:cubicBezTo>
                  <a:cubicBezTo>
                    <a:pt x="4725" y="8922"/>
                    <a:pt x="4787" y="9002"/>
                    <a:pt x="4864" y="9002"/>
                  </a:cubicBezTo>
                  <a:cubicBezTo>
                    <a:pt x="4940" y="9002"/>
                    <a:pt x="5001" y="8922"/>
                    <a:pt x="5001" y="8824"/>
                  </a:cubicBezTo>
                  <a:cubicBezTo>
                    <a:pt x="5001" y="8726"/>
                    <a:pt x="4940" y="8646"/>
                    <a:pt x="4864" y="8646"/>
                  </a:cubicBezTo>
                  <a:close/>
                  <a:moveTo>
                    <a:pt x="5274" y="8646"/>
                  </a:moveTo>
                  <a:cubicBezTo>
                    <a:pt x="5198" y="8646"/>
                    <a:pt x="5136" y="8726"/>
                    <a:pt x="5136" y="8824"/>
                  </a:cubicBezTo>
                  <a:cubicBezTo>
                    <a:pt x="5136" y="8922"/>
                    <a:pt x="5198" y="9002"/>
                    <a:pt x="5274" y="9002"/>
                  </a:cubicBezTo>
                  <a:cubicBezTo>
                    <a:pt x="5351" y="9002"/>
                    <a:pt x="5412" y="8922"/>
                    <a:pt x="5412" y="8824"/>
                  </a:cubicBezTo>
                  <a:cubicBezTo>
                    <a:pt x="5412" y="8726"/>
                    <a:pt x="5351" y="8646"/>
                    <a:pt x="5274" y="8646"/>
                  </a:cubicBezTo>
                  <a:close/>
                  <a:moveTo>
                    <a:pt x="5644" y="8646"/>
                  </a:moveTo>
                  <a:cubicBezTo>
                    <a:pt x="5568" y="8646"/>
                    <a:pt x="5506" y="8726"/>
                    <a:pt x="5506" y="8824"/>
                  </a:cubicBezTo>
                  <a:cubicBezTo>
                    <a:pt x="5506" y="8922"/>
                    <a:pt x="5568" y="9002"/>
                    <a:pt x="5644" y="9002"/>
                  </a:cubicBezTo>
                  <a:cubicBezTo>
                    <a:pt x="5720" y="9002"/>
                    <a:pt x="5782" y="8922"/>
                    <a:pt x="5782" y="8824"/>
                  </a:cubicBezTo>
                  <a:cubicBezTo>
                    <a:pt x="5782" y="8726"/>
                    <a:pt x="5720" y="8646"/>
                    <a:pt x="5644" y="8646"/>
                  </a:cubicBezTo>
                  <a:close/>
                  <a:moveTo>
                    <a:pt x="6055" y="8646"/>
                  </a:moveTo>
                  <a:cubicBezTo>
                    <a:pt x="5979" y="8646"/>
                    <a:pt x="5916" y="8726"/>
                    <a:pt x="5916" y="8824"/>
                  </a:cubicBezTo>
                  <a:cubicBezTo>
                    <a:pt x="5916" y="8922"/>
                    <a:pt x="5979" y="9002"/>
                    <a:pt x="6055" y="9002"/>
                  </a:cubicBezTo>
                  <a:cubicBezTo>
                    <a:pt x="6132" y="9002"/>
                    <a:pt x="6193" y="8922"/>
                    <a:pt x="6193" y="8824"/>
                  </a:cubicBezTo>
                  <a:cubicBezTo>
                    <a:pt x="6193" y="8726"/>
                    <a:pt x="6132" y="8646"/>
                    <a:pt x="6055" y="8646"/>
                  </a:cubicBezTo>
                  <a:close/>
                  <a:moveTo>
                    <a:pt x="6425" y="8646"/>
                  </a:moveTo>
                  <a:cubicBezTo>
                    <a:pt x="6349" y="8646"/>
                    <a:pt x="6286" y="8726"/>
                    <a:pt x="6286" y="8824"/>
                  </a:cubicBezTo>
                  <a:cubicBezTo>
                    <a:pt x="6286" y="8922"/>
                    <a:pt x="6349" y="9002"/>
                    <a:pt x="6425" y="9002"/>
                  </a:cubicBezTo>
                  <a:cubicBezTo>
                    <a:pt x="6501" y="9002"/>
                    <a:pt x="6562" y="8922"/>
                    <a:pt x="6562" y="8824"/>
                  </a:cubicBezTo>
                  <a:cubicBezTo>
                    <a:pt x="6562" y="8726"/>
                    <a:pt x="6501" y="8646"/>
                    <a:pt x="6425" y="8646"/>
                  </a:cubicBezTo>
                  <a:close/>
                  <a:moveTo>
                    <a:pt x="6836" y="8646"/>
                  </a:moveTo>
                  <a:cubicBezTo>
                    <a:pt x="6759" y="8646"/>
                    <a:pt x="6697" y="8726"/>
                    <a:pt x="6697" y="8824"/>
                  </a:cubicBezTo>
                  <a:cubicBezTo>
                    <a:pt x="6697" y="8922"/>
                    <a:pt x="6759" y="9002"/>
                    <a:pt x="6836" y="9002"/>
                  </a:cubicBezTo>
                  <a:cubicBezTo>
                    <a:pt x="6912" y="9002"/>
                    <a:pt x="6973" y="8922"/>
                    <a:pt x="6973" y="8824"/>
                  </a:cubicBezTo>
                  <a:cubicBezTo>
                    <a:pt x="6973" y="8726"/>
                    <a:pt x="6912" y="8646"/>
                    <a:pt x="6836" y="8646"/>
                  </a:cubicBezTo>
                  <a:close/>
                  <a:moveTo>
                    <a:pt x="7247" y="8646"/>
                  </a:moveTo>
                  <a:cubicBezTo>
                    <a:pt x="7170" y="8646"/>
                    <a:pt x="7108" y="8726"/>
                    <a:pt x="7108" y="8824"/>
                  </a:cubicBezTo>
                  <a:cubicBezTo>
                    <a:pt x="7108" y="8922"/>
                    <a:pt x="7170" y="9002"/>
                    <a:pt x="7247" y="9002"/>
                  </a:cubicBezTo>
                  <a:cubicBezTo>
                    <a:pt x="7323" y="9002"/>
                    <a:pt x="7384" y="8922"/>
                    <a:pt x="7384" y="8824"/>
                  </a:cubicBezTo>
                  <a:cubicBezTo>
                    <a:pt x="7384" y="8726"/>
                    <a:pt x="7323" y="8646"/>
                    <a:pt x="7247" y="8646"/>
                  </a:cubicBezTo>
                  <a:close/>
                  <a:moveTo>
                    <a:pt x="7616" y="8646"/>
                  </a:moveTo>
                  <a:cubicBezTo>
                    <a:pt x="7540" y="8646"/>
                    <a:pt x="7478" y="8726"/>
                    <a:pt x="7478" y="8824"/>
                  </a:cubicBezTo>
                  <a:cubicBezTo>
                    <a:pt x="7478" y="8922"/>
                    <a:pt x="7540" y="9002"/>
                    <a:pt x="7616" y="9002"/>
                  </a:cubicBezTo>
                  <a:cubicBezTo>
                    <a:pt x="7693" y="9002"/>
                    <a:pt x="7754" y="8922"/>
                    <a:pt x="7754" y="8824"/>
                  </a:cubicBezTo>
                  <a:cubicBezTo>
                    <a:pt x="7754" y="8726"/>
                    <a:pt x="7693" y="8646"/>
                    <a:pt x="7616" y="8646"/>
                  </a:cubicBezTo>
                  <a:close/>
                  <a:moveTo>
                    <a:pt x="8027" y="8646"/>
                  </a:moveTo>
                  <a:cubicBezTo>
                    <a:pt x="7951" y="8646"/>
                    <a:pt x="7889" y="8726"/>
                    <a:pt x="7889" y="8824"/>
                  </a:cubicBezTo>
                  <a:cubicBezTo>
                    <a:pt x="7889" y="8922"/>
                    <a:pt x="7951" y="9002"/>
                    <a:pt x="8027" y="9002"/>
                  </a:cubicBezTo>
                  <a:cubicBezTo>
                    <a:pt x="8104" y="9002"/>
                    <a:pt x="8165" y="8922"/>
                    <a:pt x="8165" y="8824"/>
                  </a:cubicBezTo>
                  <a:cubicBezTo>
                    <a:pt x="8165" y="8726"/>
                    <a:pt x="8104" y="8646"/>
                    <a:pt x="8027" y="8646"/>
                  </a:cubicBezTo>
                  <a:close/>
                  <a:moveTo>
                    <a:pt x="8438" y="8646"/>
                  </a:moveTo>
                  <a:cubicBezTo>
                    <a:pt x="8362" y="8646"/>
                    <a:pt x="8299" y="8726"/>
                    <a:pt x="8299" y="8824"/>
                  </a:cubicBezTo>
                  <a:cubicBezTo>
                    <a:pt x="8299" y="8922"/>
                    <a:pt x="8362" y="9002"/>
                    <a:pt x="8438" y="9002"/>
                  </a:cubicBezTo>
                  <a:cubicBezTo>
                    <a:pt x="8515" y="9002"/>
                    <a:pt x="8576" y="8922"/>
                    <a:pt x="8576" y="8824"/>
                  </a:cubicBezTo>
                  <a:cubicBezTo>
                    <a:pt x="8576" y="8726"/>
                    <a:pt x="8515" y="8646"/>
                    <a:pt x="8438" y="8646"/>
                  </a:cubicBezTo>
                  <a:close/>
                  <a:moveTo>
                    <a:pt x="8808" y="8646"/>
                  </a:moveTo>
                  <a:cubicBezTo>
                    <a:pt x="8732" y="8646"/>
                    <a:pt x="8669" y="8726"/>
                    <a:pt x="8669" y="8824"/>
                  </a:cubicBezTo>
                  <a:cubicBezTo>
                    <a:pt x="8669" y="8922"/>
                    <a:pt x="8732" y="9002"/>
                    <a:pt x="8808" y="9002"/>
                  </a:cubicBezTo>
                  <a:cubicBezTo>
                    <a:pt x="8884" y="9002"/>
                    <a:pt x="8945" y="8922"/>
                    <a:pt x="8945" y="8824"/>
                  </a:cubicBezTo>
                  <a:cubicBezTo>
                    <a:pt x="8945" y="8726"/>
                    <a:pt x="8884" y="8646"/>
                    <a:pt x="8808" y="8646"/>
                  </a:cubicBezTo>
                  <a:close/>
                  <a:moveTo>
                    <a:pt x="9219" y="8646"/>
                  </a:moveTo>
                  <a:cubicBezTo>
                    <a:pt x="9142" y="8646"/>
                    <a:pt x="9080" y="8726"/>
                    <a:pt x="9080" y="8824"/>
                  </a:cubicBezTo>
                  <a:cubicBezTo>
                    <a:pt x="9080" y="8922"/>
                    <a:pt x="9142" y="9002"/>
                    <a:pt x="9219" y="9002"/>
                  </a:cubicBezTo>
                  <a:cubicBezTo>
                    <a:pt x="9295" y="9002"/>
                    <a:pt x="9356" y="8922"/>
                    <a:pt x="9356" y="8824"/>
                  </a:cubicBezTo>
                  <a:cubicBezTo>
                    <a:pt x="9356" y="8726"/>
                    <a:pt x="9295" y="8646"/>
                    <a:pt x="9219" y="8646"/>
                  </a:cubicBezTo>
                  <a:close/>
                  <a:moveTo>
                    <a:pt x="9589" y="8646"/>
                  </a:moveTo>
                  <a:cubicBezTo>
                    <a:pt x="9512" y="8646"/>
                    <a:pt x="9450" y="8726"/>
                    <a:pt x="9450" y="8824"/>
                  </a:cubicBezTo>
                  <a:cubicBezTo>
                    <a:pt x="9450" y="8922"/>
                    <a:pt x="9512" y="9002"/>
                    <a:pt x="9589" y="9002"/>
                  </a:cubicBezTo>
                  <a:cubicBezTo>
                    <a:pt x="9665" y="9002"/>
                    <a:pt x="9726" y="8922"/>
                    <a:pt x="9726" y="8824"/>
                  </a:cubicBezTo>
                  <a:cubicBezTo>
                    <a:pt x="9726" y="8726"/>
                    <a:pt x="9665" y="8646"/>
                    <a:pt x="9589" y="8646"/>
                  </a:cubicBezTo>
                  <a:close/>
                  <a:moveTo>
                    <a:pt x="9999" y="8646"/>
                  </a:moveTo>
                  <a:cubicBezTo>
                    <a:pt x="9923" y="8646"/>
                    <a:pt x="9861" y="8726"/>
                    <a:pt x="9861" y="8824"/>
                  </a:cubicBezTo>
                  <a:cubicBezTo>
                    <a:pt x="9861" y="8922"/>
                    <a:pt x="9923" y="9002"/>
                    <a:pt x="9999" y="9002"/>
                  </a:cubicBezTo>
                  <a:cubicBezTo>
                    <a:pt x="10076" y="9002"/>
                    <a:pt x="10137" y="8922"/>
                    <a:pt x="10137" y="8824"/>
                  </a:cubicBezTo>
                  <a:cubicBezTo>
                    <a:pt x="10137" y="8726"/>
                    <a:pt x="10076" y="8646"/>
                    <a:pt x="9999" y="8646"/>
                  </a:cubicBezTo>
                  <a:close/>
                  <a:moveTo>
                    <a:pt x="10410" y="8646"/>
                  </a:moveTo>
                  <a:cubicBezTo>
                    <a:pt x="10334" y="8646"/>
                    <a:pt x="10272" y="8726"/>
                    <a:pt x="10272" y="8824"/>
                  </a:cubicBezTo>
                  <a:cubicBezTo>
                    <a:pt x="10272" y="8922"/>
                    <a:pt x="10334" y="9002"/>
                    <a:pt x="10410" y="9002"/>
                  </a:cubicBezTo>
                  <a:cubicBezTo>
                    <a:pt x="10487" y="9002"/>
                    <a:pt x="10548" y="8922"/>
                    <a:pt x="10548" y="8824"/>
                  </a:cubicBezTo>
                  <a:cubicBezTo>
                    <a:pt x="10548" y="8726"/>
                    <a:pt x="10487" y="8646"/>
                    <a:pt x="10410" y="8646"/>
                  </a:cubicBezTo>
                  <a:close/>
                  <a:moveTo>
                    <a:pt x="10780" y="8646"/>
                  </a:moveTo>
                  <a:cubicBezTo>
                    <a:pt x="10704" y="8646"/>
                    <a:pt x="10641" y="8726"/>
                    <a:pt x="10641" y="8824"/>
                  </a:cubicBezTo>
                  <a:cubicBezTo>
                    <a:pt x="10641" y="8922"/>
                    <a:pt x="10704" y="9002"/>
                    <a:pt x="10780" y="9002"/>
                  </a:cubicBezTo>
                  <a:cubicBezTo>
                    <a:pt x="10856" y="9002"/>
                    <a:pt x="10917" y="8922"/>
                    <a:pt x="10917" y="8824"/>
                  </a:cubicBezTo>
                  <a:cubicBezTo>
                    <a:pt x="10917" y="8726"/>
                    <a:pt x="10856" y="8646"/>
                    <a:pt x="10780" y="8646"/>
                  </a:cubicBezTo>
                  <a:close/>
                  <a:moveTo>
                    <a:pt x="11191" y="8646"/>
                  </a:moveTo>
                  <a:cubicBezTo>
                    <a:pt x="11115" y="8646"/>
                    <a:pt x="11052" y="8726"/>
                    <a:pt x="11052" y="8824"/>
                  </a:cubicBezTo>
                  <a:cubicBezTo>
                    <a:pt x="11052" y="8922"/>
                    <a:pt x="11115" y="9002"/>
                    <a:pt x="11191" y="9002"/>
                  </a:cubicBezTo>
                  <a:cubicBezTo>
                    <a:pt x="11267" y="9002"/>
                    <a:pt x="11328" y="8922"/>
                    <a:pt x="11328" y="8824"/>
                  </a:cubicBezTo>
                  <a:cubicBezTo>
                    <a:pt x="11328" y="8726"/>
                    <a:pt x="11267" y="8646"/>
                    <a:pt x="11191" y="8646"/>
                  </a:cubicBezTo>
                  <a:close/>
                  <a:moveTo>
                    <a:pt x="11602" y="8646"/>
                  </a:moveTo>
                  <a:cubicBezTo>
                    <a:pt x="11526" y="8646"/>
                    <a:pt x="11463" y="8726"/>
                    <a:pt x="11463" y="8824"/>
                  </a:cubicBezTo>
                  <a:cubicBezTo>
                    <a:pt x="11463" y="8922"/>
                    <a:pt x="11526" y="9002"/>
                    <a:pt x="11602" y="9002"/>
                  </a:cubicBezTo>
                  <a:cubicBezTo>
                    <a:pt x="11678" y="9002"/>
                    <a:pt x="11739" y="8922"/>
                    <a:pt x="11739" y="8824"/>
                  </a:cubicBezTo>
                  <a:cubicBezTo>
                    <a:pt x="11739" y="8726"/>
                    <a:pt x="11678" y="8646"/>
                    <a:pt x="11602" y="8646"/>
                  </a:cubicBezTo>
                  <a:close/>
                  <a:moveTo>
                    <a:pt x="11972" y="8646"/>
                  </a:moveTo>
                  <a:cubicBezTo>
                    <a:pt x="11895" y="8646"/>
                    <a:pt x="11833" y="8726"/>
                    <a:pt x="11833" y="8824"/>
                  </a:cubicBezTo>
                  <a:cubicBezTo>
                    <a:pt x="11833" y="8922"/>
                    <a:pt x="11895" y="9002"/>
                    <a:pt x="11972" y="9002"/>
                  </a:cubicBezTo>
                  <a:cubicBezTo>
                    <a:pt x="12048" y="9002"/>
                    <a:pt x="12109" y="8922"/>
                    <a:pt x="12109" y="8824"/>
                  </a:cubicBezTo>
                  <a:cubicBezTo>
                    <a:pt x="12109" y="8726"/>
                    <a:pt x="12048" y="8646"/>
                    <a:pt x="11972" y="8646"/>
                  </a:cubicBezTo>
                  <a:close/>
                  <a:moveTo>
                    <a:pt x="12382" y="8646"/>
                  </a:moveTo>
                  <a:cubicBezTo>
                    <a:pt x="12306" y="8646"/>
                    <a:pt x="12244" y="8726"/>
                    <a:pt x="12244" y="8824"/>
                  </a:cubicBezTo>
                  <a:cubicBezTo>
                    <a:pt x="12244" y="8922"/>
                    <a:pt x="12306" y="9002"/>
                    <a:pt x="12382" y="9002"/>
                  </a:cubicBezTo>
                  <a:cubicBezTo>
                    <a:pt x="12459" y="9002"/>
                    <a:pt x="12520" y="8922"/>
                    <a:pt x="12520" y="8824"/>
                  </a:cubicBezTo>
                  <a:cubicBezTo>
                    <a:pt x="12520" y="8726"/>
                    <a:pt x="12459" y="8646"/>
                    <a:pt x="12382" y="8646"/>
                  </a:cubicBezTo>
                  <a:close/>
                  <a:moveTo>
                    <a:pt x="12752" y="8646"/>
                  </a:moveTo>
                  <a:cubicBezTo>
                    <a:pt x="12676" y="8646"/>
                    <a:pt x="12614" y="8726"/>
                    <a:pt x="12614" y="8824"/>
                  </a:cubicBezTo>
                  <a:cubicBezTo>
                    <a:pt x="12614" y="8922"/>
                    <a:pt x="12676" y="9002"/>
                    <a:pt x="12752" y="9002"/>
                  </a:cubicBezTo>
                  <a:cubicBezTo>
                    <a:pt x="12829" y="9002"/>
                    <a:pt x="12890" y="8922"/>
                    <a:pt x="12890" y="8824"/>
                  </a:cubicBezTo>
                  <a:cubicBezTo>
                    <a:pt x="12890" y="8726"/>
                    <a:pt x="12829" y="8646"/>
                    <a:pt x="12752" y="8646"/>
                  </a:cubicBezTo>
                  <a:close/>
                  <a:moveTo>
                    <a:pt x="13163" y="8646"/>
                  </a:moveTo>
                  <a:cubicBezTo>
                    <a:pt x="13087" y="8646"/>
                    <a:pt x="13024" y="8726"/>
                    <a:pt x="13024" y="8824"/>
                  </a:cubicBezTo>
                  <a:cubicBezTo>
                    <a:pt x="13024" y="8922"/>
                    <a:pt x="13087" y="9002"/>
                    <a:pt x="13163" y="9002"/>
                  </a:cubicBezTo>
                  <a:cubicBezTo>
                    <a:pt x="13240" y="9002"/>
                    <a:pt x="13301" y="8922"/>
                    <a:pt x="13301" y="8824"/>
                  </a:cubicBezTo>
                  <a:cubicBezTo>
                    <a:pt x="13301" y="8726"/>
                    <a:pt x="13240" y="8646"/>
                    <a:pt x="13163" y="8646"/>
                  </a:cubicBezTo>
                  <a:close/>
                  <a:moveTo>
                    <a:pt x="13574" y="8646"/>
                  </a:moveTo>
                  <a:cubicBezTo>
                    <a:pt x="13498" y="8646"/>
                    <a:pt x="13435" y="8726"/>
                    <a:pt x="13435" y="8824"/>
                  </a:cubicBezTo>
                  <a:cubicBezTo>
                    <a:pt x="13435" y="8922"/>
                    <a:pt x="13498" y="9002"/>
                    <a:pt x="13574" y="9002"/>
                  </a:cubicBezTo>
                  <a:cubicBezTo>
                    <a:pt x="13650" y="9002"/>
                    <a:pt x="13711" y="8922"/>
                    <a:pt x="13711" y="8824"/>
                  </a:cubicBezTo>
                  <a:cubicBezTo>
                    <a:pt x="13711" y="8726"/>
                    <a:pt x="13650" y="8646"/>
                    <a:pt x="13574" y="8646"/>
                  </a:cubicBezTo>
                  <a:close/>
                  <a:moveTo>
                    <a:pt x="13985" y="8646"/>
                  </a:moveTo>
                  <a:cubicBezTo>
                    <a:pt x="13908" y="8646"/>
                    <a:pt x="13846" y="8726"/>
                    <a:pt x="13846" y="8824"/>
                  </a:cubicBezTo>
                  <a:cubicBezTo>
                    <a:pt x="13846" y="8922"/>
                    <a:pt x="13908" y="9002"/>
                    <a:pt x="13985" y="9002"/>
                  </a:cubicBezTo>
                  <a:cubicBezTo>
                    <a:pt x="14061" y="9002"/>
                    <a:pt x="14122" y="8922"/>
                    <a:pt x="14122" y="8824"/>
                  </a:cubicBezTo>
                  <a:cubicBezTo>
                    <a:pt x="14122" y="8726"/>
                    <a:pt x="14061" y="8646"/>
                    <a:pt x="13985" y="8646"/>
                  </a:cubicBezTo>
                  <a:close/>
                  <a:moveTo>
                    <a:pt x="14355" y="8646"/>
                  </a:moveTo>
                  <a:cubicBezTo>
                    <a:pt x="14278" y="8646"/>
                    <a:pt x="14216" y="8726"/>
                    <a:pt x="14216" y="8824"/>
                  </a:cubicBezTo>
                  <a:cubicBezTo>
                    <a:pt x="14216" y="8922"/>
                    <a:pt x="14278" y="9002"/>
                    <a:pt x="14355" y="9002"/>
                  </a:cubicBezTo>
                  <a:cubicBezTo>
                    <a:pt x="14431" y="9002"/>
                    <a:pt x="14492" y="8922"/>
                    <a:pt x="14492" y="8824"/>
                  </a:cubicBezTo>
                  <a:cubicBezTo>
                    <a:pt x="14492" y="8726"/>
                    <a:pt x="14431" y="8646"/>
                    <a:pt x="14355" y="8646"/>
                  </a:cubicBezTo>
                  <a:close/>
                  <a:moveTo>
                    <a:pt x="14765" y="8646"/>
                  </a:moveTo>
                  <a:cubicBezTo>
                    <a:pt x="14689" y="8646"/>
                    <a:pt x="14627" y="8726"/>
                    <a:pt x="14627" y="8824"/>
                  </a:cubicBezTo>
                  <a:cubicBezTo>
                    <a:pt x="14627" y="8922"/>
                    <a:pt x="14689" y="9002"/>
                    <a:pt x="14765" y="9002"/>
                  </a:cubicBezTo>
                  <a:cubicBezTo>
                    <a:pt x="14842" y="9002"/>
                    <a:pt x="14903" y="8922"/>
                    <a:pt x="14903" y="8824"/>
                  </a:cubicBezTo>
                  <a:cubicBezTo>
                    <a:pt x="14903" y="8726"/>
                    <a:pt x="14842" y="8646"/>
                    <a:pt x="14765" y="8646"/>
                  </a:cubicBezTo>
                  <a:close/>
                  <a:moveTo>
                    <a:pt x="15135" y="8646"/>
                  </a:moveTo>
                  <a:cubicBezTo>
                    <a:pt x="15059" y="8646"/>
                    <a:pt x="14997" y="8726"/>
                    <a:pt x="14997" y="8824"/>
                  </a:cubicBezTo>
                  <a:cubicBezTo>
                    <a:pt x="14997" y="8922"/>
                    <a:pt x="15059" y="9002"/>
                    <a:pt x="15135" y="9002"/>
                  </a:cubicBezTo>
                  <a:cubicBezTo>
                    <a:pt x="15212" y="9002"/>
                    <a:pt x="15273" y="8922"/>
                    <a:pt x="15273" y="8824"/>
                  </a:cubicBezTo>
                  <a:cubicBezTo>
                    <a:pt x="15273" y="8726"/>
                    <a:pt x="15212" y="8646"/>
                    <a:pt x="15135" y="8646"/>
                  </a:cubicBezTo>
                  <a:close/>
                  <a:moveTo>
                    <a:pt x="15546" y="8646"/>
                  </a:moveTo>
                  <a:cubicBezTo>
                    <a:pt x="15470" y="8646"/>
                    <a:pt x="15407" y="8726"/>
                    <a:pt x="15407" y="8824"/>
                  </a:cubicBezTo>
                  <a:cubicBezTo>
                    <a:pt x="15407" y="8922"/>
                    <a:pt x="15470" y="9002"/>
                    <a:pt x="15546" y="9002"/>
                  </a:cubicBezTo>
                  <a:cubicBezTo>
                    <a:pt x="15623" y="9002"/>
                    <a:pt x="15684" y="8922"/>
                    <a:pt x="15684" y="8824"/>
                  </a:cubicBezTo>
                  <a:cubicBezTo>
                    <a:pt x="15684" y="8726"/>
                    <a:pt x="15623" y="8646"/>
                    <a:pt x="15546" y="8646"/>
                  </a:cubicBezTo>
                  <a:close/>
                  <a:moveTo>
                    <a:pt x="15957" y="8646"/>
                  </a:moveTo>
                  <a:cubicBezTo>
                    <a:pt x="15881" y="8646"/>
                    <a:pt x="15818" y="8726"/>
                    <a:pt x="15818" y="8824"/>
                  </a:cubicBezTo>
                  <a:cubicBezTo>
                    <a:pt x="15818" y="8922"/>
                    <a:pt x="15881" y="9002"/>
                    <a:pt x="15957" y="9002"/>
                  </a:cubicBezTo>
                  <a:cubicBezTo>
                    <a:pt x="16033" y="9002"/>
                    <a:pt x="16094" y="8922"/>
                    <a:pt x="16094" y="8824"/>
                  </a:cubicBezTo>
                  <a:cubicBezTo>
                    <a:pt x="16094" y="8726"/>
                    <a:pt x="16033" y="8646"/>
                    <a:pt x="15957" y="8646"/>
                  </a:cubicBezTo>
                  <a:close/>
                  <a:moveTo>
                    <a:pt x="16327" y="8646"/>
                  </a:moveTo>
                  <a:cubicBezTo>
                    <a:pt x="16250" y="8646"/>
                    <a:pt x="16188" y="8726"/>
                    <a:pt x="16188" y="8824"/>
                  </a:cubicBezTo>
                  <a:cubicBezTo>
                    <a:pt x="16188" y="8922"/>
                    <a:pt x="16250" y="9002"/>
                    <a:pt x="16327" y="9002"/>
                  </a:cubicBezTo>
                  <a:cubicBezTo>
                    <a:pt x="16403" y="9002"/>
                    <a:pt x="16464" y="8922"/>
                    <a:pt x="16464" y="8824"/>
                  </a:cubicBezTo>
                  <a:cubicBezTo>
                    <a:pt x="16464" y="8726"/>
                    <a:pt x="16403" y="8646"/>
                    <a:pt x="16327" y="8646"/>
                  </a:cubicBezTo>
                  <a:close/>
                  <a:moveTo>
                    <a:pt x="16738" y="8646"/>
                  </a:moveTo>
                  <a:cubicBezTo>
                    <a:pt x="16661" y="8646"/>
                    <a:pt x="16599" y="8726"/>
                    <a:pt x="16599" y="8824"/>
                  </a:cubicBezTo>
                  <a:cubicBezTo>
                    <a:pt x="16599" y="8922"/>
                    <a:pt x="16661" y="9002"/>
                    <a:pt x="16738" y="9002"/>
                  </a:cubicBezTo>
                  <a:cubicBezTo>
                    <a:pt x="16814" y="9002"/>
                    <a:pt x="16875" y="8922"/>
                    <a:pt x="16875" y="8824"/>
                  </a:cubicBezTo>
                  <a:cubicBezTo>
                    <a:pt x="16875" y="8726"/>
                    <a:pt x="16814" y="8646"/>
                    <a:pt x="16738" y="8646"/>
                  </a:cubicBezTo>
                  <a:close/>
                  <a:moveTo>
                    <a:pt x="17149" y="8646"/>
                  </a:moveTo>
                  <a:cubicBezTo>
                    <a:pt x="17072" y="8646"/>
                    <a:pt x="17010" y="8726"/>
                    <a:pt x="17010" y="8824"/>
                  </a:cubicBezTo>
                  <a:cubicBezTo>
                    <a:pt x="17010" y="8922"/>
                    <a:pt x="17072" y="9002"/>
                    <a:pt x="17149" y="9002"/>
                  </a:cubicBezTo>
                  <a:cubicBezTo>
                    <a:pt x="17225" y="9002"/>
                    <a:pt x="17286" y="8922"/>
                    <a:pt x="17286" y="8824"/>
                  </a:cubicBezTo>
                  <a:cubicBezTo>
                    <a:pt x="17286" y="8726"/>
                    <a:pt x="17225" y="8646"/>
                    <a:pt x="17149" y="8646"/>
                  </a:cubicBezTo>
                  <a:close/>
                  <a:moveTo>
                    <a:pt x="19121" y="9068"/>
                  </a:moveTo>
                  <a:cubicBezTo>
                    <a:pt x="19045" y="9068"/>
                    <a:pt x="18982" y="9148"/>
                    <a:pt x="18982" y="9246"/>
                  </a:cubicBezTo>
                  <a:cubicBezTo>
                    <a:pt x="18982" y="9344"/>
                    <a:pt x="19045" y="9422"/>
                    <a:pt x="19121" y="9422"/>
                  </a:cubicBezTo>
                  <a:cubicBezTo>
                    <a:pt x="19197" y="9422"/>
                    <a:pt x="19258" y="9344"/>
                    <a:pt x="19258" y="9246"/>
                  </a:cubicBezTo>
                  <a:cubicBezTo>
                    <a:pt x="19258" y="9148"/>
                    <a:pt x="19197" y="9068"/>
                    <a:pt x="19121" y="9068"/>
                  </a:cubicBezTo>
                  <a:close/>
                  <a:moveTo>
                    <a:pt x="139" y="9120"/>
                  </a:moveTo>
                  <a:cubicBezTo>
                    <a:pt x="62" y="9120"/>
                    <a:pt x="0" y="9200"/>
                    <a:pt x="0" y="9298"/>
                  </a:cubicBezTo>
                  <a:cubicBezTo>
                    <a:pt x="0" y="9397"/>
                    <a:pt x="62" y="9475"/>
                    <a:pt x="139" y="9475"/>
                  </a:cubicBezTo>
                  <a:cubicBezTo>
                    <a:pt x="215" y="9475"/>
                    <a:pt x="276" y="9397"/>
                    <a:pt x="276" y="9298"/>
                  </a:cubicBezTo>
                  <a:cubicBezTo>
                    <a:pt x="276" y="9200"/>
                    <a:pt x="215" y="9120"/>
                    <a:pt x="139" y="9120"/>
                  </a:cubicBezTo>
                  <a:close/>
                  <a:moveTo>
                    <a:pt x="550" y="9120"/>
                  </a:moveTo>
                  <a:cubicBezTo>
                    <a:pt x="473" y="9120"/>
                    <a:pt x="411" y="9200"/>
                    <a:pt x="411" y="9298"/>
                  </a:cubicBezTo>
                  <a:cubicBezTo>
                    <a:pt x="411" y="9397"/>
                    <a:pt x="473" y="9475"/>
                    <a:pt x="550" y="9475"/>
                  </a:cubicBezTo>
                  <a:cubicBezTo>
                    <a:pt x="626" y="9475"/>
                    <a:pt x="687" y="9397"/>
                    <a:pt x="687" y="9298"/>
                  </a:cubicBezTo>
                  <a:cubicBezTo>
                    <a:pt x="687" y="9200"/>
                    <a:pt x="626" y="9120"/>
                    <a:pt x="550" y="9120"/>
                  </a:cubicBezTo>
                  <a:close/>
                  <a:moveTo>
                    <a:pt x="919" y="9120"/>
                  </a:moveTo>
                  <a:cubicBezTo>
                    <a:pt x="843" y="9120"/>
                    <a:pt x="781" y="9200"/>
                    <a:pt x="781" y="9298"/>
                  </a:cubicBezTo>
                  <a:cubicBezTo>
                    <a:pt x="781" y="9397"/>
                    <a:pt x="843" y="9475"/>
                    <a:pt x="919" y="9475"/>
                  </a:cubicBezTo>
                  <a:cubicBezTo>
                    <a:pt x="996" y="9475"/>
                    <a:pt x="1057" y="9397"/>
                    <a:pt x="1057" y="9298"/>
                  </a:cubicBezTo>
                  <a:cubicBezTo>
                    <a:pt x="1057" y="9200"/>
                    <a:pt x="996" y="9120"/>
                    <a:pt x="919" y="9120"/>
                  </a:cubicBezTo>
                  <a:close/>
                  <a:moveTo>
                    <a:pt x="1330" y="9120"/>
                  </a:moveTo>
                  <a:cubicBezTo>
                    <a:pt x="1254" y="9120"/>
                    <a:pt x="1192" y="9200"/>
                    <a:pt x="1192" y="9298"/>
                  </a:cubicBezTo>
                  <a:cubicBezTo>
                    <a:pt x="1192" y="9397"/>
                    <a:pt x="1254" y="9475"/>
                    <a:pt x="1330" y="9475"/>
                  </a:cubicBezTo>
                  <a:cubicBezTo>
                    <a:pt x="1406" y="9475"/>
                    <a:pt x="1468" y="9397"/>
                    <a:pt x="1468" y="9298"/>
                  </a:cubicBezTo>
                  <a:cubicBezTo>
                    <a:pt x="1468" y="9200"/>
                    <a:pt x="1406" y="9120"/>
                    <a:pt x="1330" y="9120"/>
                  </a:cubicBezTo>
                  <a:close/>
                  <a:moveTo>
                    <a:pt x="1741" y="9120"/>
                  </a:moveTo>
                  <a:cubicBezTo>
                    <a:pt x="1665" y="9120"/>
                    <a:pt x="1602" y="9200"/>
                    <a:pt x="1602" y="9298"/>
                  </a:cubicBezTo>
                  <a:cubicBezTo>
                    <a:pt x="1602" y="9396"/>
                    <a:pt x="1665" y="9475"/>
                    <a:pt x="1741" y="9475"/>
                  </a:cubicBezTo>
                  <a:cubicBezTo>
                    <a:pt x="1817" y="9475"/>
                    <a:pt x="1878" y="9396"/>
                    <a:pt x="1878" y="9298"/>
                  </a:cubicBezTo>
                  <a:cubicBezTo>
                    <a:pt x="1878" y="9200"/>
                    <a:pt x="1817" y="9120"/>
                    <a:pt x="1741" y="9120"/>
                  </a:cubicBezTo>
                  <a:close/>
                  <a:moveTo>
                    <a:pt x="2111" y="9120"/>
                  </a:moveTo>
                  <a:cubicBezTo>
                    <a:pt x="2035" y="9120"/>
                    <a:pt x="1972" y="9201"/>
                    <a:pt x="1972" y="9298"/>
                  </a:cubicBezTo>
                  <a:cubicBezTo>
                    <a:pt x="1972" y="9396"/>
                    <a:pt x="2035" y="9475"/>
                    <a:pt x="2111" y="9475"/>
                  </a:cubicBezTo>
                  <a:cubicBezTo>
                    <a:pt x="2187" y="9475"/>
                    <a:pt x="2248" y="9396"/>
                    <a:pt x="2248" y="9298"/>
                  </a:cubicBezTo>
                  <a:cubicBezTo>
                    <a:pt x="2248" y="9201"/>
                    <a:pt x="2187" y="9120"/>
                    <a:pt x="2111" y="9120"/>
                  </a:cubicBezTo>
                  <a:close/>
                  <a:moveTo>
                    <a:pt x="2522" y="9120"/>
                  </a:moveTo>
                  <a:cubicBezTo>
                    <a:pt x="2445" y="9120"/>
                    <a:pt x="2383" y="9201"/>
                    <a:pt x="2383" y="9298"/>
                  </a:cubicBezTo>
                  <a:cubicBezTo>
                    <a:pt x="2383" y="9396"/>
                    <a:pt x="2445" y="9475"/>
                    <a:pt x="2522" y="9475"/>
                  </a:cubicBezTo>
                  <a:cubicBezTo>
                    <a:pt x="2598" y="9475"/>
                    <a:pt x="2659" y="9396"/>
                    <a:pt x="2659" y="9298"/>
                  </a:cubicBezTo>
                  <a:cubicBezTo>
                    <a:pt x="2659" y="9201"/>
                    <a:pt x="2598" y="9120"/>
                    <a:pt x="2522" y="9120"/>
                  </a:cubicBezTo>
                  <a:close/>
                  <a:moveTo>
                    <a:pt x="2891" y="9120"/>
                  </a:moveTo>
                  <a:cubicBezTo>
                    <a:pt x="2815" y="9120"/>
                    <a:pt x="2753" y="9201"/>
                    <a:pt x="2753" y="9298"/>
                  </a:cubicBezTo>
                  <a:cubicBezTo>
                    <a:pt x="2753" y="9396"/>
                    <a:pt x="2815" y="9475"/>
                    <a:pt x="2891" y="9475"/>
                  </a:cubicBezTo>
                  <a:cubicBezTo>
                    <a:pt x="2968" y="9475"/>
                    <a:pt x="3029" y="9396"/>
                    <a:pt x="3029" y="9298"/>
                  </a:cubicBezTo>
                  <a:cubicBezTo>
                    <a:pt x="3029" y="9201"/>
                    <a:pt x="2968" y="9120"/>
                    <a:pt x="2891" y="9120"/>
                  </a:cubicBezTo>
                  <a:close/>
                  <a:moveTo>
                    <a:pt x="3302" y="9120"/>
                  </a:moveTo>
                  <a:cubicBezTo>
                    <a:pt x="3226" y="9120"/>
                    <a:pt x="3164" y="9201"/>
                    <a:pt x="3164" y="9298"/>
                  </a:cubicBezTo>
                  <a:cubicBezTo>
                    <a:pt x="3164" y="9396"/>
                    <a:pt x="3226" y="9475"/>
                    <a:pt x="3302" y="9475"/>
                  </a:cubicBezTo>
                  <a:cubicBezTo>
                    <a:pt x="3379" y="9475"/>
                    <a:pt x="3440" y="9396"/>
                    <a:pt x="3440" y="9298"/>
                  </a:cubicBezTo>
                  <a:cubicBezTo>
                    <a:pt x="3440" y="9201"/>
                    <a:pt x="3379" y="9120"/>
                    <a:pt x="3302" y="9120"/>
                  </a:cubicBezTo>
                  <a:close/>
                  <a:moveTo>
                    <a:pt x="3713" y="9120"/>
                  </a:moveTo>
                  <a:cubicBezTo>
                    <a:pt x="3637" y="9120"/>
                    <a:pt x="3575" y="9201"/>
                    <a:pt x="3575" y="9298"/>
                  </a:cubicBezTo>
                  <a:cubicBezTo>
                    <a:pt x="3575" y="9396"/>
                    <a:pt x="3637" y="9475"/>
                    <a:pt x="3713" y="9475"/>
                  </a:cubicBezTo>
                  <a:cubicBezTo>
                    <a:pt x="3790" y="9475"/>
                    <a:pt x="3851" y="9396"/>
                    <a:pt x="3851" y="9298"/>
                  </a:cubicBezTo>
                  <a:cubicBezTo>
                    <a:pt x="3851" y="9201"/>
                    <a:pt x="3790" y="9120"/>
                    <a:pt x="3713" y="9120"/>
                  </a:cubicBezTo>
                  <a:close/>
                  <a:moveTo>
                    <a:pt x="4083" y="9120"/>
                  </a:moveTo>
                  <a:cubicBezTo>
                    <a:pt x="4007" y="9120"/>
                    <a:pt x="3944" y="9201"/>
                    <a:pt x="3944" y="9298"/>
                  </a:cubicBezTo>
                  <a:cubicBezTo>
                    <a:pt x="3944" y="9396"/>
                    <a:pt x="4007" y="9475"/>
                    <a:pt x="4083" y="9475"/>
                  </a:cubicBezTo>
                  <a:cubicBezTo>
                    <a:pt x="4159" y="9475"/>
                    <a:pt x="4220" y="9396"/>
                    <a:pt x="4220" y="9298"/>
                  </a:cubicBezTo>
                  <a:cubicBezTo>
                    <a:pt x="4220" y="9201"/>
                    <a:pt x="4159" y="9120"/>
                    <a:pt x="4083" y="9120"/>
                  </a:cubicBezTo>
                  <a:close/>
                  <a:moveTo>
                    <a:pt x="4453" y="9120"/>
                  </a:moveTo>
                  <a:cubicBezTo>
                    <a:pt x="4376" y="9120"/>
                    <a:pt x="4314" y="9201"/>
                    <a:pt x="4314" y="9298"/>
                  </a:cubicBezTo>
                  <a:cubicBezTo>
                    <a:pt x="4314" y="9396"/>
                    <a:pt x="4376" y="9475"/>
                    <a:pt x="4453" y="9475"/>
                  </a:cubicBezTo>
                  <a:cubicBezTo>
                    <a:pt x="4529" y="9475"/>
                    <a:pt x="4590" y="9396"/>
                    <a:pt x="4590" y="9298"/>
                  </a:cubicBezTo>
                  <a:cubicBezTo>
                    <a:pt x="4590" y="9201"/>
                    <a:pt x="4529" y="9120"/>
                    <a:pt x="4453" y="9120"/>
                  </a:cubicBezTo>
                  <a:close/>
                  <a:moveTo>
                    <a:pt x="4864" y="9120"/>
                  </a:moveTo>
                  <a:cubicBezTo>
                    <a:pt x="4787" y="9120"/>
                    <a:pt x="4725" y="9201"/>
                    <a:pt x="4725" y="9298"/>
                  </a:cubicBezTo>
                  <a:cubicBezTo>
                    <a:pt x="4725" y="9396"/>
                    <a:pt x="4787" y="9475"/>
                    <a:pt x="4864" y="9475"/>
                  </a:cubicBezTo>
                  <a:cubicBezTo>
                    <a:pt x="4940" y="9475"/>
                    <a:pt x="5001" y="9396"/>
                    <a:pt x="5001" y="9298"/>
                  </a:cubicBezTo>
                  <a:cubicBezTo>
                    <a:pt x="5001" y="9201"/>
                    <a:pt x="4940" y="9120"/>
                    <a:pt x="4864" y="9120"/>
                  </a:cubicBezTo>
                  <a:close/>
                  <a:moveTo>
                    <a:pt x="5274" y="9120"/>
                  </a:moveTo>
                  <a:cubicBezTo>
                    <a:pt x="5198" y="9120"/>
                    <a:pt x="5136" y="9201"/>
                    <a:pt x="5136" y="9298"/>
                  </a:cubicBezTo>
                  <a:cubicBezTo>
                    <a:pt x="5136" y="9396"/>
                    <a:pt x="5198" y="9475"/>
                    <a:pt x="5274" y="9475"/>
                  </a:cubicBezTo>
                  <a:cubicBezTo>
                    <a:pt x="5351" y="9475"/>
                    <a:pt x="5412" y="9396"/>
                    <a:pt x="5412" y="9298"/>
                  </a:cubicBezTo>
                  <a:cubicBezTo>
                    <a:pt x="5412" y="9201"/>
                    <a:pt x="5351" y="9120"/>
                    <a:pt x="5274" y="9120"/>
                  </a:cubicBezTo>
                  <a:close/>
                  <a:moveTo>
                    <a:pt x="5644" y="9120"/>
                  </a:moveTo>
                  <a:cubicBezTo>
                    <a:pt x="5568" y="9120"/>
                    <a:pt x="5506" y="9201"/>
                    <a:pt x="5506" y="9298"/>
                  </a:cubicBezTo>
                  <a:cubicBezTo>
                    <a:pt x="5506" y="9396"/>
                    <a:pt x="5568" y="9475"/>
                    <a:pt x="5644" y="9475"/>
                  </a:cubicBezTo>
                  <a:cubicBezTo>
                    <a:pt x="5720" y="9475"/>
                    <a:pt x="5782" y="9396"/>
                    <a:pt x="5782" y="9298"/>
                  </a:cubicBezTo>
                  <a:cubicBezTo>
                    <a:pt x="5782" y="9201"/>
                    <a:pt x="5720" y="9120"/>
                    <a:pt x="5644" y="9120"/>
                  </a:cubicBezTo>
                  <a:close/>
                  <a:moveTo>
                    <a:pt x="6055" y="9120"/>
                  </a:moveTo>
                  <a:cubicBezTo>
                    <a:pt x="5979" y="9120"/>
                    <a:pt x="5916" y="9201"/>
                    <a:pt x="5916" y="9298"/>
                  </a:cubicBezTo>
                  <a:cubicBezTo>
                    <a:pt x="5916" y="9396"/>
                    <a:pt x="5979" y="9475"/>
                    <a:pt x="6055" y="9475"/>
                  </a:cubicBezTo>
                  <a:cubicBezTo>
                    <a:pt x="6132" y="9475"/>
                    <a:pt x="6193" y="9396"/>
                    <a:pt x="6193" y="9298"/>
                  </a:cubicBezTo>
                  <a:cubicBezTo>
                    <a:pt x="6193" y="9201"/>
                    <a:pt x="6132" y="9120"/>
                    <a:pt x="6055" y="9120"/>
                  </a:cubicBezTo>
                  <a:close/>
                  <a:moveTo>
                    <a:pt x="6425" y="9120"/>
                  </a:moveTo>
                  <a:cubicBezTo>
                    <a:pt x="6349" y="9120"/>
                    <a:pt x="6286" y="9201"/>
                    <a:pt x="6286" y="9298"/>
                  </a:cubicBezTo>
                  <a:cubicBezTo>
                    <a:pt x="6286" y="9396"/>
                    <a:pt x="6349" y="9475"/>
                    <a:pt x="6425" y="9475"/>
                  </a:cubicBezTo>
                  <a:cubicBezTo>
                    <a:pt x="6501" y="9475"/>
                    <a:pt x="6562" y="9396"/>
                    <a:pt x="6562" y="9298"/>
                  </a:cubicBezTo>
                  <a:cubicBezTo>
                    <a:pt x="6562" y="9201"/>
                    <a:pt x="6501" y="9120"/>
                    <a:pt x="6425" y="9120"/>
                  </a:cubicBezTo>
                  <a:close/>
                  <a:moveTo>
                    <a:pt x="6836" y="9120"/>
                  </a:moveTo>
                  <a:cubicBezTo>
                    <a:pt x="6759" y="9120"/>
                    <a:pt x="6697" y="9201"/>
                    <a:pt x="6697" y="9298"/>
                  </a:cubicBezTo>
                  <a:cubicBezTo>
                    <a:pt x="6697" y="9396"/>
                    <a:pt x="6759" y="9475"/>
                    <a:pt x="6836" y="9475"/>
                  </a:cubicBezTo>
                  <a:cubicBezTo>
                    <a:pt x="6912" y="9475"/>
                    <a:pt x="6973" y="9396"/>
                    <a:pt x="6973" y="9298"/>
                  </a:cubicBezTo>
                  <a:cubicBezTo>
                    <a:pt x="6973" y="9201"/>
                    <a:pt x="6912" y="9120"/>
                    <a:pt x="6836" y="9120"/>
                  </a:cubicBezTo>
                  <a:close/>
                  <a:moveTo>
                    <a:pt x="7247" y="9120"/>
                  </a:moveTo>
                  <a:cubicBezTo>
                    <a:pt x="7170" y="9120"/>
                    <a:pt x="7108" y="9201"/>
                    <a:pt x="7108" y="9298"/>
                  </a:cubicBezTo>
                  <a:cubicBezTo>
                    <a:pt x="7108" y="9396"/>
                    <a:pt x="7170" y="9475"/>
                    <a:pt x="7247" y="9475"/>
                  </a:cubicBezTo>
                  <a:cubicBezTo>
                    <a:pt x="7323" y="9475"/>
                    <a:pt x="7384" y="9396"/>
                    <a:pt x="7384" y="9298"/>
                  </a:cubicBezTo>
                  <a:cubicBezTo>
                    <a:pt x="7384" y="9201"/>
                    <a:pt x="7323" y="9120"/>
                    <a:pt x="7247" y="9120"/>
                  </a:cubicBezTo>
                  <a:close/>
                  <a:moveTo>
                    <a:pt x="7616" y="9120"/>
                  </a:moveTo>
                  <a:cubicBezTo>
                    <a:pt x="7540" y="9120"/>
                    <a:pt x="7478" y="9201"/>
                    <a:pt x="7478" y="9298"/>
                  </a:cubicBezTo>
                  <a:cubicBezTo>
                    <a:pt x="7478" y="9396"/>
                    <a:pt x="7540" y="9475"/>
                    <a:pt x="7616" y="9475"/>
                  </a:cubicBezTo>
                  <a:cubicBezTo>
                    <a:pt x="7693" y="9475"/>
                    <a:pt x="7754" y="9396"/>
                    <a:pt x="7754" y="9298"/>
                  </a:cubicBezTo>
                  <a:cubicBezTo>
                    <a:pt x="7754" y="9201"/>
                    <a:pt x="7693" y="9120"/>
                    <a:pt x="7616" y="9120"/>
                  </a:cubicBezTo>
                  <a:close/>
                  <a:moveTo>
                    <a:pt x="8027" y="9120"/>
                  </a:moveTo>
                  <a:cubicBezTo>
                    <a:pt x="7951" y="9120"/>
                    <a:pt x="7889" y="9201"/>
                    <a:pt x="7889" y="9298"/>
                  </a:cubicBezTo>
                  <a:cubicBezTo>
                    <a:pt x="7889" y="9396"/>
                    <a:pt x="7951" y="9475"/>
                    <a:pt x="8027" y="9475"/>
                  </a:cubicBezTo>
                  <a:cubicBezTo>
                    <a:pt x="8104" y="9475"/>
                    <a:pt x="8165" y="9396"/>
                    <a:pt x="8165" y="9298"/>
                  </a:cubicBezTo>
                  <a:cubicBezTo>
                    <a:pt x="8165" y="9201"/>
                    <a:pt x="8104" y="9120"/>
                    <a:pt x="8027" y="9120"/>
                  </a:cubicBezTo>
                  <a:close/>
                  <a:moveTo>
                    <a:pt x="8438" y="9120"/>
                  </a:moveTo>
                  <a:cubicBezTo>
                    <a:pt x="8362" y="9120"/>
                    <a:pt x="8299" y="9201"/>
                    <a:pt x="8299" y="9298"/>
                  </a:cubicBezTo>
                  <a:cubicBezTo>
                    <a:pt x="8299" y="9396"/>
                    <a:pt x="8362" y="9475"/>
                    <a:pt x="8438" y="9475"/>
                  </a:cubicBezTo>
                  <a:cubicBezTo>
                    <a:pt x="8515" y="9475"/>
                    <a:pt x="8576" y="9396"/>
                    <a:pt x="8576" y="9298"/>
                  </a:cubicBezTo>
                  <a:cubicBezTo>
                    <a:pt x="8576" y="9201"/>
                    <a:pt x="8515" y="9120"/>
                    <a:pt x="8438" y="9120"/>
                  </a:cubicBezTo>
                  <a:close/>
                  <a:moveTo>
                    <a:pt x="8808" y="9120"/>
                  </a:moveTo>
                  <a:cubicBezTo>
                    <a:pt x="8732" y="9120"/>
                    <a:pt x="8669" y="9201"/>
                    <a:pt x="8669" y="9298"/>
                  </a:cubicBezTo>
                  <a:cubicBezTo>
                    <a:pt x="8669" y="9396"/>
                    <a:pt x="8732" y="9475"/>
                    <a:pt x="8808" y="9475"/>
                  </a:cubicBezTo>
                  <a:cubicBezTo>
                    <a:pt x="8884" y="9475"/>
                    <a:pt x="8945" y="9396"/>
                    <a:pt x="8945" y="9298"/>
                  </a:cubicBezTo>
                  <a:cubicBezTo>
                    <a:pt x="8945" y="9201"/>
                    <a:pt x="8884" y="9120"/>
                    <a:pt x="8808" y="9120"/>
                  </a:cubicBezTo>
                  <a:close/>
                  <a:moveTo>
                    <a:pt x="9219" y="9120"/>
                  </a:moveTo>
                  <a:cubicBezTo>
                    <a:pt x="9142" y="9120"/>
                    <a:pt x="9080" y="9201"/>
                    <a:pt x="9080" y="9298"/>
                  </a:cubicBezTo>
                  <a:cubicBezTo>
                    <a:pt x="9080" y="9396"/>
                    <a:pt x="9142" y="9475"/>
                    <a:pt x="9219" y="9475"/>
                  </a:cubicBezTo>
                  <a:cubicBezTo>
                    <a:pt x="9295" y="9475"/>
                    <a:pt x="9356" y="9396"/>
                    <a:pt x="9356" y="9298"/>
                  </a:cubicBezTo>
                  <a:cubicBezTo>
                    <a:pt x="9356" y="9201"/>
                    <a:pt x="9295" y="9120"/>
                    <a:pt x="9219" y="9120"/>
                  </a:cubicBezTo>
                  <a:close/>
                  <a:moveTo>
                    <a:pt x="9589" y="9120"/>
                  </a:moveTo>
                  <a:cubicBezTo>
                    <a:pt x="9512" y="9120"/>
                    <a:pt x="9450" y="9201"/>
                    <a:pt x="9450" y="9298"/>
                  </a:cubicBezTo>
                  <a:cubicBezTo>
                    <a:pt x="9450" y="9396"/>
                    <a:pt x="9512" y="9475"/>
                    <a:pt x="9589" y="9475"/>
                  </a:cubicBezTo>
                  <a:cubicBezTo>
                    <a:pt x="9665" y="9475"/>
                    <a:pt x="9726" y="9396"/>
                    <a:pt x="9726" y="9298"/>
                  </a:cubicBezTo>
                  <a:cubicBezTo>
                    <a:pt x="9726" y="9201"/>
                    <a:pt x="9665" y="9120"/>
                    <a:pt x="9589" y="9120"/>
                  </a:cubicBezTo>
                  <a:close/>
                  <a:moveTo>
                    <a:pt x="9999" y="9120"/>
                  </a:moveTo>
                  <a:cubicBezTo>
                    <a:pt x="9923" y="9120"/>
                    <a:pt x="9861" y="9201"/>
                    <a:pt x="9861" y="9298"/>
                  </a:cubicBezTo>
                  <a:cubicBezTo>
                    <a:pt x="9861" y="9396"/>
                    <a:pt x="9923" y="9475"/>
                    <a:pt x="9999" y="9475"/>
                  </a:cubicBezTo>
                  <a:cubicBezTo>
                    <a:pt x="10076" y="9475"/>
                    <a:pt x="10137" y="9396"/>
                    <a:pt x="10137" y="9298"/>
                  </a:cubicBezTo>
                  <a:cubicBezTo>
                    <a:pt x="10137" y="9201"/>
                    <a:pt x="10076" y="9120"/>
                    <a:pt x="9999" y="9120"/>
                  </a:cubicBezTo>
                  <a:close/>
                  <a:moveTo>
                    <a:pt x="10410" y="9120"/>
                  </a:moveTo>
                  <a:cubicBezTo>
                    <a:pt x="10334" y="9120"/>
                    <a:pt x="10272" y="9201"/>
                    <a:pt x="10272" y="9298"/>
                  </a:cubicBezTo>
                  <a:cubicBezTo>
                    <a:pt x="10272" y="9396"/>
                    <a:pt x="10334" y="9475"/>
                    <a:pt x="10410" y="9475"/>
                  </a:cubicBezTo>
                  <a:cubicBezTo>
                    <a:pt x="10487" y="9475"/>
                    <a:pt x="10548" y="9396"/>
                    <a:pt x="10548" y="9298"/>
                  </a:cubicBezTo>
                  <a:cubicBezTo>
                    <a:pt x="10548" y="9201"/>
                    <a:pt x="10487" y="9120"/>
                    <a:pt x="10410" y="9120"/>
                  </a:cubicBezTo>
                  <a:close/>
                  <a:moveTo>
                    <a:pt x="10780" y="9120"/>
                  </a:moveTo>
                  <a:cubicBezTo>
                    <a:pt x="10704" y="9120"/>
                    <a:pt x="10641" y="9201"/>
                    <a:pt x="10641" y="9298"/>
                  </a:cubicBezTo>
                  <a:cubicBezTo>
                    <a:pt x="10641" y="9396"/>
                    <a:pt x="10704" y="9475"/>
                    <a:pt x="10780" y="9475"/>
                  </a:cubicBezTo>
                  <a:cubicBezTo>
                    <a:pt x="10856" y="9475"/>
                    <a:pt x="10917" y="9396"/>
                    <a:pt x="10917" y="9298"/>
                  </a:cubicBezTo>
                  <a:cubicBezTo>
                    <a:pt x="10917" y="9201"/>
                    <a:pt x="10856" y="9120"/>
                    <a:pt x="10780" y="9120"/>
                  </a:cubicBezTo>
                  <a:close/>
                  <a:moveTo>
                    <a:pt x="11191" y="9120"/>
                  </a:moveTo>
                  <a:cubicBezTo>
                    <a:pt x="11115" y="9120"/>
                    <a:pt x="11052" y="9201"/>
                    <a:pt x="11052" y="9298"/>
                  </a:cubicBezTo>
                  <a:cubicBezTo>
                    <a:pt x="11052" y="9396"/>
                    <a:pt x="11115" y="9475"/>
                    <a:pt x="11191" y="9475"/>
                  </a:cubicBezTo>
                  <a:cubicBezTo>
                    <a:pt x="11267" y="9475"/>
                    <a:pt x="11328" y="9396"/>
                    <a:pt x="11328" y="9298"/>
                  </a:cubicBezTo>
                  <a:cubicBezTo>
                    <a:pt x="11328" y="9201"/>
                    <a:pt x="11267" y="9120"/>
                    <a:pt x="11191" y="9120"/>
                  </a:cubicBezTo>
                  <a:close/>
                  <a:moveTo>
                    <a:pt x="11602" y="9120"/>
                  </a:moveTo>
                  <a:cubicBezTo>
                    <a:pt x="11526" y="9120"/>
                    <a:pt x="11463" y="9201"/>
                    <a:pt x="11463" y="9298"/>
                  </a:cubicBezTo>
                  <a:cubicBezTo>
                    <a:pt x="11463" y="9396"/>
                    <a:pt x="11526" y="9475"/>
                    <a:pt x="11602" y="9475"/>
                  </a:cubicBezTo>
                  <a:cubicBezTo>
                    <a:pt x="11678" y="9475"/>
                    <a:pt x="11739" y="9396"/>
                    <a:pt x="11739" y="9298"/>
                  </a:cubicBezTo>
                  <a:cubicBezTo>
                    <a:pt x="11739" y="9201"/>
                    <a:pt x="11678" y="9120"/>
                    <a:pt x="11602" y="9120"/>
                  </a:cubicBezTo>
                  <a:close/>
                  <a:moveTo>
                    <a:pt x="11972" y="9120"/>
                  </a:moveTo>
                  <a:cubicBezTo>
                    <a:pt x="11895" y="9120"/>
                    <a:pt x="11833" y="9201"/>
                    <a:pt x="11833" y="9298"/>
                  </a:cubicBezTo>
                  <a:cubicBezTo>
                    <a:pt x="11833" y="9396"/>
                    <a:pt x="11895" y="9475"/>
                    <a:pt x="11972" y="9475"/>
                  </a:cubicBezTo>
                  <a:cubicBezTo>
                    <a:pt x="12048" y="9475"/>
                    <a:pt x="12109" y="9396"/>
                    <a:pt x="12109" y="9298"/>
                  </a:cubicBezTo>
                  <a:cubicBezTo>
                    <a:pt x="12109" y="9201"/>
                    <a:pt x="12048" y="9120"/>
                    <a:pt x="11972" y="9120"/>
                  </a:cubicBezTo>
                  <a:close/>
                  <a:moveTo>
                    <a:pt x="12382" y="9120"/>
                  </a:moveTo>
                  <a:cubicBezTo>
                    <a:pt x="12306" y="9120"/>
                    <a:pt x="12244" y="9201"/>
                    <a:pt x="12244" y="9298"/>
                  </a:cubicBezTo>
                  <a:cubicBezTo>
                    <a:pt x="12244" y="9396"/>
                    <a:pt x="12306" y="9475"/>
                    <a:pt x="12382" y="9475"/>
                  </a:cubicBezTo>
                  <a:cubicBezTo>
                    <a:pt x="12459" y="9475"/>
                    <a:pt x="12520" y="9396"/>
                    <a:pt x="12520" y="9298"/>
                  </a:cubicBezTo>
                  <a:cubicBezTo>
                    <a:pt x="12520" y="9201"/>
                    <a:pt x="12459" y="9120"/>
                    <a:pt x="12382" y="9120"/>
                  </a:cubicBezTo>
                  <a:close/>
                  <a:moveTo>
                    <a:pt x="12752" y="9120"/>
                  </a:moveTo>
                  <a:cubicBezTo>
                    <a:pt x="12676" y="9120"/>
                    <a:pt x="12614" y="9201"/>
                    <a:pt x="12614" y="9298"/>
                  </a:cubicBezTo>
                  <a:cubicBezTo>
                    <a:pt x="12614" y="9396"/>
                    <a:pt x="12676" y="9475"/>
                    <a:pt x="12752" y="9475"/>
                  </a:cubicBezTo>
                  <a:cubicBezTo>
                    <a:pt x="12829" y="9475"/>
                    <a:pt x="12890" y="9396"/>
                    <a:pt x="12890" y="9298"/>
                  </a:cubicBezTo>
                  <a:cubicBezTo>
                    <a:pt x="12890" y="9201"/>
                    <a:pt x="12829" y="9120"/>
                    <a:pt x="12752" y="9120"/>
                  </a:cubicBezTo>
                  <a:close/>
                  <a:moveTo>
                    <a:pt x="13163" y="9120"/>
                  </a:moveTo>
                  <a:cubicBezTo>
                    <a:pt x="13087" y="9120"/>
                    <a:pt x="13024" y="9201"/>
                    <a:pt x="13024" y="9298"/>
                  </a:cubicBezTo>
                  <a:cubicBezTo>
                    <a:pt x="13024" y="9396"/>
                    <a:pt x="13087" y="9475"/>
                    <a:pt x="13163" y="9475"/>
                  </a:cubicBezTo>
                  <a:cubicBezTo>
                    <a:pt x="13240" y="9475"/>
                    <a:pt x="13301" y="9396"/>
                    <a:pt x="13301" y="9298"/>
                  </a:cubicBezTo>
                  <a:cubicBezTo>
                    <a:pt x="13301" y="9201"/>
                    <a:pt x="13240" y="9120"/>
                    <a:pt x="13163" y="9120"/>
                  </a:cubicBezTo>
                  <a:close/>
                  <a:moveTo>
                    <a:pt x="13574" y="9120"/>
                  </a:moveTo>
                  <a:cubicBezTo>
                    <a:pt x="13498" y="9120"/>
                    <a:pt x="13435" y="9201"/>
                    <a:pt x="13435" y="9298"/>
                  </a:cubicBezTo>
                  <a:cubicBezTo>
                    <a:pt x="13435" y="9396"/>
                    <a:pt x="13498" y="9475"/>
                    <a:pt x="13574" y="9475"/>
                  </a:cubicBezTo>
                  <a:cubicBezTo>
                    <a:pt x="13650" y="9475"/>
                    <a:pt x="13711" y="9396"/>
                    <a:pt x="13711" y="9298"/>
                  </a:cubicBezTo>
                  <a:cubicBezTo>
                    <a:pt x="13711" y="9201"/>
                    <a:pt x="13650" y="9120"/>
                    <a:pt x="13574" y="9120"/>
                  </a:cubicBezTo>
                  <a:close/>
                  <a:moveTo>
                    <a:pt x="13985" y="9120"/>
                  </a:moveTo>
                  <a:cubicBezTo>
                    <a:pt x="13908" y="9120"/>
                    <a:pt x="13846" y="9201"/>
                    <a:pt x="13846" y="9298"/>
                  </a:cubicBezTo>
                  <a:cubicBezTo>
                    <a:pt x="13846" y="9396"/>
                    <a:pt x="13908" y="9475"/>
                    <a:pt x="13985" y="9475"/>
                  </a:cubicBezTo>
                  <a:cubicBezTo>
                    <a:pt x="14061" y="9475"/>
                    <a:pt x="14122" y="9396"/>
                    <a:pt x="14122" y="9298"/>
                  </a:cubicBezTo>
                  <a:cubicBezTo>
                    <a:pt x="14122" y="9201"/>
                    <a:pt x="14061" y="9120"/>
                    <a:pt x="13985" y="9120"/>
                  </a:cubicBezTo>
                  <a:close/>
                  <a:moveTo>
                    <a:pt x="14355" y="9120"/>
                  </a:moveTo>
                  <a:cubicBezTo>
                    <a:pt x="14278" y="9120"/>
                    <a:pt x="14216" y="9201"/>
                    <a:pt x="14216" y="9298"/>
                  </a:cubicBezTo>
                  <a:cubicBezTo>
                    <a:pt x="14216" y="9396"/>
                    <a:pt x="14278" y="9475"/>
                    <a:pt x="14355" y="9475"/>
                  </a:cubicBezTo>
                  <a:cubicBezTo>
                    <a:pt x="14431" y="9475"/>
                    <a:pt x="14492" y="9396"/>
                    <a:pt x="14492" y="9298"/>
                  </a:cubicBezTo>
                  <a:cubicBezTo>
                    <a:pt x="14492" y="9201"/>
                    <a:pt x="14431" y="9120"/>
                    <a:pt x="14355" y="9120"/>
                  </a:cubicBezTo>
                  <a:close/>
                  <a:moveTo>
                    <a:pt x="14765" y="9120"/>
                  </a:moveTo>
                  <a:cubicBezTo>
                    <a:pt x="14689" y="9120"/>
                    <a:pt x="14627" y="9201"/>
                    <a:pt x="14627" y="9298"/>
                  </a:cubicBezTo>
                  <a:cubicBezTo>
                    <a:pt x="14627" y="9396"/>
                    <a:pt x="14689" y="9475"/>
                    <a:pt x="14765" y="9475"/>
                  </a:cubicBezTo>
                  <a:cubicBezTo>
                    <a:pt x="14842" y="9475"/>
                    <a:pt x="14903" y="9396"/>
                    <a:pt x="14903" y="9298"/>
                  </a:cubicBezTo>
                  <a:cubicBezTo>
                    <a:pt x="14903" y="9201"/>
                    <a:pt x="14842" y="9120"/>
                    <a:pt x="14765" y="9120"/>
                  </a:cubicBezTo>
                  <a:close/>
                  <a:moveTo>
                    <a:pt x="15135" y="9120"/>
                  </a:moveTo>
                  <a:cubicBezTo>
                    <a:pt x="15059" y="9120"/>
                    <a:pt x="14997" y="9201"/>
                    <a:pt x="14997" y="9298"/>
                  </a:cubicBezTo>
                  <a:cubicBezTo>
                    <a:pt x="14997" y="9396"/>
                    <a:pt x="15059" y="9475"/>
                    <a:pt x="15135" y="9475"/>
                  </a:cubicBezTo>
                  <a:cubicBezTo>
                    <a:pt x="15212" y="9475"/>
                    <a:pt x="15273" y="9396"/>
                    <a:pt x="15273" y="9298"/>
                  </a:cubicBezTo>
                  <a:cubicBezTo>
                    <a:pt x="15273" y="9201"/>
                    <a:pt x="15212" y="9120"/>
                    <a:pt x="15135" y="9120"/>
                  </a:cubicBezTo>
                  <a:close/>
                  <a:moveTo>
                    <a:pt x="15546" y="9120"/>
                  </a:moveTo>
                  <a:cubicBezTo>
                    <a:pt x="15470" y="9120"/>
                    <a:pt x="15407" y="9201"/>
                    <a:pt x="15407" y="9298"/>
                  </a:cubicBezTo>
                  <a:cubicBezTo>
                    <a:pt x="15407" y="9396"/>
                    <a:pt x="15470" y="9475"/>
                    <a:pt x="15546" y="9475"/>
                  </a:cubicBezTo>
                  <a:cubicBezTo>
                    <a:pt x="15623" y="9475"/>
                    <a:pt x="15684" y="9396"/>
                    <a:pt x="15684" y="9298"/>
                  </a:cubicBezTo>
                  <a:cubicBezTo>
                    <a:pt x="15684" y="9201"/>
                    <a:pt x="15623" y="9120"/>
                    <a:pt x="15546" y="9120"/>
                  </a:cubicBezTo>
                  <a:close/>
                  <a:moveTo>
                    <a:pt x="15957" y="9120"/>
                  </a:moveTo>
                  <a:cubicBezTo>
                    <a:pt x="15881" y="9120"/>
                    <a:pt x="15818" y="9201"/>
                    <a:pt x="15818" y="9298"/>
                  </a:cubicBezTo>
                  <a:cubicBezTo>
                    <a:pt x="15818" y="9396"/>
                    <a:pt x="15881" y="9475"/>
                    <a:pt x="15957" y="9475"/>
                  </a:cubicBezTo>
                  <a:cubicBezTo>
                    <a:pt x="16033" y="9475"/>
                    <a:pt x="16094" y="9396"/>
                    <a:pt x="16094" y="9298"/>
                  </a:cubicBezTo>
                  <a:cubicBezTo>
                    <a:pt x="16094" y="9201"/>
                    <a:pt x="16033" y="9120"/>
                    <a:pt x="15957" y="9120"/>
                  </a:cubicBezTo>
                  <a:close/>
                  <a:moveTo>
                    <a:pt x="16738" y="9120"/>
                  </a:moveTo>
                  <a:cubicBezTo>
                    <a:pt x="16661" y="9120"/>
                    <a:pt x="16599" y="9201"/>
                    <a:pt x="16599" y="9298"/>
                  </a:cubicBezTo>
                  <a:cubicBezTo>
                    <a:pt x="16599" y="9396"/>
                    <a:pt x="16661" y="9475"/>
                    <a:pt x="16738" y="9475"/>
                  </a:cubicBezTo>
                  <a:cubicBezTo>
                    <a:pt x="16814" y="9475"/>
                    <a:pt x="16875" y="9396"/>
                    <a:pt x="16875" y="9298"/>
                  </a:cubicBezTo>
                  <a:cubicBezTo>
                    <a:pt x="16875" y="9201"/>
                    <a:pt x="16814" y="9120"/>
                    <a:pt x="16738" y="9120"/>
                  </a:cubicBezTo>
                  <a:close/>
                  <a:moveTo>
                    <a:pt x="139" y="9595"/>
                  </a:moveTo>
                  <a:cubicBezTo>
                    <a:pt x="62" y="9595"/>
                    <a:pt x="0" y="9675"/>
                    <a:pt x="0" y="9773"/>
                  </a:cubicBezTo>
                  <a:cubicBezTo>
                    <a:pt x="0" y="9871"/>
                    <a:pt x="62" y="9949"/>
                    <a:pt x="139" y="9949"/>
                  </a:cubicBezTo>
                  <a:cubicBezTo>
                    <a:pt x="215" y="9949"/>
                    <a:pt x="276" y="9871"/>
                    <a:pt x="276" y="9773"/>
                  </a:cubicBezTo>
                  <a:cubicBezTo>
                    <a:pt x="276" y="9675"/>
                    <a:pt x="215" y="9595"/>
                    <a:pt x="139" y="9595"/>
                  </a:cubicBezTo>
                  <a:close/>
                  <a:moveTo>
                    <a:pt x="555" y="9595"/>
                  </a:moveTo>
                  <a:cubicBezTo>
                    <a:pt x="478" y="9591"/>
                    <a:pt x="414" y="9668"/>
                    <a:pt x="411" y="9766"/>
                  </a:cubicBezTo>
                  <a:cubicBezTo>
                    <a:pt x="408" y="9864"/>
                    <a:pt x="468" y="9945"/>
                    <a:pt x="544" y="9949"/>
                  </a:cubicBezTo>
                  <a:cubicBezTo>
                    <a:pt x="621" y="9953"/>
                    <a:pt x="684" y="9877"/>
                    <a:pt x="687" y="9779"/>
                  </a:cubicBezTo>
                  <a:cubicBezTo>
                    <a:pt x="690" y="9682"/>
                    <a:pt x="631" y="9599"/>
                    <a:pt x="555" y="9595"/>
                  </a:cubicBezTo>
                  <a:close/>
                  <a:moveTo>
                    <a:pt x="919" y="9595"/>
                  </a:moveTo>
                  <a:cubicBezTo>
                    <a:pt x="843" y="9595"/>
                    <a:pt x="781" y="9675"/>
                    <a:pt x="781" y="9773"/>
                  </a:cubicBezTo>
                  <a:cubicBezTo>
                    <a:pt x="781" y="9871"/>
                    <a:pt x="843" y="9949"/>
                    <a:pt x="919" y="9949"/>
                  </a:cubicBezTo>
                  <a:cubicBezTo>
                    <a:pt x="996" y="9949"/>
                    <a:pt x="1057" y="9871"/>
                    <a:pt x="1057" y="9773"/>
                  </a:cubicBezTo>
                  <a:cubicBezTo>
                    <a:pt x="1057" y="9675"/>
                    <a:pt x="996" y="9595"/>
                    <a:pt x="919" y="9595"/>
                  </a:cubicBezTo>
                  <a:close/>
                  <a:moveTo>
                    <a:pt x="1330" y="9595"/>
                  </a:moveTo>
                  <a:cubicBezTo>
                    <a:pt x="1254" y="9595"/>
                    <a:pt x="1192" y="9675"/>
                    <a:pt x="1192" y="9773"/>
                  </a:cubicBezTo>
                  <a:cubicBezTo>
                    <a:pt x="1192" y="9871"/>
                    <a:pt x="1254" y="9949"/>
                    <a:pt x="1330" y="9949"/>
                  </a:cubicBezTo>
                  <a:cubicBezTo>
                    <a:pt x="1406" y="9949"/>
                    <a:pt x="1468" y="9871"/>
                    <a:pt x="1468" y="9773"/>
                  </a:cubicBezTo>
                  <a:cubicBezTo>
                    <a:pt x="1468" y="9675"/>
                    <a:pt x="1406" y="9595"/>
                    <a:pt x="1330" y="9595"/>
                  </a:cubicBezTo>
                  <a:close/>
                  <a:moveTo>
                    <a:pt x="1741" y="9595"/>
                  </a:moveTo>
                  <a:cubicBezTo>
                    <a:pt x="1665" y="9595"/>
                    <a:pt x="1602" y="9675"/>
                    <a:pt x="1602" y="9773"/>
                  </a:cubicBezTo>
                  <a:cubicBezTo>
                    <a:pt x="1602" y="9871"/>
                    <a:pt x="1665" y="9949"/>
                    <a:pt x="1741" y="9949"/>
                  </a:cubicBezTo>
                  <a:cubicBezTo>
                    <a:pt x="1817" y="9949"/>
                    <a:pt x="1878" y="9871"/>
                    <a:pt x="1878" y="9773"/>
                  </a:cubicBezTo>
                  <a:cubicBezTo>
                    <a:pt x="1878" y="9675"/>
                    <a:pt x="1817" y="9595"/>
                    <a:pt x="1741" y="9595"/>
                  </a:cubicBezTo>
                  <a:close/>
                  <a:moveTo>
                    <a:pt x="2111" y="9595"/>
                  </a:moveTo>
                  <a:cubicBezTo>
                    <a:pt x="2035" y="9595"/>
                    <a:pt x="1972" y="9675"/>
                    <a:pt x="1972" y="9773"/>
                  </a:cubicBezTo>
                  <a:cubicBezTo>
                    <a:pt x="1972" y="9870"/>
                    <a:pt x="2035" y="9951"/>
                    <a:pt x="2111" y="9951"/>
                  </a:cubicBezTo>
                  <a:cubicBezTo>
                    <a:pt x="2187" y="9951"/>
                    <a:pt x="2248" y="9870"/>
                    <a:pt x="2248" y="9773"/>
                  </a:cubicBezTo>
                  <a:cubicBezTo>
                    <a:pt x="2248" y="9675"/>
                    <a:pt x="2187" y="9595"/>
                    <a:pt x="2111" y="9595"/>
                  </a:cubicBezTo>
                  <a:close/>
                  <a:moveTo>
                    <a:pt x="2522" y="9595"/>
                  </a:moveTo>
                  <a:cubicBezTo>
                    <a:pt x="2445" y="9595"/>
                    <a:pt x="2383" y="9675"/>
                    <a:pt x="2383" y="9773"/>
                  </a:cubicBezTo>
                  <a:cubicBezTo>
                    <a:pt x="2383" y="9870"/>
                    <a:pt x="2445" y="9951"/>
                    <a:pt x="2522" y="9951"/>
                  </a:cubicBezTo>
                  <a:cubicBezTo>
                    <a:pt x="2598" y="9951"/>
                    <a:pt x="2659" y="9870"/>
                    <a:pt x="2659" y="9773"/>
                  </a:cubicBezTo>
                  <a:cubicBezTo>
                    <a:pt x="2659" y="9675"/>
                    <a:pt x="2598" y="9595"/>
                    <a:pt x="2522" y="9595"/>
                  </a:cubicBezTo>
                  <a:close/>
                  <a:moveTo>
                    <a:pt x="2891" y="9595"/>
                  </a:moveTo>
                  <a:cubicBezTo>
                    <a:pt x="2815" y="9595"/>
                    <a:pt x="2753" y="9675"/>
                    <a:pt x="2753" y="9773"/>
                  </a:cubicBezTo>
                  <a:cubicBezTo>
                    <a:pt x="2753" y="9870"/>
                    <a:pt x="2815" y="9951"/>
                    <a:pt x="2891" y="9951"/>
                  </a:cubicBezTo>
                  <a:cubicBezTo>
                    <a:pt x="2968" y="9951"/>
                    <a:pt x="3029" y="9870"/>
                    <a:pt x="3029" y="9773"/>
                  </a:cubicBezTo>
                  <a:cubicBezTo>
                    <a:pt x="3029" y="9675"/>
                    <a:pt x="2968" y="9595"/>
                    <a:pt x="2891" y="9595"/>
                  </a:cubicBezTo>
                  <a:close/>
                  <a:moveTo>
                    <a:pt x="3302" y="9648"/>
                  </a:moveTo>
                  <a:cubicBezTo>
                    <a:pt x="3226" y="9648"/>
                    <a:pt x="3164" y="9728"/>
                    <a:pt x="3164" y="9826"/>
                  </a:cubicBezTo>
                  <a:cubicBezTo>
                    <a:pt x="3164" y="9923"/>
                    <a:pt x="3226" y="10002"/>
                    <a:pt x="3302" y="10002"/>
                  </a:cubicBezTo>
                  <a:cubicBezTo>
                    <a:pt x="3378" y="10002"/>
                    <a:pt x="3440" y="9923"/>
                    <a:pt x="3440" y="9826"/>
                  </a:cubicBezTo>
                  <a:cubicBezTo>
                    <a:pt x="3440" y="9728"/>
                    <a:pt x="3378" y="9648"/>
                    <a:pt x="3302" y="9648"/>
                  </a:cubicBezTo>
                  <a:close/>
                  <a:moveTo>
                    <a:pt x="3713" y="9648"/>
                  </a:moveTo>
                  <a:cubicBezTo>
                    <a:pt x="3637" y="9648"/>
                    <a:pt x="3575" y="9728"/>
                    <a:pt x="3575" y="9826"/>
                  </a:cubicBezTo>
                  <a:cubicBezTo>
                    <a:pt x="3575" y="9923"/>
                    <a:pt x="3637" y="10002"/>
                    <a:pt x="3713" y="10002"/>
                  </a:cubicBezTo>
                  <a:cubicBezTo>
                    <a:pt x="3790" y="10002"/>
                    <a:pt x="3851" y="9923"/>
                    <a:pt x="3851" y="9826"/>
                  </a:cubicBezTo>
                  <a:cubicBezTo>
                    <a:pt x="3851" y="9728"/>
                    <a:pt x="3790" y="9648"/>
                    <a:pt x="3713" y="9648"/>
                  </a:cubicBezTo>
                  <a:close/>
                  <a:moveTo>
                    <a:pt x="4083" y="9648"/>
                  </a:moveTo>
                  <a:cubicBezTo>
                    <a:pt x="4007" y="9648"/>
                    <a:pt x="3944" y="9728"/>
                    <a:pt x="3944" y="9826"/>
                  </a:cubicBezTo>
                  <a:cubicBezTo>
                    <a:pt x="3944" y="9923"/>
                    <a:pt x="4007" y="10002"/>
                    <a:pt x="4083" y="10002"/>
                  </a:cubicBezTo>
                  <a:cubicBezTo>
                    <a:pt x="4159" y="10002"/>
                    <a:pt x="4220" y="9923"/>
                    <a:pt x="4220" y="9826"/>
                  </a:cubicBezTo>
                  <a:cubicBezTo>
                    <a:pt x="4220" y="9728"/>
                    <a:pt x="4159" y="9648"/>
                    <a:pt x="4083" y="9648"/>
                  </a:cubicBezTo>
                  <a:close/>
                  <a:moveTo>
                    <a:pt x="4453" y="9648"/>
                  </a:moveTo>
                  <a:cubicBezTo>
                    <a:pt x="4376" y="9648"/>
                    <a:pt x="4314" y="9728"/>
                    <a:pt x="4314" y="9826"/>
                  </a:cubicBezTo>
                  <a:cubicBezTo>
                    <a:pt x="4314" y="9923"/>
                    <a:pt x="4376" y="10002"/>
                    <a:pt x="4453" y="10002"/>
                  </a:cubicBezTo>
                  <a:cubicBezTo>
                    <a:pt x="4529" y="10002"/>
                    <a:pt x="4590" y="9923"/>
                    <a:pt x="4590" y="9826"/>
                  </a:cubicBezTo>
                  <a:cubicBezTo>
                    <a:pt x="4590" y="9728"/>
                    <a:pt x="4529" y="9648"/>
                    <a:pt x="4453" y="9648"/>
                  </a:cubicBezTo>
                  <a:close/>
                  <a:moveTo>
                    <a:pt x="4864" y="9648"/>
                  </a:moveTo>
                  <a:cubicBezTo>
                    <a:pt x="4787" y="9648"/>
                    <a:pt x="4725" y="9728"/>
                    <a:pt x="4725" y="9826"/>
                  </a:cubicBezTo>
                  <a:cubicBezTo>
                    <a:pt x="4725" y="9923"/>
                    <a:pt x="4787" y="10002"/>
                    <a:pt x="4864" y="10002"/>
                  </a:cubicBezTo>
                  <a:cubicBezTo>
                    <a:pt x="4940" y="10002"/>
                    <a:pt x="5001" y="9923"/>
                    <a:pt x="5001" y="9826"/>
                  </a:cubicBezTo>
                  <a:cubicBezTo>
                    <a:pt x="5001" y="9728"/>
                    <a:pt x="4940" y="9648"/>
                    <a:pt x="4864" y="9648"/>
                  </a:cubicBezTo>
                  <a:close/>
                  <a:moveTo>
                    <a:pt x="5274" y="9648"/>
                  </a:moveTo>
                  <a:cubicBezTo>
                    <a:pt x="5198" y="9648"/>
                    <a:pt x="5136" y="9728"/>
                    <a:pt x="5136" y="9826"/>
                  </a:cubicBezTo>
                  <a:cubicBezTo>
                    <a:pt x="5136" y="9923"/>
                    <a:pt x="5198" y="10002"/>
                    <a:pt x="5274" y="10002"/>
                  </a:cubicBezTo>
                  <a:cubicBezTo>
                    <a:pt x="5351" y="10002"/>
                    <a:pt x="5412" y="9923"/>
                    <a:pt x="5412" y="9826"/>
                  </a:cubicBezTo>
                  <a:cubicBezTo>
                    <a:pt x="5412" y="9728"/>
                    <a:pt x="5351" y="9648"/>
                    <a:pt x="5274" y="9648"/>
                  </a:cubicBezTo>
                  <a:close/>
                  <a:moveTo>
                    <a:pt x="5644" y="9648"/>
                  </a:moveTo>
                  <a:cubicBezTo>
                    <a:pt x="5568" y="9648"/>
                    <a:pt x="5506" y="9728"/>
                    <a:pt x="5506" y="9826"/>
                  </a:cubicBezTo>
                  <a:cubicBezTo>
                    <a:pt x="5506" y="9923"/>
                    <a:pt x="5568" y="10002"/>
                    <a:pt x="5644" y="10002"/>
                  </a:cubicBezTo>
                  <a:cubicBezTo>
                    <a:pt x="5720" y="10002"/>
                    <a:pt x="5782" y="9923"/>
                    <a:pt x="5782" y="9826"/>
                  </a:cubicBezTo>
                  <a:cubicBezTo>
                    <a:pt x="5782" y="9728"/>
                    <a:pt x="5720" y="9648"/>
                    <a:pt x="5644" y="9648"/>
                  </a:cubicBezTo>
                  <a:close/>
                  <a:moveTo>
                    <a:pt x="6055" y="9648"/>
                  </a:moveTo>
                  <a:cubicBezTo>
                    <a:pt x="5979" y="9648"/>
                    <a:pt x="5916" y="9728"/>
                    <a:pt x="5916" y="9826"/>
                  </a:cubicBezTo>
                  <a:cubicBezTo>
                    <a:pt x="5916" y="9923"/>
                    <a:pt x="5979" y="10002"/>
                    <a:pt x="6055" y="10002"/>
                  </a:cubicBezTo>
                  <a:cubicBezTo>
                    <a:pt x="6132" y="10002"/>
                    <a:pt x="6193" y="9923"/>
                    <a:pt x="6193" y="9826"/>
                  </a:cubicBezTo>
                  <a:cubicBezTo>
                    <a:pt x="6193" y="9728"/>
                    <a:pt x="6132" y="9648"/>
                    <a:pt x="6055" y="9648"/>
                  </a:cubicBezTo>
                  <a:close/>
                  <a:moveTo>
                    <a:pt x="6425" y="9648"/>
                  </a:moveTo>
                  <a:cubicBezTo>
                    <a:pt x="6349" y="9648"/>
                    <a:pt x="6286" y="9728"/>
                    <a:pt x="6286" y="9826"/>
                  </a:cubicBezTo>
                  <a:cubicBezTo>
                    <a:pt x="6286" y="9923"/>
                    <a:pt x="6349" y="10002"/>
                    <a:pt x="6425" y="10002"/>
                  </a:cubicBezTo>
                  <a:cubicBezTo>
                    <a:pt x="6501" y="10002"/>
                    <a:pt x="6562" y="9923"/>
                    <a:pt x="6562" y="9826"/>
                  </a:cubicBezTo>
                  <a:cubicBezTo>
                    <a:pt x="6562" y="9728"/>
                    <a:pt x="6501" y="9648"/>
                    <a:pt x="6425" y="9648"/>
                  </a:cubicBezTo>
                  <a:close/>
                  <a:moveTo>
                    <a:pt x="6836" y="9648"/>
                  </a:moveTo>
                  <a:cubicBezTo>
                    <a:pt x="6759" y="9648"/>
                    <a:pt x="6697" y="9728"/>
                    <a:pt x="6697" y="9826"/>
                  </a:cubicBezTo>
                  <a:cubicBezTo>
                    <a:pt x="6697" y="9923"/>
                    <a:pt x="6759" y="10002"/>
                    <a:pt x="6836" y="10002"/>
                  </a:cubicBezTo>
                  <a:cubicBezTo>
                    <a:pt x="6912" y="10002"/>
                    <a:pt x="6973" y="9923"/>
                    <a:pt x="6973" y="9826"/>
                  </a:cubicBezTo>
                  <a:cubicBezTo>
                    <a:pt x="6973" y="9728"/>
                    <a:pt x="6912" y="9648"/>
                    <a:pt x="6836" y="9648"/>
                  </a:cubicBezTo>
                  <a:close/>
                  <a:moveTo>
                    <a:pt x="7247" y="9648"/>
                  </a:moveTo>
                  <a:cubicBezTo>
                    <a:pt x="7170" y="9648"/>
                    <a:pt x="7108" y="9728"/>
                    <a:pt x="7108" y="9826"/>
                  </a:cubicBezTo>
                  <a:cubicBezTo>
                    <a:pt x="7108" y="9923"/>
                    <a:pt x="7170" y="10002"/>
                    <a:pt x="7247" y="10002"/>
                  </a:cubicBezTo>
                  <a:cubicBezTo>
                    <a:pt x="7323" y="10002"/>
                    <a:pt x="7384" y="9923"/>
                    <a:pt x="7384" y="9826"/>
                  </a:cubicBezTo>
                  <a:cubicBezTo>
                    <a:pt x="7384" y="9728"/>
                    <a:pt x="7323" y="9648"/>
                    <a:pt x="7247" y="9648"/>
                  </a:cubicBezTo>
                  <a:close/>
                  <a:moveTo>
                    <a:pt x="7616" y="9648"/>
                  </a:moveTo>
                  <a:cubicBezTo>
                    <a:pt x="7540" y="9648"/>
                    <a:pt x="7478" y="9728"/>
                    <a:pt x="7478" y="9826"/>
                  </a:cubicBezTo>
                  <a:cubicBezTo>
                    <a:pt x="7478" y="9923"/>
                    <a:pt x="7540" y="10002"/>
                    <a:pt x="7616" y="10002"/>
                  </a:cubicBezTo>
                  <a:cubicBezTo>
                    <a:pt x="7693" y="10002"/>
                    <a:pt x="7754" y="9923"/>
                    <a:pt x="7754" y="9826"/>
                  </a:cubicBezTo>
                  <a:cubicBezTo>
                    <a:pt x="7754" y="9728"/>
                    <a:pt x="7693" y="9648"/>
                    <a:pt x="7616" y="9648"/>
                  </a:cubicBezTo>
                  <a:close/>
                  <a:moveTo>
                    <a:pt x="8027" y="9648"/>
                  </a:moveTo>
                  <a:cubicBezTo>
                    <a:pt x="7951" y="9648"/>
                    <a:pt x="7889" y="9728"/>
                    <a:pt x="7889" y="9826"/>
                  </a:cubicBezTo>
                  <a:cubicBezTo>
                    <a:pt x="7889" y="9923"/>
                    <a:pt x="7951" y="10002"/>
                    <a:pt x="8027" y="10002"/>
                  </a:cubicBezTo>
                  <a:cubicBezTo>
                    <a:pt x="8104" y="10002"/>
                    <a:pt x="8165" y="9923"/>
                    <a:pt x="8165" y="9826"/>
                  </a:cubicBezTo>
                  <a:cubicBezTo>
                    <a:pt x="8165" y="9728"/>
                    <a:pt x="8104" y="9648"/>
                    <a:pt x="8027" y="9648"/>
                  </a:cubicBezTo>
                  <a:close/>
                  <a:moveTo>
                    <a:pt x="8438" y="9648"/>
                  </a:moveTo>
                  <a:cubicBezTo>
                    <a:pt x="8362" y="9648"/>
                    <a:pt x="8299" y="9728"/>
                    <a:pt x="8299" y="9826"/>
                  </a:cubicBezTo>
                  <a:cubicBezTo>
                    <a:pt x="8299" y="9923"/>
                    <a:pt x="8362" y="10002"/>
                    <a:pt x="8438" y="10002"/>
                  </a:cubicBezTo>
                  <a:cubicBezTo>
                    <a:pt x="8515" y="10002"/>
                    <a:pt x="8576" y="9923"/>
                    <a:pt x="8576" y="9826"/>
                  </a:cubicBezTo>
                  <a:cubicBezTo>
                    <a:pt x="8576" y="9728"/>
                    <a:pt x="8515" y="9648"/>
                    <a:pt x="8438" y="9648"/>
                  </a:cubicBezTo>
                  <a:close/>
                  <a:moveTo>
                    <a:pt x="8808" y="9648"/>
                  </a:moveTo>
                  <a:cubicBezTo>
                    <a:pt x="8732" y="9648"/>
                    <a:pt x="8669" y="9728"/>
                    <a:pt x="8669" y="9826"/>
                  </a:cubicBezTo>
                  <a:cubicBezTo>
                    <a:pt x="8669" y="9923"/>
                    <a:pt x="8732" y="10002"/>
                    <a:pt x="8808" y="10002"/>
                  </a:cubicBezTo>
                  <a:cubicBezTo>
                    <a:pt x="8884" y="10002"/>
                    <a:pt x="8945" y="9923"/>
                    <a:pt x="8945" y="9826"/>
                  </a:cubicBezTo>
                  <a:cubicBezTo>
                    <a:pt x="8945" y="9728"/>
                    <a:pt x="8884" y="9648"/>
                    <a:pt x="8808" y="9648"/>
                  </a:cubicBezTo>
                  <a:close/>
                  <a:moveTo>
                    <a:pt x="9219" y="9648"/>
                  </a:moveTo>
                  <a:cubicBezTo>
                    <a:pt x="9142" y="9648"/>
                    <a:pt x="9080" y="9728"/>
                    <a:pt x="9080" y="9826"/>
                  </a:cubicBezTo>
                  <a:cubicBezTo>
                    <a:pt x="9080" y="9923"/>
                    <a:pt x="9142" y="10002"/>
                    <a:pt x="9219" y="10002"/>
                  </a:cubicBezTo>
                  <a:cubicBezTo>
                    <a:pt x="9295" y="10002"/>
                    <a:pt x="9356" y="9923"/>
                    <a:pt x="9356" y="9826"/>
                  </a:cubicBezTo>
                  <a:cubicBezTo>
                    <a:pt x="9356" y="9728"/>
                    <a:pt x="9295" y="9648"/>
                    <a:pt x="9219" y="9648"/>
                  </a:cubicBezTo>
                  <a:close/>
                  <a:moveTo>
                    <a:pt x="9589" y="9648"/>
                  </a:moveTo>
                  <a:cubicBezTo>
                    <a:pt x="9512" y="9648"/>
                    <a:pt x="9450" y="9728"/>
                    <a:pt x="9450" y="9826"/>
                  </a:cubicBezTo>
                  <a:cubicBezTo>
                    <a:pt x="9450" y="9923"/>
                    <a:pt x="9512" y="10002"/>
                    <a:pt x="9589" y="10002"/>
                  </a:cubicBezTo>
                  <a:cubicBezTo>
                    <a:pt x="9665" y="10002"/>
                    <a:pt x="9726" y="9923"/>
                    <a:pt x="9726" y="9826"/>
                  </a:cubicBezTo>
                  <a:cubicBezTo>
                    <a:pt x="9726" y="9728"/>
                    <a:pt x="9665" y="9648"/>
                    <a:pt x="9589" y="9648"/>
                  </a:cubicBezTo>
                  <a:close/>
                  <a:moveTo>
                    <a:pt x="9999" y="9648"/>
                  </a:moveTo>
                  <a:cubicBezTo>
                    <a:pt x="9923" y="9648"/>
                    <a:pt x="9861" y="9728"/>
                    <a:pt x="9861" y="9826"/>
                  </a:cubicBezTo>
                  <a:cubicBezTo>
                    <a:pt x="9861" y="9923"/>
                    <a:pt x="9923" y="10002"/>
                    <a:pt x="9999" y="10002"/>
                  </a:cubicBezTo>
                  <a:cubicBezTo>
                    <a:pt x="10076" y="10002"/>
                    <a:pt x="10137" y="9923"/>
                    <a:pt x="10137" y="9826"/>
                  </a:cubicBezTo>
                  <a:cubicBezTo>
                    <a:pt x="10137" y="9728"/>
                    <a:pt x="10076" y="9648"/>
                    <a:pt x="9999" y="9648"/>
                  </a:cubicBezTo>
                  <a:close/>
                  <a:moveTo>
                    <a:pt x="10410" y="9648"/>
                  </a:moveTo>
                  <a:cubicBezTo>
                    <a:pt x="10334" y="9648"/>
                    <a:pt x="10272" y="9728"/>
                    <a:pt x="10272" y="9826"/>
                  </a:cubicBezTo>
                  <a:cubicBezTo>
                    <a:pt x="10272" y="9923"/>
                    <a:pt x="10334" y="10002"/>
                    <a:pt x="10410" y="10002"/>
                  </a:cubicBezTo>
                  <a:cubicBezTo>
                    <a:pt x="10487" y="10002"/>
                    <a:pt x="10548" y="9923"/>
                    <a:pt x="10548" y="9826"/>
                  </a:cubicBezTo>
                  <a:cubicBezTo>
                    <a:pt x="10548" y="9728"/>
                    <a:pt x="10487" y="9648"/>
                    <a:pt x="10410" y="9648"/>
                  </a:cubicBezTo>
                  <a:close/>
                  <a:moveTo>
                    <a:pt x="10780" y="9648"/>
                  </a:moveTo>
                  <a:cubicBezTo>
                    <a:pt x="10704" y="9648"/>
                    <a:pt x="10641" y="9728"/>
                    <a:pt x="10641" y="9826"/>
                  </a:cubicBezTo>
                  <a:cubicBezTo>
                    <a:pt x="10641" y="9923"/>
                    <a:pt x="10704" y="10002"/>
                    <a:pt x="10780" y="10002"/>
                  </a:cubicBezTo>
                  <a:cubicBezTo>
                    <a:pt x="10856" y="10002"/>
                    <a:pt x="10917" y="9923"/>
                    <a:pt x="10917" y="9826"/>
                  </a:cubicBezTo>
                  <a:cubicBezTo>
                    <a:pt x="10917" y="9728"/>
                    <a:pt x="10856" y="9648"/>
                    <a:pt x="10780" y="9648"/>
                  </a:cubicBezTo>
                  <a:close/>
                  <a:moveTo>
                    <a:pt x="11191" y="9648"/>
                  </a:moveTo>
                  <a:cubicBezTo>
                    <a:pt x="11115" y="9648"/>
                    <a:pt x="11052" y="9728"/>
                    <a:pt x="11052" y="9826"/>
                  </a:cubicBezTo>
                  <a:cubicBezTo>
                    <a:pt x="11052" y="9923"/>
                    <a:pt x="11115" y="10002"/>
                    <a:pt x="11191" y="10002"/>
                  </a:cubicBezTo>
                  <a:cubicBezTo>
                    <a:pt x="11267" y="10002"/>
                    <a:pt x="11328" y="9923"/>
                    <a:pt x="11328" y="9826"/>
                  </a:cubicBezTo>
                  <a:cubicBezTo>
                    <a:pt x="11328" y="9728"/>
                    <a:pt x="11267" y="9648"/>
                    <a:pt x="11191" y="9648"/>
                  </a:cubicBezTo>
                  <a:close/>
                  <a:moveTo>
                    <a:pt x="11602" y="9648"/>
                  </a:moveTo>
                  <a:cubicBezTo>
                    <a:pt x="11526" y="9648"/>
                    <a:pt x="11463" y="9728"/>
                    <a:pt x="11463" y="9826"/>
                  </a:cubicBezTo>
                  <a:cubicBezTo>
                    <a:pt x="11463" y="9923"/>
                    <a:pt x="11526" y="10002"/>
                    <a:pt x="11602" y="10002"/>
                  </a:cubicBezTo>
                  <a:cubicBezTo>
                    <a:pt x="11678" y="10002"/>
                    <a:pt x="11739" y="9923"/>
                    <a:pt x="11739" y="9826"/>
                  </a:cubicBezTo>
                  <a:cubicBezTo>
                    <a:pt x="11739" y="9728"/>
                    <a:pt x="11678" y="9648"/>
                    <a:pt x="11602" y="9648"/>
                  </a:cubicBezTo>
                  <a:close/>
                  <a:moveTo>
                    <a:pt x="11972" y="9648"/>
                  </a:moveTo>
                  <a:cubicBezTo>
                    <a:pt x="11895" y="9648"/>
                    <a:pt x="11833" y="9728"/>
                    <a:pt x="11833" y="9826"/>
                  </a:cubicBezTo>
                  <a:cubicBezTo>
                    <a:pt x="11833" y="9923"/>
                    <a:pt x="11895" y="10002"/>
                    <a:pt x="11972" y="10002"/>
                  </a:cubicBezTo>
                  <a:cubicBezTo>
                    <a:pt x="12048" y="10002"/>
                    <a:pt x="12109" y="9923"/>
                    <a:pt x="12109" y="9826"/>
                  </a:cubicBezTo>
                  <a:cubicBezTo>
                    <a:pt x="12109" y="9728"/>
                    <a:pt x="12048" y="9648"/>
                    <a:pt x="11972" y="9648"/>
                  </a:cubicBezTo>
                  <a:close/>
                  <a:moveTo>
                    <a:pt x="12382" y="9648"/>
                  </a:moveTo>
                  <a:cubicBezTo>
                    <a:pt x="12306" y="9648"/>
                    <a:pt x="12244" y="9728"/>
                    <a:pt x="12244" y="9826"/>
                  </a:cubicBezTo>
                  <a:cubicBezTo>
                    <a:pt x="12244" y="9923"/>
                    <a:pt x="12306" y="10002"/>
                    <a:pt x="12382" y="10002"/>
                  </a:cubicBezTo>
                  <a:cubicBezTo>
                    <a:pt x="12459" y="10002"/>
                    <a:pt x="12520" y="9923"/>
                    <a:pt x="12520" y="9826"/>
                  </a:cubicBezTo>
                  <a:cubicBezTo>
                    <a:pt x="12520" y="9728"/>
                    <a:pt x="12459" y="9648"/>
                    <a:pt x="12382" y="9648"/>
                  </a:cubicBezTo>
                  <a:close/>
                  <a:moveTo>
                    <a:pt x="12752" y="9648"/>
                  </a:moveTo>
                  <a:cubicBezTo>
                    <a:pt x="12676" y="9648"/>
                    <a:pt x="12614" y="9728"/>
                    <a:pt x="12614" y="9826"/>
                  </a:cubicBezTo>
                  <a:cubicBezTo>
                    <a:pt x="12614" y="9924"/>
                    <a:pt x="12676" y="10003"/>
                    <a:pt x="12752" y="10003"/>
                  </a:cubicBezTo>
                  <a:cubicBezTo>
                    <a:pt x="12829" y="10003"/>
                    <a:pt x="12890" y="9924"/>
                    <a:pt x="12890" y="9826"/>
                  </a:cubicBezTo>
                  <a:cubicBezTo>
                    <a:pt x="12890" y="9728"/>
                    <a:pt x="12829" y="9648"/>
                    <a:pt x="12752" y="9648"/>
                  </a:cubicBezTo>
                  <a:close/>
                  <a:moveTo>
                    <a:pt x="13163" y="9648"/>
                  </a:moveTo>
                  <a:cubicBezTo>
                    <a:pt x="13087" y="9648"/>
                    <a:pt x="13024" y="9728"/>
                    <a:pt x="13024" y="9826"/>
                  </a:cubicBezTo>
                  <a:cubicBezTo>
                    <a:pt x="13024" y="9924"/>
                    <a:pt x="13087" y="10003"/>
                    <a:pt x="13163" y="10003"/>
                  </a:cubicBezTo>
                  <a:cubicBezTo>
                    <a:pt x="13240" y="10003"/>
                    <a:pt x="13301" y="9924"/>
                    <a:pt x="13301" y="9826"/>
                  </a:cubicBezTo>
                  <a:cubicBezTo>
                    <a:pt x="13301" y="9728"/>
                    <a:pt x="13240" y="9648"/>
                    <a:pt x="13163" y="9648"/>
                  </a:cubicBezTo>
                  <a:close/>
                  <a:moveTo>
                    <a:pt x="13574" y="9648"/>
                  </a:moveTo>
                  <a:cubicBezTo>
                    <a:pt x="13498" y="9648"/>
                    <a:pt x="13435" y="9728"/>
                    <a:pt x="13435" y="9826"/>
                  </a:cubicBezTo>
                  <a:cubicBezTo>
                    <a:pt x="13435" y="9924"/>
                    <a:pt x="13498" y="10003"/>
                    <a:pt x="13574" y="10003"/>
                  </a:cubicBezTo>
                  <a:cubicBezTo>
                    <a:pt x="13650" y="10003"/>
                    <a:pt x="13711" y="9924"/>
                    <a:pt x="13711" y="9826"/>
                  </a:cubicBezTo>
                  <a:cubicBezTo>
                    <a:pt x="13711" y="9728"/>
                    <a:pt x="13650" y="9648"/>
                    <a:pt x="13574" y="9648"/>
                  </a:cubicBezTo>
                  <a:close/>
                  <a:moveTo>
                    <a:pt x="13985" y="9648"/>
                  </a:moveTo>
                  <a:cubicBezTo>
                    <a:pt x="13908" y="9648"/>
                    <a:pt x="13846" y="9728"/>
                    <a:pt x="13846" y="9826"/>
                  </a:cubicBezTo>
                  <a:cubicBezTo>
                    <a:pt x="13846" y="9924"/>
                    <a:pt x="13908" y="10003"/>
                    <a:pt x="13985" y="10003"/>
                  </a:cubicBezTo>
                  <a:cubicBezTo>
                    <a:pt x="14061" y="10003"/>
                    <a:pt x="14122" y="9924"/>
                    <a:pt x="14122" y="9826"/>
                  </a:cubicBezTo>
                  <a:cubicBezTo>
                    <a:pt x="14122" y="9728"/>
                    <a:pt x="14061" y="9648"/>
                    <a:pt x="13985" y="9648"/>
                  </a:cubicBezTo>
                  <a:close/>
                  <a:moveTo>
                    <a:pt x="14355" y="9648"/>
                  </a:moveTo>
                  <a:cubicBezTo>
                    <a:pt x="14278" y="9648"/>
                    <a:pt x="14216" y="9728"/>
                    <a:pt x="14216" y="9826"/>
                  </a:cubicBezTo>
                  <a:cubicBezTo>
                    <a:pt x="14216" y="9924"/>
                    <a:pt x="14278" y="10003"/>
                    <a:pt x="14355" y="10003"/>
                  </a:cubicBezTo>
                  <a:cubicBezTo>
                    <a:pt x="14431" y="10003"/>
                    <a:pt x="14492" y="9924"/>
                    <a:pt x="14492" y="9826"/>
                  </a:cubicBezTo>
                  <a:cubicBezTo>
                    <a:pt x="14492" y="9728"/>
                    <a:pt x="14431" y="9648"/>
                    <a:pt x="14355" y="9648"/>
                  </a:cubicBezTo>
                  <a:close/>
                  <a:moveTo>
                    <a:pt x="14765" y="9648"/>
                  </a:moveTo>
                  <a:cubicBezTo>
                    <a:pt x="14689" y="9648"/>
                    <a:pt x="14627" y="9728"/>
                    <a:pt x="14627" y="9826"/>
                  </a:cubicBezTo>
                  <a:cubicBezTo>
                    <a:pt x="14627" y="9924"/>
                    <a:pt x="14689" y="10003"/>
                    <a:pt x="14765" y="10003"/>
                  </a:cubicBezTo>
                  <a:cubicBezTo>
                    <a:pt x="14842" y="10003"/>
                    <a:pt x="14903" y="9924"/>
                    <a:pt x="14903" y="9826"/>
                  </a:cubicBezTo>
                  <a:cubicBezTo>
                    <a:pt x="14903" y="9728"/>
                    <a:pt x="14842" y="9648"/>
                    <a:pt x="14765" y="9648"/>
                  </a:cubicBezTo>
                  <a:close/>
                  <a:moveTo>
                    <a:pt x="15135" y="9648"/>
                  </a:moveTo>
                  <a:cubicBezTo>
                    <a:pt x="15059" y="9648"/>
                    <a:pt x="14997" y="9728"/>
                    <a:pt x="14997" y="9826"/>
                  </a:cubicBezTo>
                  <a:cubicBezTo>
                    <a:pt x="14997" y="9924"/>
                    <a:pt x="15059" y="10003"/>
                    <a:pt x="15135" y="10003"/>
                  </a:cubicBezTo>
                  <a:cubicBezTo>
                    <a:pt x="15212" y="10003"/>
                    <a:pt x="15273" y="9924"/>
                    <a:pt x="15273" y="9826"/>
                  </a:cubicBezTo>
                  <a:cubicBezTo>
                    <a:pt x="15273" y="9728"/>
                    <a:pt x="15212" y="9648"/>
                    <a:pt x="15135" y="9648"/>
                  </a:cubicBezTo>
                  <a:close/>
                  <a:moveTo>
                    <a:pt x="15546" y="9648"/>
                  </a:moveTo>
                  <a:cubicBezTo>
                    <a:pt x="15470" y="9648"/>
                    <a:pt x="15407" y="9728"/>
                    <a:pt x="15407" y="9826"/>
                  </a:cubicBezTo>
                  <a:cubicBezTo>
                    <a:pt x="15407" y="9924"/>
                    <a:pt x="15470" y="10003"/>
                    <a:pt x="15546" y="10003"/>
                  </a:cubicBezTo>
                  <a:cubicBezTo>
                    <a:pt x="15623" y="10003"/>
                    <a:pt x="15684" y="9924"/>
                    <a:pt x="15684" y="9826"/>
                  </a:cubicBezTo>
                  <a:cubicBezTo>
                    <a:pt x="15684" y="9728"/>
                    <a:pt x="15623" y="9648"/>
                    <a:pt x="15546" y="9648"/>
                  </a:cubicBezTo>
                  <a:close/>
                  <a:moveTo>
                    <a:pt x="15957" y="9648"/>
                  </a:moveTo>
                  <a:cubicBezTo>
                    <a:pt x="15881" y="9648"/>
                    <a:pt x="15818" y="9728"/>
                    <a:pt x="15818" y="9826"/>
                  </a:cubicBezTo>
                  <a:cubicBezTo>
                    <a:pt x="15818" y="9924"/>
                    <a:pt x="15881" y="10003"/>
                    <a:pt x="15957" y="10003"/>
                  </a:cubicBezTo>
                  <a:cubicBezTo>
                    <a:pt x="16033" y="10003"/>
                    <a:pt x="16094" y="9924"/>
                    <a:pt x="16094" y="9826"/>
                  </a:cubicBezTo>
                  <a:cubicBezTo>
                    <a:pt x="16094" y="9728"/>
                    <a:pt x="16033" y="9648"/>
                    <a:pt x="15957" y="9648"/>
                  </a:cubicBezTo>
                  <a:close/>
                  <a:moveTo>
                    <a:pt x="16738" y="9648"/>
                  </a:moveTo>
                  <a:cubicBezTo>
                    <a:pt x="16661" y="9648"/>
                    <a:pt x="16599" y="9728"/>
                    <a:pt x="16599" y="9826"/>
                  </a:cubicBezTo>
                  <a:cubicBezTo>
                    <a:pt x="16599" y="9924"/>
                    <a:pt x="16661" y="10003"/>
                    <a:pt x="16738" y="10003"/>
                  </a:cubicBezTo>
                  <a:cubicBezTo>
                    <a:pt x="16814" y="10003"/>
                    <a:pt x="16875" y="9924"/>
                    <a:pt x="16875" y="9826"/>
                  </a:cubicBezTo>
                  <a:cubicBezTo>
                    <a:pt x="16875" y="9728"/>
                    <a:pt x="16814" y="9648"/>
                    <a:pt x="16738" y="9648"/>
                  </a:cubicBezTo>
                  <a:close/>
                  <a:moveTo>
                    <a:pt x="17149" y="9648"/>
                  </a:moveTo>
                  <a:cubicBezTo>
                    <a:pt x="17072" y="9648"/>
                    <a:pt x="17010" y="9728"/>
                    <a:pt x="17010" y="9826"/>
                  </a:cubicBezTo>
                  <a:cubicBezTo>
                    <a:pt x="17010" y="9924"/>
                    <a:pt x="17072" y="10003"/>
                    <a:pt x="17149" y="10003"/>
                  </a:cubicBezTo>
                  <a:cubicBezTo>
                    <a:pt x="17225" y="10003"/>
                    <a:pt x="17286" y="9924"/>
                    <a:pt x="17286" y="9826"/>
                  </a:cubicBezTo>
                  <a:cubicBezTo>
                    <a:pt x="17286" y="9728"/>
                    <a:pt x="17225" y="9648"/>
                    <a:pt x="17149" y="9648"/>
                  </a:cubicBezTo>
                  <a:close/>
                  <a:moveTo>
                    <a:pt x="19121" y="9648"/>
                  </a:moveTo>
                  <a:cubicBezTo>
                    <a:pt x="19045" y="9648"/>
                    <a:pt x="18982" y="9728"/>
                    <a:pt x="18982" y="9826"/>
                  </a:cubicBezTo>
                  <a:cubicBezTo>
                    <a:pt x="18982" y="9924"/>
                    <a:pt x="19045" y="10003"/>
                    <a:pt x="19121" y="10003"/>
                  </a:cubicBezTo>
                  <a:cubicBezTo>
                    <a:pt x="19197" y="10003"/>
                    <a:pt x="19258" y="9924"/>
                    <a:pt x="19258" y="9826"/>
                  </a:cubicBezTo>
                  <a:cubicBezTo>
                    <a:pt x="19258" y="9728"/>
                    <a:pt x="19197" y="9648"/>
                    <a:pt x="19121" y="9648"/>
                  </a:cubicBezTo>
                  <a:close/>
                  <a:moveTo>
                    <a:pt x="1741" y="10069"/>
                  </a:moveTo>
                  <a:cubicBezTo>
                    <a:pt x="1665" y="10069"/>
                    <a:pt x="1602" y="10149"/>
                    <a:pt x="1602" y="10247"/>
                  </a:cubicBezTo>
                  <a:cubicBezTo>
                    <a:pt x="1602" y="10345"/>
                    <a:pt x="1665" y="10424"/>
                    <a:pt x="1741" y="10424"/>
                  </a:cubicBezTo>
                  <a:cubicBezTo>
                    <a:pt x="1817" y="10424"/>
                    <a:pt x="1878" y="10345"/>
                    <a:pt x="1878" y="10247"/>
                  </a:cubicBezTo>
                  <a:cubicBezTo>
                    <a:pt x="1878" y="10149"/>
                    <a:pt x="1817" y="10069"/>
                    <a:pt x="1741" y="10069"/>
                  </a:cubicBezTo>
                  <a:close/>
                  <a:moveTo>
                    <a:pt x="2111" y="10122"/>
                  </a:moveTo>
                  <a:cubicBezTo>
                    <a:pt x="2035" y="10122"/>
                    <a:pt x="1972" y="10202"/>
                    <a:pt x="1972" y="10300"/>
                  </a:cubicBezTo>
                  <a:cubicBezTo>
                    <a:pt x="1972" y="10398"/>
                    <a:pt x="2035" y="10476"/>
                    <a:pt x="2111" y="10476"/>
                  </a:cubicBezTo>
                  <a:cubicBezTo>
                    <a:pt x="2187" y="10476"/>
                    <a:pt x="2248" y="10398"/>
                    <a:pt x="2248" y="10300"/>
                  </a:cubicBezTo>
                  <a:cubicBezTo>
                    <a:pt x="2248" y="10202"/>
                    <a:pt x="2187" y="10122"/>
                    <a:pt x="2111" y="10122"/>
                  </a:cubicBezTo>
                  <a:close/>
                  <a:moveTo>
                    <a:pt x="2522" y="10122"/>
                  </a:moveTo>
                  <a:cubicBezTo>
                    <a:pt x="2445" y="10122"/>
                    <a:pt x="2383" y="10202"/>
                    <a:pt x="2383" y="10300"/>
                  </a:cubicBezTo>
                  <a:cubicBezTo>
                    <a:pt x="2383" y="10398"/>
                    <a:pt x="2445" y="10476"/>
                    <a:pt x="2522" y="10476"/>
                  </a:cubicBezTo>
                  <a:cubicBezTo>
                    <a:pt x="2598" y="10476"/>
                    <a:pt x="2659" y="10398"/>
                    <a:pt x="2659" y="10300"/>
                  </a:cubicBezTo>
                  <a:cubicBezTo>
                    <a:pt x="2659" y="10202"/>
                    <a:pt x="2598" y="10122"/>
                    <a:pt x="2522" y="10122"/>
                  </a:cubicBezTo>
                  <a:close/>
                  <a:moveTo>
                    <a:pt x="2891" y="10122"/>
                  </a:moveTo>
                  <a:cubicBezTo>
                    <a:pt x="2815" y="10122"/>
                    <a:pt x="2753" y="10202"/>
                    <a:pt x="2753" y="10300"/>
                  </a:cubicBezTo>
                  <a:cubicBezTo>
                    <a:pt x="2753" y="10398"/>
                    <a:pt x="2815" y="10476"/>
                    <a:pt x="2891" y="10476"/>
                  </a:cubicBezTo>
                  <a:cubicBezTo>
                    <a:pt x="2968" y="10476"/>
                    <a:pt x="3029" y="10398"/>
                    <a:pt x="3029" y="10300"/>
                  </a:cubicBezTo>
                  <a:cubicBezTo>
                    <a:pt x="3029" y="10202"/>
                    <a:pt x="2968" y="10122"/>
                    <a:pt x="2891" y="10122"/>
                  </a:cubicBezTo>
                  <a:close/>
                  <a:moveTo>
                    <a:pt x="3302" y="10122"/>
                  </a:moveTo>
                  <a:cubicBezTo>
                    <a:pt x="3226" y="10122"/>
                    <a:pt x="3164" y="10202"/>
                    <a:pt x="3164" y="10300"/>
                  </a:cubicBezTo>
                  <a:cubicBezTo>
                    <a:pt x="3164" y="10398"/>
                    <a:pt x="3226" y="10476"/>
                    <a:pt x="3302" y="10476"/>
                  </a:cubicBezTo>
                  <a:cubicBezTo>
                    <a:pt x="3379" y="10476"/>
                    <a:pt x="3440" y="10398"/>
                    <a:pt x="3440" y="10300"/>
                  </a:cubicBezTo>
                  <a:cubicBezTo>
                    <a:pt x="3440" y="10202"/>
                    <a:pt x="3379" y="10122"/>
                    <a:pt x="3302" y="10122"/>
                  </a:cubicBezTo>
                  <a:close/>
                  <a:moveTo>
                    <a:pt x="3713" y="10122"/>
                  </a:moveTo>
                  <a:cubicBezTo>
                    <a:pt x="3637" y="10122"/>
                    <a:pt x="3575" y="10202"/>
                    <a:pt x="3575" y="10300"/>
                  </a:cubicBezTo>
                  <a:cubicBezTo>
                    <a:pt x="3575" y="10398"/>
                    <a:pt x="3637" y="10476"/>
                    <a:pt x="3713" y="10476"/>
                  </a:cubicBezTo>
                  <a:cubicBezTo>
                    <a:pt x="3790" y="10476"/>
                    <a:pt x="3851" y="10398"/>
                    <a:pt x="3851" y="10300"/>
                  </a:cubicBezTo>
                  <a:cubicBezTo>
                    <a:pt x="3851" y="10202"/>
                    <a:pt x="3790" y="10122"/>
                    <a:pt x="3713" y="10122"/>
                  </a:cubicBezTo>
                  <a:close/>
                  <a:moveTo>
                    <a:pt x="4083" y="10122"/>
                  </a:moveTo>
                  <a:cubicBezTo>
                    <a:pt x="4007" y="10122"/>
                    <a:pt x="3944" y="10202"/>
                    <a:pt x="3944" y="10300"/>
                  </a:cubicBezTo>
                  <a:cubicBezTo>
                    <a:pt x="3944" y="10398"/>
                    <a:pt x="4007" y="10476"/>
                    <a:pt x="4083" y="10476"/>
                  </a:cubicBezTo>
                  <a:cubicBezTo>
                    <a:pt x="4159" y="10476"/>
                    <a:pt x="4220" y="10398"/>
                    <a:pt x="4220" y="10300"/>
                  </a:cubicBezTo>
                  <a:cubicBezTo>
                    <a:pt x="4220" y="10202"/>
                    <a:pt x="4159" y="10122"/>
                    <a:pt x="4083" y="10122"/>
                  </a:cubicBezTo>
                  <a:close/>
                  <a:moveTo>
                    <a:pt x="4453" y="10122"/>
                  </a:moveTo>
                  <a:cubicBezTo>
                    <a:pt x="4376" y="10122"/>
                    <a:pt x="4314" y="10202"/>
                    <a:pt x="4314" y="10300"/>
                  </a:cubicBezTo>
                  <a:cubicBezTo>
                    <a:pt x="4314" y="10398"/>
                    <a:pt x="4376" y="10476"/>
                    <a:pt x="4453" y="10476"/>
                  </a:cubicBezTo>
                  <a:cubicBezTo>
                    <a:pt x="4529" y="10476"/>
                    <a:pt x="4590" y="10398"/>
                    <a:pt x="4590" y="10300"/>
                  </a:cubicBezTo>
                  <a:cubicBezTo>
                    <a:pt x="4590" y="10202"/>
                    <a:pt x="4529" y="10122"/>
                    <a:pt x="4453" y="10122"/>
                  </a:cubicBezTo>
                  <a:close/>
                  <a:moveTo>
                    <a:pt x="4864" y="10122"/>
                  </a:moveTo>
                  <a:cubicBezTo>
                    <a:pt x="4787" y="10122"/>
                    <a:pt x="4725" y="10202"/>
                    <a:pt x="4725" y="10300"/>
                  </a:cubicBezTo>
                  <a:cubicBezTo>
                    <a:pt x="4725" y="10398"/>
                    <a:pt x="4787" y="10476"/>
                    <a:pt x="4864" y="10476"/>
                  </a:cubicBezTo>
                  <a:cubicBezTo>
                    <a:pt x="4940" y="10476"/>
                    <a:pt x="5001" y="10398"/>
                    <a:pt x="5001" y="10300"/>
                  </a:cubicBezTo>
                  <a:cubicBezTo>
                    <a:pt x="5001" y="10202"/>
                    <a:pt x="4940" y="10122"/>
                    <a:pt x="4864" y="10122"/>
                  </a:cubicBezTo>
                  <a:close/>
                  <a:moveTo>
                    <a:pt x="5274" y="10122"/>
                  </a:moveTo>
                  <a:cubicBezTo>
                    <a:pt x="5198" y="10122"/>
                    <a:pt x="5136" y="10202"/>
                    <a:pt x="5136" y="10300"/>
                  </a:cubicBezTo>
                  <a:cubicBezTo>
                    <a:pt x="5136" y="10398"/>
                    <a:pt x="5198" y="10476"/>
                    <a:pt x="5274" y="10476"/>
                  </a:cubicBezTo>
                  <a:cubicBezTo>
                    <a:pt x="5351" y="10476"/>
                    <a:pt x="5412" y="10398"/>
                    <a:pt x="5412" y="10300"/>
                  </a:cubicBezTo>
                  <a:cubicBezTo>
                    <a:pt x="5412" y="10202"/>
                    <a:pt x="5351" y="10122"/>
                    <a:pt x="5274" y="10122"/>
                  </a:cubicBezTo>
                  <a:close/>
                  <a:moveTo>
                    <a:pt x="5644" y="10122"/>
                  </a:moveTo>
                  <a:cubicBezTo>
                    <a:pt x="5568" y="10122"/>
                    <a:pt x="5506" y="10202"/>
                    <a:pt x="5506" y="10300"/>
                  </a:cubicBezTo>
                  <a:cubicBezTo>
                    <a:pt x="5506" y="10398"/>
                    <a:pt x="5568" y="10476"/>
                    <a:pt x="5644" y="10476"/>
                  </a:cubicBezTo>
                  <a:cubicBezTo>
                    <a:pt x="5720" y="10476"/>
                    <a:pt x="5782" y="10398"/>
                    <a:pt x="5782" y="10300"/>
                  </a:cubicBezTo>
                  <a:cubicBezTo>
                    <a:pt x="5782" y="10202"/>
                    <a:pt x="5720" y="10122"/>
                    <a:pt x="5644" y="10122"/>
                  </a:cubicBezTo>
                  <a:close/>
                  <a:moveTo>
                    <a:pt x="6055" y="10122"/>
                  </a:moveTo>
                  <a:cubicBezTo>
                    <a:pt x="5979" y="10122"/>
                    <a:pt x="5916" y="10202"/>
                    <a:pt x="5916" y="10300"/>
                  </a:cubicBezTo>
                  <a:cubicBezTo>
                    <a:pt x="5916" y="10398"/>
                    <a:pt x="5979" y="10476"/>
                    <a:pt x="6055" y="10476"/>
                  </a:cubicBezTo>
                  <a:cubicBezTo>
                    <a:pt x="6132" y="10476"/>
                    <a:pt x="6193" y="10398"/>
                    <a:pt x="6193" y="10300"/>
                  </a:cubicBezTo>
                  <a:cubicBezTo>
                    <a:pt x="6193" y="10202"/>
                    <a:pt x="6132" y="10122"/>
                    <a:pt x="6055" y="10122"/>
                  </a:cubicBezTo>
                  <a:close/>
                  <a:moveTo>
                    <a:pt x="6425" y="10122"/>
                  </a:moveTo>
                  <a:cubicBezTo>
                    <a:pt x="6349" y="10122"/>
                    <a:pt x="6286" y="10202"/>
                    <a:pt x="6286" y="10300"/>
                  </a:cubicBezTo>
                  <a:cubicBezTo>
                    <a:pt x="6286" y="10398"/>
                    <a:pt x="6349" y="10476"/>
                    <a:pt x="6425" y="10476"/>
                  </a:cubicBezTo>
                  <a:cubicBezTo>
                    <a:pt x="6501" y="10476"/>
                    <a:pt x="6562" y="10398"/>
                    <a:pt x="6562" y="10300"/>
                  </a:cubicBezTo>
                  <a:cubicBezTo>
                    <a:pt x="6562" y="10202"/>
                    <a:pt x="6501" y="10122"/>
                    <a:pt x="6425" y="10122"/>
                  </a:cubicBezTo>
                  <a:close/>
                  <a:moveTo>
                    <a:pt x="6836" y="10122"/>
                  </a:moveTo>
                  <a:cubicBezTo>
                    <a:pt x="6759" y="10122"/>
                    <a:pt x="6697" y="10202"/>
                    <a:pt x="6697" y="10300"/>
                  </a:cubicBezTo>
                  <a:cubicBezTo>
                    <a:pt x="6697" y="10398"/>
                    <a:pt x="6759" y="10476"/>
                    <a:pt x="6836" y="10476"/>
                  </a:cubicBezTo>
                  <a:cubicBezTo>
                    <a:pt x="6912" y="10476"/>
                    <a:pt x="6973" y="10398"/>
                    <a:pt x="6973" y="10300"/>
                  </a:cubicBezTo>
                  <a:cubicBezTo>
                    <a:pt x="6973" y="10202"/>
                    <a:pt x="6912" y="10122"/>
                    <a:pt x="6836" y="10122"/>
                  </a:cubicBezTo>
                  <a:close/>
                  <a:moveTo>
                    <a:pt x="7247" y="10122"/>
                  </a:moveTo>
                  <a:cubicBezTo>
                    <a:pt x="7170" y="10122"/>
                    <a:pt x="7108" y="10202"/>
                    <a:pt x="7108" y="10300"/>
                  </a:cubicBezTo>
                  <a:cubicBezTo>
                    <a:pt x="7108" y="10398"/>
                    <a:pt x="7170" y="10476"/>
                    <a:pt x="7247" y="10476"/>
                  </a:cubicBezTo>
                  <a:cubicBezTo>
                    <a:pt x="7323" y="10476"/>
                    <a:pt x="7384" y="10398"/>
                    <a:pt x="7384" y="10300"/>
                  </a:cubicBezTo>
                  <a:cubicBezTo>
                    <a:pt x="7384" y="10202"/>
                    <a:pt x="7323" y="10122"/>
                    <a:pt x="7247" y="10122"/>
                  </a:cubicBezTo>
                  <a:close/>
                  <a:moveTo>
                    <a:pt x="7616" y="10122"/>
                  </a:moveTo>
                  <a:cubicBezTo>
                    <a:pt x="7540" y="10122"/>
                    <a:pt x="7478" y="10202"/>
                    <a:pt x="7478" y="10300"/>
                  </a:cubicBezTo>
                  <a:cubicBezTo>
                    <a:pt x="7478" y="10398"/>
                    <a:pt x="7540" y="10476"/>
                    <a:pt x="7616" y="10476"/>
                  </a:cubicBezTo>
                  <a:cubicBezTo>
                    <a:pt x="7693" y="10476"/>
                    <a:pt x="7754" y="10398"/>
                    <a:pt x="7754" y="10300"/>
                  </a:cubicBezTo>
                  <a:cubicBezTo>
                    <a:pt x="7754" y="10202"/>
                    <a:pt x="7693" y="10122"/>
                    <a:pt x="7616" y="10122"/>
                  </a:cubicBezTo>
                  <a:close/>
                  <a:moveTo>
                    <a:pt x="8027" y="10122"/>
                  </a:moveTo>
                  <a:cubicBezTo>
                    <a:pt x="7951" y="10122"/>
                    <a:pt x="7889" y="10202"/>
                    <a:pt x="7889" y="10300"/>
                  </a:cubicBezTo>
                  <a:cubicBezTo>
                    <a:pt x="7889" y="10398"/>
                    <a:pt x="7951" y="10476"/>
                    <a:pt x="8027" y="10476"/>
                  </a:cubicBezTo>
                  <a:cubicBezTo>
                    <a:pt x="8104" y="10476"/>
                    <a:pt x="8165" y="10398"/>
                    <a:pt x="8165" y="10300"/>
                  </a:cubicBezTo>
                  <a:cubicBezTo>
                    <a:pt x="8165" y="10202"/>
                    <a:pt x="8104" y="10122"/>
                    <a:pt x="8027" y="10122"/>
                  </a:cubicBezTo>
                  <a:close/>
                  <a:moveTo>
                    <a:pt x="8438" y="10122"/>
                  </a:moveTo>
                  <a:cubicBezTo>
                    <a:pt x="8362" y="10122"/>
                    <a:pt x="8299" y="10202"/>
                    <a:pt x="8299" y="10300"/>
                  </a:cubicBezTo>
                  <a:cubicBezTo>
                    <a:pt x="8299" y="10398"/>
                    <a:pt x="8362" y="10476"/>
                    <a:pt x="8438" y="10476"/>
                  </a:cubicBezTo>
                  <a:cubicBezTo>
                    <a:pt x="8515" y="10476"/>
                    <a:pt x="8576" y="10398"/>
                    <a:pt x="8576" y="10300"/>
                  </a:cubicBezTo>
                  <a:cubicBezTo>
                    <a:pt x="8576" y="10202"/>
                    <a:pt x="8515" y="10122"/>
                    <a:pt x="8438" y="10122"/>
                  </a:cubicBezTo>
                  <a:close/>
                  <a:moveTo>
                    <a:pt x="8808" y="10122"/>
                  </a:moveTo>
                  <a:cubicBezTo>
                    <a:pt x="8732" y="10122"/>
                    <a:pt x="8669" y="10202"/>
                    <a:pt x="8669" y="10300"/>
                  </a:cubicBezTo>
                  <a:cubicBezTo>
                    <a:pt x="8669" y="10398"/>
                    <a:pt x="8732" y="10476"/>
                    <a:pt x="8808" y="10476"/>
                  </a:cubicBezTo>
                  <a:cubicBezTo>
                    <a:pt x="8884" y="10476"/>
                    <a:pt x="8945" y="10398"/>
                    <a:pt x="8945" y="10300"/>
                  </a:cubicBezTo>
                  <a:cubicBezTo>
                    <a:pt x="8945" y="10202"/>
                    <a:pt x="8884" y="10122"/>
                    <a:pt x="8808" y="10122"/>
                  </a:cubicBezTo>
                  <a:close/>
                  <a:moveTo>
                    <a:pt x="9219" y="10122"/>
                  </a:moveTo>
                  <a:cubicBezTo>
                    <a:pt x="9142" y="10122"/>
                    <a:pt x="9080" y="10202"/>
                    <a:pt x="9080" y="10300"/>
                  </a:cubicBezTo>
                  <a:cubicBezTo>
                    <a:pt x="9080" y="10398"/>
                    <a:pt x="9142" y="10476"/>
                    <a:pt x="9219" y="10476"/>
                  </a:cubicBezTo>
                  <a:cubicBezTo>
                    <a:pt x="9295" y="10476"/>
                    <a:pt x="9356" y="10398"/>
                    <a:pt x="9356" y="10300"/>
                  </a:cubicBezTo>
                  <a:cubicBezTo>
                    <a:pt x="9356" y="10202"/>
                    <a:pt x="9295" y="10122"/>
                    <a:pt x="9219" y="10122"/>
                  </a:cubicBezTo>
                  <a:close/>
                  <a:moveTo>
                    <a:pt x="9589" y="10122"/>
                  </a:moveTo>
                  <a:cubicBezTo>
                    <a:pt x="9512" y="10122"/>
                    <a:pt x="9450" y="10202"/>
                    <a:pt x="9450" y="10300"/>
                  </a:cubicBezTo>
                  <a:cubicBezTo>
                    <a:pt x="9450" y="10398"/>
                    <a:pt x="9512" y="10476"/>
                    <a:pt x="9589" y="10476"/>
                  </a:cubicBezTo>
                  <a:cubicBezTo>
                    <a:pt x="9665" y="10476"/>
                    <a:pt x="9726" y="10398"/>
                    <a:pt x="9726" y="10300"/>
                  </a:cubicBezTo>
                  <a:cubicBezTo>
                    <a:pt x="9726" y="10202"/>
                    <a:pt x="9665" y="10122"/>
                    <a:pt x="9589" y="10122"/>
                  </a:cubicBezTo>
                  <a:close/>
                  <a:moveTo>
                    <a:pt x="9999" y="10122"/>
                  </a:moveTo>
                  <a:cubicBezTo>
                    <a:pt x="9923" y="10122"/>
                    <a:pt x="9861" y="10202"/>
                    <a:pt x="9861" y="10300"/>
                  </a:cubicBezTo>
                  <a:cubicBezTo>
                    <a:pt x="9861" y="10398"/>
                    <a:pt x="9923" y="10476"/>
                    <a:pt x="9999" y="10476"/>
                  </a:cubicBezTo>
                  <a:cubicBezTo>
                    <a:pt x="10076" y="10476"/>
                    <a:pt x="10137" y="10398"/>
                    <a:pt x="10137" y="10300"/>
                  </a:cubicBezTo>
                  <a:cubicBezTo>
                    <a:pt x="10137" y="10202"/>
                    <a:pt x="10076" y="10122"/>
                    <a:pt x="9999" y="10122"/>
                  </a:cubicBezTo>
                  <a:close/>
                  <a:moveTo>
                    <a:pt x="10410" y="10122"/>
                  </a:moveTo>
                  <a:cubicBezTo>
                    <a:pt x="10334" y="10122"/>
                    <a:pt x="10272" y="10202"/>
                    <a:pt x="10272" y="10300"/>
                  </a:cubicBezTo>
                  <a:cubicBezTo>
                    <a:pt x="10272" y="10398"/>
                    <a:pt x="10334" y="10476"/>
                    <a:pt x="10410" y="10476"/>
                  </a:cubicBezTo>
                  <a:cubicBezTo>
                    <a:pt x="10487" y="10476"/>
                    <a:pt x="10548" y="10398"/>
                    <a:pt x="10548" y="10300"/>
                  </a:cubicBezTo>
                  <a:cubicBezTo>
                    <a:pt x="10548" y="10202"/>
                    <a:pt x="10487" y="10122"/>
                    <a:pt x="10410" y="10122"/>
                  </a:cubicBezTo>
                  <a:close/>
                  <a:moveTo>
                    <a:pt x="10780" y="10122"/>
                  </a:moveTo>
                  <a:cubicBezTo>
                    <a:pt x="10704" y="10122"/>
                    <a:pt x="10641" y="10202"/>
                    <a:pt x="10641" y="10300"/>
                  </a:cubicBezTo>
                  <a:cubicBezTo>
                    <a:pt x="10641" y="10398"/>
                    <a:pt x="10704" y="10476"/>
                    <a:pt x="10780" y="10476"/>
                  </a:cubicBezTo>
                  <a:cubicBezTo>
                    <a:pt x="10856" y="10476"/>
                    <a:pt x="10917" y="10398"/>
                    <a:pt x="10917" y="10300"/>
                  </a:cubicBezTo>
                  <a:cubicBezTo>
                    <a:pt x="10917" y="10202"/>
                    <a:pt x="10856" y="10122"/>
                    <a:pt x="10780" y="10122"/>
                  </a:cubicBezTo>
                  <a:close/>
                  <a:moveTo>
                    <a:pt x="11191" y="10122"/>
                  </a:moveTo>
                  <a:cubicBezTo>
                    <a:pt x="11115" y="10122"/>
                    <a:pt x="11052" y="10202"/>
                    <a:pt x="11052" y="10300"/>
                  </a:cubicBezTo>
                  <a:cubicBezTo>
                    <a:pt x="11052" y="10398"/>
                    <a:pt x="11115" y="10476"/>
                    <a:pt x="11191" y="10476"/>
                  </a:cubicBezTo>
                  <a:cubicBezTo>
                    <a:pt x="11267" y="10476"/>
                    <a:pt x="11328" y="10398"/>
                    <a:pt x="11328" y="10300"/>
                  </a:cubicBezTo>
                  <a:cubicBezTo>
                    <a:pt x="11328" y="10202"/>
                    <a:pt x="11267" y="10122"/>
                    <a:pt x="11191" y="10122"/>
                  </a:cubicBezTo>
                  <a:close/>
                  <a:moveTo>
                    <a:pt x="11602" y="10122"/>
                  </a:moveTo>
                  <a:cubicBezTo>
                    <a:pt x="11526" y="10122"/>
                    <a:pt x="11463" y="10202"/>
                    <a:pt x="11463" y="10300"/>
                  </a:cubicBezTo>
                  <a:cubicBezTo>
                    <a:pt x="11463" y="10398"/>
                    <a:pt x="11526" y="10476"/>
                    <a:pt x="11602" y="10476"/>
                  </a:cubicBezTo>
                  <a:cubicBezTo>
                    <a:pt x="11678" y="10476"/>
                    <a:pt x="11739" y="10398"/>
                    <a:pt x="11739" y="10300"/>
                  </a:cubicBezTo>
                  <a:cubicBezTo>
                    <a:pt x="11739" y="10202"/>
                    <a:pt x="11678" y="10122"/>
                    <a:pt x="11602" y="10122"/>
                  </a:cubicBezTo>
                  <a:close/>
                  <a:moveTo>
                    <a:pt x="11972" y="10122"/>
                  </a:moveTo>
                  <a:cubicBezTo>
                    <a:pt x="11895" y="10122"/>
                    <a:pt x="11833" y="10202"/>
                    <a:pt x="11833" y="10300"/>
                  </a:cubicBezTo>
                  <a:cubicBezTo>
                    <a:pt x="11833" y="10398"/>
                    <a:pt x="11895" y="10476"/>
                    <a:pt x="11972" y="10476"/>
                  </a:cubicBezTo>
                  <a:cubicBezTo>
                    <a:pt x="12048" y="10476"/>
                    <a:pt x="12109" y="10398"/>
                    <a:pt x="12109" y="10300"/>
                  </a:cubicBezTo>
                  <a:cubicBezTo>
                    <a:pt x="12109" y="10202"/>
                    <a:pt x="12048" y="10122"/>
                    <a:pt x="11972" y="10122"/>
                  </a:cubicBezTo>
                  <a:close/>
                  <a:moveTo>
                    <a:pt x="12382" y="10122"/>
                  </a:moveTo>
                  <a:cubicBezTo>
                    <a:pt x="12306" y="10122"/>
                    <a:pt x="12244" y="10202"/>
                    <a:pt x="12244" y="10300"/>
                  </a:cubicBezTo>
                  <a:cubicBezTo>
                    <a:pt x="12244" y="10398"/>
                    <a:pt x="12306" y="10476"/>
                    <a:pt x="12382" y="10476"/>
                  </a:cubicBezTo>
                  <a:cubicBezTo>
                    <a:pt x="12459" y="10476"/>
                    <a:pt x="12520" y="10398"/>
                    <a:pt x="12520" y="10300"/>
                  </a:cubicBezTo>
                  <a:cubicBezTo>
                    <a:pt x="12520" y="10202"/>
                    <a:pt x="12459" y="10122"/>
                    <a:pt x="12382" y="10122"/>
                  </a:cubicBezTo>
                  <a:close/>
                  <a:moveTo>
                    <a:pt x="12752" y="10122"/>
                  </a:moveTo>
                  <a:cubicBezTo>
                    <a:pt x="12676" y="10122"/>
                    <a:pt x="12614" y="10202"/>
                    <a:pt x="12614" y="10300"/>
                  </a:cubicBezTo>
                  <a:cubicBezTo>
                    <a:pt x="12614" y="10398"/>
                    <a:pt x="12676" y="10478"/>
                    <a:pt x="12752" y="10478"/>
                  </a:cubicBezTo>
                  <a:cubicBezTo>
                    <a:pt x="12829" y="10478"/>
                    <a:pt x="12890" y="10398"/>
                    <a:pt x="12890" y="10300"/>
                  </a:cubicBezTo>
                  <a:cubicBezTo>
                    <a:pt x="12890" y="10202"/>
                    <a:pt x="12829" y="10122"/>
                    <a:pt x="12752" y="10122"/>
                  </a:cubicBezTo>
                  <a:close/>
                  <a:moveTo>
                    <a:pt x="13163" y="10122"/>
                  </a:moveTo>
                  <a:cubicBezTo>
                    <a:pt x="13087" y="10122"/>
                    <a:pt x="13024" y="10202"/>
                    <a:pt x="13024" y="10300"/>
                  </a:cubicBezTo>
                  <a:cubicBezTo>
                    <a:pt x="13024" y="10398"/>
                    <a:pt x="13087" y="10478"/>
                    <a:pt x="13163" y="10478"/>
                  </a:cubicBezTo>
                  <a:cubicBezTo>
                    <a:pt x="13240" y="10478"/>
                    <a:pt x="13301" y="10398"/>
                    <a:pt x="13301" y="10300"/>
                  </a:cubicBezTo>
                  <a:cubicBezTo>
                    <a:pt x="13301" y="10202"/>
                    <a:pt x="13240" y="10122"/>
                    <a:pt x="13163" y="10122"/>
                  </a:cubicBezTo>
                  <a:close/>
                  <a:moveTo>
                    <a:pt x="13574" y="10122"/>
                  </a:moveTo>
                  <a:cubicBezTo>
                    <a:pt x="13498" y="10122"/>
                    <a:pt x="13435" y="10202"/>
                    <a:pt x="13435" y="10300"/>
                  </a:cubicBezTo>
                  <a:cubicBezTo>
                    <a:pt x="13435" y="10398"/>
                    <a:pt x="13498" y="10478"/>
                    <a:pt x="13574" y="10478"/>
                  </a:cubicBezTo>
                  <a:cubicBezTo>
                    <a:pt x="13650" y="10478"/>
                    <a:pt x="13711" y="10398"/>
                    <a:pt x="13711" y="10300"/>
                  </a:cubicBezTo>
                  <a:cubicBezTo>
                    <a:pt x="13711" y="10202"/>
                    <a:pt x="13650" y="10122"/>
                    <a:pt x="13574" y="10122"/>
                  </a:cubicBezTo>
                  <a:close/>
                  <a:moveTo>
                    <a:pt x="13985" y="10122"/>
                  </a:moveTo>
                  <a:cubicBezTo>
                    <a:pt x="13908" y="10122"/>
                    <a:pt x="13846" y="10202"/>
                    <a:pt x="13846" y="10300"/>
                  </a:cubicBezTo>
                  <a:cubicBezTo>
                    <a:pt x="13846" y="10398"/>
                    <a:pt x="13908" y="10478"/>
                    <a:pt x="13985" y="10478"/>
                  </a:cubicBezTo>
                  <a:cubicBezTo>
                    <a:pt x="14061" y="10478"/>
                    <a:pt x="14122" y="10398"/>
                    <a:pt x="14122" y="10300"/>
                  </a:cubicBezTo>
                  <a:cubicBezTo>
                    <a:pt x="14122" y="10202"/>
                    <a:pt x="14061" y="10122"/>
                    <a:pt x="13985" y="10122"/>
                  </a:cubicBezTo>
                  <a:close/>
                  <a:moveTo>
                    <a:pt x="14355" y="10122"/>
                  </a:moveTo>
                  <a:cubicBezTo>
                    <a:pt x="14278" y="10122"/>
                    <a:pt x="14216" y="10202"/>
                    <a:pt x="14216" y="10300"/>
                  </a:cubicBezTo>
                  <a:cubicBezTo>
                    <a:pt x="14216" y="10398"/>
                    <a:pt x="14278" y="10478"/>
                    <a:pt x="14355" y="10478"/>
                  </a:cubicBezTo>
                  <a:cubicBezTo>
                    <a:pt x="14431" y="10478"/>
                    <a:pt x="14492" y="10398"/>
                    <a:pt x="14492" y="10300"/>
                  </a:cubicBezTo>
                  <a:cubicBezTo>
                    <a:pt x="14492" y="10202"/>
                    <a:pt x="14431" y="10122"/>
                    <a:pt x="14355" y="10122"/>
                  </a:cubicBezTo>
                  <a:close/>
                  <a:moveTo>
                    <a:pt x="14765" y="10122"/>
                  </a:moveTo>
                  <a:cubicBezTo>
                    <a:pt x="14689" y="10122"/>
                    <a:pt x="14627" y="10202"/>
                    <a:pt x="14627" y="10300"/>
                  </a:cubicBezTo>
                  <a:cubicBezTo>
                    <a:pt x="14627" y="10398"/>
                    <a:pt x="14689" y="10478"/>
                    <a:pt x="14765" y="10478"/>
                  </a:cubicBezTo>
                  <a:cubicBezTo>
                    <a:pt x="14842" y="10478"/>
                    <a:pt x="14903" y="10398"/>
                    <a:pt x="14903" y="10300"/>
                  </a:cubicBezTo>
                  <a:cubicBezTo>
                    <a:pt x="14903" y="10202"/>
                    <a:pt x="14842" y="10122"/>
                    <a:pt x="14765" y="10122"/>
                  </a:cubicBezTo>
                  <a:close/>
                  <a:moveTo>
                    <a:pt x="15135" y="10122"/>
                  </a:moveTo>
                  <a:cubicBezTo>
                    <a:pt x="15059" y="10122"/>
                    <a:pt x="14997" y="10202"/>
                    <a:pt x="14997" y="10300"/>
                  </a:cubicBezTo>
                  <a:cubicBezTo>
                    <a:pt x="14997" y="10398"/>
                    <a:pt x="15059" y="10478"/>
                    <a:pt x="15135" y="10478"/>
                  </a:cubicBezTo>
                  <a:cubicBezTo>
                    <a:pt x="15212" y="10478"/>
                    <a:pt x="15273" y="10398"/>
                    <a:pt x="15273" y="10300"/>
                  </a:cubicBezTo>
                  <a:cubicBezTo>
                    <a:pt x="15273" y="10202"/>
                    <a:pt x="15212" y="10122"/>
                    <a:pt x="15135" y="10122"/>
                  </a:cubicBezTo>
                  <a:close/>
                  <a:moveTo>
                    <a:pt x="15546" y="10122"/>
                  </a:moveTo>
                  <a:cubicBezTo>
                    <a:pt x="15470" y="10122"/>
                    <a:pt x="15407" y="10202"/>
                    <a:pt x="15407" y="10300"/>
                  </a:cubicBezTo>
                  <a:cubicBezTo>
                    <a:pt x="15407" y="10398"/>
                    <a:pt x="15470" y="10478"/>
                    <a:pt x="15546" y="10478"/>
                  </a:cubicBezTo>
                  <a:cubicBezTo>
                    <a:pt x="15623" y="10478"/>
                    <a:pt x="15684" y="10398"/>
                    <a:pt x="15684" y="10300"/>
                  </a:cubicBezTo>
                  <a:cubicBezTo>
                    <a:pt x="15684" y="10202"/>
                    <a:pt x="15623" y="10122"/>
                    <a:pt x="15546" y="10122"/>
                  </a:cubicBezTo>
                  <a:close/>
                  <a:moveTo>
                    <a:pt x="15957" y="10122"/>
                  </a:moveTo>
                  <a:cubicBezTo>
                    <a:pt x="15881" y="10122"/>
                    <a:pt x="15818" y="10202"/>
                    <a:pt x="15818" y="10300"/>
                  </a:cubicBezTo>
                  <a:cubicBezTo>
                    <a:pt x="15818" y="10398"/>
                    <a:pt x="15881" y="10478"/>
                    <a:pt x="15957" y="10478"/>
                  </a:cubicBezTo>
                  <a:cubicBezTo>
                    <a:pt x="16033" y="10478"/>
                    <a:pt x="16094" y="10398"/>
                    <a:pt x="16094" y="10300"/>
                  </a:cubicBezTo>
                  <a:cubicBezTo>
                    <a:pt x="16094" y="10202"/>
                    <a:pt x="16033" y="10122"/>
                    <a:pt x="15957" y="10122"/>
                  </a:cubicBezTo>
                  <a:close/>
                  <a:moveTo>
                    <a:pt x="17107" y="10122"/>
                  </a:moveTo>
                  <a:cubicBezTo>
                    <a:pt x="17031" y="10122"/>
                    <a:pt x="16969" y="10202"/>
                    <a:pt x="16969" y="10300"/>
                  </a:cubicBezTo>
                  <a:cubicBezTo>
                    <a:pt x="16969" y="10398"/>
                    <a:pt x="17031" y="10476"/>
                    <a:pt x="17107" y="10476"/>
                  </a:cubicBezTo>
                  <a:cubicBezTo>
                    <a:pt x="17184" y="10476"/>
                    <a:pt x="17245" y="10398"/>
                    <a:pt x="17245" y="10300"/>
                  </a:cubicBezTo>
                  <a:cubicBezTo>
                    <a:pt x="17245" y="10202"/>
                    <a:pt x="17184" y="10122"/>
                    <a:pt x="17107" y="10122"/>
                  </a:cubicBezTo>
                  <a:close/>
                  <a:moveTo>
                    <a:pt x="17518" y="10122"/>
                  </a:moveTo>
                  <a:cubicBezTo>
                    <a:pt x="17442" y="10122"/>
                    <a:pt x="17380" y="10202"/>
                    <a:pt x="17380" y="10300"/>
                  </a:cubicBezTo>
                  <a:cubicBezTo>
                    <a:pt x="17380" y="10398"/>
                    <a:pt x="17442" y="10476"/>
                    <a:pt x="17518" y="10476"/>
                  </a:cubicBezTo>
                  <a:cubicBezTo>
                    <a:pt x="17595" y="10476"/>
                    <a:pt x="17656" y="10398"/>
                    <a:pt x="17656" y="10300"/>
                  </a:cubicBezTo>
                  <a:cubicBezTo>
                    <a:pt x="17656" y="10202"/>
                    <a:pt x="17595" y="10122"/>
                    <a:pt x="17518" y="10122"/>
                  </a:cubicBezTo>
                  <a:close/>
                  <a:moveTo>
                    <a:pt x="18299" y="10122"/>
                  </a:moveTo>
                  <a:cubicBezTo>
                    <a:pt x="18223" y="10122"/>
                    <a:pt x="18160" y="10202"/>
                    <a:pt x="18160" y="10300"/>
                  </a:cubicBezTo>
                  <a:cubicBezTo>
                    <a:pt x="18160" y="10398"/>
                    <a:pt x="18223" y="10476"/>
                    <a:pt x="18299" y="10476"/>
                  </a:cubicBezTo>
                  <a:cubicBezTo>
                    <a:pt x="18375" y="10476"/>
                    <a:pt x="18436" y="10398"/>
                    <a:pt x="18436" y="10300"/>
                  </a:cubicBezTo>
                  <a:cubicBezTo>
                    <a:pt x="18436" y="10202"/>
                    <a:pt x="18375" y="10122"/>
                    <a:pt x="18299" y="10122"/>
                  </a:cubicBezTo>
                  <a:close/>
                  <a:moveTo>
                    <a:pt x="18751" y="10122"/>
                  </a:moveTo>
                  <a:cubicBezTo>
                    <a:pt x="18675" y="10122"/>
                    <a:pt x="18612" y="10202"/>
                    <a:pt x="18612" y="10300"/>
                  </a:cubicBezTo>
                  <a:cubicBezTo>
                    <a:pt x="18612" y="10398"/>
                    <a:pt x="18675" y="10476"/>
                    <a:pt x="18751" y="10476"/>
                  </a:cubicBezTo>
                  <a:cubicBezTo>
                    <a:pt x="18827" y="10476"/>
                    <a:pt x="18888" y="10398"/>
                    <a:pt x="18888" y="10300"/>
                  </a:cubicBezTo>
                  <a:cubicBezTo>
                    <a:pt x="18888" y="10202"/>
                    <a:pt x="18827" y="10122"/>
                    <a:pt x="18751" y="10122"/>
                  </a:cubicBezTo>
                  <a:close/>
                  <a:moveTo>
                    <a:pt x="19080" y="10122"/>
                  </a:moveTo>
                  <a:cubicBezTo>
                    <a:pt x="19003" y="10122"/>
                    <a:pt x="18941" y="10202"/>
                    <a:pt x="18941" y="10300"/>
                  </a:cubicBezTo>
                  <a:cubicBezTo>
                    <a:pt x="18941" y="10398"/>
                    <a:pt x="19003" y="10476"/>
                    <a:pt x="19080" y="10476"/>
                  </a:cubicBezTo>
                  <a:cubicBezTo>
                    <a:pt x="19156" y="10476"/>
                    <a:pt x="19217" y="10398"/>
                    <a:pt x="19217" y="10300"/>
                  </a:cubicBezTo>
                  <a:cubicBezTo>
                    <a:pt x="19217" y="10202"/>
                    <a:pt x="19156" y="10122"/>
                    <a:pt x="19080" y="10122"/>
                  </a:cubicBezTo>
                  <a:close/>
                  <a:moveTo>
                    <a:pt x="1741" y="10597"/>
                  </a:moveTo>
                  <a:cubicBezTo>
                    <a:pt x="1665" y="10597"/>
                    <a:pt x="1602" y="10676"/>
                    <a:pt x="1602" y="10774"/>
                  </a:cubicBezTo>
                  <a:cubicBezTo>
                    <a:pt x="1602" y="10872"/>
                    <a:pt x="1665" y="10952"/>
                    <a:pt x="1741" y="10952"/>
                  </a:cubicBezTo>
                  <a:cubicBezTo>
                    <a:pt x="1817" y="10952"/>
                    <a:pt x="1878" y="10872"/>
                    <a:pt x="1878" y="10774"/>
                  </a:cubicBezTo>
                  <a:cubicBezTo>
                    <a:pt x="1878" y="10676"/>
                    <a:pt x="1817" y="10597"/>
                    <a:pt x="1741" y="10597"/>
                  </a:cubicBezTo>
                  <a:close/>
                  <a:moveTo>
                    <a:pt x="2111" y="10597"/>
                  </a:moveTo>
                  <a:cubicBezTo>
                    <a:pt x="2035" y="10597"/>
                    <a:pt x="1972" y="10677"/>
                    <a:pt x="1972" y="10774"/>
                  </a:cubicBezTo>
                  <a:cubicBezTo>
                    <a:pt x="1972" y="10872"/>
                    <a:pt x="2035" y="10952"/>
                    <a:pt x="2111" y="10952"/>
                  </a:cubicBezTo>
                  <a:cubicBezTo>
                    <a:pt x="2187" y="10952"/>
                    <a:pt x="2248" y="10872"/>
                    <a:pt x="2248" y="10774"/>
                  </a:cubicBezTo>
                  <a:cubicBezTo>
                    <a:pt x="2248" y="10677"/>
                    <a:pt x="2187" y="10597"/>
                    <a:pt x="2111" y="10597"/>
                  </a:cubicBezTo>
                  <a:close/>
                  <a:moveTo>
                    <a:pt x="2522" y="10597"/>
                  </a:moveTo>
                  <a:cubicBezTo>
                    <a:pt x="2445" y="10597"/>
                    <a:pt x="2383" y="10677"/>
                    <a:pt x="2383" y="10774"/>
                  </a:cubicBezTo>
                  <a:cubicBezTo>
                    <a:pt x="2383" y="10872"/>
                    <a:pt x="2445" y="10952"/>
                    <a:pt x="2522" y="10952"/>
                  </a:cubicBezTo>
                  <a:cubicBezTo>
                    <a:pt x="2598" y="10952"/>
                    <a:pt x="2659" y="10872"/>
                    <a:pt x="2659" y="10774"/>
                  </a:cubicBezTo>
                  <a:cubicBezTo>
                    <a:pt x="2659" y="10677"/>
                    <a:pt x="2598" y="10597"/>
                    <a:pt x="2522" y="10597"/>
                  </a:cubicBezTo>
                  <a:close/>
                  <a:moveTo>
                    <a:pt x="2891" y="10597"/>
                  </a:moveTo>
                  <a:cubicBezTo>
                    <a:pt x="2815" y="10597"/>
                    <a:pt x="2753" y="10677"/>
                    <a:pt x="2753" y="10774"/>
                  </a:cubicBezTo>
                  <a:cubicBezTo>
                    <a:pt x="2753" y="10872"/>
                    <a:pt x="2815" y="10952"/>
                    <a:pt x="2891" y="10952"/>
                  </a:cubicBezTo>
                  <a:cubicBezTo>
                    <a:pt x="2968" y="10952"/>
                    <a:pt x="3029" y="10872"/>
                    <a:pt x="3029" y="10774"/>
                  </a:cubicBezTo>
                  <a:cubicBezTo>
                    <a:pt x="3029" y="10677"/>
                    <a:pt x="2968" y="10597"/>
                    <a:pt x="2891" y="10597"/>
                  </a:cubicBezTo>
                  <a:close/>
                  <a:moveTo>
                    <a:pt x="3302" y="10597"/>
                  </a:moveTo>
                  <a:cubicBezTo>
                    <a:pt x="3226" y="10597"/>
                    <a:pt x="3164" y="10677"/>
                    <a:pt x="3164" y="10774"/>
                  </a:cubicBezTo>
                  <a:cubicBezTo>
                    <a:pt x="3164" y="10872"/>
                    <a:pt x="3226" y="10951"/>
                    <a:pt x="3302" y="10951"/>
                  </a:cubicBezTo>
                  <a:cubicBezTo>
                    <a:pt x="3379" y="10951"/>
                    <a:pt x="3440" y="10872"/>
                    <a:pt x="3440" y="10774"/>
                  </a:cubicBezTo>
                  <a:cubicBezTo>
                    <a:pt x="3440" y="10677"/>
                    <a:pt x="3379" y="10597"/>
                    <a:pt x="3302" y="10597"/>
                  </a:cubicBezTo>
                  <a:close/>
                  <a:moveTo>
                    <a:pt x="3713" y="10649"/>
                  </a:moveTo>
                  <a:cubicBezTo>
                    <a:pt x="3637" y="10649"/>
                    <a:pt x="3575" y="10729"/>
                    <a:pt x="3575" y="10827"/>
                  </a:cubicBezTo>
                  <a:cubicBezTo>
                    <a:pt x="3575" y="10925"/>
                    <a:pt x="3637" y="11005"/>
                    <a:pt x="3713" y="11005"/>
                  </a:cubicBezTo>
                  <a:cubicBezTo>
                    <a:pt x="3790" y="11005"/>
                    <a:pt x="3851" y="10925"/>
                    <a:pt x="3851" y="10827"/>
                  </a:cubicBezTo>
                  <a:cubicBezTo>
                    <a:pt x="3851" y="10729"/>
                    <a:pt x="3790" y="10649"/>
                    <a:pt x="3713" y="10649"/>
                  </a:cubicBezTo>
                  <a:close/>
                  <a:moveTo>
                    <a:pt x="4083" y="10649"/>
                  </a:moveTo>
                  <a:cubicBezTo>
                    <a:pt x="4007" y="10649"/>
                    <a:pt x="3944" y="10729"/>
                    <a:pt x="3944" y="10827"/>
                  </a:cubicBezTo>
                  <a:cubicBezTo>
                    <a:pt x="3944" y="10925"/>
                    <a:pt x="4007" y="11005"/>
                    <a:pt x="4083" y="11005"/>
                  </a:cubicBezTo>
                  <a:cubicBezTo>
                    <a:pt x="4159" y="11005"/>
                    <a:pt x="4220" y="10925"/>
                    <a:pt x="4220" y="10827"/>
                  </a:cubicBezTo>
                  <a:cubicBezTo>
                    <a:pt x="4220" y="10729"/>
                    <a:pt x="4159" y="10649"/>
                    <a:pt x="4083" y="10649"/>
                  </a:cubicBezTo>
                  <a:close/>
                  <a:moveTo>
                    <a:pt x="4453" y="10649"/>
                  </a:moveTo>
                  <a:cubicBezTo>
                    <a:pt x="4376" y="10649"/>
                    <a:pt x="4314" y="10729"/>
                    <a:pt x="4314" y="10827"/>
                  </a:cubicBezTo>
                  <a:cubicBezTo>
                    <a:pt x="4314" y="10925"/>
                    <a:pt x="4376" y="11005"/>
                    <a:pt x="4453" y="11005"/>
                  </a:cubicBezTo>
                  <a:cubicBezTo>
                    <a:pt x="4529" y="11005"/>
                    <a:pt x="4590" y="10925"/>
                    <a:pt x="4590" y="10827"/>
                  </a:cubicBezTo>
                  <a:cubicBezTo>
                    <a:pt x="4590" y="10729"/>
                    <a:pt x="4529" y="10649"/>
                    <a:pt x="4453" y="10649"/>
                  </a:cubicBezTo>
                  <a:close/>
                  <a:moveTo>
                    <a:pt x="4864" y="10649"/>
                  </a:moveTo>
                  <a:cubicBezTo>
                    <a:pt x="4787" y="10649"/>
                    <a:pt x="4725" y="10729"/>
                    <a:pt x="4725" y="10827"/>
                  </a:cubicBezTo>
                  <a:cubicBezTo>
                    <a:pt x="4725" y="10925"/>
                    <a:pt x="4787" y="11005"/>
                    <a:pt x="4864" y="11005"/>
                  </a:cubicBezTo>
                  <a:cubicBezTo>
                    <a:pt x="4940" y="11005"/>
                    <a:pt x="5001" y="10925"/>
                    <a:pt x="5001" y="10827"/>
                  </a:cubicBezTo>
                  <a:cubicBezTo>
                    <a:pt x="5001" y="10729"/>
                    <a:pt x="4940" y="10649"/>
                    <a:pt x="4864" y="10649"/>
                  </a:cubicBezTo>
                  <a:close/>
                  <a:moveTo>
                    <a:pt x="5274" y="10649"/>
                  </a:moveTo>
                  <a:cubicBezTo>
                    <a:pt x="5198" y="10649"/>
                    <a:pt x="5136" y="10729"/>
                    <a:pt x="5136" y="10827"/>
                  </a:cubicBezTo>
                  <a:cubicBezTo>
                    <a:pt x="5136" y="10925"/>
                    <a:pt x="5198" y="11005"/>
                    <a:pt x="5274" y="11005"/>
                  </a:cubicBezTo>
                  <a:cubicBezTo>
                    <a:pt x="5351" y="11005"/>
                    <a:pt x="5412" y="10925"/>
                    <a:pt x="5412" y="10827"/>
                  </a:cubicBezTo>
                  <a:cubicBezTo>
                    <a:pt x="5412" y="10729"/>
                    <a:pt x="5351" y="10649"/>
                    <a:pt x="5274" y="10649"/>
                  </a:cubicBezTo>
                  <a:close/>
                  <a:moveTo>
                    <a:pt x="5644" y="10649"/>
                  </a:moveTo>
                  <a:cubicBezTo>
                    <a:pt x="5568" y="10649"/>
                    <a:pt x="5506" y="10729"/>
                    <a:pt x="5506" y="10827"/>
                  </a:cubicBezTo>
                  <a:cubicBezTo>
                    <a:pt x="5506" y="10925"/>
                    <a:pt x="5568" y="11005"/>
                    <a:pt x="5644" y="11005"/>
                  </a:cubicBezTo>
                  <a:cubicBezTo>
                    <a:pt x="5720" y="11005"/>
                    <a:pt x="5782" y="10925"/>
                    <a:pt x="5782" y="10827"/>
                  </a:cubicBezTo>
                  <a:cubicBezTo>
                    <a:pt x="5782" y="10729"/>
                    <a:pt x="5720" y="10649"/>
                    <a:pt x="5644" y="10649"/>
                  </a:cubicBezTo>
                  <a:close/>
                  <a:moveTo>
                    <a:pt x="6055" y="10649"/>
                  </a:moveTo>
                  <a:cubicBezTo>
                    <a:pt x="5979" y="10649"/>
                    <a:pt x="5916" y="10729"/>
                    <a:pt x="5916" y="10827"/>
                  </a:cubicBezTo>
                  <a:cubicBezTo>
                    <a:pt x="5916" y="10925"/>
                    <a:pt x="5979" y="11005"/>
                    <a:pt x="6055" y="11005"/>
                  </a:cubicBezTo>
                  <a:cubicBezTo>
                    <a:pt x="6132" y="11005"/>
                    <a:pt x="6193" y="10925"/>
                    <a:pt x="6193" y="10827"/>
                  </a:cubicBezTo>
                  <a:cubicBezTo>
                    <a:pt x="6193" y="10729"/>
                    <a:pt x="6132" y="10649"/>
                    <a:pt x="6055" y="10649"/>
                  </a:cubicBezTo>
                  <a:close/>
                  <a:moveTo>
                    <a:pt x="6425" y="10649"/>
                  </a:moveTo>
                  <a:cubicBezTo>
                    <a:pt x="6349" y="10649"/>
                    <a:pt x="6286" y="10729"/>
                    <a:pt x="6286" y="10827"/>
                  </a:cubicBezTo>
                  <a:cubicBezTo>
                    <a:pt x="6286" y="10925"/>
                    <a:pt x="6349" y="11005"/>
                    <a:pt x="6425" y="11005"/>
                  </a:cubicBezTo>
                  <a:cubicBezTo>
                    <a:pt x="6501" y="11005"/>
                    <a:pt x="6562" y="10925"/>
                    <a:pt x="6562" y="10827"/>
                  </a:cubicBezTo>
                  <a:cubicBezTo>
                    <a:pt x="6562" y="10729"/>
                    <a:pt x="6501" y="10649"/>
                    <a:pt x="6425" y="10649"/>
                  </a:cubicBezTo>
                  <a:close/>
                  <a:moveTo>
                    <a:pt x="6836" y="10649"/>
                  </a:moveTo>
                  <a:cubicBezTo>
                    <a:pt x="6759" y="10649"/>
                    <a:pt x="6697" y="10729"/>
                    <a:pt x="6697" y="10827"/>
                  </a:cubicBezTo>
                  <a:cubicBezTo>
                    <a:pt x="6697" y="10925"/>
                    <a:pt x="6759" y="11005"/>
                    <a:pt x="6836" y="11005"/>
                  </a:cubicBezTo>
                  <a:cubicBezTo>
                    <a:pt x="6912" y="11005"/>
                    <a:pt x="6973" y="10925"/>
                    <a:pt x="6973" y="10827"/>
                  </a:cubicBezTo>
                  <a:cubicBezTo>
                    <a:pt x="6973" y="10729"/>
                    <a:pt x="6912" y="10649"/>
                    <a:pt x="6836" y="10649"/>
                  </a:cubicBezTo>
                  <a:close/>
                  <a:moveTo>
                    <a:pt x="7247" y="10649"/>
                  </a:moveTo>
                  <a:cubicBezTo>
                    <a:pt x="7170" y="10649"/>
                    <a:pt x="7108" y="10729"/>
                    <a:pt x="7108" y="10827"/>
                  </a:cubicBezTo>
                  <a:cubicBezTo>
                    <a:pt x="7108" y="10925"/>
                    <a:pt x="7170" y="11005"/>
                    <a:pt x="7247" y="11005"/>
                  </a:cubicBezTo>
                  <a:cubicBezTo>
                    <a:pt x="7323" y="11005"/>
                    <a:pt x="7384" y="10925"/>
                    <a:pt x="7384" y="10827"/>
                  </a:cubicBezTo>
                  <a:cubicBezTo>
                    <a:pt x="7384" y="10729"/>
                    <a:pt x="7323" y="10649"/>
                    <a:pt x="7247" y="10649"/>
                  </a:cubicBezTo>
                  <a:close/>
                  <a:moveTo>
                    <a:pt x="7616" y="10649"/>
                  </a:moveTo>
                  <a:cubicBezTo>
                    <a:pt x="7540" y="10649"/>
                    <a:pt x="7478" y="10729"/>
                    <a:pt x="7478" y="10827"/>
                  </a:cubicBezTo>
                  <a:cubicBezTo>
                    <a:pt x="7478" y="10925"/>
                    <a:pt x="7540" y="11005"/>
                    <a:pt x="7616" y="11005"/>
                  </a:cubicBezTo>
                  <a:cubicBezTo>
                    <a:pt x="7693" y="11005"/>
                    <a:pt x="7754" y="10925"/>
                    <a:pt x="7754" y="10827"/>
                  </a:cubicBezTo>
                  <a:cubicBezTo>
                    <a:pt x="7754" y="10729"/>
                    <a:pt x="7693" y="10649"/>
                    <a:pt x="7616" y="10649"/>
                  </a:cubicBezTo>
                  <a:close/>
                  <a:moveTo>
                    <a:pt x="8027" y="10649"/>
                  </a:moveTo>
                  <a:cubicBezTo>
                    <a:pt x="7951" y="10649"/>
                    <a:pt x="7889" y="10729"/>
                    <a:pt x="7889" y="10827"/>
                  </a:cubicBezTo>
                  <a:cubicBezTo>
                    <a:pt x="7889" y="10925"/>
                    <a:pt x="7951" y="11005"/>
                    <a:pt x="8027" y="11005"/>
                  </a:cubicBezTo>
                  <a:cubicBezTo>
                    <a:pt x="8104" y="11005"/>
                    <a:pt x="8165" y="10925"/>
                    <a:pt x="8165" y="10827"/>
                  </a:cubicBezTo>
                  <a:cubicBezTo>
                    <a:pt x="8165" y="10729"/>
                    <a:pt x="8104" y="10649"/>
                    <a:pt x="8027" y="10649"/>
                  </a:cubicBezTo>
                  <a:close/>
                  <a:moveTo>
                    <a:pt x="8438" y="10649"/>
                  </a:moveTo>
                  <a:cubicBezTo>
                    <a:pt x="8362" y="10649"/>
                    <a:pt x="8299" y="10729"/>
                    <a:pt x="8299" y="10827"/>
                  </a:cubicBezTo>
                  <a:cubicBezTo>
                    <a:pt x="8299" y="10925"/>
                    <a:pt x="8362" y="11005"/>
                    <a:pt x="8438" y="11005"/>
                  </a:cubicBezTo>
                  <a:cubicBezTo>
                    <a:pt x="8515" y="11005"/>
                    <a:pt x="8576" y="10925"/>
                    <a:pt x="8576" y="10827"/>
                  </a:cubicBezTo>
                  <a:cubicBezTo>
                    <a:pt x="8576" y="10729"/>
                    <a:pt x="8515" y="10649"/>
                    <a:pt x="8438" y="10649"/>
                  </a:cubicBezTo>
                  <a:close/>
                  <a:moveTo>
                    <a:pt x="8808" y="10649"/>
                  </a:moveTo>
                  <a:cubicBezTo>
                    <a:pt x="8732" y="10649"/>
                    <a:pt x="8669" y="10729"/>
                    <a:pt x="8669" y="10827"/>
                  </a:cubicBezTo>
                  <a:cubicBezTo>
                    <a:pt x="8669" y="10925"/>
                    <a:pt x="8732" y="11005"/>
                    <a:pt x="8808" y="11005"/>
                  </a:cubicBezTo>
                  <a:cubicBezTo>
                    <a:pt x="8884" y="11005"/>
                    <a:pt x="8945" y="10925"/>
                    <a:pt x="8945" y="10827"/>
                  </a:cubicBezTo>
                  <a:cubicBezTo>
                    <a:pt x="8945" y="10729"/>
                    <a:pt x="8884" y="10649"/>
                    <a:pt x="8808" y="10649"/>
                  </a:cubicBezTo>
                  <a:close/>
                  <a:moveTo>
                    <a:pt x="9219" y="10649"/>
                  </a:moveTo>
                  <a:cubicBezTo>
                    <a:pt x="9142" y="10649"/>
                    <a:pt x="9080" y="10729"/>
                    <a:pt x="9080" y="10827"/>
                  </a:cubicBezTo>
                  <a:cubicBezTo>
                    <a:pt x="9080" y="10925"/>
                    <a:pt x="9142" y="11005"/>
                    <a:pt x="9219" y="11005"/>
                  </a:cubicBezTo>
                  <a:cubicBezTo>
                    <a:pt x="9295" y="11005"/>
                    <a:pt x="9356" y="10925"/>
                    <a:pt x="9356" y="10827"/>
                  </a:cubicBezTo>
                  <a:cubicBezTo>
                    <a:pt x="9356" y="10729"/>
                    <a:pt x="9295" y="10649"/>
                    <a:pt x="9219" y="10649"/>
                  </a:cubicBezTo>
                  <a:close/>
                  <a:moveTo>
                    <a:pt x="9589" y="10649"/>
                  </a:moveTo>
                  <a:cubicBezTo>
                    <a:pt x="9512" y="10649"/>
                    <a:pt x="9450" y="10729"/>
                    <a:pt x="9450" y="10827"/>
                  </a:cubicBezTo>
                  <a:cubicBezTo>
                    <a:pt x="9450" y="10925"/>
                    <a:pt x="9512" y="11005"/>
                    <a:pt x="9589" y="11005"/>
                  </a:cubicBezTo>
                  <a:cubicBezTo>
                    <a:pt x="9665" y="11005"/>
                    <a:pt x="9726" y="10925"/>
                    <a:pt x="9726" y="10827"/>
                  </a:cubicBezTo>
                  <a:cubicBezTo>
                    <a:pt x="9726" y="10729"/>
                    <a:pt x="9665" y="10649"/>
                    <a:pt x="9589" y="10649"/>
                  </a:cubicBezTo>
                  <a:close/>
                  <a:moveTo>
                    <a:pt x="9999" y="10649"/>
                  </a:moveTo>
                  <a:cubicBezTo>
                    <a:pt x="9923" y="10649"/>
                    <a:pt x="9861" y="10729"/>
                    <a:pt x="9861" y="10827"/>
                  </a:cubicBezTo>
                  <a:cubicBezTo>
                    <a:pt x="9861" y="10925"/>
                    <a:pt x="9923" y="11005"/>
                    <a:pt x="9999" y="11005"/>
                  </a:cubicBezTo>
                  <a:cubicBezTo>
                    <a:pt x="10076" y="11005"/>
                    <a:pt x="10137" y="10925"/>
                    <a:pt x="10137" y="10827"/>
                  </a:cubicBezTo>
                  <a:cubicBezTo>
                    <a:pt x="10137" y="10729"/>
                    <a:pt x="10076" y="10649"/>
                    <a:pt x="9999" y="10649"/>
                  </a:cubicBezTo>
                  <a:close/>
                  <a:moveTo>
                    <a:pt x="10410" y="10649"/>
                  </a:moveTo>
                  <a:cubicBezTo>
                    <a:pt x="10334" y="10649"/>
                    <a:pt x="10272" y="10729"/>
                    <a:pt x="10272" y="10827"/>
                  </a:cubicBezTo>
                  <a:cubicBezTo>
                    <a:pt x="10272" y="10925"/>
                    <a:pt x="10334" y="11005"/>
                    <a:pt x="10410" y="11005"/>
                  </a:cubicBezTo>
                  <a:cubicBezTo>
                    <a:pt x="10487" y="11005"/>
                    <a:pt x="10548" y="10925"/>
                    <a:pt x="10548" y="10827"/>
                  </a:cubicBezTo>
                  <a:cubicBezTo>
                    <a:pt x="10548" y="10729"/>
                    <a:pt x="10487" y="10649"/>
                    <a:pt x="10410" y="10649"/>
                  </a:cubicBezTo>
                  <a:close/>
                  <a:moveTo>
                    <a:pt x="10780" y="10649"/>
                  </a:moveTo>
                  <a:cubicBezTo>
                    <a:pt x="10704" y="10649"/>
                    <a:pt x="10641" y="10729"/>
                    <a:pt x="10641" y="10827"/>
                  </a:cubicBezTo>
                  <a:cubicBezTo>
                    <a:pt x="10641" y="10925"/>
                    <a:pt x="10704" y="11005"/>
                    <a:pt x="10780" y="11005"/>
                  </a:cubicBezTo>
                  <a:cubicBezTo>
                    <a:pt x="10856" y="11005"/>
                    <a:pt x="10917" y="10925"/>
                    <a:pt x="10917" y="10827"/>
                  </a:cubicBezTo>
                  <a:cubicBezTo>
                    <a:pt x="10917" y="10729"/>
                    <a:pt x="10856" y="10649"/>
                    <a:pt x="10780" y="10649"/>
                  </a:cubicBezTo>
                  <a:close/>
                  <a:moveTo>
                    <a:pt x="11191" y="10649"/>
                  </a:moveTo>
                  <a:cubicBezTo>
                    <a:pt x="11115" y="10649"/>
                    <a:pt x="11052" y="10729"/>
                    <a:pt x="11052" y="10827"/>
                  </a:cubicBezTo>
                  <a:cubicBezTo>
                    <a:pt x="11052" y="10925"/>
                    <a:pt x="11115" y="11005"/>
                    <a:pt x="11191" y="11005"/>
                  </a:cubicBezTo>
                  <a:cubicBezTo>
                    <a:pt x="11267" y="11005"/>
                    <a:pt x="11328" y="10925"/>
                    <a:pt x="11328" y="10827"/>
                  </a:cubicBezTo>
                  <a:cubicBezTo>
                    <a:pt x="11328" y="10729"/>
                    <a:pt x="11267" y="10649"/>
                    <a:pt x="11191" y="10649"/>
                  </a:cubicBezTo>
                  <a:close/>
                  <a:moveTo>
                    <a:pt x="11602" y="10649"/>
                  </a:moveTo>
                  <a:cubicBezTo>
                    <a:pt x="11526" y="10649"/>
                    <a:pt x="11463" y="10729"/>
                    <a:pt x="11463" y="10827"/>
                  </a:cubicBezTo>
                  <a:cubicBezTo>
                    <a:pt x="11463" y="10925"/>
                    <a:pt x="11526" y="11005"/>
                    <a:pt x="11602" y="11005"/>
                  </a:cubicBezTo>
                  <a:cubicBezTo>
                    <a:pt x="11678" y="11005"/>
                    <a:pt x="11739" y="10925"/>
                    <a:pt x="11739" y="10827"/>
                  </a:cubicBezTo>
                  <a:cubicBezTo>
                    <a:pt x="11739" y="10729"/>
                    <a:pt x="11678" y="10649"/>
                    <a:pt x="11602" y="10649"/>
                  </a:cubicBezTo>
                  <a:close/>
                  <a:moveTo>
                    <a:pt x="11972" y="10649"/>
                  </a:moveTo>
                  <a:cubicBezTo>
                    <a:pt x="11895" y="10649"/>
                    <a:pt x="11833" y="10729"/>
                    <a:pt x="11833" y="10827"/>
                  </a:cubicBezTo>
                  <a:cubicBezTo>
                    <a:pt x="11833" y="10925"/>
                    <a:pt x="11895" y="11005"/>
                    <a:pt x="11972" y="11005"/>
                  </a:cubicBezTo>
                  <a:cubicBezTo>
                    <a:pt x="12048" y="11005"/>
                    <a:pt x="12109" y="10925"/>
                    <a:pt x="12109" y="10827"/>
                  </a:cubicBezTo>
                  <a:cubicBezTo>
                    <a:pt x="12109" y="10729"/>
                    <a:pt x="12048" y="10649"/>
                    <a:pt x="11972" y="10649"/>
                  </a:cubicBezTo>
                  <a:close/>
                  <a:moveTo>
                    <a:pt x="12382" y="10649"/>
                  </a:moveTo>
                  <a:cubicBezTo>
                    <a:pt x="12306" y="10649"/>
                    <a:pt x="12244" y="10729"/>
                    <a:pt x="12244" y="10827"/>
                  </a:cubicBezTo>
                  <a:cubicBezTo>
                    <a:pt x="12244" y="10925"/>
                    <a:pt x="12306" y="11005"/>
                    <a:pt x="12382" y="11005"/>
                  </a:cubicBezTo>
                  <a:cubicBezTo>
                    <a:pt x="12459" y="11005"/>
                    <a:pt x="12520" y="10925"/>
                    <a:pt x="12520" y="10827"/>
                  </a:cubicBezTo>
                  <a:cubicBezTo>
                    <a:pt x="12520" y="10729"/>
                    <a:pt x="12459" y="10649"/>
                    <a:pt x="12382" y="10649"/>
                  </a:cubicBezTo>
                  <a:close/>
                  <a:moveTo>
                    <a:pt x="12752" y="10649"/>
                  </a:moveTo>
                  <a:cubicBezTo>
                    <a:pt x="12676" y="10649"/>
                    <a:pt x="12614" y="10729"/>
                    <a:pt x="12614" y="10827"/>
                  </a:cubicBezTo>
                  <a:cubicBezTo>
                    <a:pt x="12614" y="10925"/>
                    <a:pt x="12676" y="11003"/>
                    <a:pt x="12752" y="11003"/>
                  </a:cubicBezTo>
                  <a:cubicBezTo>
                    <a:pt x="12829" y="11003"/>
                    <a:pt x="12890" y="10925"/>
                    <a:pt x="12890" y="10827"/>
                  </a:cubicBezTo>
                  <a:cubicBezTo>
                    <a:pt x="12890" y="10729"/>
                    <a:pt x="12829" y="10649"/>
                    <a:pt x="12752" y="10649"/>
                  </a:cubicBezTo>
                  <a:close/>
                  <a:moveTo>
                    <a:pt x="13163" y="10649"/>
                  </a:moveTo>
                  <a:cubicBezTo>
                    <a:pt x="13087" y="10649"/>
                    <a:pt x="13024" y="10729"/>
                    <a:pt x="13024" y="10827"/>
                  </a:cubicBezTo>
                  <a:cubicBezTo>
                    <a:pt x="13024" y="10925"/>
                    <a:pt x="13087" y="11003"/>
                    <a:pt x="13163" y="11003"/>
                  </a:cubicBezTo>
                  <a:cubicBezTo>
                    <a:pt x="13240" y="11003"/>
                    <a:pt x="13301" y="10925"/>
                    <a:pt x="13301" y="10827"/>
                  </a:cubicBezTo>
                  <a:cubicBezTo>
                    <a:pt x="13301" y="10729"/>
                    <a:pt x="13240" y="10649"/>
                    <a:pt x="13163" y="10649"/>
                  </a:cubicBezTo>
                  <a:close/>
                  <a:moveTo>
                    <a:pt x="13574" y="10649"/>
                  </a:moveTo>
                  <a:cubicBezTo>
                    <a:pt x="13498" y="10649"/>
                    <a:pt x="13435" y="10729"/>
                    <a:pt x="13435" y="10827"/>
                  </a:cubicBezTo>
                  <a:cubicBezTo>
                    <a:pt x="13435" y="10925"/>
                    <a:pt x="13498" y="11003"/>
                    <a:pt x="13574" y="11003"/>
                  </a:cubicBezTo>
                  <a:cubicBezTo>
                    <a:pt x="13650" y="11003"/>
                    <a:pt x="13711" y="10925"/>
                    <a:pt x="13711" y="10827"/>
                  </a:cubicBezTo>
                  <a:cubicBezTo>
                    <a:pt x="13711" y="10729"/>
                    <a:pt x="13650" y="10649"/>
                    <a:pt x="13574" y="10649"/>
                  </a:cubicBezTo>
                  <a:close/>
                  <a:moveTo>
                    <a:pt x="13985" y="10649"/>
                  </a:moveTo>
                  <a:cubicBezTo>
                    <a:pt x="13908" y="10649"/>
                    <a:pt x="13846" y="10729"/>
                    <a:pt x="13846" y="10827"/>
                  </a:cubicBezTo>
                  <a:cubicBezTo>
                    <a:pt x="13846" y="10925"/>
                    <a:pt x="13908" y="11003"/>
                    <a:pt x="13985" y="11003"/>
                  </a:cubicBezTo>
                  <a:cubicBezTo>
                    <a:pt x="14061" y="11003"/>
                    <a:pt x="14122" y="10925"/>
                    <a:pt x="14122" y="10827"/>
                  </a:cubicBezTo>
                  <a:cubicBezTo>
                    <a:pt x="14122" y="10729"/>
                    <a:pt x="14061" y="10649"/>
                    <a:pt x="13985" y="10649"/>
                  </a:cubicBezTo>
                  <a:close/>
                  <a:moveTo>
                    <a:pt x="14355" y="10649"/>
                  </a:moveTo>
                  <a:cubicBezTo>
                    <a:pt x="14278" y="10649"/>
                    <a:pt x="14216" y="10729"/>
                    <a:pt x="14216" y="10827"/>
                  </a:cubicBezTo>
                  <a:cubicBezTo>
                    <a:pt x="14216" y="10925"/>
                    <a:pt x="14278" y="11003"/>
                    <a:pt x="14355" y="11003"/>
                  </a:cubicBezTo>
                  <a:cubicBezTo>
                    <a:pt x="14431" y="11003"/>
                    <a:pt x="14492" y="10925"/>
                    <a:pt x="14492" y="10827"/>
                  </a:cubicBezTo>
                  <a:cubicBezTo>
                    <a:pt x="14492" y="10729"/>
                    <a:pt x="14431" y="10649"/>
                    <a:pt x="14355" y="10649"/>
                  </a:cubicBezTo>
                  <a:close/>
                  <a:moveTo>
                    <a:pt x="14765" y="10649"/>
                  </a:moveTo>
                  <a:cubicBezTo>
                    <a:pt x="14689" y="10649"/>
                    <a:pt x="14627" y="10729"/>
                    <a:pt x="14627" y="10827"/>
                  </a:cubicBezTo>
                  <a:cubicBezTo>
                    <a:pt x="14627" y="10925"/>
                    <a:pt x="14689" y="11003"/>
                    <a:pt x="14765" y="11003"/>
                  </a:cubicBezTo>
                  <a:cubicBezTo>
                    <a:pt x="14842" y="11003"/>
                    <a:pt x="14903" y="10925"/>
                    <a:pt x="14903" y="10827"/>
                  </a:cubicBezTo>
                  <a:cubicBezTo>
                    <a:pt x="14903" y="10729"/>
                    <a:pt x="14842" y="10649"/>
                    <a:pt x="14765" y="10649"/>
                  </a:cubicBezTo>
                  <a:close/>
                  <a:moveTo>
                    <a:pt x="15135" y="10649"/>
                  </a:moveTo>
                  <a:cubicBezTo>
                    <a:pt x="15059" y="10649"/>
                    <a:pt x="14997" y="10729"/>
                    <a:pt x="14997" y="10827"/>
                  </a:cubicBezTo>
                  <a:cubicBezTo>
                    <a:pt x="14997" y="10925"/>
                    <a:pt x="15059" y="11003"/>
                    <a:pt x="15135" y="11003"/>
                  </a:cubicBezTo>
                  <a:cubicBezTo>
                    <a:pt x="15212" y="11003"/>
                    <a:pt x="15273" y="10925"/>
                    <a:pt x="15273" y="10827"/>
                  </a:cubicBezTo>
                  <a:cubicBezTo>
                    <a:pt x="15273" y="10729"/>
                    <a:pt x="15212" y="10649"/>
                    <a:pt x="15135" y="10649"/>
                  </a:cubicBezTo>
                  <a:close/>
                  <a:moveTo>
                    <a:pt x="15546" y="10649"/>
                  </a:moveTo>
                  <a:cubicBezTo>
                    <a:pt x="15470" y="10649"/>
                    <a:pt x="15407" y="10729"/>
                    <a:pt x="15407" y="10827"/>
                  </a:cubicBezTo>
                  <a:cubicBezTo>
                    <a:pt x="15407" y="10925"/>
                    <a:pt x="15470" y="11003"/>
                    <a:pt x="15546" y="11003"/>
                  </a:cubicBezTo>
                  <a:cubicBezTo>
                    <a:pt x="15623" y="11003"/>
                    <a:pt x="15684" y="10925"/>
                    <a:pt x="15684" y="10827"/>
                  </a:cubicBezTo>
                  <a:cubicBezTo>
                    <a:pt x="15684" y="10729"/>
                    <a:pt x="15623" y="10649"/>
                    <a:pt x="15546" y="10649"/>
                  </a:cubicBezTo>
                  <a:close/>
                  <a:moveTo>
                    <a:pt x="15957" y="10649"/>
                  </a:moveTo>
                  <a:cubicBezTo>
                    <a:pt x="15881" y="10649"/>
                    <a:pt x="15818" y="10729"/>
                    <a:pt x="15818" y="10827"/>
                  </a:cubicBezTo>
                  <a:cubicBezTo>
                    <a:pt x="15818" y="10925"/>
                    <a:pt x="15881" y="11003"/>
                    <a:pt x="15957" y="11003"/>
                  </a:cubicBezTo>
                  <a:cubicBezTo>
                    <a:pt x="16033" y="11003"/>
                    <a:pt x="16094" y="10925"/>
                    <a:pt x="16094" y="10827"/>
                  </a:cubicBezTo>
                  <a:cubicBezTo>
                    <a:pt x="16094" y="10729"/>
                    <a:pt x="16033" y="10649"/>
                    <a:pt x="15957" y="10649"/>
                  </a:cubicBezTo>
                  <a:close/>
                  <a:moveTo>
                    <a:pt x="1741" y="11071"/>
                  </a:moveTo>
                  <a:cubicBezTo>
                    <a:pt x="1665" y="11071"/>
                    <a:pt x="1602" y="11151"/>
                    <a:pt x="1602" y="11249"/>
                  </a:cubicBezTo>
                  <a:cubicBezTo>
                    <a:pt x="1602" y="11347"/>
                    <a:pt x="1665" y="11425"/>
                    <a:pt x="1741" y="11425"/>
                  </a:cubicBezTo>
                  <a:cubicBezTo>
                    <a:pt x="1817" y="11425"/>
                    <a:pt x="1878" y="11347"/>
                    <a:pt x="1878" y="11249"/>
                  </a:cubicBezTo>
                  <a:cubicBezTo>
                    <a:pt x="1878" y="11151"/>
                    <a:pt x="1817" y="11071"/>
                    <a:pt x="1741" y="11071"/>
                  </a:cubicBezTo>
                  <a:close/>
                  <a:moveTo>
                    <a:pt x="2111" y="11124"/>
                  </a:moveTo>
                  <a:cubicBezTo>
                    <a:pt x="2035" y="11124"/>
                    <a:pt x="1972" y="11203"/>
                    <a:pt x="1972" y="11302"/>
                  </a:cubicBezTo>
                  <a:cubicBezTo>
                    <a:pt x="1972" y="11399"/>
                    <a:pt x="2035" y="11478"/>
                    <a:pt x="2111" y="11478"/>
                  </a:cubicBezTo>
                  <a:cubicBezTo>
                    <a:pt x="2187" y="11478"/>
                    <a:pt x="2248" y="11399"/>
                    <a:pt x="2248" y="11302"/>
                  </a:cubicBezTo>
                  <a:cubicBezTo>
                    <a:pt x="2248" y="11203"/>
                    <a:pt x="2187" y="11124"/>
                    <a:pt x="2111" y="11124"/>
                  </a:cubicBezTo>
                  <a:close/>
                  <a:moveTo>
                    <a:pt x="2522" y="11124"/>
                  </a:moveTo>
                  <a:cubicBezTo>
                    <a:pt x="2445" y="11124"/>
                    <a:pt x="2383" y="11203"/>
                    <a:pt x="2383" y="11302"/>
                  </a:cubicBezTo>
                  <a:cubicBezTo>
                    <a:pt x="2383" y="11399"/>
                    <a:pt x="2445" y="11478"/>
                    <a:pt x="2522" y="11478"/>
                  </a:cubicBezTo>
                  <a:cubicBezTo>
                    <a:pt x="2598" y="11478"/>
                    <a:pt x="2659" y="11399"/>
                    <a:pt x="2659" y="11302"/>
                  </a:cubicBezTo>
                  <a:cubicBezTo>
                    <a:pt x="2659" y="11203"/>
                    <a:pt x="2598" y="11124"/>
                    <a:pt x="2522" y="11124"/>
                  </a:cubicBezTo>
                  <a:close/>
                  <a:moveTo>
                    <a:pt x="2891" y="11124"/>
                  </a:moveTo>
                  <a:cubicBezTo>
                    <a:pt x="2815" y="11124"/>
                    <a:pt x="2753" y="11203"/>
                    <a:pt x="2753" y="11302"/>
                  </a:cubicBezTo>
                  <a:cubicBezTo>
                    <a:pt x="2753" y="11399"/>
                    <a:pt x="2815" y="11478"/>
                    <a:pt x="2891" y="11478"/>
                  </a:cubicBezTo>
                  <a:cubicBezTo>
                    <a:pt x="2968" y="11478"/>
                    <a:pt x="3029" y="11399"/>
                    <a:pt x="3029" y="11302"/>
                  </a:cubicBezTo>
                  <a:cubicBezTo>
                    <a:pt x="3029" y="11203"/>
                    <a:pt x="2968" y="11124"/>
                    <a:pt x="2891" y="11124"/>
                  </a:cubicBezTo>
                  <a:close/>
                  <a:moveTo>
                    <a:pt x="3302" y="11124"/>
                  </a:moveTo>
                  <a:cubicBezTo>
                    <a:pt x="3226" y="11124"/>
                    <a:pt x="3164" y="11204"/>
                    <a:pt x="3164" y="11302"/>
                  </a:cubicBezTo>
                  <a:cubicBezTo>
                    <a:pt x="3164" y="11399"/>
                    <a:pt x="3226" y="11478"/>
                    <a:pt x="3302" y="11478"/>
                  </a:cubicBezTo>
                  <a:cubicBezTo>
                    <a:pt x="3379" y="11478"/>
                    <a:pt x="3440" y="11399"/>
                    <a:pt x="3440" y="11302"/>
                  </a:cubicBezTo>
                  <a:cubicBezTo>
                    <a:pt x="3440" y="11204"/>
                    <a:pt x="3379" y="11124"/>
                    <a:pt x="3302" y="11124"/>
                  </a:cubicBezTo>
                  <a:close/>
                  <a:moveTo>
                    <a:pt x="3671" y="11124"/>
                  </a:moveTo>
                  <a:cubicBezTo>
                    <a:pt x="3595" y="11124"/>
                    <a:pt x="3533" y="11204"/>
                    <a:pt x="3533" y="11302"/>
                  </a:cubicBezTo>
                  <a:cubicBezTo>
                    <a:pt x="3533" y="11400"/>
                    <a:pt x="3595" y="11480"/>
                    <a:pt x="3671" y="11480"/>
                  </a:cubicBezTo>
                  <a:cubicBezTo>
                    <a:pt x="3747" y="11480"/>
                    <a:pt x="3809" y="11400"/>
                    <a:pt x="3809" y="11302"/>
                  </a:cubicBezTo>
                  <a:cubicBezTo>
                    <a:pt x="3809" y="11204"/>
                    <a:pt x="3747" y="11124"/>
                    <a:pt x="3671" y="11124"/>
                  </a:cubicBezTo>
                  <a:close/>
                  <a:moveTo>
                    <a:pt x="4083" y="11124"/>
                  </a:moveTo>
                  <a:cubicBezTo>
                    <a:pt x="4007" y="11124"/>
                    <a:pt x="3944" y="11204"/>
                    <a:pt x="3944" y="11302"/>
                  </a:cubicBezTo>
                  <a:cubicBezTo>
                    <a:pt x="3944" y="11399"/>
                    <a:pt x="4007" y="11478"/>
                    <a:pt x="4083" y="11478"/>
                  </a:cubicBezTo>
                  <a:cubicBezTo>
                    <a:pt x="4159" y="11478"/>
                    <a:pt x="4220" y="11399"/>
                    <a:pt x="4220" y="11302"/>
                  </a:cubicBezTo>
                  <a:cubicBezTo>
                    <a:pt x="4220" y="11204"/>
                    <a:pt x="4159" y="11124"/>
                    <a:pt x="4083" y="11124"/>
                  </a:cubicBezTo>
                  <a:close/>
                  <a:moveTo>
                    <a:pt x="4453" y="11124"/>
                  </a:moveTo>
                  <a:cubicBezTo>
                    <a:pt x="4376" y="11124"/>
                    <a:pt x="4314" y="11204"/>
                    <a:pt x="4314" y="11302"/>
                  </a:cubicBezTo>
                  <a:cubicBezTo>
                    <a:pt x="4314" y="11399"/>
                    <a:pt x="4376" y="11478"/>
                    <a:pt x="4453" y="11478"/>
                  </a:cubicBezTo>
                  <a:cubicBezTo>
                    <a:pt x="4529" y="11478"/>
                    <a:pt x="4590" y="11399"/>
                    <a:pt x="4590" y="11302"/>
                  </a:cubicBezTo>
                  <a:cubicBezTo>
                    <a:pt x="4590" y="11204"/>
                    <a:pt x="4529" y="11124"/>
                    <a:pt x="4453" y="11124"/>
                  </a:cubicBezTo>
                  <a:close/>
                  <a:moveTo>
                    <a:pt x="4864" y="11124"/>
                  </a:moveTo>
                  <a:cubicBezTo>
                    <a:pt x="4787" y="11124"/>
                    <a:pt x="4725" y="11204"/>
                    <a:pt x="4725" y="11302"/>
                  </a:cubicBezTo>
                  <a:cubicBezTo>
                    <a:pt x="4725" y="11399"/>
                    <a:pt x="4787" y="11478"/>
                    <a:pt x="4864" y="11478"/>
                  </a:cubicBezTo>
                  <a:cubicBezTo>
                    <a:pt x="4940" y="11478"/>
                    <a:pt x="5001" y="11399"/>
                    <a:pt x="5001" y="11302"/>
                  </a:cubicBezTo>
                  <a:cubicBezTo>
                    <a:pt x="5001" y="11204"/>
                    <a:pt x="4940" y="11124"/>
                    <a:pt x="4864" y="11124"/>
                  </a:cubicBezTo>
                  <a:close/>
                  <a:moveTo>
                    <a:pt x="5274" y="11124"/>
                  </a:moveTo>
                  <a:cubicBezTo>
                    <a:pt x="5198" y="11124"/>
                    <a:pt x="5136" y="11204"/>
                    <a:pt x="5136" y="11302"/>
                  </a:cubicBezTo>
                  <a:cubicBezTo>
                    <a:pt x="5136" y="11399"/>
                    <a:pt x="5198" y="11478"/>
                    <a:pt x="5274" y="11478"/>
                  </a:cubicBezTo>
                  <a:cubicBezTo>
                    <a:pt x="5351" y="11478"/>
                    <a:pt x="5412" y="11399"/>
                    <a:pt x="5412" y="11302"/>
                  </a:cubicBezTo>
                  <a:cubicBezTo>
                    <a:pt x="5412" y="11204"/>
                    <a:pt x="5351" y="11124"/>
                    <a:pt x="5274" y="11124"/>
                  </a:cubicBezTo>
                  <a:close/>
                  <a:moveTo>
                    <a:pt x="5644" y="11124"/>
                  </a:moveTo>
                  <a:cubicBezTo>
                    <a:pt x="5568" y="11124"/>
                    <a:pt x="5506" y="11204"/>
                    <a:pt x="5506" y="11302"/>
                  </a:cubicBezTo>
                  <a:cubicBezTo>
                    <a:pt x="5506" y="11399"/>
                    <a:pt x="5568" y="11478"/>
                    <a:pt x="5644" y="11478"/>
                  </a:cubicBezTo>
                  <a:cubicBezTo>
                    <a:pt x="5720" y="11478"/>
                    <a:pt x="5782" y="11399"/>
                    <a:pt x="5782" y="11302"/>
                  </a:cubicBezTo>
                  <a:cubicBezTo>
                    <a:pt x="5782" y="11204"/>
                    <a:pt x="5720" y="11124"/>
                    <a:pt x="5644" y="11124"/>
                  </a:cubicBezTo>
                  <a:close/>
                  <a:moveTo>
                    <a:pt x="6055" y="11124"/>
                  </a:moveTo>
                  <a:cubicBezTo>
                    <a:pt x="5979" y="11124"/>
                    <a:pt x="5916" y="11204"/>
                    <a:pt x="5916" y="11302"/>
                  </a:cubicBezTo>
                  <a:cubicBezTo>
                    <a:pt x="5916" y="11399"/>
                    <a:pt x="5979" y="11478"/>
                    <a:pt x="6055" y="11478"/>
                  </a:cubicBezTo>
                  <a:cubicBezTo>
                    <a:pt x="6132" y="11478"/>
                    <a:pt x="6193" y="11399"/>
                    <a:pt x="6193" y="11302"/>
                  </a:cubicBezTo>
                  <a:cubicBezTo>
                    <a:pt x="6193" y="11204"/>
                    <a:pt x="6132" y="11124"/>
                    <a:pt x="6055" y="11124"/>
                  </a:cubicBezTo>
                  <a:close/>
                  <a:moveTo>
                    <a:pt x="6425" y="11124"/>
                  </a:moveTo>
                  <a:cubicBezTo>
                    <a:pt x="6349" y="11124"/>
                    <a:pt x="6286" y="11204"/>
                    <a:pt x="6286" y="11302"/>
                  </a:cubicBezTo>
                  <a:cubicBezTo>
                    <a:pt x="6286" y="11399"/>
                    <a:pt x="6349" y="11478"/>
                    <a:pt x="6425" y="11478"/>
                  </a:cubicBezTo>
                  <a:cubicBezTo>
                    <a:pt x="6501" y="11478"/>
                    <a:pt x="6562" y="11399"/>
                    <a:pt x="6562" y="11302"/>
                  </a:cubicBezTo>
                  <a:cubicBezTo>
                    <a:pt x="6562" y="11204"/>
                    <a:pt x="6501" y="11124"/>
                    <a:pt x="6425" y="11124"/>
                  </a:cubicBezTo>
                  <a:close/>
                  <a:moveTo>
                    <a:pt x="6836" y="11124"/>
                  </a:moveTo>
                  <a:cubicBezTo>
                    <a:pt x="6759" y="11124"/>
                    <a:pt x="6697" y="11204"/>
                    <a:pt x="6697" y="11302"/>
                  </a:cubicBezTo>
                  <a:cubicBezTo>
                    <a:pt x="6697" y="11399"/>
                    <a:pt x="6759" y="11478"/>
                    <a:pt x="6836" y="11478"/>
                  </a:cubicBezTo>
                  <a:cubicBezTo>
                    <a:pt x="6912" y="11478"/>
                    <a:pt x="6973" y="11399"/>
                    <a:pt x="6973" y="11302"/>
                  </a:cubicBezTo>
                  <a:cubicBezTo>
                    <a:pt x="6973" y="11204"/>
                    <a:pt x="6912" y="11124"/>
                    <a:pt x="6836" y="11124"/>
                  </a:cubicBezTo>
                  <a:close/>
                  <a:moveTo>
                    <a:pt x="7247" y="11124"/>
                  </a:moveTo>
                  <a:cubicBezTo>
                    <a:pt x="7170" y="11124"/>
                    <a:pt x="7108" y="11204"/>
                    <a:pt x="7108" y="11302"/>
                  </a:cubicBezTo>
                  <a:cubicBezTo>
                    <a:pt x="7108" y="11399"/>
                    <a:pt x="7170" y="11478"/>
                    <a:pt x="7247" y="11478"/>
                  </a:cubicBezTo>
                  <a:cubicBezTo>
                    <a:pt x="7323" y="11478"/>
                    <a:pt x="7384" y="11399"/>
                    <a:pt x="7384" y="11302"/>
                  </a:cubicBezTo>
                  <a:cubicBezTo>
                    <a:pt x="7384" y="11204"/>
                    <a:pt x="7323" y="11124"/>
                    <a:pt x="7247" y="11124"/>
                  </a:cubicBezTo>
                  <a:close/>
                  <a:moveTo>
                    <a:pt x="7616" y="11124"/>
                  </a:moveTo>
                  <a:cubicBezTo>
                    <a:pt x="7540" y="11124"/>
                    <a:pt x="7478" y="11204"/>
                    <a:pt x="7478" y="11302"/>
                  </a:cubicBezTo>
                  <a:cubicBezTo>
                    <a:pt x="7478" y="11399"/>
                    <a:pt x="7540" y="11478"/>
                    <a:pt x="7616" y="11478"/>
                  </a:cubicBezTo>
                  <a:cubicBezTo>
                    <a:pt x="7693" y="11478"/>
                    <a:pt x="7754" y="11399"/>
                    <a:pt x="7754" y="11302"/>
                  </a:cubicBezTo>
                  <a:cubicBezTo>
                    <a:pt x="7754" y="11204"/>
                    <a:pt x="7693" y="11124"/>
                    <a:pt x="7616" y="11124"/>
                  </a:cubicBezTo>
                  <a:close/>
                  <a:moveTo>
                    <a:pt x="8027" y="11124"/>
                  </a:moveTo>
                  <a:cubicBezTo>
                    <a:pt x="7951" y="11124"/>
                    <a:pt x="7889" y="11204"/>
                    <a:pt x="7889" y="11302"/>
                  </a:cubicBezTo>
                  <a:cubicBezTo>
                    <a:pt x="7889" y="11399"/>
                    <a:pt x="7951" y="11478"/>
                    <a:pt x="8027" y="11478"/>
                  </a:cubicBezTo>
                  <a:cubicBezTo>
                    <a:pt x="8104" y="11478"/>
                    <a:pt x="8165" y="11399"/>
                    <a:pt x="8165" y="11302"/>
                  </a:cubicBezTo>
                  <a:cubicBezTo>
                    <a:pt x="8165" y="11204"/>
                    <a:pt x="8104" y="11124"/>
                    <a:pt x="8027" y="11124"/>
                  </a:cubicBezTo>
                  <a:close/>
                  <a:moveTo>
                    <a:pt x="8438" y="11124"/>
                  </a:moveTo>
                  <a:cubicBezTo>
                    <a:pt x="8362" y="11124"/>
                    <a:pt x="8299" y="11204"/>
                    <a:pt x="8299" y="11302"/>
                  </a:cubicBezTo>
                  <a:cubicBezTo>
                    <a:pt x="8299" y="11399"/>
                    <a:pt x="8362" y="11478"/>
                    <a:pt x="8438" y="11478"/>
                  </a:cubicBezTo>
                  <a:cubicBezTo>
                    <a:pt x="8515" y="11478"/>
                    <a:pt x="8576" y="11399"/>
                    <a:pt x="8576" y="11302"/>
                  </a:cubicBezTo>
                  <a:cubicBezTo>
                    <a:pt x="8576" y="11204"/>
                    <a:pt x="8515" y="11124"/>
                    <a:pt x="8438" y="11124"/>
                  </a:cubicBezTo>
                  <a:close/>
                  <a:moveTo>
                    <a:pt x="8808" y="11124"/>
                  </a:moveTo>
                  <a:cubicBezTo>
                    <a:pt x="8732" y="11124"/>
                    <a:pt x="8669" y="11204"/>
                    <a:pt x="8669" y="11302"/>
                  </a:cubicBezTo>
                  <a:cubicBezTo>
                    <a:pt x="8669" y="11399"/>
                    <a:pt x="8732" y="11478"/>
                    <a:pt x="8808" y="11478"/>
                  </a:cubicBezTo>
                  <a:cubicBezTo>
                    <a:pt x="8884" y="11478"/>
                    <a:pt x="8945" y="11399"/>
                    <a:pt x="8945" y="11302"/>
                  </a:cubicBezTo>
                  <a:cubicBezTo>
                    <a:pt x="8945" y="11204"/>
                    <a:pt x="8884" y="11124"/>
                    <a:pt x="8808" y="11124"/>
                  </a:cubicBezTo>
                  <a:close/>
                  <a:moveTo>
                    <a:pt x="9219" y="11124"/>
                  </a:moveTo>
                  <a:cubicBezTo>
                    <a:pt x="9142" y="11124"/>
                    <a:pt x="9080" y="11204"/>
                    <a:pt x="9080" y="11302"/>
                  </a:cubicBezTo>
                  <a:cubicBezTo>
                    <a:pt x="9080" y="11399"/>
                    <a:pt x="9142" y="11478"/>
                    <a:pt x="9219" y="11478"/>
                  </a:cubicBezTo>
                  <a:cubicBezTo>
                    <a:pt x="9295" y="11478"/>
                    <a:pt x="9356" y="11399"/>
                    <a:pt x="9356" y="11302"/>
                  </a:cubicBezTo>
                  <a:cubicBezTo>
                    <a:pt x="9356" y="11204"/>
                    <a:pt x="9295" y="11124"/>
                    <a:pt x="9219" y="11124"/>
                  </a:cubicBezTo>
                  <a:close/>
                  <a:moveTo>
                    <a:pt x="9589" y="11124"/>
                  </a:moveTo>
                  <a:cubicBezTo>
                    <a:pt x="9512" y="11124"/>
                    <a:pt x="9450" y="11204"/>
                    <a:pt x="9450" y="11302"/>
                  </a:cubicBezTo>
                  <a:cubicBezTo>
                    <a:pt x="9450" y="11399"/>
                    <a:pt x="9512" y="11478"/>
                    <a:pt x="9589" y="11478"/>
                  </a:cubicBezTo>
                  <a:cubicBezTo>
                    <a:pt x="9665" y="11478"/>
                    <a:pt x="9726" y="11399"/>
                    <a:pt x="9726" y="11302"/>
                  </a:cubicBezTo>
                  <a:cubicBezTo>
                    <a:pt x="9726" y="11204"/>
                    <a:pt x="9665" y="11124"/>
                    <a:pt x="9589" y="11124"/>
                  </a:cubicBezTo>
                  <a:close/>
                  <a:moveTo>
                    <a:pt x="9999" y="11124"/>
                  </a:moveTo>
                  <a:cubicBezTo>
                    <a:pt x="9923" y="11124"/>
                    <a:pt x="9861" y="11204"/>
                    <a:pt x="9861" y="11302"/>
                  </a:cubicBezTo>
                  <a:cubicBezTo>
                    <a:pt x="9861" y="11399"/>
                    <a:pt x="9923" y="11478"/>
                    <a:pt x="9999" y="11478"/>
                  </a:cubicBezTo>
                  <a:cubicBezTo>
                    <a:pt x="10076" y="11478"/>
                    <a:pt x="10137" y="11399"/>
                    <a:pt x="10137" y="11302"/>
                  </a:cubicBezTo>
                  <a:cubicBezTo>
                    <a:pt x="10137" y="11204"/>
                    <a:pt x="10076" y="11124"/>
                    <a:pt x="9999" y="11124"/>
                  </a:cubicBezTo>
                  <a:close/>
                  <a:moveTo>
                    <a:pt x="10410" y="11124"/>
                  </a:moveTo>
                  <a:cubicBezTo>
                    <a:pt x="10334" y="11124"/>
                    <a:pt x="10272" y="11204"/>
                    <a:pt x="10272" y="11302"/>
                  </a:cubicBezTo>
                  <a:cubicBezTo>
                    <a:pt x="10272" y="11399"/>
                    <a:pt x="10334" y="11478"/>
                    <a:pt x="10410" y="11478"/>
                  </a:cubicBezTo>
                  <a:cubicBezTo>
                    <a:pt x="10487" y="11478"/>
                    <a:pt x="10548" y="11399"/>
                    <a:pt x="10548" y="11302"/>
                  </a:cubicBezTo>
                  <a:cubicBezTo>
                    <a:pt x="10548" y="11204"/>
                    <a:pt x="10487" y="11124"/>
                    <a:pt x="10410" y="11124"/>
                  </a:cubicBezTo>
                  <a:close/>
                  <a:moveTo>
                    <a:pt x="10780" y="11124"/>
                  </a:moveTo>
                  <a:cubicBezTo>
                    <a:pt x="10704" y="11124"/>
                    <a:pt x="10641" y="11204"/>
                    <a:pt x="10641" y="11302"/>
                  </a:cubicBezTo>
                  <a:cubicBezTo>
                    <a:pt x="10641" y="11399"/>
                    <a:pt x="10704" y="11478"/>
                    <a:pt x="10780" y="11478"/>
                  </a:cubicBezTo>
                  <a:cubicBezTo>
                    <a:pt x="10856" y="11478"/>
                    <a:pt x="10917" y="11399"/>
                    <a:pt x="10917" y="11302"/>
                  </a:cubicBezTo>
                  <a:cubicBezTo>
                    <a:pt x="10917" y="11204"/>
                    <a:pt x="10856" y="11124"/>
                    <a:pt x="10780" y="11124"/>
                  </a:cubicBezTo>
                  <a:close/>
                  <a:moveTo>
                    <a:pt x="11191" y="11124"/>
                  </a:moveTo>
                  <a:cubicBezTo>
                    <a:pt x="11115" y="11124"/>
                    <a:pt x="11052" y="11204"/>
                    <a:pt x="11052" y="11302"/>
                  </a:cubicBezTo>
                  <a:cubicBezTo>
                    <a:pt x="11052" y="11399"/>
                    <a:pt x="11115" y="11478"/>
                    <a:pt x="11191" y="11478"/>
                  </a:cubicBezTo>
                  <a:cubicBezTo>
                    <a:pt x="11267" y="11478"/>
                    <a:pt x="11328" y="11399"/>
                    <a:pt x="11328" y="11302"/>
                  </a:cubicBezTo>
                  <a:cubicBezTo>
                    <a:pt x="11328" y="11204"/>
                    <a:pt x="11267" y="11124"/>
                    <a:pt x="11191" y="11124"/>
                  </a:cubicBezTo>
                  <a:close/>
                  <a:moveTo>
                    <a:pt x="11602" y="11124"/>
                  </a:moveTo>
                  <a:cubicBezTo>
                    <a:pt x="11526" y="11124"/>
                    <a:pt x="11463" y="11204"/>
                    <a:pt x="11463" y="11302"/>
                  </a:cubicBezTo>
                  <a:cubicBezTo>
                    <a:pt x="11463" y="11399"/>
                    <a:pt x="11526" y="11478"/>
                    <a:pt x="11602" y="11478"/>
                  </a:cubicBezTo>
                  <a:cubicBezTo>
                    <a:pt x="11678" y="11478"/>
                    <a:pt x="11739" y="11399"/>
                    <a:pt x="11739" y="11302"/>
                  </a:cubicBezTo>
                  <a:cubicBezTo>
                    <a:pt x="11739" y="11204"/>
                    <a:pt x="11678" y="11124"/>
                    <a:pt x="11602" y="11124"/>
                  </a:cubicBezTo>
                  <a:close/>
                  <a:moveTo>
                    <a:pt x="11972" y="11124"/>
                  </a:moveTo>
                  <a:cubicBezTo>
                    <a:pt x="11895" y="11124"/>
                    <a:pt x="11833" y="11204"/>
                    <a:pt x="11833" y="11302"/>
                  </a:cubicBezTo>
                  <a:cubicBezTo>
                    <a:pt x="11833" y="11399"/>
                    <a:pt x="11895" y="11478"/>
                    <a:pt x="11972" y="11478"/>
                  </a:cubicBezTo>
                  <a:cubicBezTo>
                    <a:pt x="12048" y="11478"/>
                    <a:pt x="12109" y="11399"/>
                    <a:pt x="12109" y="11302"/>
                  </a:cubicBezTo>
                  <a:cubicBezTo>
                    <a:pt x="12109" y="11204"/>
                    <a:pt x="12048" y="11124"/>
                    <a:pt x="11972" y="11124"/>
                  </a:cubicBezTo>
                  <a:close/>
                  <a:moveTo>
                    <a:pt x="12382" y="11124"/>
                  </a:moveTo>
                  <a:cubicBezTo>
                    <a:pt x="12306" y="11124"/>
                    <a:pt x="12244" y="11204"/>
                    <a:pt x="12244" y="11302"/>
                  </a:cubicBezTo>
                  <a:cubicBezTo>
                    <a:pt x="12244" y="11399"/>
                    <a:pt x="12306" y="11478"/>
                    <a:pt x="12382" y="11478"/>
                  </a:cubicBezTo>
                  <a:cubicBezTo>
                    <a:pt x="12459" y="11478"/>
                    <a:pt x="12520" y="11399"/>
                    <a:pt x="12520" y="11302"/>
                  </a:cubicBezTo>
                  <a:cubicBezTo>
                    <a:pt x="12520" y="11204"/>
                    <a:pt x="12459" y="11124"/>
                    <a:pt x="12382" y="11124"/>
                  </a:cubicBezTo>
                  <a:close/>
                  <a:moveTo>
                    <a:pt x="12752" y="11176"/>
                  </a:moveTo>
                  <a:cubicBezTo>
                    <a:pt x="12676" y="11176"/>
                    <a:pt x="12614" y="11257"/>
                    <a:pt x="12614" y="11354"/>
                  </a:cubicBezTo>
                  <a:cubicBezTo>
                    <a:pt x="12614" y="11452"/>
                    <a:pt x="12676" y="11531"/>
                    <a:pt x="12752" y="11531"/>
                  </a:cubicBezTo>
                  <a:cubicBezTo>
                    <a:pt x="12829" y="11531"/>
                    <a:pt x="12890" y="11452"/>
                    <a:pt x="12890" y="11354"/>
                  </a:cubicBezTo>
                  <a:cubicBezTo>
                    <a:pt x="12890" y="11257"/>
                    <a:pt x="12829" y="11176"/>
                    <a:pt x="12752" y="11176"/>
                  </a:cubicBezTo>
                  <a:close/>
                  <a:moveTo>
                    <a:pt x="13163" y="11176"/>
                  </a:moveTo>
                  <a:cubicBezTo>
                    <a:pt x="13087" y="11176"/>
                    <a:pt x="13024" y="11257"/>
                    <a:pt x="13024" y="11354"/>
                  </a:cubicBezTo>
                  <a:cubicBezTo>
                    <a:pt x="13024" y="11452"/>
                    <a:pt x="13087" y="11531"/>
                    <a:pt x="13163" y="11531"/>
                  </a:cubicBezTo>
                  <a:cubicBezTo>
                    <a:pt x="13240" y="11531"/>
                    <a:pt x="13301" y="11452"/>
                    <a:pt x="13301" y="11354"/>
                  </a:cubicBezTo>
                  <a:cubicBezTo>
                    <a:pt x="13301" y="11257"/>
                    <a:pt x="13240" y="11176"/>
                    <a:pt x="13163" y="11176"/>
                  </a:cubicBezTo>
                  <a:close/>
                  <a:moveTo>
                    <a:pt x="13574" y="11176"/>
                  </a:moveTo>
                  <a:cubicBezTo>
                    <a:pt x="13498" y="11176"/>
                    <a:pt x="13435" y="11257"/>
                    <a:pt x="13435" y="11354"/>
                  </a:cubicBezTo>
                  <a:cubicBezTo>
                    <a:pt x="13435" y="11452"/>
                    <a:pt x="13498" y="11531"/>
                    <a:pt x="13574" y="11531"/>
                  </a:cubicBezTo>
                  <a:cubicBezTo>
                    <a:pt x="13650" y="11531"/>
                    <a:pt x="13711" y="11452"/>
                    <a:pt x="13711" y="11354"/>
                  </a:cubicBezTo>
                  <a:cubicBezTo>
                    <a:pt x="13711" y="11257"/>
                    <a:pt x="13650" y="11176"/>
                    <a:pt x="13574" y="11176"/>
                  </a:cubicBezTo>
                  <a:close/>
                  <a:moveTo>
                    <a:pt x="13985" y="11176"/>
                  </a:moveTo>
                  <a:cubicBezTo>
                    <a:pt x="13908" y="11176"/>
                    <a:pt x="13846" y="11257"/>
                    <a:pt x="13846" y="11354"/>
                  </a:cubicBezTo>
                  <a:cubicBezTo>
                    <a:pt x="13846" y="11452"/>
                    <a:pt x="13908" y="11531"/>
                    <a:pt x="13985" y="11531"/>
                  </a:cubicBezTo>
                  <a:cubicBezTo>
                    <a:pt x="14061" y="11531"/>
                    <a:pt x="14122" y="11452"/>
                    <a:pt x="14122" y="11354"/>
                  </a:cubicBezTo>
                  <a:cubicBezTo>
                    <a:pt x="14122" y="11257"/>
                    <a:pt x="14061" y="11176"/>
                    <a:pt x="13985" y="11176"/>
                  </a:cubicBezTo>
                  <a:close/>
                  <a:moveTo>
                    <a:pt x="14355" y="11176"/>
                  </a:moveTo>
                  <a:cubicBezTo>
                    <a:pt x="14278" y="11176"/>
                    <a:pt x="14216" y="11257"/>
                    <a:pt x="14216" y="11354"/>
                  </a:cubicBezTo>
                  <a:cubicBezTo>
                    <a:pt x="14216" y="11452"/>
                    <a:pt x="14278" y="11531"/>
                    <a:pt x="14355" y="11531"/>
                  </a:cubicBezTo>
                  <a:cubicBezTo>
                    <a:pt x="14431" y="11531"/>
                    <a:pt x="14492" y="11452"/>
                    <a:pt x="14492" y="11354"/>
                  </a:cubicBezTo>
                  <a:cubicBezTo>
                    <a:pt x="14492" y="11257"/>
                    <a:pt x="14431" y="11176"/>
                    <a:pt x="14355" y="11176"/>
                  </a:cubicBezTo>
                  <a:close/>
                  <a:moveTo>
                    <a:pt x="14765" y="11176"/>
                  </a:moveTo>
                  <a:cubicBezTo>
                    <a:pt x="14689" y="11176"/>
                    <a:pt x="14627" y="11257"/>
                    <a:pt x="14627" y="11354"/>
                  </a:cubicBezTo>
                  <a:cubicBezTo>
                    <a:pt x="14627" y="11452"/>
                    <a:pt x="14689" y="11531"/>
                    <a:pt x="14765" y="11531"/>
                  </a:cubicBezTo>
                  <a:cubicBezTo>
                    <a:pt x="14842" y="11531"/>
                    <a:pt x="14903" y="11452"/>
                    <a:pt x="14903" y="11354"/>
                  </a:cubicBezTo>
                  <a:cubicBezTo>
                    <a:pt x="14903" y="11257"/>
                    <a:pt x="14842" y="11176"/>
                    <a:pt x="14765" y="11176"/>
                  </a:cubicBezTo>
                  <a:close/>
                  <a:moveTo>
                    <a:pt x="15135" y="11176"/>
                  </a:moveTo>
                  <a:cubicBezTo>
                    <a:pt x="15059" y="11176"/>
                    <a:pt x="14997" y="11257"/>
                    <a:pt x="14997" y="11354"/>
                  </a:cubicBezTo>
                  <a:cubicBezTo>
                    <a:pt x="14997" y="11452"/>
                    <a:pt x="15059" y="11531"/>
                    <a:pt x="15135" y="11531"/>
                  </a:cubicBezTo>
                  <a:cubicBezTo>
                    <a:pt x="15212" y="11531"/>
                    <a:pt x="15273" y="11452"/>
                    <a:pt x="15273" y="11354"/>
                  </a:cubicBezTo>
                  <a:cubicBezTo>
                    <a:pt x="15273" y="11257"/>
                    <a:pt x="15212" y="11176"/>
                    <a:pt x="15135" y="11176"/>
                  </a:cubicBezTo>
                  <a:close/>
                  <a:moveTo>
                    <a:pt x="15546" y="11176"/>
                  </a:moveTo>
                  <a:cubicBezTo>
                    <a:pt x="15470" y="11176"/>
                    <a:pt x="15407" y="11257"/>
                    <a:pt x="15407" y="11354"/>
                  </a:cubicBezTo>
                  <a:cubicBezTo>
                    <a:pt x="15407" y="11452"/>
                    <a:pt x="15470" y="11531"/>
                    <a:pt x="15546" y="11531"/>
                  </a:cubicBezTo>
                  <a:cubicBezTo>
                    <a:pt x="15623" y="11531"/>
                    <a:pt x="15684" y="11452"/>
                    <a:pt x="15684" y="11354"/>
                  </a:cubicBezTo>
                  <a:cubicBezTo>
                    <a:pt x="15684" y="11257"/>
                    <a:pt x="15623" y="11176"/>
                    <a:pt x="15546" y="11176"/>
                  </a:cubicBezTo>
                  <a:close/>
                  <a:moveTo>
                    <a:pt x="15957" y="11176"/>
                  </a:moveTo>
                  <a:cubicBezTo>
                    <a:pt x="15881" y="11176"/>
                    <a:pt x="15818" y="11257"/>
                    <a:pt x="15818" y="11354"/>
                  </a:cubicBezTo>
                  <a:cubicBezTo>
                    <a:pt x="15818" y="11452"/>
                    <a:pt x="15881" y="11531"/>
                    <a:pt x="15957" y="11531"/>
                  </a:cubicBezTo>
                  <a:cubicBezTo>
                    <a:pt x="16033" y="11531"/>
                    <a:pt x="16094" y="11452"/>
                    <a:pt x="16094" y="11354"/>
                  </a:cubicBezTo>
                  <a:cubicBezTo>
                    <a:pt x="16094" y="11257"/>
                    <a:pt x="16033" y="11176"/>
                    <a:pt x="15957" y="11176"/>
                  </a:cubicBezTo>
                  <a:close/>
                  <a:moveTo>
                    <a:pt x="16327" y="11176"/>
                  </a:moveTo>
                  <a:cubicBezTo>
                    <a:pt x="16250" y="11176"/>
                    <a:pt x="16188" y="11257"/>
                    <a:pt x="16188" y="11354"/>
                  </a:cubicBezTo>
                  <a:cubicBezTo>
                    <a:pt x="16188" y="11452"/>
                    <a:pt x="16250" y="11531"/>
                    <a:pt x="16327" y="11531"/>
                  </a:cubicBezTo>
                  <a:cubicBezTo>
                    <a:pt x="16403" y="11531"/>
                    <a:pt x="16464" y="11452"/>
                    <a:pt x="16464" y="11354"/>
                  </a:cubicBezTo>
                  <a:cubicBezTo>
                    <a:pt x="16464" y="11257"/>
                    <a:pt x="16403" y="11176"/>
                    <a:pt x="16327" y="11176"/>
                  </a:cubicBezTo>
                  <a:close/>
                  <a:moveTo>
                    <a:pt x="1741" y="11598"/>
                  </a:moveTo>
                  <a:cubicBezTo>
                    <a:pt x="1665" y="11598"/>
                    <a:pt x="1602" y="11678"/>
                    <a:pt x="1602" y="11776"/>
                  </a:cubicBezTo>
                  <a:cubicBezTo>
                    <a:pt x="1602" y="11874"/>
                    <a:pt x="1665" y="11952"/>
                    <a:pt x="1741" y="11952"/>
                  </a:cubicBezTo>
                  <a:cubicBezTo>
                    <a:pt x="1817" y="11952"/>
                    <a:pt x="1878" y="11874"/>
                    <a:pt x="1878" y="11776"/>
                  </a:cubicBezTo>
                  <a:cubicBezTo>
                    <a:pt x="1878" y="11678"/>
                    <a:pt x="1817" y="11598"/>
                    <a:pt x="1741" y="11598"/>
                  </a:cubicBezTo>
                  <a:close/>
                  <a:moveTo>
                    <a:pt x="2111" y="11598"/>
                  </a:moveTo>
                  <a:cubicBezTo>
                    <a:pt x="2035" y="11598"/>
                    <a:pt x="1972" y="11678"/>
                    <a:pt x="1972" y="11776"/>
                  </a:cubicBezTo>
                  <a:cubicBezTo>
                    <a:pt x="1972" y="11874"/>
                    <a:pt x="2035" y="11954"/>
                    <a:pt x="2111" y="11954"/>
                  </a:cubicBezTo>
                  <a:cubicBezTo>
                    <a:pt x="2187" y="11954"/>
                    <a:pt x="2248" y="11874"/>
                    <a:pt x="2248" y="11776"/>
                  </a:cubicBezTo>
                  <a:cubicBezTo>
                    <a:pt x="2248" y="11678"/>
                    <a:pt x="2187" y="11598"/>
                    <a:pt x="2111" y="11598"/>
                  </a:cubicBezTo>
                  <a:close/>
                  <a:moveTo>
                    <a:pt x="2522" y="11598"/>
                  </a:moveTo>
                  <a:cubicBezTo>
                    <a:pt x="2445" y="11598"/>
                    <a:pt x="2383" y="11678"/>
                    <a:pt x="2383" y="11776"/>
                  </a:cubicBezTo>
                  <a:cubicBezTo>
                    <a:pt x="2383" y="11874"/>
                    <a:pt x="2445" y="11954"/>
                    <a:pt x="2522" y="11954"/>
                  </a:cubicBezTo>
                  <a:cubicBezTo>
                    <a:pt x="2598" y="11954"/>
                    <a:pt x="2659" y="11874"/>
                    <a:pt x="2659" y="11776"/>
                  </a:cubicBezTo>
                  <a:cubicBezTo>
                    <a:pt x="2659" y="11678"/>
                    <a:pt x="2598" y="11598"/>
                    <a:pt x="2522" y="11598"/>
                  </a:cubicBezTo>
                  <a:close/>
                  <a:moveTo>
                    <a:pt x="2891" y="11598"/>
                  </a:moveTo>
                  <a:cubicBezTo>
                    <a:pt x="2815" y="11598"/>
                    <a:pt x="2753" y="11678"/>
                    <a:pt x="2753" y="11776"/>
                  </a:cubicBezTo>
                  <a:cubicBezTo>
                    <a:pt x="2753" y="11874"/>
                    <a:pt x="2815" y="11954"/>
                    <a:pt x="2891" y="11954"/>
                  </a:cubicBezTo>
                  <a:cubicBezTo>
                    <a:pt x="2968" y="11954"/>
                    <a:pt x="3029" y="11874"/>
                    <a:pt x="3029" y="11776"/>
                  </a:cubicBezTo>
                  <a:cubicBezTo>
                    <a:pt x="3029" y="11678"/>
                    <a:pt x="2968" y="11598"/>
                    <a:pt x="2891" y="11598"/>
                  </a:cubicBezTo>
                  <a:close/>
                  <a:moveTo>
                    <a:pt x="3302" y="11598"/>
                  </a:moveTo>
                  <a:cubicBezTo>
                    <a:pt x="3226" y="11598"/>
                    <a:pt x="3164" y="11678"/>
                    <a:pt x="3164" y="11776"/>
                  </a:cubicBezTo>
                  <a:cubicBezTo>
                    <a:pt x="3164" y="11874"/>
                    <a:pt x="3226" y="11952"/>
                    <a:pt x="3302" y="11952"/>
                  </a:cubicBezTo>
                  <a:cubicBezTo>
                    <a:pt x="3379" y="11952"/>
                    <a:pt x="3440" y="11874"/>
                    <a:pt x="3440" y="11776"/>
                  </a:cubicBezTo>
                  <a:cubicBezTo>
                    <a:pt x="3440" y="11678"/>
                    <a:pt x="3379" y="11598"/>
                    <a:pt x="3302" y="11598"/>
                  </a:cubicBezTo>
                  <a:close/>
                  <a:moveTo>
                    <a:pt x="3713" y="11651"/>
                  </a:moveTo>
                  <a:cubicBezTo>
                    <a:pt x="3637" y="11651"/>
                    <a:pt x="3575" y="11731"/>
                    <a:pt x="3575" y="11829"/>
                  </a:cubicBezTo>
                  <a:cubicBezTo>
                    <a:pt x="3575" y="11927"/>
                    <a:pt x="3637" y="12005"/>
                    <a:pt x="3713" y="12005"/>
                  </a:cubicBezTo>
                  <a:cubicBezTo>
                    <a:pt x="3790" y="12005"/>
                    <a:pt x="3851" y="11927"/>
                    <a:pt x="3851" y="11829"/>
                  </a:cubicBezTo>
                  <a:cubicBezTo>
                    <a:pt x="3851" y="11731"/>
                    <a:pt x="3790" y="11651"/>
                    <a:pt x="3713" y="11651"/>
                  </a:cubicBezTo>
                  <a:close/>
                  <a:moveTo>
                    <a:pt x="4453" y="11651"/>
                  </a:moveTo>
                  <a:cubicBezTo>
                    <a:pt x="4376" y="11651"/>
                    <a:pt x="4314" y="11731"/>
                    <a:pt x="4314" y="11829"/>
                  </a:cubicBezTo>
                  <a:cubicBezTo>
                    <a:pt x="4314" y="11927"/>
                    <a:pt x="4376" y="12007"/>
                    <a:pt x="4453" y="12007"/>
                  </a:cubicBezTo>
                  <a:cubicBezTo>
                    <a:pt x="4529" y="12007"/>
                    <a:pt x="4590" y="11927"/>
                    <a:pt x="4590" y="11829"/>
                  </a:cubicBezTo>
                  <a:cubicBezTo>
                    <a:pt x="4590" y="11731"/>
                    <a:pt x="4529" y="11651"/>
                    <a:pt x="4453" y="11651"/>
                  </a:cubicBezTo>
                  <a:close/>
                  <a:moveTo>
                    <a:pt x="4864" y="11651"/>
                  </a:moveTo>
                  <a:cubicBezTo>
                    <a:pt x="4787" y="11651"/>
                    <a:pt x="4725" y="11731"/>
                    <a:pt x="4725" y="11829"/>
                  </a:cubicBezTo>
                  <a:cubicBezTo>
                    <a:pt x="4725" y="11927"/>
                    <a:pt x="4787" y="12007"/>
                    <a:pt x="4864" y="12007"/>
                  </a:cubicBezTo>
                  <a:cubicBezTo>
                    <a:pt x="4940" y="12007"/>
                    <a:pt x="5001" y="11927"/>
                    <a:pt x="5001" y="11829"/>
                  </a:cubicBezTo>
                  <a:cubicBezTo>
                    <a:pt x="5001" y="11731"/>
                    <a:pt x="4940" y="11651"/>
                    <a:pt x="4864" y="11651"/>
                  </a:cubicBezTo>
                  <a:close/>
                  <a:moveTo>
                    <a:pt x="5274" y="11651"/>
                  </a:moveTo>
                  <a:cubicBezTo>
                    <a:pt x="5198" y="11651"/>
                    <a:pt x="5136" y="11731"/>
                    <a:pt x="5136" y="11829"/>
                  </a:cubicBezTo>
                  <a:cubicBezTo>
                    <a:pt x="5136" y="11927"/>
                    <a:pt x="5198" y="12007"/>
                    <a:pt x="5274" y="12007"/>
                  </a:cubicBezTo>
                  <a:cubicBezTo>
                    <a:pt x="5351" y="12007"/>
                    <a:pt x="5412" y="11927"/>
                    <a:pt x="5412" y="11829"/>
                  </a:cubicBezTo>
                  <a:cubicBezTo>
                    <a:pt x="5412" y="11731"/>
                    <a:pt x="5351" y="11651"/>
                    <a:pt x="5274" y="11651"/>
                  </a:cubicBezTo>
                  <a:close/>
                  <a:moveTo>
                    <a:pt x="5644" y="11651"/>
                  </a:moveTo>
                  <a:cubicBezTo>
                    <a:pt x="5568" y="11651"/>
                    <a:pt x="5506" y="11731"/>
                    <a:pt x="5506" y="11829"/>
                  </a:cubicBezTo>
                  <a:cubicBezTo>
                    <a:pt x="5506" y="11927"/>
                    <a:pt x="5568" y="12007"/>
                    <a:pt x="5644" y="12007"/>
                  </a:cubicBezTo>
                  <a:cubicBezTo>
                    <a:pt x="5720" y="12007"/>
                    <a:pt x="5782" y="11927"/>
                    <a:pt x="5782" y="11829"/>
                  </a:cubicBezTo>
                  <a:cubicBezTo>
                    <a:pt x="5782" y="11731"/>
                    <a:pt x="5720" y="11651"/>
                    <a:pt x="5644" y="11651"/>
                  </a:cubicBezTo>
                  <a:close/>
                  <a:moveTo>
                    <a:pt x="6055" y="11651"/>
                  </a:moveTo>
                  <a:cubicBezTo>
                    <a:pt x="5979" y="11651"/>
                    <a:pt x="5916" y="11731"/>
                    <a:pt x="5916" y="11829"/>
                  </a:cubicBezTo>
                  <a:cubicBezTo>
                    <a:pt x="5916" y="11927"/>
                    <a:pt x="5979" y="12007"/>
                    <a:pt x="6055" y="12007"/>
                  </a:cubicBezTo>
                  <a:cubicBezTo>
                    <a:pt x="6132" y="12007"/>
                    <a:pt x="6193" y="11927"/>
                    <a:pt x="6193" y="11829"/>
                  </a:cubicBezTo>
                  <a:cubicBezTo>
                    <a:pt x="6193" y="11731"/>
                    <a:pt x="6132" y="11651"/>
                    <a:pt x="6055" y="11651"/>
                  </a:cubicBezTo>
                  <a:close/>
                  <a:moveTo>
                    <a:pt x="6425" y="11651"/>
                  </a:moveTo>
                  <a:cubicBezTo>
                    <a:pt x="6349" y="11651"/>
                    <a:pt x="6286" y="11731"/>
                    <a:pt x="6286" y="11829"/>
                  </a:cubicBezTo>
                  <a:cubicBezTo>
                    <a:pt x="6286" y="11927"/>
                    <a:pt x="6349" y="12007"/>
                    <a:pt x="6425" y="12007"/>
                  </a:cubicBezTo>
                  <a:cubicBezTo>
                    <a:pt x="6501" y="12007"/>
                    <a:pt x="6562" y="11927"/>
                    <a:pt x="6562" y="11829"/>
                  </a:cubicBezTo>
                  <a:cubicBezTo>
                    <a:pt x="6562" y="11731"/>
                    <a:pt x="6501" y="11651"/>
                    <a:pt x="6425" y="11651"/>
                  </a:cubicBezTo>
                  <a:close/>
                  <a:moveTo>
                    <a:pt x="6836" y="11651"/>
                  </a:moveTo>
                  <a:cubicBezTo>
                    <a:pt x="6759" y="11651"/>
                    <a:pt x="6697" y="11731"/>
                    <a:pt x="6697" y="11829"/>
                  </a:cubicBezTo>
                  <a:cubicBezTo>
                    <a:pt x="6697" y="11927"/>
                    <a:pt x="6759" y="12007"/>
                    <a:pt x="6836" y="12007"/>
                  </a:cubicBezTo>
                  <a:cubicBezTo>
                    <a:pt x="6912" y="12007"/>
                    <a:pt x="6973" y="11927"/>
                    <a:pt x="6973" y="11829"/>
                  </a:cubicBezTo>
                  <a:cubicBezTo>
                    <a:pt x="6973" y="11731"/>
                    <a:pt x="6912" y="11651"/>
                    <a:pt x="6836" y="11651"/>
                  </a:cubicBezTo>
                  <a:close/>
                  <a:moveTo>
                    <a:pt x="7247" y="11651"/>
                  </a:moveTo>
                  <a:cubicBezTo>
                    <a:pt x="7170" y="11651"/>
                    <a:pt x="7108" y="11731"/>
                    <a:pt x="7108" y="11829"/>
                  </a:cubicBezTo>
                  <a:cubicBezTo>
                    <a:pt x="7108" y="11927"/>
                    <a:pt x="7170" y="12007"/>
                    <a:pt x="7247" y="12007"/>
                  </a:cubicBezTo>
                  <a:cubicBezTo>
                    <a:pt x="7323" y="12007"/>
                    <a:pt x="7384" y="11927"/>
                    <a:pt x="7384" y="11829"/>
                  </a:cubicBezTo>
                  <a:cubicBezTo>
                    <a:pt x="7384" y="11731"/>
                    <a:pt x="7323" y="11651"/>
                    <a:pt x="7247" y="11651"/>
                  </a:cubicBezTo>
                  <a:close/>
                  <a:moveTo>
                    <a:pt x="7616" y="11651"/>
                  </a:moveTo>
                  <a:cubicBezTo>
                    <a:pt x="7540" y="11651"/>
                    <a:pt x="7478" y="11731"/>
                    <a:pt x="7478" y="11829"/>
                  </a:cubicBezTo>
                  <a:cubicBezTo>
                    <a:pt x="7478" y="11927"/>
                    <a:pt x="7540" y="12007"/>
                    <a:pt x="7616" y="12007"/>
                  </a:cubicBezTo>
                  <a:cubicBezTo>
                    <a:pt x="7693" y="12007"/>
                    <a:pt x="7754" y="11927"/>
                    <a:pt x="7754" y="11829"/>
                  </a:cubicBezTo>
                  <a:cubicBezTo>
                    <a:pt x="7754" y="11731"/>
                    <a:pt x="7693" y="11651"/>
                    <a:pt x="7616" y="11651"/>
                  </a:cubicBezTo>
                  <a:close/>
                  <a:moveTo>
                    <a:pt x="8027" y="11651"/>
                  </a:moveTo>
                  <a:cubicBezTo>
                    <a:pt x="7951" y="11651"/>
                    <a:pt x="7889" y="11731"/>
                    <a:pt x="7889" y="11829"/>
                  </a:cubicBezTo>
                  <a:cubicBezTo>
                    <a:pt x="7889" y="11927"/>
                    <a:pt x="7951" y="12007"/>
                    <a:pt x="8027" y="12007"/>
                  </a:cubicBezTo>
                  <a:cubicBezTo>
                    <a:pt x="8104" y="12007"/>
                    <a:pt x="8165" y="11927"/>
                    <a:pt x="8165" y="11829"/>
                  </a:cubicBezTo>
                  <a:cubicBezTo>
                    <a:pt x="8165" y="11731"/>
                    <a:pt x="8104" y="11651"/>
                    <a:pt x="8027" y="11651"/>
                  </a:cubicBezTo>
                  <a:close/>
                  <a:moveTo>
                    <a:pt x="8438" y="11651"/>
                  </a:moveTo>
                  <a:cubicBezTo>
                    <a:pt x="8362" y="11651"/>
                    <a:pt x="8299" y="11731"/>
                    <a:pt x="8299" y="11829"/>
                  </a:cubicBezTo>
                  <a:cubicBezTo>
                    <a:pt x="8299" y="11927"/>
                    <a:pt x="8362" y="12007"/>
                    <a:pt x="8438" y="12007"/>
                  </a:cubicBezTo>
                  <a:cubicBezTo>
                    <a:pt x="8515" y="12007"/>
                    <a:pt x="8576" y="11927"/>
                    <a:pt x="8576" y="11829"/>
                  </a:cubicBezTo>
                  <a:cubicBezTo>
                    <a:pt x="8576" y="11731"/>
                    <a:pt x="8515" y="11651"/>
                    <a:pt x="8438" y="11651"/>
                  </a:cubicBezTo>
                  <a:close/>
                  <a:moveTo>
                    <a:pt x="8808" y="11651"/>
                  </a:moveTo>
                  <a:cubicBezTo>
                    <a:pt x="8732" y="11651"/>
                    <a:pt x="8669" y="11731"/>
                    <a:pt x="8669" y="11829"/>
                  </a:cubicBezTo>
                  <a:cubicBezTo>
                    <a:pt x="8669" y="11927"/>
                    <a:pt x="8732" y="12007"/>
                    <a:pt x="8808" y="12007"/>
                  </a:cubicBezTo>
                  <a:cubicBezTo>
                    <a:pt x="8884" y="12007"/>
                    <a:pt x="8945" y="11927"/>
                    <a:pt x="8945" y="11829"/>
                  </a:cubicBezTo>
                  <a:cubicBezTo>
                    <a:pt x="8945" y="11731"/>
                    <a:pt x="8884" y="11651"/>
                    <a:pt x="8808" y="11651"/>
                  </a:cubicBezTo>
                  <a:close/>
                  <a:moveTo>
                    <a:pt x="9219" y="11651"/>
                  </a:moveTo>
                  <a:cubicBezTo>
                    <a:pt x="9142" y="11651"/>
                    <a:pt x="9080" y="11731"/>
                    <a:pt x="9080" y="11829"/>
                  </a:cubicBezTo>
                  <a:cubicBezTo>
                    <a:pt x="9080" y="11927"/>
                    <a:pt x="9142" y="12007"/>
                    <a:pt x="9219" y="12007"/>
                  </a:cubicBezTo>
                  <a:cubicBezTo>
                    <a:pt x="9295" y="12007"/>
                    <a:pt x="9356" y="11927"/>
                    <a:pt x="9356" y="11829"/>
                  </a:cubicBezTo>
                  <a:cubicBezTo>
                    <a:pt x="9356" y="11731"/>
                    <a:pt x="9295" y="11651"/>
                    <a:pt x="9219" y="11651"/>
                  </a:cubicBezTo>
                  <a:close/>
                  <a:moveTo>
                    <a:pt x="9589" y="11651"/>
                  </a:moveTo>
                  <a:cubicBezTo>
                    <a:pt x="9512" y="11651"/>
                    <a:pt x="9450" y="11731"/>
                    <a:pt x="9450" y="11829"/>
                  </a:cubicBezTo>
                  <a:cubicBezTo>
                    <a:pt x="9450" y="11927"/>
                    <a:pt x="9512" y="12007"/>
                    <a:pt x="9589" y="12007"/>
                  </a:cubicBezTo>
                  <a:cubicBezTo>
                    <a:pt x="9665" y="12007"/>
                    <a:pt x="9726" y="11927"/>
                    <a:pt x="9726" y="11829"/>
                  </a:cubicBezTo>
                  <a:cubicBezTo>
                    <a:pt x="9726" y="11731"/>
                    <a:pt x="9665" y="11651"/>
                    <a:pt x="9589" y="11651"/>
                  </a:cubicBezTo>
                  <a:close/>
                  <a:moveTo>
                    <a:pt x="9999" y="11651"/>
                  </a:moveTo>
                  <a:cubicBezTo>
                    <a:pt x="9923" y="11651"/>
                    <a:pt x="9861" y="11731"/>
                    <a:pt x="9861" y="11829"/>
                  </a:cubicBezTo>
                  <a:cubicBezTo>
                    <a:pt x="9861" y="11927"/>
                    <a:pt x="9923" y="12007"/>
                    <a:pt x="9999" y="12007"/>
                  </a:cubicBezTo>
                  <a:cubicBezTo>
                    <a:pt x="10076" y="12007"/>
                    <a:pt x="10137" y="11927"/>
                    <a:pt x="10137" y="11829"/>
                  </a:cubicBezTo>
                  <a:cubicBezTo>
                    <a:pt x="10137" y="11731"/>
                    <a:pt x="10076" y="11651"/>
                    <a:pt x="9999" y="11651"/>
                  </a:cubicBezTo>
                  <a:close/>
                  <a:moveTo>
                    <a:pt x="10410" y="11651"/>
                  </a:moveTo>
                  <a:cubicBezTo>
                    <a:pt x="10334" y="11651"/>
                    <a:pt x="10272" y="11731"/>
                    <a:pt x="10272" y="11829"/>
                  </a:cubicBezTo>
                  <a:cubicBezTo>
                    <a:pt x="10272" y="11927"/>
                    <a:pt x="10334" y="12007"/>
                    <a:pt x="10410" y="12007"/>
                  </a:cubicBezTo>
                  <a:cubicBezTo>
                    <a:pt x="10487" y="12007"/>
                    <a:pt x="10548" y="11927"/>
                    <a:pt x="10548" y="11829"/>
                  </a:cubicBezTo>
                  <a:cubicBezTo>
                    <a:pt x="10548" y="11731"/>
                    <a:pt x="10487" y="11651"/>
                    <a:pt x="10410" y="11651"/>
                  </a:cubicBezTo>
                  <a:close/>
                  <a:moveTo>
                    <a:pt x="10780" y="11651"/>
                  </a:moveTo>
                  <a:cubicBezTo>
                    <a:pt x="10704" y="11651"/>
                    <a:pt x="10641" y="11731"/>
                    <a:pt x="10641" y="11829"/>
                  </a:cubicBezTo>
                  <a:cubicBezTo>
                    <a:pt x="10641" y="11927"/>
                    <a:pt x="10704" y="12007"/>
                    <a:pt x="10780" y="12007"/>
                  </a:cubicBezTo>
                  <a:cubicBezTo>
                    <a:pt x="10856" y="12007"/>
                    <a:pt x="10917" y="11927"/>
                    <a:pt x="10917" y="11829"/>
                  </a:cubicBezTo>
                  <a:cubicBezTo>
                    <a:pt x="10917" y="11731"/>
                    <a:pt x="10856" y="11651"/>
                    <a:pt x="10780" y="11651"/>
                  </a:cubicBezTo>
                  <a:close/>
                  <a:moveTo>
                    <a:pt x="11191" y="11651"/>
                  </a:moveTo>
                  <a:cubicBezTo>
                    <a:pt x="11115" y="11651"/>
                    <a:pt x="11052" y="11731"/>
                    <a:pt x="11052" y="11829"/>
                  </a:cubicBezTo>
                  <a:cubicBezTo>
                    <a:pt x="11052" y="11927"/>
                    <a:pt x="11115" y="12007"/>
                    <a:pt x="11191" y="12007"/>
                  </a:cubicBezTo>
                  <a:cubicBezTo>
                    <a:pt x="11267" y="12007"/>
                    <a:pt x="11328" y="11927"/>
                    <a:pt x="11328" y="11829"/>
                  </a:cubicBezTo>
                  <a:cubicBezTo>
                    <a:pt x="11328" y="11731"/>
                    <a:pt x="11267" y="11651"/>
                    <a:pt x="11191" y="11651"/>
                  </a:cubicBezTo>
                  <a:close/>
                  <a:moveTo>
                    <a:pt x="11602" y="11651"/>
                  </a:moveTo>
                  <a:cubicBezTo>
                    <a:pt x="11526" y="11651"/>
                    <a:pt x="11463" y="11731"/>
                    <a:pt x="11463" y="11829"/>
                  </a:cubicBezTo>
                  <a:cubicBezTo>
                    <a:pt x="11463" y="11927"/>
                    <a:pt x="11526" y="12007"/>
                    <a:pt x="11602" y="12007"/>
                  </a:cubicBezTo>
                  <a:cubicBezTo>
                    <a:pt x="11678" y="12007"/>
                    <a:pt x="11739" y="11927"/>
                    <a:pt x="11739" y="11829"/>
                  </a:cubicBezTo>
                  <a:cubicBezTo>
                    <a:pt x="11739" y="11731"/>
                    <a:pt x="11678" y="11651"/>
                    <a:pt x="11602" y="11651"/>
                  </a:cubicBezTo>
                  <a:close/>
                  <a:moveTo>
                    <a:pt x="11972" y="11651"/>
                  </a:moveTo>
                  <a:cubicBezTo>
                    <a:pt x="11895" y="11651"/>
                    <a:pt x="11833" y="11731"/>
                    <a:pt x="11833" y="11829"/>
                  </a:cubicBezTo>
                  <a:cubicBezTo>
                    <a:pt x="11833" y="11927"/>
                    <a:pt x="11895" y="12007"/>
                    <a:pt x="11972" y="12007"/>
                  </a:cubicBezTo>
                  <a:cubicBezTo>
                    <a:pt x="12048" y="12007"/>
                    <a:pt x="12109" y="11927"/>
                    <a:pt x="12109" y="11829"/>
                  </a:cubicBezTo>
                  <a:cubicBezTo>
                    <a:pt x="12109" y="11731"/>
                    <a:pt x="12048" y="11651"/>
                    <a:pt x="11972" y="11651"/>
                  </a:cubicBezTo>
                  <a:close/>
                  <a:moveTo>
                    <a:pt x="12382" y="11651"/>
                  </a:moveTo>
                  <a:cubicBezTo>
                    <a:pt x="12306" y="11651"/>
                    <a:pt x="12244" y="11731"/>
                    <a:pt x="12244" y="11829"/>
                  </a:cubicBezTo>
                  <a:cubicBezTo>
                    <a:pt x="12244" y="11927"/>
                    <a:pt x="12306" y="12007"/>
                    <a:pt x="12382" y="12007"/>
                  </a:cubicBezTo>
                  <a:cubicBezTo>
                    <a:pt x="12459" y="12007"/>
                    <a:pt x="12520" y="11927"/>
                    <a:pt x="12520" y="11829"/>
                  </a:cubicBezTo>
                  <a:cubicBezTo>
                    <a:pt x="12520" y="11731"/>
                    <a:pt x="12459" y="11651"/>
                    <a:pt x="12382" y="11651"/>
                  </a:cubicBezTo>
                  <a:close/>
                  <a:moveTo>
                    <a:pt x="12752" y="11704"/>
                  </a:moveTo>
                  <a:cubicBezTo>
                    <a:pt x="12676" y="11704"/>
                    <a:pt x="12614" y="11783"/>
                    <a:pt x="12614" y="11882"/>
                  </a:cubicBezTo>
                  <a:cubicBezTo>
                    <a:pt x="12614" y="11979"/>
                    <a:pt x="12676" y="12058"/>
                    <a:pt x="12752" y="12058"/>
                  </a:cubicBezTo>
                  <a:cubicBezTo>
                    <a:pt x="12829" y="12058"/>
                    <a:pt x="12890" y="11979"/>
                    <a:pt x="12890" y="11882"/>
                  </a:cubicBezTo>
                  <a:cubicBezTo>
                    <a:pt x="12890" y="11783"/>
                    <a:pt x="12829" y="11704"/>
                    <a:pt x="12752" y="11704"/>
                  </a:cubicBezTo>
                  <a:close/>
                  <a:moveTo>
                    <a:pt x="13163" y="11704"/>
                  </a:moveTo>
                  <a:cubicBezTo>
                    <a:pt x="13087" y="11704"/>
                    <a:pt x="13024" y="11783"/>
                    <a:pt x="13024" y="11882"/>
                  </a:cubicBezTo>
                  <a:cubicBezTo>
                    <a:pt x="13024" y="11979"/>
                    <a:pt x="13087" y="12058"/>
                    <a:pt x="13163" y="12058"/>
                  </a:cubicBezTo>
                  <a:cubicBezTo>
                    <a:pt x="13240" y="12058"/>
                    <a:pt x="13301" y="11979"/>
                    <a:pt x="13301" y="11882"/>
                  </a:cubicBezTo>
                  <a:cubicBezTo>
                    <a:pt x="13301" y="11783"/>
                    <a:pt x="13240" y="11704"/>
                    <a:pt x="13163" y="11704"/>
                  </a:cubicBezTo>
                  <a:close/>
                  <a:moveTo>
                    <a:pt x="13574" y="11704"/>
                  </a:moveTo>
                  <a:cubicBezTo>
                    <a:pt x="13498" y="11704"/>
                    <a:pt x="13435" y="11783"/>
                    <a:pt x="13435" y="11882"/>
                  </a:cubicBezTo>
                  <a:cubicBezTo>
                    <a:pt x="13435" y="11979"/>
                    <a:pt x="13498" y="12058"/>
                    <a:pt x="13574" y="12058"/>
                  </a:cubicBezTo>
                  <a:cubicBezTo>
                    <a:pt x="13650" y="12058"/>
                    <a:pt x="13711" y="11979"/>
                    <a:pt x="13711" y="11882"/>
                  </a:cubicBezTo>
                  <a:cubicBezTo>
                    <a:pt x="13711" y="11783"/>
                    <a:pt x="13650" y="11704"/>
                    <a:pt x="13574" y="11704"/>
                  </a:cubicBezTo>
                  <a:close/>
                  <a:moveTo>
                    <a:pt x="13985" y="11704"/>
                  </a:moveTo>
                  <a:cubicBezTo>
                    <a:pt x="13908" y="11704"/>
                    <a:pt x="13846" y="11783"/>
                    <a:pt x="13846" y="11882"/>
                  </a:cubicBezTo>
                  <a:cubicBezTo>
                    <a:pt x="13846" y="11979"/>
                    <a:pt x="13908" y="12058"/>
                    <a:pt x="13985" y="12058"/>
                  </a:cubicBezTo>
                  <a:cubicBezTo>
                    <a:pt x="14061" y="12058"/>
                    <a:pt x="14122" y="11979"/>
                    <a:pt x="14122" y="11882"/>
                  </a:cubicBezTo>
                  <a:cubicBezTo>
                    <a:pt x="14122" y="11783"/>
                    <a:pt x="14061" y="11704"/>
                    <a:pt x="13985" y="11704"/>
                  </a:cubicBezTo>
                  <a:close/>
                  <a:moveTo>
                    <a:pt x="14355" y="11704"/>
                  </a:moveTo>
                  <a:cubicBezTo>
                    <a:pt x="14278" y="11704"/>
                    <a:pt x="14216" y="11783"/>
                    <a:pt x="14216" y="11882"/>
                  </a:cubicBezTo>
                  <a:cubicBezTo>
                    <a:pt x="14216" y="11979"/>
                    <a:pt x="14278" y="12058"/>
                    <a:pt x="14355" y="12058"/>
                  </a:cubicBezTo>
                  <a:cubicBezTo>
                    <a:pt x="14431" y="12058"/>
                    <a:pt x="14492" y="11979"/>
                    <a:pt x="14492" y="11882"/>
                  </a:cubicBezTo>
                  <a:cubicBezTo>
                    <a:pt x="14492" y="11783"/>
                    <a:pt x="14431" y="11704"/>
                    <a:pt x="14355" y="11704"/>
                  </a:cubicBezTo>
                  <a:close/>
                  <a:moveTo>
                    <a:pt x="14765" y="11704"/>
                  </a:moveTo>
                  <a:cubicBezTo>
                    <a:pt x="14689" y="11704"/>
                    <a:pt x="14627" y="11783"/>
                    <a:pt x="14627" y="11882"/>
                  </a:cubicBezTo>
                  <a:cubicBezTo>
                    <a:pt x="14627" y="11979"/>
                    <a:pt x="14689" y="12058"/>
                    <a:pt x="14765" y="12058"/>
                  </a:cubicBezTo>
                  <a:cubicBezTo>
                    <a:pt x="14842" y="12058"/>
                    <a:pt x="14903" y="11979"/>
                    <a:pt x="14903" y="11882"/>
                  </a:cubicBezTo>
                  <a:cubicBezTo>
                    <a:pt x="14903" y="11783"/>
                    <a:pt x="14842" y="11704"/>
                    <a:pt x="14765" y="11704"/>
                  </a:cubicBezTo>
                  <a:close/>
                  <a:moveTo>
                    <a:pt x="15135" y="11704"/>
                  </a:moveTo>
                  <a:cubicBezTo>
                    <a:pt x="15059" y="11704"/>
                    <a:pt x="14997" y="11783"/>
                    <a:pt x="14997" y="11882"/>
                  </a:cubicBezTo>
                  <a:cubicBezTo>
                    <a:pt x="14997" y="11979"/>
                    <a:pt x="15059" y="12058"/>
                    <a:pt x="15135" y="12058"/>
                  </a:cubicBezTo>
                  <a:cubicBezTo>
                    <a:pt x="15212" y="12058"/>
                    <a:pt x="15273" y="11979"/>
                    <a:pt x="15273" y="11882"/>
                  </a:cubicBezTo>
                  <a:cubicBezTo>
                    <a:pt x="15273" y="11783"/>
                    <a:pt x="15212" y="11704"/>
                    <a:pt x="15135" y="11704"/>
                  </a:cubicBezTo>
                  <a:close/>
                  <a:moveTo>
                    <a:pt x="15546" y="11704"/>
                  </a:moveTo>
                  <a:cubicBezTo>
                    <a:pt x="15470" y="11704"/>
                    <a:pt x="15407" y="11783"/>
                    <a:pt x="15407" y="11882"/>
                  </a:cubicBezTo>
                  <a:cubicBezTo>
                    <a:pt x="15407" y="11979"/>
                    <a:pt x="15470" y="12058"/>
                    <a:pt x="15546" y="12058"/>
                  </a:cubicBezTo>
                  <a:cubicBezTo>
                    <a:pt x="15623" y="12058"/>
                    <a:pt x="15684" y="11979"/>
                    <a:pt x="15684" y="11882"/>
                  </a:cubicBezTo>
                  <a:cubicBezTo>
                    <a:pt x="15684" y="11783"/>
                    <a:pt x="15623" y="11704"/>
                    <a:pt x="15546" y="11704"/>
                  </a:cubicBezTo>
                  <a:close/>
                  <a:moveTo>
                    <a:pt x="15957" y="11704"/>
                  </a:moveTo>
                  <a:cubicBezTo>
                    <a:pt x="15881" y="11704"/>
                    <a:pt x="15818" y="11783"/>
                    <a:pt x="15818" y="11882"/>
                  </a:cubicBezTo>
                  <a:cubicBezTo>
                    <a:pt x="15818" y="11979"/>
                    <a:pt x="15881" y="12058"/>
                    <a:pt x="15957" y="12058"/>
                  </a:cubicBezTo>
                  <a:cubicBezTo>
                    <a:pt x="16033" y="12058"/>
                    <a:pt x="16094" y="11979"/>
                    <a:pt x="16094" y="11882"/>
                  </a:cubicBezTo>
                  <a:cubicBezTo>
                    <a:pt x="16094" y="11783"/>
                    <a:pt x="16033" y="11704"/>
                    <a:pt x="15957" y="11704"/>
                  </a:cubicBezTo>
                  <a:close/>
                  <a:moveTo>
                    <a:pt x="16327" y="11704"/>
                  </a:moveTo>
                  <a:cubicBezTo>
                    <a:pt x="16250" y="11704"/>
                    <a:pt x="16188" y="11783"/>
                    <a:pt x="16188" y="11882"/>
                  </a:cubicBezTo>
                  <a:cubicBezTo>
                    <a:pt x="16188" y="11979"/>
                    <a:pt x="16250" y="12058"/>
                    <a:pt x="16327" y="12058"/>
                  </a:cubicBezTo>
                  <a:cubicBezTo>
                    <a:pt x="16403" y="12058"/>
                    <a:pt x="16464" y="11979"/>
                    <a:pt x="16464" y="11882"/>
                  </a:cubicBezTo>
                  <a:cubicBezTo>
                    <a:pt x="16464" y="11783"/>
                    <a:pt x="16403" y="11704"/>
                    <a:pt x="16327" y="11704"/>
                  </a:cubicBezTo>
                  <a:close/>
                  <a:moveTo>
                    <a:pt x="16655" y="11704"/>
                  </a:moveTo>
                  <a:cubicBezTo>
                    <a:pt x="16579" y="11704"/>
                    <a:pt x="16517" y="11783"/>
                    <a:pt x="16517" y="11882"/>
                  </a:cubicBezTo>
                  <a:cubicBezTo>
                    <a:pt x="16517" y="11979"/>
                    <a:pt x="16579" y="12058"/>
                    <a:pt x="16655" y="12058"/>
                  </a:cubicBezTo>
                  <a:cubicBezTo>
                    <a:pt x="16732" y="12058"/>
                    <a:pt x="16793" y="11979"/>
                    <a:pt x="16793" y="11882"/>
                  </a:cubicBezTo>
                  <a:cubicBezTo>
                    <a:pt x="16793" y="11783"/>
                    <a:pt x="16732" y="11704"/>
                    <a:pt x="16655" y="11704"/>
                  </a:cubicBezTo>
                  <a:close/>
                  <a:moveTo>
                    <a:pt x="3302" y="12125"/>
                  </a:moveTo>
                  <a:cubicBezTo>
                    <a:pt x="3226" y="12125"/>
                    <a:pt x="3164" y="12205"/>
                    <a:pt x="3164" y="12303"/>
                  </a:cubicBezTo>
                  <a:cubicBezTo>
                    <a:pt x="3164" y="12401"/>
                    <a:pt x="3226" y="12480"/>
                    <a:pt x="3302" y="12480"/>
                  </a:cubicBezTo>
                  <a:cubicBezTo>
                    <a:pt x="3379" y="12480"/>
                    <a:pt x="3440" y="12401"/>
                    <a:pt x="3440" y="12303"/>
                  </a:cubicBezTo>
                  <a:cubicBezTo>
                    <a:pt x="3440" y="12205"/>
                    <a:pt x="3379" y="12125"/>
                    <a:pt x="3302" y="12125"/>
                  </a:cubicBezTo>
                  <a:close/>
                  <a:moveTo>
                    <a:pt x="6425" y="12125"/>
                  </a:moveTo>
                  <a:cubicBezTo>
                    <a:pt x="6349" y="12125"/>
                    <a:pt x="6286" y="12205"/>
                    <a:pt x="6286" y="12303"/>
                  </a:cubicBezTo>
                  <a:cubicBezTo>
                    <a:pt x="6286" y="12401"/>
                    <a:pt x="6349" y="12481"/>
                    <a:pt x="6425" y="12481"/>
                  </a:cubicBezTo>
                  <a:cubicBezTo>
                    <a:pt x="6501" y="12481"/>
                    <a:pt x="6562" y="12401"/>
                    <a:pt x="6562" y="12303"/>
                  </a:cubicBezTo>
                  <a:cubicBezTo>
                    <a:pt x="6562" y="12205"/>
                    <a:pt x="6501" y="12125"/>
                    <a:pt x="6425" y="12125"/>
                  </a:cubicBezTo>
                  <a:close/>
                  <a:moveTo>
                    <a:pt x="6836" y="12125"/>
                  </a:moveTo>
                  <a:cubicBezTo>
                    <a:pt x="6759" y="12125"/>
                    <a:pt x="6697" y="12205"/>
                    <a:pt x="6697" y="12303"/>
                  </a:cubicBezTo>
                  <a:cubicBezTo>
                    <a:pt x="6697" y="12401"/>
                    <a:pt x="6759" y="12481"/>
                    <a:pt x="6836" y="12481"/>
                  </a:cubicBezTo>
                  <a:cubicBezTo>
                    <a:pt x="6912" y="12481"/>
                    <a:pt x="6973" y="12401"/>
                    <a:pt x="6973" y="12303"/>
                  </a:cubicBezTo>
                  <a:cubicBezTo>
                    <a:pt x="6973" y="12205"/>
                    <a:pt x="6912" y="12125"/>
                    <a:pt x="6836" y="12125"/>
                  </a:cubicBezTo>
                  <a:close/>
                  <a:moveTo>
                    <a:pt x="1700" y="12178"/>
                  </a:moveTo>
                  <a:cubicBezTo>
                    <a:pt x="1624" y="12178"/>
                    <a:pt x="1561" y="12258"/>
                    <a:pt x="1561" y="12356"/>
                  </a:cubicBezTo>
                  <a:cubicBezTo>
                    <a:pt x="1561" y="12454"/>
                    <a:pt x="1624" y="12534"/>
                    <a:pt x="1700" y="12534"/>
                  </a:cubicBezTo>
                  <a:cubicBezTo>
                    <a:pt x="1776" y="12534"/>
                    <a:pt x="1837" y="12454"/>
                    <a:pt x="1837" y="12356"/>
                  </a:cubicBezTo>
                  <a:cubicBezTo>
                    <a:pt x="1837" y="12258"/>
                    <a:pt x="1776" y="12178"/>
                    <a:pt x="1700" y="12178"/>
                  </a:cubicBezTo>
                  <a:close/>
                  <a:moveTo>
                    <a:pt x="2111" y="12178"/>
                  </a:moveTo>
                  <a:cubicBezTo>
                    <a:pt x="2035" y="12178"/>
                    <a:pt x="1972" y="12258"/>
                    <a:pt x="1972" y="12356"/>
                  </a:cubicBezTo>
                  <a:cubicBezTo>
                    <a:pt x="1972" y="12454"/>
                    <a:pt x="2035" y="12534"/>
                    <a:pt x="2111" y="12534"/>
                  </a:cubicBezTo>
                  <a:cubicBezTo>
                    <a:pt x="2187" y="12534"/>
                    <a:pt x="2248" y="12454"/>
                    <a:pt x="2248" y="12356"/>
                  </a:cubicBezTo>
                  <a:cubicBezTo>
                    <a:pt x="2248" y="12258"/>
                    <a:pt x="2187" y="12178"/>
                    <a:pt x="2111" y="12178"/>
                  </a:cubicBezTo>
                  <a:close/>
                  <a:moveTo>
                    <a:pt x="2522" y="12178"/>
                  </a:moveTo>
                  <a:cubicBezTo>
                    <a:pt x="2445" y="12178"/>
                    <a:pt x="2383" y="12258"/>
                    <a:pt x="2383" y="12356"/>
                  </a:cubicBezTo>
                  <a:cubicBezTo>
                    <a:pt x="2383" y="12454"/>
                    <a:pt x="2445" y="12534"/>
                    <a:pt x="2522" y="12534"/>
                  </a:cubicBezTo>
                  <a:cubicBezTo>
                    <a:pt x="2598" y="12534"/>
                    <a:pt x="2659" y="12454"/>
                    <a:pt x="2659" y="12356"/>
                  </a:cubicBezTo>
                  <a:cubicBezTo>
                    <a:pt x="2659" y="12258"/>
                    <a:pt x="2598" y="12178"/>
                    <a:pt x="2522" y="12178"/>
                  </a:cubicBezTo>
                  <a:close/>
                  <a:moveTo>
                    <a:pt x="2891" y="12178"/>
                  </a:moveTo>
                  <a:cubicBezTo>
                    <a:pt x="2815" y="12178"/>
                    <a:pt x="2753" y="12258"/>
                    <a:pt x="2753" y="12356"/>
                  </a:cubicBezTo>
                  <a:cubicBezTo>
                    <a:pt x="2753" y="12454"/>
                    <a:pt x="2815" y="12534"/>
                    <a:pt x="2891" y="12534"/>
                  </a:cubicBezTo>
                  <a:cubicBezTo>
                    <a:pt x="2968" y="12534"/>
                    <a:pt x="3029" y="12454"/>
                    <a:pt x="3029" y="12356"/>
                  </a:cubicBezTo>
                  <a:cubicBezTo>
                    <a:pt x="3029" y="12258"/>
                    <a:pt x="2968" y="12178"/>
                    <a:pt x="2891" y="12178"/>
                  </a:cubicBezTo>
                  <a:close/>
                  <a:moveTo>
                    <a:pt x="3713" y="12178"/>
                  </a:moveTo>
                  <a:cubicBezTo>
                    <a:pt x="3637" y="12178"/>
                    <a:pt x="3575" y="12258"/>
                    <a:pt x="3575" y="12356"/>
                  </a:cubicBezTo>
                  <a:cubicBezTo>
                    <a:pt x="3575" y="12454"/>
                    <a:pt x="3637" y="12532"/>
                    <a:pt x="3713" y="12532"/>
                  </a:cubicBezTo>
                  <a:cubicBezTo>
                    <a:pt x="3790" y="12532"/>
                    <a:pt x="3851" y="12454"/>
                    <a:pt x="3851" y="12356"/>
                  </a:cubicBezTo>
                  <a:cubicBezTo>
                    <a:pt x="3851" y="12258"/>
                    <a:pt x="3790" y="12178"/>
                    <a:pt x="3713" y="12178"/>
                  </a:cubicBezTo>
                  <a:close/>
                  <a:moveTo>
                    <a:pt x="4453" y="12178"/>
                  </a:moveTo>
                  <a:cubicBezTo>
                    <a:pt x="4376" y="12178"/>
                    <a:pt x="4314" y="12258"/>
                    <a:pt x="4314" y="12356"/>
                  </a:cubicBezTo>
                  <a:cubicBezTo>
                    <a:pt x="4314" y="12454"/>
                    <a:pt x="4376" y="12532"/>
                    <a:pt x="4453" y="12532"/>
                  </a:cubicBezTo>
                  <a:cubicBezTo>
                    <a:pt x="4529" y="12532"/>
                    <a:pt x="4590" y="12454"/>
                    <a:pt x="4590" y="12356"/>
                  </a:cubicBezTo>
                  <a:cubicBezTo>
                    <a:pt x="4590" y="12258"/>
                    <a:pt x="4529" y="12178"/>
                    <a:pt x="4453" y="12178"/>
                  </a:cubicBezTo>
                  <a:close/>
                  <a:moveTo>
                    <a:pt x="4864" y="12178"/>
                  </a:moveTo>
                  <a:cubicBezTo>
                    <a:pt x="4787" y="12178"/>
                    <a:pt x="4725" y="12258"/>
                    <a:pt x="4725" y="12356"/>
                  </a:cubicBezTo>
                  <a:cubicBezTo>
                    <a:pt x="4725" y="12454"/>
                    <a:pt x="4787" y="12532"/>
                    <a:pt x="4864" y="12532"/>
                  </a:cubicBezTo>
                  <a:cubicBezTo>
                    <a:pt x="4940" y="12532"/>
                    <a:pt x="5001" y="12454"/>
                    <a:pt x="5001" y="12356"/>
                  </a:cubicBezTo>
                  <a:cubicBezTo>
                    <a:pt x="5001" y="12258"/>
                    <a:pt x="4940" y="12178"/>
                    <a:pt x="4864" y="12178"/>
                  </a:cubicBezTo>
                  <a:close/>
                  <a:moveTo>
                    <a:pt x="5274" y="12178"/>
                  </a:moveTo>
                  <a:cubicBezTo>
                    <a:pt x="5198" y="12178"/>
                    <a:pt x="5136" y="12258"/>
                    <a:pt x="5136" y="12356"/>
                  </a:cubicBezTo>
                  <a:cubicBezTo>
                    <a:pt x="5136" y="12454"/>
                    <a:pt x="5198" y="12532"/>
                    <a:pt x="5274" y="12532"/>
                  </a:cubicBezTo>
                  <a:cubicBezTo>
                    <a:pt x="5351" y="12532"/>
                    <a:pt x="5412" y="12454"/>
                    <a:pt x="5412" y="12356"/>
                  </a:cubicBezTo>
                  <a:cubicBezTo>
                    <a:pt x="5412" y="12258"/>
                    <a:pt x="5351" y="12178"/>
                    <a:pt x="5274" y="12178"/>
                  </a:cubicBezTo>
                  <a:close/>
                  <a:moveTo>
                    <a:pt x="5644" y="12178"/>
                  </a:moveTo>
                  <a:cubicBezTo>
                    <a:pt x="5568" y="12178"/>
                    <a:pt x="5506" y="12258"/>
                    <a:pt x="5506" y="12356"/>
                  </a:cubicBezTo>
                  <a:cubicBezTo>
                    <a:pt x="5506" y="12454"/>
                    <a:pt x="5568" y="12532"/>
                    <a:pt x="5644" y="12532"/>
                  </a:cubicBezTo>
                  <a:cubicBezTo>
                    <a:pt x="5720" y="12532"/>
                    <a:pt x="5782" y="12454"/>
                    <a:pt x="5782" y="12356"/>
                  </a:cubicBezTo>
                  <a:cubicBezTo>
                    <a:pt x="5782" y="12258"/>
                    <a:pt x="5720" y="12178"/>
                    <a:pt x="5644" y="12178"/>
                  </a:cubicBezTo>
                  <a:close/>
                  <a:moveTo>
                    <a:pt x="6055" y="12178"/>
                  </a:moveTo>
                  <a:cubicBezTo>
                    <a:pt x="5979" y="12178"/>
                    <a:pt x="5916" y="12258"/>
                    <a:pt x="5916" y="12356"/>
                  </a:cubicBezTo>
                  <a:cubicBezTo>
                    <a:pt x="5916" y="12454"/>
                    <a:pt x="5979" y="12532"/>
                    <a:pt x="6055" y="12532"/>
                  </a:cubicBezTo>
                  <a:cubicBezTo>
                    <a:pt x="6132" y="12532"/>
                    <a:pt x="6193" y="12454"/>
                    <a:pt x="6193" y="12356"/>
                  </a:cubicBezTo>
                  <a:cubicBezTo>
                    <a:pt x="6193" y="12258"/>
                    <a:pt x="6132" y="12178"/>
                    <a:pt x="6055" y="12178"/>
                  </a:cubicBezTo>
                  <a:close/>
                  <a:moveTo>
                    <a:pt x="7247" y="12178"/>
                  </a:moveTo>
                  <a:cubicBezTo>
                    <a:pt x="7170" y="12178"/>
                    <a:pt x="7108" y="12258"/>
                    <a:pt x="7108" y="12356"/>
                  </a:cubicBezTo>
                  <a:cubicBezTo>
                    <a:pt x="7108" y="12454"/>
                    <a:pt x="7170" y="12532"/>
                    <a:pt x="7247" y="12532"/>
                  </a:cubicBezTo>
                  <a:cubicBezTo>
                    <a:pt x="7323" y="12532"/>
                    <a:pt x="7384" y="12454"/>
                    <a:pt x="7384" y="12356"/>
                  </a:cubicBezTo>
                  <a:cubicBezTo>
                    <a:pt x="7384" y="12258"/>
                    <a:pt x="7323" y="12178"/>
                    <a:pt x="7247" y="12178"/>
                  </a:cubicBezTo>
                  <a:close/>
                  <a:moveTo>
                    <a:pt x="7616" y="12178"/>
                  </a:moveTo>
                  <a:cubicBezTo>
                    <a:pt x="7540" y="12178"/>
                    <a:pt x="7478" y="12258"/>
                    <a:pt x="7478" y="12356"/>
                  </a:cubicBezTo>
                  <a:cubicBezTo>
                    <a:pt x="7478" y="12454"/>
                    <a:pt x="7540" y="12532"/>
                    <a:pt x="7616" y="12532"/>
                  </a:cubicBezTo>
                  <a:cubicBezTo>
                    <a:pt x="7693" y="12532"/>
                    <a:pt x="7754" y="12454"/>
                    <a:pt x="7754" y="12356"/>
                  </a:cubicBezTo>
                  <a:cubicBezTo>
                    <a:pt x="7754" y="12258"/>
                    <a:pt x="7693" y="12178"/>
                    <a:pt x="7616" y="12178"/>
                  </a:cubicBezTo>
                  <a:close/>
                  <a:moveTo>
                    <a:pt x="8027" y="12178"/>
                  </a:moveTo>
                  <a:cubicBezTo>
                    <a:pt x="7951" y="12178"/>
                    <a:pt x="7889" y="12258"/>
                    <a:pt x="7889" y="12356"/>
                  </a:cubicBezTo>
                  <a:cubicBezTo>
                    <a:pt x="7889" y="12454"/>
                    <a:pt x="7951" y="12532"/>
                    <a:pt x="8027" y="12532"/>
                  </a:cubicBezTo>
                  <a:cubicBezTo>
                    <a:pt x="8104" y="12532"/>
                    <a:pt x="8165" y="12454"/>
                    <a:pt x="8165" y="12356"/>
                  </a:cubicBezTo>
                  <a:cubicBezTo>
                    <a:pt x="8165" y="12258"/>
                    <a:pt x="8104" y="12178"/>
                    <a:pt x="8027" y="12178"/>
                  </a:cubicBezTo>
                  <a:close/>
                  <a:moveTo>
                    <a:pt x="8438" y="12178"/>
                  </a:moveTo>
                  <a:cubicBezTo>
                    <a:pt x="8362" y="12178"/>
                    <a:pt x="8299" y="12258"/>
                    <a:pt x="8299" y="12356"/>
                  </a:cubicBezTo>
                  <a:cubicBezTo>
                    <a:pt x="8299" y="12454"/>
                    <a:pt x="8362" y="12532"/>
                    <a:pt x="8438" y="12532"/>
                  </a:cubicBezTo>
                  <a:cubicBezTo>
                    <a:pt x="8515" y="12532"/>
                    <a:pt x="8576" y="12454"/>
                    <a:pt x="8576" y="12356"/>
                  </a:cubicBezTo>
                  <a:cubicBezTo>
                    <a:pt x="8576" y="12258"/>
                    <a:pt x="8515" y="12178"/>
                    <a:pt x="8438" y="12178"/>
                  </a:cubicBezTo>
                  <a:close/>
                  <a:moveTo>
                    <a:pt x="8808" y="12178"/>
                  </a:moveTo>
                  <a:cubicBezTo>
                    <a:pt x="8732" y="12178"/>
                    <a:pt x="8669" y="12258"/>
                    <a:pt x="8669" y="12356"/>
                  </a:cubicBezTo>
                  <a:cubicBezTo>
                    <a:pt x="8669" y="12454"/>
                    <a:pt x="8732" y="12532"/>
                    <a:pt x="8808" y="12532"/>
                  </a:cubicBezTo>
                  <a:cubicBezTo>
                    <a:pt x="8884" y="12532"/>
                    <a:pt x="8945" y="12454"/>
                    <a:pt x="8945" y="12356"/>
                  </a:cubicBezTo>
                  <a:cubicBezTo>
                    <a:pt x="8945" y="12258"/>
                    <a:pt x="8884" y="12178"/>
                    <a:pt x="8808" y="12178"/>
                  </a:cubicBezTo>
                  <a:close/>
                  <a:moveTo>
                    <a:pt x="9219" y="12178"/>
                  </a:moveTo>
                  <a:cubicBezTo>
                    <a:pt x="9142" y="12178"/>
                    <a:pt x="9080" y="12258"/>
                    <a:pt x="9080" y="12356"/>
                  </a:cubicBezTo>
                  <a:cubicBezTo>
                    <a:pt x="9080" y="12454"/>
                    <a:pt x="9142" y="12532"/>
                    <a:pt x="9219" y="12532"/>
                  </a:cubicBezTo>
                  <a:cubicBezTo>
                    <a:pt x="9295" y="12532"/>
                    <a:pt x="9356" y="12454"/>
                    <a:pt x="9356" y="12356"/>
                  </a:cubicBezTo>
                  <a:cubicBezTo>
                    <a:pt x="9356" y="12258"/>
                    <a:pt x="9295" y="12178"/>
                    <a:pt x="9219" y="12178"/>
                  </a:cubicBezTo>
                  <a:close/>
                  <a:moveTo>
                    <a:pt x="9589" y="12178"/>
                  </a:moveTo>
                  <a:cubicBezTo>
                    <a:pt x="9512" y="12178"/>
                    <a:pt x="9450" y="12258"/>
                    <a:pt x="9450" y="12356"/>
                  </a:cubicBezTo>
                  <a:cubicBezTo>
                    <a:pt x="9450" y="12454"/>
                    <a:pt x="9512" y="12532"/>
                    <a:pt x="9589" y="12532"/>
                  </a:cubicBezTo>
                  <a:cubicBezTo>
                    <a:pt x="9665" y="12532"/>
                    <a:pt x="9726" y="12454"/>
                    <a:pt x="9726" y="12356"/>
                  </a:cubicBezTo>
                  <a:cubicBezTo>
                    <a:pt x="9726" y="12258"/>
                    <a:pt x="9665" y="12178"/>
                    <a:pt x="9589" y="12178"/>
                  </a:cubicBezTo>
                  <a:close/>
                  <a:moveTo>
                    <a:pt x="9999" y="12178"/>
                  </a:moveTo>
                  <a:cubicBezTo>
                    <a:pt x="9923" y="12178"/>
                    <a:pt x="9861" y="12258"/>
                    <a:pt x="9861" y="12356"/>
                  </a:cubicBezTo>
                  <a:cubicBezTo>
                    <a:pt x="9861" y="12454"/>
                    <a:pt x="9923" y="12532"/>
                    <a:pt x="9999" y="12532"/>
                  </a:cubicBezTo>
                  <a:cubicBezTo>
                    <a:pt x="10076" y="12532"/>
                    <a:pt x="10137" y="12454"/>
                    <a:pt x="10137" y="12356"/>
                  </a:cubicBezTo>
                  <a:cubicBezTo>
                    <a:pt x="10137" y="12258"/>
                    <a:pt x="10076" y="12178"/>
                    <a:pt x="9999" y="12178"/>
                  </a:cubicBezTo>
                  <a:close/>
                  <a:moveTo>
                    <a:pt x="10410" y="12178"/>
                  </a:moveTo>
                  <a:cubicBezTo>
                    <a:pt x="10334" y="12178"/>
                    <a:pt x="10272" y="12258"/>
                    <a:pt x="10272" y="12356"/>
                  </a:cubicBezTo>
                  <a:cubicBezTo>
                    <a:pt x="10272" y="12454"/>
                    <a:pt x="10334" y="12532"/>
                    <a:pt x="10410" y="12532"/>
                  </a:cubicBezTo>
                  <a:cubicBezTo>
                    <a:pt x="10487" y="12532"/>
                    <a:pt x="10548" y="12454"/>
                    <a:pt x="10548" y="12356"/>
                  </a:cubicBezTo>
                  <a:cubicBezTo>
                    <a:pt x="10548" y="12258"/>
                    <a:pt x="10487" y="12178"/>
                    <a:pt x="10410" y="12178"/>
                  </a:cubicBezTo>
                  <a:close/>
                  <a:moveTo>
                    <a:pt x="10780" y="12178"/>
                  </a:moveTo>
                  <a:cubicBezTo>
                    <a:pt x="10704" y="12178"/>
                    <a:pt x="10641" y="12258"/>
                    <a:pt x="10641" y="12356"/>
                  </a:cubicBezTo>
                  <a:cubicBezTo>
                    <a:pt x="10641" y="12454"/>
                    <a:pt x="10704" y="12532"/>
                    <a:pt x="10780" y="12532"/>
                  </a:cubicBezTo>
                  <a:cubicBezTo>
                    <a:pt x="10856" y="12532"/>
                    <a:pt x="10917" y="12454"/>
                    <a:pt x="10917" y="12356"/>
                  </a:cubicBezTo>
                  <a:cubicBezTo>
                    <a:pt x="10917" y="12258"/>
                    <a:pt x="10856" y="12178"/>
                    <a:pt x="10780" y="12178"/>
                  </a:cubicBezTo>
                  <a:close/>
                  <a:moveTo>
                    <a:pt x="11191" y="12178"/>
                  </a:moveTo>
                  <a:cubicBezTo>
                    <a:pt x="11115" y="12178"/>
                    <a:pt x="11052" y="12258"/>
                    <a:pt x="11052" y="12356"/>
                  </a:cubicBezTo>
                  <a:cubicBezTo>
                    <a:pt x="11052" y="12454"/>
                    <a:pt x="11115" y="12532"/>
                    <a:pt x="11191" y="12532"/>
                  </a:cubicBezTo>
                  <a:cubicBezTo>
                    <a:pt x="11267" y="12532"/>
                    <a:pt x="11328" y="12454"/>
                    <a:pt x="11328" y="12356"/>
                  </a:cubicBezTo>
                  <a:cubicBezTo>
                    <a:pt x="11328" y="12258"/>
                    <a:pt x="11267" y="12178"/>
                    <a:pt x="11191" y="12178"/>
                  </a:cubicBezTo>
                  <a:close/>
                  <a:moveTo>
                    <a:pt x="11602" y="12178"/>
                  </a:moveTo>
                  <a:cubicBezTo>
                    <a:pt x="11526" y="12178"/>
                    <a:pt x="11463" y="12258"/>
                    <a:pt x="11463" y="12356"/>
                  </a:cubicBezTo>
                  <a:cubicBezTo>
                    <a:pt x="11463" y="12454"/>
                    <a:pt x="11526" y="12532"/>
                    <a:pt x="11602" y="12532"/>
                  </a:cubicBezTo>
                  <a:cubicBezTo>
                    <a:pt x="11678" y="12532"/>
                    <a:pt x="11739" y="12454"/>
                    <a:pt x="11739" y="12356"/>
                  </a:cubicBezTo>
                  <a:cubicBezTo>
                    <a:pt x="11739" y="12258"/>
                    <a:pt x="11678" y="12178"/>
                    <a:pt x="11602" y="12178"/>
                  </a:cubicBezTo>
                  <a:close/>
                  <a:moveTo>
                    <a:pt x="11972" y="12178"/>
                  </a:moveTo>
                  <a:cubicBezTo>
                    <a:pt x="11895" y="12178"/>
                    <a:pt x="11833" y="12258"/>
                    <a:pt x="11833" y="12356"/>
                  </a:cubicBezTo>
                  <a:cubicBezTo>
                    <a:pt x="11833" y="12454"/>
                    <a:pt x="11895" y="12532"/>
                    <a:pt x="11972" y="12532"/>
                  </a:cubicBezTo>
                  <a:cubicBezTo>
                    <a:pt x="12048" y="12532"/>
                    <a:pt x="12109" y="12454"/>
                    <a:pt x="12109" y="12356"/>
                  </a:cubicBezTo>
                  <a:cubicBezTo>
                    <a:pt x="12109" y="12258"/>
                    <a:pt x="12048" y="12178"/>
                    <a:pt x="11972" y="12178"/>
                  </a:cubicBezTo>
                  <a:close/>
                  <a:moveTo>
                    <a:pt x="12382" y="12178"/>
                  </a:moveTo>
                  <a:cubicBezTo>
                    <a:pt x="12306" y="12178"/>
                    <a:pt x="12244" y="12258"/>
                    <a:pt x="12244" y="12356"/>
                  </a:cubicBezTo>
                  <a:cubicBezTo>
                    <a:pt x="12244" y="12454"/>
                    <a:pt x="12306" y="12532"/>
                    <a:pt x="12382" y="12532"/>
                  </a:cubicBezTo>
                  <a:cubicBezTo>
                    <a:pt x="12459" y="12532"/>
                    <a:pt x="12520" y="12454"/>
                    <a:pt x="12520" y="12356"/>
                  </a:cubicBezTo>
                  <a:cubicBezTo>
                    <a:pt x="12520" y="12258"/>
                    <a:pt x="12459" y="12178"/>
                    <a:pt x="12382" y="12178"/>
                  </a:cubicBezTo>
                  <a:close/>
                  <a:moveTo>
                    <a:pt x="12752" y="12178"/>
                  </a:moveTo>
                  <a:cubicBezTo>
                    <a:pt x="12676" y="12178"/>
                    <a:pt x="12614" y="12258"/>
                    <a:pt x="12614" y="12356"/>
                  </a:cubicBezTo>
                  <a:cubicBezTo>
                    <a:pt x="12614" y="12454"/>
                    <a:pt x="12676" y="12532"/>
                    <a:pt x="12752" y="12532"/>
                  </a:cubicBezTo>
                  <a:cubicBezTo>
                    <a:pt x="12829" y="12532"/>
                    <a:pt x="12890" y="12454"/>
                    <a:pt x="12890" y="12356"/>
                  </a:cubicBezTo>
                  <a:cubicBezTo>
                    <a:pt x="12890" y="12258"/>
                    <a:pt x="12829" y="12178"/>
                    <a:pt x="12752" y="12178"/>
                  </a:cubicBezTo>
                  <a:close/>
                  <a:moveTo>
                    <a:pt x="13163" y="12178"/>
                  </a:moveTo>
                  <a:cubicBezTo>
                    <a:pt x="13087" y="12178"/>
                    <a:pt x="13024" y="12258"/>
                    <a:pt x="13024" y="12356"/>
                  </a:cubicBezTo>
                  <a:cubicBezTo>
                    <a:pt x="13024" y="12454"/>
                    <a:pt x="13087" y="12532"/>
                    <a:pt x="13163" y="12532"/>
                  </a:cubicBezTo>
                  <a:cubicBezTo>
                    <a:pt x="13240" y="12532"/>
                    <a:pt x="13301" y="12454"/>
                    <a:pt x="13301" y="12356"/>
                  </a:cubicBezTo>
                  <a:cubicBezTo>
                    <a:pt x="13301" y="12258"/>
                    <a:pt x="13240" y="12178"/>
                    <a:pt x="13163" y="12178"/>
                  </a:cubicBezTo>
                  <a:close/>
                  <a:moveTo>
                    <a:pt x="13574" y="12178"/>
                  </a:moveTo>
                  <a:cubicBezTo>
                    <a:pt x="13498" y="12178"/>
                    <a:pt x="13435" y="12258"/>
                    <a:pt x="13435" y="12356"/>
                  </a:cubicBezTo>
                  <a:cubicBezTo>
                    <a:pt x="13435" y="12454"/>
                    <a:pt x="13498" y="12532"/>
                    <a:pt x="13574" y="12532"/>
                  </a:cubicBezTo>
                  <a:cubicBezTo>
                    <a:pt x="13650" y="12532"/>
                    <a:pt x="13711" y="12454"/>
                    <a:pt x="13711" y="12356"/>
                  </a:cubicBezTo>
                  <a:cubicBezTo>
                    <a:pt x="13711" y="12258"/>
                    <a:pt x="13650" y="12178"/>
                    <a:pt x="13574" y="12178"/>
                  </a:cubicBezTo>
                  <a:close/>
                  <a:moveTo>
                    <a:pt x="13985" y="12178"/>
                  </a:moveTo>
                  <a:cubicBezTo>
                    <a:pt x="13908" y="12178"/>
                    <a:pt x="13846" y="12258"/>
                    <a:pt x="13846" y="12356"/>
                  </a:cubicBezTo>
                  <a:cubicBezTo>
                    <a:pt x="13846" y="12454"/>
                    <a:pt x="13908" y="12532"/>
                    <a:pt x="13985" y="12532"/>
                  </a:cubicBezTo>
                  <a:cubicBezTo>
                    <a:pt x="14061" y="12532"/>
                    <a:pt x="14122" y="12454"/>
                    <a:pt x="14122" y="12356"/>
                  </a:cubicBezTo>
                  <a:cubicBezTo>
                    <a:pt x="14122" y="12258"/>
                    <a:pt x="14061" y="12178"/>
                    <a:pt x="13985" y="12178"/>
                  </a:cubicBezTo>
                  <a:close/>
                  <a:moveTo>
                    <a:pt x="14355" y="12178"/>
                  </a:moveTo>
                  <a:cubicBezTo>
                    <a:pt x="14278" y="12178"/>
                    <a:pt x="14216" y="12258"/>
                    <a:pt x="14216" y="12356"/>
                  </a:cubicBezTo>
                  <a:cubicBezTo>
                    <a:pt x="14216" y="12454"/>
                    <a:pt x="14278" y="12532"/>
                    <a:pt x="14355" y="12532"/>
                  </a:cubicBezTo>
                  <a:cubicBezTo>
                    <a:pt x="14431" y="12532"/>
                    <a:pt x="14492" y="12454"/>
                    <a:pt x="14492" y="12356"/>
                  </a:cubicBezTo>
                  <a:cubicBezTo>
                    <a:pt x="14492" y="12258"/>
                    <a:pt x="14431" y="12178"/>
                    <a:pt x="14355" y="12178"/>
                  </a:cubicBezTo>
                  <a:close/>
                  <a:moveTo>
                    <a:pt x="14765" y="12178"/>
                  </a:moveTo>
                  <a:cubicBezTo>
                    <a:pt x="14689" y="12178"/>
                    <a:pt x="14627" y="12258"/>
                    <a:pt x="14627" y="12356"/>
                  </a:cubicBezTo>
                  <a:cubicBezTo>
                    <a:pt x="14627" y="12454"/>
                    <a:pt x="14689" y="12532"/>
                    <a:pt x="14765" y="12532"/>
                  </a:cubicBezTo>
                  <a:cubicBezTo>
                    <a:pt x="14842" y="12532"/>
                    <a:pt x="14903" y="12454"/>
                    <a:pt x="14903" y="12356"/>
                  </a:cubicBezTo>
                  <a:cubicBezTo>
                    <a:pt x="14903" y="12258"/>
                    <a:pt x="14842" y="12178"/>
                    <a:pt x="14765" y="12178"/>
                  </a:cubicBezTo>
                  <a:close/>
                  <a:moveTo>
                    <a:pt x="15135" y="12178"/>
                  </a:moveTo>
                  <a:cubicBezTo>
                    <a:pt x="15059" y="12178"/>
                    <a:pt x="14997" y="12258"/>
                    <a:pt x="14997" y="12356"/>
                  </a:cubicBezTo>
                  <a:cubicBezTo>
                    <a:pt x="14997" y="12454"/>
                    <a:pt x="15059" y="12532"/>
                    <a:pt x="15135" y="12532"/>
                  </a:cubicBezTo>
                  <a:cubicBezTo>
                    <a:pt x="15212" y="12532"/>
                    <a:pt x="15273" y="12454"/>
                    <a:pt x="15273" y="12356"/>
                  </a:cubicBezTo>
                  <a:cubicBezTo>
                    <a:pt x="15273" y="12258"/>
                    <a:pt x="15212" y="12178"/>
                    <a:pt x="15135" y="12178"/>
                  </a:cubicBezTo>
                  <a:close/>
                  <a:moveTo>
                    <a:pt x="15546" y="12178"/>
                  </a:moveTo>
                  <a:cubicBezTo>
                    <a:pt x="15470" y="12178"/>
                    <a:pt x="15407" y="12258"/>
                    <a:pt x="15407" y="12356"/>
                  </a:cubicBezTo>
                  <a:cubicBezTo>
                    <a:pt x="15407" y="12454"/>
                    <a:pt x="15470" y="12532"/>
                    <a:pt x="15546" y="12532"/>
                  </a:cubicBezTo>
                  <a:cubicBezTo>
                    <a:pt x="15623" y="12532"/>
                    <a:pt x="15684" y="12454"/>
                    <a:pt x="15684" y="12356"/>
                  </a:cubicBezTo>
                  <a:cubicBezTo>
                    <a:pt x="15684" y="12258"/>
                    <a:pt x="15623" y="12178"/>
                    <a:pt x="15546" y="12178"/>
                  </a:cubicBezTo>
                  <a:close/>
                  <a:moveTo>
                    <a:pt x="15957" y="12178"/>
                  </a:moveTo>
                  <a:cubicBezTo>
                    <a:pt x="15881" y="12178"/>
                    <a:pt x="15818" y="12258"/>
                    <a:pt x="15818" y="12356"/>
                  </a:cubicBezTo>
                  <a:cubicBezTo>
                    <a:pt x="15818" y="12454"/>
                    <a:pt x="15881" y="12532"/>
                    <a:pt x="15957" y="12532"/>
                  </a:cubicBezTo>
                  <a:cubicBezTo>
                    <a:pt x="16033" y="12532"/>
                    <a:pt x="16094" y="12454"/>
                    <a:pt x="16094" y="12356"/>
                  </a:cubicBezTo>
                  <a:cubicBezTo>
                    <a:pt x="16094" y="12258"/>
                    <a:pt x="16033" y="12178"/>
                    <a:pt x="15957" y="12178"/>
                  </a:cubicBezTo>
                  <a:close/>
                  <a:moveTo>
                    <a:pt x="16327" y="12178"/>
                  </a:moveTo>
                  <a:cubicBezTo>
                    <a:pt x="16250" y="12178"/>
                    <a:pt x="16188" y="12258"/>
                    <a:pt x="16188" y="12356"/>
                  </a:cubicBezTo>
                  <a:cubicBezTo>
                    <a:pt x="16188" y="12454"/>
                    <a:pt x="16250" y="12532"/>
                    <a:pt x="16327" y="12532"/>
                  </a:cubicBezTo>
                  <a:cubicBezTo>
                    <a:pt x="16403" y="12532"/>
                    <a:pt x="16464" y="12454"/>
                    <a:pt x="16464" y="12356"/>
                  </a:cubicBezTo>
                  <a:cubicBezTo>
                    <a:pt x="16464" y="12258"/>
                    <a:pt x="16403" y="12178"/>
                    <a:pt x="16327" y="12178"/>
                  </a:cubicBezTo>
                  <a:close/>
                  <a:moveTo>
                    <a:pt x="2111" y="12653"/>
                  </a:moveTo>
                  <a:cubicBezTo>
                    <a:pt x="2034" y="12653"/>
                    <a:pt x="1972" y="12732"/>
                    <a:pt x="1972" y="12831"/>
                  </a:cubicBezTo>
                  <a:cubicBezTo>
                    <a:pt x="1972" y="12928"/>
                    <a:pt x="2034" y="13007"/>
                    <a:pt x="2111" y="13007"/>
                  </a:cubicBezTo>
                  <a:cubicBezTo>
                    <a:pt x="2187" y="13007"/>
                    <a:pt x="2248" y="12928"/>
                    <a:pt x="2248" y="12831"/>
                  </a:cubicBezTo>
                  <a:cubicBezTo>
                    <a:pt x="2248" y="12732"/>
                    <a:pt x="2187" y="12653"/>
                    <a:pt x="2111" y="12653"/>
                  </a:cubicBezTo>
                  <a:close/>
                  <a:moveTo>
                    <a:pt x="2522" y="12653"/>
                  </a:moveTo>
                  <a:cubicBezTo>
                    <a:pt x="2445" y="12653"/>
                    <a:pt x="2383" y="12732"/>
                    <a:pt x="2383" y="12831"/>
                  </a:cubicBezTo>
                  <a:cubicBezTo>
                    <a:pt x="2383" y="12928"/>
                    <a:pt x="2445" y="13007"/>
                    <a:pt x="2522" y="13007"/>
                  </a:cubicBezTo>
                  <a:cubicBezTo>
                    <a:pt x="2598" y="13007"/>
                    <a:pt x="2659" y="12928"/>
                    <a:pt x="2659" y="12831"/>
                  </a:cubicBezTo>
                  <a:cubicBezTo>
                    <a:pt x="2659" y="12732"/>
                    <a:pt x="2598" y="12653"/>
                    <a:pt x="2522" y="12653"/>
                  </a:cubicBezTo>
                  <a:close/>
                  <a:moveTo>
                    <a:pt x="2891" y="12653"/>
                  </a:moveTo>
                  <a:cubicBezTo>
                    <a:pt x="2815" y="12653"/>
                    <a:pt x="2753" y="12732"/>
                    <a:pt x="2753" y="12831"/>
                  </a:cubicBezTo>
                  <a:cubicBezTo>
                    <a:pt x="2753" y="12928"/>
                    <a:pt x="2815" y="13007"/>
                    <a:pt x="2891" y="13007"/>
                  </a:cubicBezTo>
                  <a:cubicBezTo>
                    <a:pt x="2968" y="13007"/>
                    <a:pt x="3029" y="12928"/>
                    <a:pt x="3029" y="12831"/>
                  </a:cubicBezTo>
                  <a:cubicBezTo>
                    <a:pt x="3029" y="12732"/>
                    <a:pt x="2968" y="12653"/>
                    <a:pt x="2891" y="12653"/>
                  </a:cubicBezTo>
                  <a:close/>
                  <a:moveTo>
                    <a:pt x="3302" y="12653"/>
                  </a:moveTo>
                  <a:cubicBezTo>
                    <a:pt x="3226" y="12653"/>
                    <a:pt x="3164" y="12733"/>
                    <a:pt x="3164" y="12831"/>
                  </a:cubicBezTo>
                  <a:cubicBezTo>
                    <a:pt x="3164" y="12929"/>
                    <a:pt x="3226" y="13007"/>
                    <a:pt x="3302" y="13007"/>
                  </a:cubicBezTo>
                  <a:cubicBezTo>
                    <a:pt x="3379" y="13007"/>
                    <a:pt x="3440" y="12929"/>
                    <a:pt x="3440" y="12831"/>
                  </a:cubicBezTo>
                  <a:cubicBezTo>
                    <a:pt x="3440" y="12733"/>
                    <a:pt x="3379" y="12653"/>
                    <a:pt x="3302" y="12653"/>
                  </a:cubicBezTo>
                  <a:close/>
                  <a:moveTo>
                    <a:pt x="5274" y="12653"/>
                  </a:moveTo>
                  <a:cubicBezTo>
                    <a:pt x="5198" y="12653"/>
                    <a:pt x="5136" y="12732"/>
                    <a:pt x="5136" y="12831"/>
                  </a:cubicBezTo>
                  <a:cubicBezTo>
                    <a:pt x="5136" y="12928"/>
                    <a:pt x="5198" y="13007"/>
                    <a:pt x="5274" y="13007"/>
                  </a:cubicBezTo>
                  <a:cubicBezTo>
                    <a:pt x="5351" y="13007"/>
                    <a:pt x="5412" y="12928"/>
                    <a:pt x="5412" y="12831"/>
                  </a:cubicBezTo>
                  <a:cubicBezTo>
                    <a:pt x="5412" y="12732"/>
                    <a:pt x="5351" y="12653"/>
                    <a:pt x="5274" y="12653"/>
                  </a:cubicBezTo>
                  <a:close/>
                  <a:moveTo>
                    <a:pt x="6425" y="12653"/>
                  </a:moveTo>
                  <a:cubicBezTo>
                    <a:pt x="6349" y="12653"/>
                    <a:pt x="6286" y="12732"/>
                    <a:pt x="6286" y="12831"/>
                  </a:cubicBezTo>
                  <a:cubicBezTo>
                    <a:pt x="6286" y="12928"/>
                    <a:pt x="6349" y="13007"/>
                    <a:pt x="6425" y="13007"/>
                  </a:cubicBezTo>
                  <a:cubicBezTo>
                    <a:pt x="6501" y="13007"/>
                    <a:pt x="6562" y="12928"/>
                    <a:pt x="6562" y="12831"/>
                  </a:cubicBezTo>
                  <a:cubicBezTo>
                    <a:pt x="6562" y="12732"/>
                    <a:pt x="6501" y="12653"/>
                    <a:pt x="6425" y="12653"/>
                  </a:cubicBezTo>
                  <a:close/>
                  <a:moveTo>
                    <a:pt x="6836" y="12653"/>
                  </a:moveTo>
                  <a:cubicBezTo>
                    <a:pt x="6759" y="12653"/>
                    <a:pt x="6697" y="12732"/>
                    <a:pt x="6697" y="12831"/>
                  </a:cubicBezTo>
                  <a:cubicBezTo>
                    <a:pt x="6697" y="12928"/>
                    <a:pt x="6759" y="13007"/>
                    <a:pt x="6836" y="13007"/>
                  </a:cubicBezTo>
                  <a:cubicBezTo>
                    <a:pt x="6912" y="13007"/>
                    <a:pt x="6973" y="12928"/>
                    <a:pt x="6973" y="12831"/>
                  </a:cubicBezTo>
                  <a:cubicBezTo>
                    <a:pt x="6973" y="12732"/>
                    <a:pt x="6912" y="12653"/>
                    <a:pt x="6836" y="12653"/>
                  </a:cubicBezTo>
                  <a:close/>
                  <a:moveTo>
                    <a:pt x="7247" y="12653"/>
                  </a:moveTo>
                  <a:cubicBezTo>
                    <a:pt x="7170" y="12653"/>
                    <a:pt x="7108" y="12733"/>
                    <a:pt x="7108" y="12831"/>
                  </a:cubicBezTo>
                  <a:cubicBezTo>
                    <a:pt x="7108" y="12929"/>
                    <a:pt x="7170" y="13007"/>
                    <a:pt x="7247" y="13007"/>
                  </a:cubicBezTo>
                  <a:cubicBezTo>
                    <a:pt x="7323" y="13007"/>
                    <a:pt x="7384" y="12929"/>
                    <a:pt x="7384" y="12831"/>
                  </a:cubicBezTo>
                  <a:cubicBezTo>
                    <a:pt x="7384" y="12733"/>
                    <a:pt x="7323" y="12653"/>
                    <a:pt x="7247" y="12653"/>
                  </a:cubicBezTo>
                  <a:close/>
                  <a:moveTo>
                    <a:pt x="7658" y="12653"/>
                  </a:moveTo>
                  <a:cubicBezTo>
                    <a:pt x="7581" y="12653"/>
                    <a:pt x="7519" y="12733"/>
                    <a:pt x="7519" y="12831"/>
                  </a:cubicBezTo>
                  <a:cubicBezTo>
                    <a:pt x="7519" y="12929"/>
                    <a:pt x="7581" y="13007"/>
                    <a:pt x="7658" y="13007"/>
                  </a:cubicBezTo>
                  <a:cubicBezTo>
                    <a:pt x="7734" y="13007"/>
                    <a:pt x="7795" y="12929"/>
                    <a:pt x="7795" y="12831"/>
                  </a:cubicBezTo>
                  <a:cubicBezTo>
                    <a:pt x="7795" y="12733"/>
                    <a:pt x="7734" y="12653"/>
                    <a:pt x="7658" y="12653"/>
                  </a:cubicBezTo>
                  <a:close/>
                  <a:moveTo>
                    <a:pt x="8027" y="12653"/>
                  </a:moveTo>
                  <a:cubicBezTo>
                    <a:pt x="7951" y="12653"/>
                    <a:pt x="7889" y="12733"/>
                    <a:pt x="7889" y="12831"/>
                  </a:cubicBezTo>
                  <a:cubicBezTo>
                    <a:pt x="7889" y="12929"/>
                    <a:pt x="7951" y="13007"/>
                    <a:pt x="8027" y="13007"/>
                  </a:cubicBezTo>
                  <a:cubicBezTo>
                    <a:pt x="8104" y="13007"/>
                    <a:pt x="8165" y="12929"/>
                    <a:pt x="8165" y="12831"/>
                  </a:cubicBezTo>
                  <a:cubicBezTo>
                    <a:pt x="8165" y="12733"/>
                    <a:pt x="8104" y="12653"/>
                    <a:pt x="8027" y="12653"/>
                  </a:cubicBezTo>
                  <a:close/>
                  <a:moveTo>
                    <a:pt x="8438" y="12653"/>
                  </a:moveTo>
                  <a:cubicBezTo>
                    <a:pt x="8362" y="12653"/>
                    <a:pt x="8299" y="12733"/>
                    <a:pt x="8299" y="12831"/>
                  </a:cubicBezTo>
                  <a:cubicBezTo>
                    <a:pt x="8299" y="12929"/>
                    <a:pt x="8362" y="13007"/>
                    <a:pt x="8438" y="13007"/>
                  </a:cubicBezTo>
                  <a:cubicBezTo>
                    <a:pt x="8515" y="13007"/>
                    <a:pt x="8576" y="12929"/>
                    <a:pt x="8576" y="12831"/>
                  </a:cubicBezTo>
                  <a:cubicBezTo>
                    <a:pt x="8576" y="12733"/>
                    <a:pt x="8515" y="12653"/>
                    <a:pt x="8438" y="12653"/>
                  </a:cubicBezTo>
                  <a:close/>
                  <a:moveTo>
                    <a:pt x="8808" y="12653"/>
                  </a:moveTo>
                  <a:cubicBezTo>
                    <a:pt x="8732" y="12653"/>
                    <a:pt x="8669" y="12733"/>
                    <a:pt x="8669" y="12831"/>
                  </a:cubicBezTo>
                  <a:cubicBezTo>
                    <a:pt x="8669" y="12929"/>
                    <a:pt x="8732" y="13007"/>
                    <a:pt x="8808" y="13007"/>
                  </a:cubicBezTo>
                  <a:cubicBezTo>
                    <a:pt x="8884" y="13007"/>
                    <a:pt x="8945" y="12929"/>
                    <a:pt x="8945" y="12831"/>
                  </a:cubicBezTo>
                  <a:cubicBezTo>
                    <a:pt x="8945" y="12733"/>
                    <a:pt x="8884" y="12653"/>
                    <a:pt x="8808" y="12653"/>
                  </a:cubicBezTo>
                  <a:close/>
                  <a:moveTo>
                    <a:pt x="9219" y="12653"/>
                  </a:moveTo>
                  <a:cubicBezTo>
                    <a:pt x="9142" y="12653"/>
                    <a:pt x="9080" y="12733"/>
                    <a:pt x="9080" y="12831"/>
                  </a:cubicBezTo>
                  <a:cubicBezTo>
                    <a:pt x="9080" y="12929"/>
                    <a:pt x="9142" y="13007"/>
                    <a:pt x="9219" y="13007"/>
                  </a:cubicBezTo>
                  <a:cubicBezTo>
                    <a:pt x="9295" y="13007"/>
                    <a:pt x="9356" y="12929"/>
                    <a:pt x="9356" y="12831"/>
                  </a:cubicBezTo>
                  <a:cubicBezTo>
                    <a:pt x="9356" y="12733"/>
                    <a:pt x="9295" y="12653"/>
                    <a:pt x="9219" y="12653"/>
                  </a:cubicBezTo>
                  <a:close/>
                  <a:moveTo>
                    <a:pt x="9589" y="12653"/>
                  </a:moveTo>
                  <a:cubicBezTo>
                    <a:pt x="9512" y="12653"/>
                    <a:pt x="9450" y="12733"/>
                    <a:pt x="9450" y="12831"/>
                  </a:cubicBezTo>
                  <a:cubicBezTo>
                    <a:pt x="9450" y="12929"/>
                    <a:pt x="9512" y="13007"/>
                    <a:pt x="9589" y="13007"/>
                  </a:cubicBezTo>
                  <a:cubicBezTo>
                    <a:pt x="9665" y="13007"/>
                    <a:pt x="9726" y="12929"/>
                    <a:pt x="9726" y="12831"/>
                  </a:cubicBezTo>
                  <a:cubicBezTo>
                    <a:pt x="9726" y="12733"/>
                    <a:pt x="9665" y="12653"/>
                    <a:pt x="9589" y="12653"/>
                  </a:cubicBezTo>
                  <a:close/>
                  <a:moveTo>
                    <a:pt x="9999" y="12653"/>
                  </a:moveTo>
                  <a:cubicBezTo>
                    <a:pt x="9923" y="12653"/>
                    <a:pt x="9861" y="12733"/>
                    <a:pt x="9861" y="12831"/>
                  </a:cubicBezTo>
                  <a:cubicBezTo>
                    <a:pt x="9861" y="12929"/>
                    <a:pt x="9923" y="13007"/>
                    <a:pt x="9999" y="13007"/>
                  </a:cubicBezTo>
                  <a:cubicBezTo>
                    <a:pt x="10076" y="13007"/>
                    <a:pt x="10137" y="12929"/>
                    <a:pt x="10137" y="12831"/>
                  </a:cubicBezTo>
                  <a:cubicBezTo>
                    <a:pt x="10137" y="12733"/>
                    <a:pt x="10076" y="12653"/>
                    <a:pt x="9999" y="12653"/>
                  </a:cubicBezTo>
                  <a:close/>
                  <a:moveTo>
                    <a:pt x="10410" y="12653"/>
                  </a:moveTo>
                  <a:cubicBezTo>
                    <a:pt x="10334" y="12653"/>
                    <a:pt x="10272" y="12733"/>
                    <a:pt x="10272" y="12831"/>
                  </a:cubicBezTo>
                  <a:cubicBezTo>
                    <a:pt x="10272" y="12929"/>
                    <a:pt x="10334" y="13007"/>
                    <a:pt x="10410" y="13007"/>
                  </a:cubicBezTo>
                  <a:cubicBezTo>
                    <a:pt x="10487" y="13007"/>
                    <a:pt x="10548" y="12929"/>
                    <a:pt x="10548" y="12831"/>
                  </a:cubicBezTo>
                  <a:cubicBezTo>
                    <a:pt x="10548" y="12733"/>
                    <a:pt x="10487" y="12653"/>
                    <a:pt x="10410" y="12653"/>
                  </a:cubicBezTo>
                  <a:close/>
                  <a:moveTo>
                    <a:pt x="10780" y="12653"/>
                  </a:moveTo>
                  <a:cubicBezTo>
                    <a:pt x="10704" y="12653"/>
                    <a:pt x="10641" y="12733"/>
                    <a:pt x="10641" y="12831"/>
                  </a:cubicBezTo>
                  <a:cubicBezTo>
                    <a:pt x="10641" y="12929"/>
                    <a:pt x="10704" y="13007"/>
                    <a:pt x="10780" y="13007"/>
                  </a:cubicBezTo>
                  <a:cubicBezTo>
                    <a:pt x="10856" y="13007"/>
                    <a:pt x="10917" y="12929"/>
                    <a:pt x="10917" y="12831"/>
                  </a:cubicBezTo>
                  <a:cubicBezTo>
                    <a:pt x="10917" y="12733"/>
                    <a:pt x="10856" y="12653"/>
                    <a:pt x="10780" y="12653"/>
                  </a:cubicBezTo>
                  <a:close/>
                  <a:moveTo>
                    <a:pt x="11191" y="12653"/>
                  </a:moveTo>
                  <a:cubicBezTo>
                    <a:pt x="11115" y="12653"/>
                    <a:pt x="11052" y="12733"/>
                    <a:pt x="11052" y="12831"/>
                  </a:cubicBezTo>
                  <a:cubicBezTo>
                    <a:pt x="11052" y="12929"/>
                    <a:pt x="11115" y="13007"/>
                    <a:pt x="11191" y="13007"/>
                  </a:cubicBezTo>
                  <a:cubicBezTo>
                    <a:pt x="11267" y="13007"/>
                    <a:pt x="11328" y="12929"/>
                    <a:pt x="11328" y="12831"/>
                  </a:cubicBezTo>
                  <a:cubicBezTo>
                    <a:pt x="11328" y="12733"/>
                    <a:pt x="11267" y="12653"/>
                    <a:pt x="11191" y="12653"/>
                  </a:cubicBezTo>
                  <a:close/>
                  <a:moveTo>
                    <a:pt x="11602" y="12653"/>
                  </a:moveTo>
                  <a:cubicBezTo>
                    <a:pt x="11526" y="12653"/>
                    <a:pt x="11463" y="12733"/>
                    <a:pt x="11463" y="12831"/>
                  </a:cubicBezTo>
                  <a:cubicBezTo>
                    <a:pt x="11463" y="12929"/>
                    <a:pt x="11526" y="13007"/>
                    <a:pt x="11602" y="13007"/>
                  </a:cubicBezTo>
                  <a:cubicBezTo>
                    <a:pt x="11678" y="13007"/>
                    <a:pt x="11739" y="12929"/>
                    <a:pt x="11739" y="12831"/>
                  </a:cubicBezTo>
                  <a:cubicBezTo>
                    <a:pt x="11739" y="12733"/>
                    <a:pt x="11678" y="12653"/>
                    <a:pt x="11602" y="12653"/>
                  </a:cubicBezTo>
                  <a:close/>
                  <a:moveTo>
                    <a:pt x="11972" y="12653"/>
                  </a:moveTo>
                  <a:cubicBezTo>
                    <a:pt x="11895" y="12653"/>
                    <a:pt x="11833" y="12733"/>
                    <a:pt x="11833" y="12831"/>
                  </a:cubicBezTo>
                  <a:cubicBezTo>
                    <a:pt x="11833" y="12929"/>
                    <a:pt x="11895" y="13007"/>
                    <a:pt x="11972" y="13007"/>
                  </a:cubicBezTo>
                  <a:cubicBezTo>
                    <a:pt x="12048" y="13007"/>
                    <a:pt x="12109" y="12929"/>
                    <a:pt x="12109" y="12831"/>
                  </a:cubicBezTo>
                  <a:cubicBezTo>
                    <a:pt x="12109" y="12733"/>
                    <a:pt x="12048" y="12653"/>
                    <a:pt x="11972" y="12653"/>
                  </a:cubicBezTo>
                  <a:close/>
                  <a:moveTo>
                    <a:pt x="12382" y="12653"/>
                  </a:moveTo>
                  <a:cubicBezTo>
                    <a:pt x="12306" y="12653"/>
                    <a:pt x="12244" y="12733"/>
                    <a:pt x="12244" y="12831"/>
                  </a:cubicBezTo>
                  <a:cubicBezTo>
                    <a:pt x="12244" y="12929"/>
                    <a:pt x="12306" y="13007"/>
                    <a:pt x="12382" y="13007"/>
                  </a:cubicBezTo>
                  <a:cubicBezTo>
                    <a:pt x="12459" y="13007"/>
                    <a:pt x="12520" y="12929"/>
                    <a:pt x="12520" y="12831"/>
                  </a:cubicBezTo>
                  <a:cubicBezTo>
                    <a:pt x="12520" y="12733"/>
                    <a:pt x="12459" y="12653"/>
                    <a:pt x="12382" y="12653"/>
                  </a:cubicBezTo>
                  <a:close/>
                  <a:moveTo>
                    <a:pt x="3713" y="12705"/>
                  </a:moveTo>
                  <a:cubicBezTo>
                    <a:pt x="3637" y="12705"/>
                    <a:pt x="3575" y="12785"/>
                    <a:pt x="3575" y="12883"/>
                  </a:cubicBezTo>
                  <a:cubicBezTo>
                    <a:pt x="3575" y="12981"/>
                    <a:pt x="3637" y="13061"/>
                    <a:pt x="3713" y="13061"/>
                  </a:cubicBezTo>
                  <a:cubicBezTo>
                    <a:pt x="3790" y="13061"/>
                    <a:pt x="3851" y="12981"/>
                    <a:pt x="3851" y="12883"/>
                  </a:cubicBezTo>
                  <a:cubicBezTo>
                    <a:pt x="3851" y="12785"/>
                    <a:pt x="3790" y="12705"/>
                    <a:pt x="3713" y="12705"/>
                  </a:cubicBezTo>
                  <a:close/>
                  <a:moveTo>
                    <a:pt x="4083" y="12705"/>
                  </a:moveTo>
                  <a:cubicBezTo>
                    <a:pt x="4007" y="12705"/>
                    <a:pt x="3944" y="12785"/>
                    <a:pt x="3944" y="12883"/>
                  </a:cubicBezTo>
                  <a:cubicBezTo>
                    <a:pt x="3944" y="12981"/>
                    <a:pt x="4007" y="13060"/>
                    <a:pt x="4083" y="13060"/>
                  </a:cubicBezTo>
                  <a:cubicBezTo>
                    <a:pt x="4159" y="13060"/>
                    <a:pt x="4220" y="12981"/>
                    <a:pt x="4220" y="12883"/>
                  </a:cubicBezTo>
                  <a:cubicBezTo>
                    <a:pt x="4220" y="12785"/>
                    <a:pt x="4159" y="12705"/>
                    <a:pt x="4083" y="12705"/>
                  </a:cubicBezTo>
                  <a:close/>
                  <a:moveTo>
                    <a:pt x="5644" y="12705"/>
                  </a:moveTo>
                  <a:cubicBezTo>
                    <a:pt x="5568" y="12705"/>
                    <a:pt x="5506" y="12785"/>
                    <a:pt x="5506" y="12883"/>
                  </a:cubicBezTo>
                  <a:cubicBezTo>
                    <a:pt x="5506" y="12981"/>
                    <a:pt x="5568" y="13060"/>
                    <a:pt x="5644" y="13060"/>
                  </a:cubicBezTo>
                  <a:cubicBezTo>
                    <a:pt x="5720" y="13060"/>
                    <a:pt x="5782" y="12981"/>
                    <a:pt x="5782" y="12883"/>
                  </a:cubicBezTo>
                  <a:cubicBezTo>
                    <a:pt x="5782" y="12785"/>
                    <a:pt x="5720" y="12705"/>
                    <a:pt x="5644" y="12705"/>
                  </a:cubicBezTo>
                  <a:close/>
                  <a:moveTo>
                    <a:pt x="6055" y="12705"/>
                  </a:moveTo>
                  <a:cubicBezTo>
                    <a:pt x="5979" y="12705"/>
                    <a:pt x="5916" y="12785"/>
                    <a:pt x="5916" y="12883"/>
                  </a:cubicBezTo>
                  <a:cubicBezTo>
                    <a:pt x="5916" y="12981"/>
                    <a:pt x="5979" y="13060"/>
                    <a:pt x="6055" y="13060"/>
                  </a:cubicBezTo>
                  <a:cubicBezTo>
                    <a:pt x="6132" y="13060"/>
                    <a:pt x="6193" y="12981"/>
                    <a:pt x="6193" y="12883"/>
                  </a:cubicBezTo>
                  <a:cubicBezTo>
                    <a:pt x="6193" y="12785"/>
                    <a:pt x="6132" y="12705"/>
                    <a:pt x="6055" y="12705"/>
                  </a:cubicBezTo>
                  <a:close/>
                  <a:moveTo>
                    <a:pt x="12752" y="12705"/>
                  </a:moveTo>
                  <a:cubicBezTo>
                    <a:pt x="12676" y="12705"/>
                    <a:pt x="12614" y="12785"/>
                    <a:pt x="12614" y="12883"/>
                  </a:cubicBezTo>
                  <a:cubicBezTo>
                    <a:pt x="12614" y="12981"/>
                    <a:pt x="12676" y="13060"/>
                    <a:pt x="12752" y="13060"/>
                  </a:cubicBezTo>
                  <a:cubicBezTo>
                    <a:pt x="12829" y="13060"/>
                    <a:pt x="12890" y="12981"/>
                    <a:pt x="12890" y="12883"/>
                  </a:cubicBezTo>
                  <a:cubicBezTo>
                    <a:pt x="12890" y="12785"/>
                    <a:pt x="12829" y="12705"/>
                    <a:pt x="12752" y="12705"/>
                  </a:cubicBezTo>
                  <a:close/>
                  <a:moveTo>
                    <a:pt x="13163" y="12705"/>
                  </a:moveTo>
                  <a:cubicBezTo>
                    <a:pt x="13087" y="12705"/>
                    <a:pt x="13024" y="12785"/>
                    <a:pt x="13024" y="12883"/>
                  </a:cubicBezTo>
                  <a:cubicBezTo>
                    <a:pt x="13024" y="12981"/>
                    <a:pt x="13087" y="13060"/>
                    <a:pt x="13163" y="13060"/>
                  </a:cubicBezTo>
                  <a:cubicBezTo>
                    <a:pt x="13240" y="13060"/>
                    <a:pt x="13301" y="12981"/>
                    <a:pt x="13301" y="12883"/>
                  </a:cubicBezTo>
                  <a:cubicBezTo>
                    <a:pt x="13301" y="12785"/>
                    <a:pt x="13240" y="12705"/>
                    <a:pt x="13163" y="12705"/>
                  </a:cubicBezTo>
                  <a:close/>
                  <a:moveTo>
                    <a:pt x="13574" y="12705"/>
                  </a:moveTo>
                  <a:cubicBezTo>
                    <a:pt x="13498" y="12705"/>
                    <a:pt x="13435" y="12785"/>
                    <a:pt x="13435" y="12883"/>
                  </a:cubicBezTo>
                  <a:cubicBezTo>
                    <a:pt x="13435" y="12981"/>
                    <a:pt x="13498" y="13060"/>
                    <a:pt x="13574" y="13060"/>
                  </a:cubicBezTo>
                  <a:cubicBezTo>
                    <a:pt x="13650" y="13060"/>
                    <a:pt x="13711" y="12981"/>
                    <a:pt x="13711" y="12883"/>
                  </a:cubicBezTo>
                  <a:cubicBezTo>
                    <a:pt x="13711" y="12785"/>
                    <a:pt x="13650" y="12705"/>
                    <a:pt x="13574" y="12705"/>
                  </a:cubicBezTo>
                  <a:close/>
                  <a:moveTo>
                    <a:pt x="13985" y="12705"/>
                  </a:moveTo>
                  <a:cubicBezTo>
                    <a:pt x="13908" y="12705"/>
                    <a:pt x="13846" y="12785"/>
                    <a:pt x="13846" y="12883"/>
                  </a:cubicBezTo>
                  <a:cubicBezTo>
                    <a:pt x="13846" y="12981"/>
                    <a:pt x="13908" y="13060"/>
                    <a:pt x="13985" y="13060"/>
                  </a:cubicBezTo>
                  <a:cubicBezTo>
                    <a:pt x="14061" y="13060"/>
                    <a:pt x="14122" y="12981"/>
                    <a:pt x="14122" y="12883"/>
                  </a:cubicBezTo>
                  <a:cubicBezTo>
                    <a:pt x="14122" y="12785"/>
                    <a:pt x="14061" y="12705"/>
                    <a:pt x="13985" y="12705"/>
                  </a:cubicBezTo>
                  <a:close/>
                  <a:moveTo>
                    <a:pt x="14355" y="12705"/>
                  </a:moveTo>
                  <a:cubicBezTo>
                    <a:pt x="14278" y="12705"/>
                    <a:pt x="14216" y="12785"/>
                    <a:pt x="14216" y="12883"/>
                  </a:cubicBezTo>
                  <a:cubicBezTo>
                    <a:pt x="14216" y="12981"/>
                    <a:pt x="14278" y="13060"/>
                    <a:pt x="14355" y="13060"/>
                  </a:cubicBezTo>
                  <a:cubicBezTo>
                    <a:pt x="14431" y="13060"/>
                    <a:pt x="14492" y="12981"/>
                    <a:pt x="14492" y="12883"/>
                  </a:cubicBezTo>
                  <a:cubicBezTo>
                    <a:pt x="14492" y="12785"/>
                    <a:pt x="14431" y="12705"/>
                    <a:pt x="14355" y="12705"/>
                  </a:cubicBezTo>
                  <a:close/>
                  <a:moveTo>
                    <a:pt x="14765" y="12705"/>
                  </a:moveTo>
                  <a:cubicBezTo>
                    <a:pt x="14689" y="12705"/>
                    <a:pt x="14627" y="12785"/>
                    <a:pt x="14627" y="12883"/>
                  </a:cubicBezTo>
                  <a:cubicBezTo>
                    <a:pt x="14627" y="12981"/>
                    <a:pt x="14689" y="13060"/>
                    <a:pt x="14765" y="13060"/>
                  </a:cubicBezTo>
                  <a:cubicBezTo>
                    <a:pt x="14842" y="13060"/>
                    <a:pt x="14903" y="12981"/>
                    <a:pt x="14903" y="12883"/>
                  </a:cubicBezTo>
                  <a:cubicBezTo>
                    <a:pt x="14903" y="12785"/>
                    <a:pt x="14842" y="12705"/>
                    <a:pt x="14765" y="12705"/>
                  </a:cubicBezTo>
                  <a:close/>
                  <a:moveTo>
                    <a:pt x="15135" y="12705"/>
                  </a:moveTo>
                  <a:cubicBezTo>
                    <a:pt x="15059" y="12705"/>
                    <a:pt x="14997" y="12785"/>
                    <a:pt x="14997" y="12883"/>
                  </a:cubicBezTo>
                  <a:cubicBezTo>
                    <a:pt x="14997" y="12981"/>
                    <a:pt x="15059" y="13060"/>
                    <a:pt x="15135" y="13060"/>
                  </a:cubicBezTo>
                  <a:cubicBezTo>
                    <a:pt x="15212" y="13060"/>
                    <a:pt x="15273" y="12981"/>
                    <a:pt x="15273" y="12883"/>
                  </a:cubicBezTo>
                  <a:cubicBezTo>
                    <a:pt x="15273" y="12785"/>
                    <a:pt x="15212" y="12705"/>
                    <a:pt x="15135" y="12705"/>
                  </a:cubicBezTo>
                  <a:close/>
                  <a:moveTo>
                    <a:pt x="15546" y="12705"/>
                  </a:moveTo>
                  <a:cubicBezTo>
                    <a:pt x="15470" y="12705"/>
                    <a:pt x="15407" y="12785"/>
                    <a:pt x="15407" y="12883"/>
                  </a:cubicBezTo>
                  <a:cubicBezTo>
                    <a:pt x="15407" y="12981"/>
                    <a:pt x="15470" y="13060"/>
                    <a:pt x="15546" y="13060"/>
                  </a:cubicBezTo>
                  <a:cubicBezTo>
                    <a:pt x="15623" y="13060"/>
                    <a:pt x="15684" y="12981"/>
                    <a:pt x="15684" y="12883"/>
                  </a:cubicBezTo>
                  <a:cubicBezTo>
                    <a:pt x="15684" y="12785"/>
                    <a:pt x="15623" y="12705"/>
                    <a:pt x="15546" y="12705"/>
                  </a:cubicBezTo>
                  <a:close/>
                  <a:moveTo>
                    <a:pt x="15957" y="12705"/>
                  </a:moveTo>
                  <a:cubicBezTo>
                    <a:pt x="15881" y="12705"/>
                    <a:pt x="15818" y="12785"/>
                    <a:pt x="15818" y="12883"/>
                  </a:cubicBezTo>
                  <a:cubicBezTo>
                    <a:pt x="15818" y="12981"/>
                    <a:pt x="15881" y="13060"/>
                    <a:pt x="15957" y="13060"/>
                  </a:cubicBezTo>
                  <a:cubicBezTo>
                    <a:pt x="16033" y="13060"/>
                    <a:pt x="16094" y="12981"/>
                    <a:pt x="16094" y="12883"/>
                  </a:cubicBezTo>
                  <a:cubicBezTo>
                    <a:pt x="16094" y="12785"/>
                    <a:pt x="16033" y="12705"/>
                    <a:pt x="15957" y="12705"/>
                  </a:cubicBezTo>
                  <a:close/>
                  <a:moveTo>
                    <a:pt x="16327" y="12705"/>
                  </a:moveTo>
                  <a:cubicBezTo>
                    <a:pt x="16250" y="12705"/>
                    <a:pt x="16188" y="12785"/>
                    <a:pt x="16188" y="12883"/>
                  </a:cubicBezTo>
                  <a:cubicBezTo>
                    <a:pt x="16188" y="12981"/>
                    <a:pt x="16250" y="13060"/>
                    <a:pt x="16327" y="13060"/>
                  </a:cubicBezTo>
                  <a:cubicBezTo>
                    <a:pt x="16403" y="13060"/>
                    <a:pt x="16464" y="12981"/>
                    <a:pt x="16464" y="12883"/>
                  </a:cubicBezTo>
                  <a:cubicBezTo>
                    <a:pt x="16464" y="12785"/>
                    <a:pt x="16403" y="12705"/>
                    <a:pt x="16327" y="12705"/>
                  </a:cubicBezTo>
                  <a:close/>
                  <a:moveTo>
                    <a:pt x="2111" y="13180"/>
                  </a:moveTo>
                  <a:cubicBezTo>
                    <a:pt x="2035" y="13180"/>
                    <a:pt x="1972" y="13260"/>
                    <a:pt x="1972" y="13358"/>
                  </a:cubicBezTo>
                  <a:cubicBezTo>
                    <a:pt x="1972" y="13456"/>
                    <a:pt x="2035" y="13536"/>
                    <a:pt x="2111" y="13536"/>
                  </a:cubicBezTo>
                  <a:cubicBezTo>
                    <a:pt x="2187" y="13536"/>
                    <a:pt x="2248" y="13456"/>
                    <a:pt x="2248" y="13358"/>
                  </a:cubicBezTo>
                  <a:cubicBezTo>
                    <a:pt x="2248" y="13260"/>
                    <a:pt x="2187" y="13180"/>
                    <a:pt x="2111" y="13180"/>
                  </a:cubicBezTo>
                  <a:close/>
                  <a:moveTo>
                    <a:pt x="2522" y="13180"/>
                  </a:moveTo>
                  <a:cubicBezTo>
                    <a:pt x="2445" y="13180"/>
                    <a:pt x="2383" y="13260"/>
                    <a:pt x="2383" y="13358"/>
                  </a:cubicBezTo>
                  <a:cubicBezTo>
                    <a:pt x="2383" y="13456"/>
                    <a:pt x="2445" y="13536"/>
                    <a:pt x="2522" y="13536"/>
                  </a:cubicBezTo>
                  <a:cubicBezTo>
                    <a:pt x="2598" y="13536"/>
                    <a:pt x="2659" y="13456"/>
                    <a:pt x="2659" y="13358"/>
                  </a:cubicBezTo>
                  <a:cubicBezTo>
                    <a:pt x="2659" y="13260"/>
                    <a:pt x="2598" y="13180"/>
                    <a:pt x="2522" y="13180"/>
                  </a:cubicBezTo>
                  <a:close/>
                  <a:moveTo>
                    <a:pt x="2891" y="13180"/>
                  </a:moveTo>
                  <a:cubicBezTo>
                    <a:pt x="2815" y="13180"/>
                    <a:pt x="2753" y="13260"/>
                    <a:pt x="2753" y="13358"/>
                  </a:cubicBezTo>
                  <a:cubicBezTo>
                    <a:pt x="2753" y="13456"/>
                    <a:pt x="2815" y="13536"/>
                    <a:pt x="2891" y="13536"/>
                  </a:cubicBezTo>
                  <a:cubicBezTo>
                    <a:pt x="2968" y="13536"/>
                    <a:pt x="3029" y="13456"/>
                    <a:pt x="3029" y="13358"/>
                  </a:cubicBezTo>
                  <a:cubicBezTo>
                    <a:pt x="3029" y="13260"/>
                    <a:pt x="2968" y="13180"/>
                    <a:pt x="2891" y="13180"/>
                  </a:cubicBezTo>
                  <a:close/>
                  <a:moveTo>
                    <a:pt x="3302" y="13180"/>
                  </a:moveTo>
                  <a:cubicBezTo>
                    <a:pt x="3226" y="13180"/>
                    <a:pt x="3164" y="13260"/>
                    <a:pt x="3164" y="13358"/>
                  </a:cubicBezTo>
                  <a:cubicBezTo>
                    <a:pt x="3164" y="13456"/>
                    <a:pt x="3226" y="13536"/>
                    <a:pt x="3302" y="13536"/>
                  </a:cubicBezTo>
                  <a:cubicBezTo>
                    <a:pt x="3379" y="13536"/>
                    <a:pt x="3440" y="13456"/>
                    <a:pt x="3440" y="13358"/>
                  </a:cubicBezTo>
                  <a:cubicBezTo>
                    <a:pt x="3440" y="13260"/>
                    <a:pt x="3379" y="13180"/>
                    <a:pt x="3302" y="13180"/>
                  </a:cubicBezTo>
                  <a:close/>
                  <a:moveTo>
                    <a:pt x="3713" y="13180"/>
                  </a:moveTo>
                  <a:cubicBezTo>
                    <a:pt x="3637" y="13180"/>
                    <a:pt x="3575" y="13260"/>
                    <a:pt x="3575" y="13358"/>
                  </a:cubicBezTo>
                  <a:cubicBezTo>
                    <a:pt x="3575" y="13456"/>
                    <a:pt x="3637" y="13534"/>
                    <a:pt x="3713" y="13534"/>
                  </a:cubicBezTo>
                  <a:cubicBezTo>
                    <a:pt x="3790" y="13534"/>
                    <a:pt x="3851" y="13456"/>
                    <a:pt x="3851" y="13358"/>
                  </a:cubicBezTo>
                  <a:cubicBezTo>
                    <a:pt x="3851" y="13260"/>
                    <a:pt x="3790" y="13180"/>
                    <a:pt x="3713" y="13180"/>
                  </a:cubicBezTo>
                  <a:close/>
                  <a:moveTo>
                    <a:pt x="4083" y="13180"/>
                  </a:moveTo>
                  <a:cubicBezTo>
                    <a:pt x="4007" y="13180"/>
                    <a:pt x="3944" y="13260"/>
                    <a:pt x="3944" y="13358"/>
                  </a:cubicBezTo>
                  <a:cubicBezTo>
                    <a:pt x="3944" y="13456"/>
                    <a:pt x="4007" y="13534"/>
                    <a:pt x="4083" y="13534"/>
                  </a:cubicBezTo>
                  <a:cubicBezTo>
                    <a:pt x="4159" y="13534"/>
                    <a:pt x="4220" y="13456"/>
                    <a:pt x="4220" y="13358"/>
                  </a:cubicBezTo>
                  <a:cubicBezTo>
                    <a:pt x="4220" y="13260"/>
                    <a:pt x="4159" y="13180"/>
                    <a:pt x="4083" y="13180"/>
                  </a:cubicBezTo>
                  <a:close/>
                  <a:moveTo>
                    <a:pt x="4494" y="13180"/>
                  </a:moveTo>
                  <a:cubicBezTo>
                    <a:pt x="4418" y="13180"/>
                    <a:pt x="4355" y="13260"/>
                    <a:pt x="4355" y="13358"/>
                  </a:cubicBezTo>
                  <a:cubicBezTo>
                    <a:pt x="4355" y="13456"/>
                    <a:pt x="4418" y="13534"/>
                    <a:pt x="4494" y="13534"/>
                  </a:cubicBezTo>
                  <a:cubicBezTo>
                    <a:pt x="4570" y="13534"/>
                    <a:pt x="4631" y="13456"/>
                    <a:pt x="4631" y="13358"/>
                  </a:cubicBezTo>
                  <a:cubicBezTo>
                    <a:pt x="4631" y="13260"/>
                    <a:pt x="4570" y="13180"/>
                    <a:pt x="4494" y="13180"/>
                  </a:cubicBezTo>
                  <a:close/>
                  <a:moveTo>
                    <a:pt x="4864" y="13180"/>
                  </a:moveTo>
                  <a:cubicBezTo>
                    <a:pt x="4787" y="13180"/>
                    <a:pt x="4725" y="13260"/>
                    <a:pt x="4725" y="13358"/>
                  </a:cubicBezTo>
                  <a:cubicBezTo>
                    <a:pt x="4725" y="13456"/>
                    <a:pt x="4787" y="13534"/>
                    <a:pt x="4864" y="13534"/>
                  </a:cubicBezTo>
                  <a:cubicBezTo>
                    <a:pt x="4940" y="13534"/>
                    <a:pt x="5001" y="13456"/>
                    <a:pt x="5001" y="13358"/>
                  </a:cubicBezTo>
                  <a:cubicBezTo>
                    <a:pt x="5001" y="13260"/>
                    <a:pt x="4940" y="13180"/>
                    <a:pt x="4864" y="13180"/>
                  </a:cubicBezTo>
                  <a:close/>
                  <a:moveTo>
                    <a:pt x="5274" y="13180"/>
                  </a:moveTo>
                  <a:cubicBezTo>
                    <a:pt x="5198" y="13180"/>
                    <a:pt x="5136" y="13260"/>
                    <a:pt x="5136" y="13358"/>
                  </a:cubicBezTo>
                  <a:cubicBezTo>
                    <a:pt x="5136" y="13456"/>
                    <a:pt x="5198" y="13534"/>
                    <a:pt x="5274" y="13534"/>
                  </a:cubicBezTo>
                  <a:cubicBezTo>
                    <a:pt x="5351" y="13534"/>
                    <a:pt x="5412" y="13456"/>
                    <a:pt x="5412" y="13358"/>
                  </a:cubicBezTo>
                  <a:cubicBezTo>
                    <a:pt x="5412" y="13260"/>
                    <a:pt x="5351" y="13180"/>
                    <a:pt x="5274" y="13180"/>
                  </a:cubicBezTo>
                  <a:close/>
                  <a:moveTo>
                    <a:pt x="5644" y="13180"/>
                  </a:moveTo>
                  <a:cubicBezTo>
                    <a:pt x="5568" y="13180"/>
                    <a:pt x="5506" y="13260"/>
                    <a:pt x="5506" y="13358"/>
                  </a:cubicBezTo>
                  <a:cubicBezTo>
                    <a:pt x="5506" y="13456"/>
                    <a:pt x="5568" y="13534"/>
                    <a:pt x="5644" y="13534"/>
                  </a:cubicBezTo>
                  <a:cubicBezTo>
                    <a:pt x="5720" y="13534"/>
                    <a:pt x="5782" y="13456"/>
                    <a:pt x="5782" y="13358"/>
                  </a:cubicBezTo>
                  <a:cubicBezTo>
                    <a:pt x="5782" y="13260"/>
                    <a:pt x="5720" y="13180"/>
                    <a:pt x="5644" y="13180"/>
                  </a:cubicBezTo>
                  <a:close/>
                  <a:moveTo>
                    <a:pt x="7658" y="13180"/>
                  </a:moveTo>
                  <a:cubicBezTo>
                    <a:pt x="7581" y="13180"/>
                    <a:pt x="7519" y="13260"/>
                    <a:pt x="7519" y="13358"/>
                  </a:cubicBezTo>
                  <a:cubicBezTo>
                    <a:pt x="7519" y="13456"/>
                    <a:pt x="7581" y="13534"/>
                    <a:pt x="7658" y="13534"/>
                  </a:cubicBezTo>
                  <a:cubicBezTo>
                    <a:pt x="7734" y="13534"/>
                    <a:pt x="7795" y="13456"/>
                    <a:pt x="7795" y="13358"/>
                  </a:cubicBezTo>
                  <a:cubicBezTo>
                    <a:pt x="7795" y="13260"/>
                    <a:pt x="7734" y="13180"/>
                    <a:pt x="7658" y="13180"/>
                  </a:cubicBezTo>
                  <a:close/>
                  <a:moveTo>
                    <a:pt x="8068" y="13180"/>
                  </a:moveTo>
                  <a:cubicBezTo>
                    <a:pt x="7992" y="13180"/>
                    <a:pt x="7930" y="13260"/>
                    <a:pt x="7930" y="13358"/>
                  </a:cubicBezTo>
                  <a:cubicBezTo>
                    <a:pt x="7930" y="13456"/>
                    <a:pt x="7992" y="13534"/>
                    <a:pt x="8068" y="13534"/>
                  </a:cubicBezTo>
                  <a:cubicBezTo>
                    <a:pt x="8145" y="13534"/>
                    <a:pt x="8206" y="13456"/>
                    <a:pt x="8206" y="13358"/>
                  </a:cubicBezTo>
                  <a:cubicBezTo>
                    <a:pt x="8206" y="13260"/>
                    <a:pt x="8145" y="13180"/>
                    <a:pt x="8068" y="13180"/>
                  </a:cubicBezTo>
                  <a:close/>
                  <a:moveTo>
                    <a:pt x="8438" y="13180"/>
                  </a:moveTo>
                  <a:cubicBezTo>
                    <a:pt x="8362" y="13180"/>
                    <a:pt x="8299" y="13260"/>
                    <a:pt x="8299" y="13358"/>
                  </a:cubicBezTo>
                  <a:cubicBezTo>
                    <a:pt x="8299" y="13456"/>
                    <a:pt x="8362" y="13534"/>
                    <a:pt x="8438" y="13534"/>
                  </a:cubicBezTo>
                  <a:cubicBezTo>
                    <a:pt x="8514" y="13534"/>
                    <a:pt x="8576" y="13456"/>
                    <a:pt x="8576" y="13358"/>
                  </a:cubicBezTo>
                  <a:cubicBezTo>
                    <a:pt x="8576" y="13260"/>
                    <a:pt x="8514" y="13180"/>
                    <a:pt x="8438" y="13180"/>
                  </a:cubicBezTo>
                  <a:close/>
                  <a:moveTo>
                    <a:pt x="8808" y="13180"/>
                  </a:moveTo>
                  <a:cubicBezTo>
                    <a:pt x="8732" y="13180"/>
                    <a:pt x="8669" y="13260"/>
                    <a:pt x="8669" y="13358"/>
                  </a:cubicBezTo>
                  <a:cubicBezTo>
                    <a:pt x="8669" y="13456"/>
                    <a:pt x="8732" y="13534"/>
                    <a:pt x="8808" y="13534"/>
                  </a:cubicBezTo>
                  <a:cubicBezTo>
                    <a:pt x="8884" y="13534"/>
                    <a:pt x="8945" y="13456"/>
                    <a:pt x="8945" y="13358"/>
                  </a:cubicBezTo>
                  <a:cubicBezTo>
                    <a:pt x="8945" y="13260"/>
                    <a:pt x="8884" y="13180"/>
                    <a:pt x="8808" y="13180"/>
                  </a:cubicBezTo>
                  <a:close/>
                  <a:moveTo>
                    <a:pt x="9219" y="13180"/>
                  </a:moveTo>
                  <a:cubicBezTo>
                    <a:pt x="9142" y="13180"/>
                    <a:pt x="9080" y="13260"/>
                    <a:pt x="9080" y="13358"/>
                  </a:cubicBezTo>
                  <a:cubicBezTo>
                    <a:pt x="9080" y="13456"/>
                    <a:pt x="9142" y="13534"/>
                    <a:pt x="9219" y="13534"/>
                  </a:cubicBezTo>
                  <a:cubicBezTo>
                    <a:pt x="9295" y="13534"/>
                    <a:pt x="9356" y="13456"/>
                    <a:pt x="9356" y="13358"/>
                  </a:cubicBezTo>
                  <a:cubicBezTo>
                    <a:pt x="9356" y="13260"/>
                    <a:pt x="9295" y="13180"/>
                    <a:pt x="9219" y="13180"/>
                  </a:cubicBezTo>
                  <a:close/>
                  <a:moveTo>
                    <a:pt x="9589" y="13180"/>
                  </a:moveTo>
                  <a:cubicBezTo>
                    <a:pt x="9512" y="13180"/>
                    <a:pt x="9450" y="13260"/>
                    <a:pt x="9450" y="13358"/>
                  </a:cubicBezTo>
                  <a:cubicBezTo>
                    <a:pt x="9450" y="13456"/>
                    <a:pt x="9512" y="13534"/>
                    <a:pt x="9589" y="13534"/>
                  </a:cubicBezTo>
                  <a:cubicBezTo>
                    <a:pt x="9665" y="13534"/>
                    <a:pt x="9726" y="13456"/>
                    <a:pt x="9726" y="13358"/>
                  </a:cubicBezTo>
                  <a:cubicBezTo>
                    <a:pt x="9726" y="13260"/>
                    <a:pt x="9665" y="13180"/>
                    <a:pt x="9589" y="13180"/>
                  </a:cubicBezTo>
                  <a:close/>
                  <a:moveTo>
                    <a:pt x="9999" y="13180"/>
                  </a:moveTo>
                  <a:cubicBezTo>
                    <a:pt x="9923" y="13180"/>
                    <a:pt x="9861" y="13260"/>
                    <a:pt x="9861" y="13358"/>
                  </a:cubicBezTo>
                  <a:cubicBezTo>
                    <a:pt x="9861" y="13456"/>
                    <a:pt x="9923" y="13534"/>
                    <a:pt x="9999" y="13534"/>
                  </a:cubicBezTo>
                  <a:cubicBezTo>
                    <a:pt x="10076" y="13534"/>
                    <a:pt x="10137" y="13456"/>
                    <a:pt x="10137" y="13358"/>
                  </a:cubicBezTo>
                  <a:cubicBezTo>
                    <a:pt x="10137" y="13260"/>
                    <a:pt x="10076" y="13180"/>
                    <a:pt x="9999" y="13180"/>
                  </a:cubicBezTo>
                  <a:close/>
                  <a:moveTo>
                    <a:pt x="10410" y="13180"/>
                  </a:moveTo>
                  <a:cubicBezTo>
                    <a:pt x="10334" y="13180"/>
                    <a:pt x="10272" y="13260"/>
                    <a:pt x="10272" y="13358"/>
                  </a:cubicBezTo>
                  <a:cubicBezTo>
                    <a:pt x="10272" y="13456"/>
                    <a:pt x="10334" y="13534"/>
                    <a:pt x="10410" y="13534"/>
                  </a:cubicBezTo>
                  <a:cubicBezTo>
                    <a:pt x="10487" y="13534"/>
                    <a:pt x="10548" y="13456"/>
                    <a:pt x="10548" y="13358"/>
                  </a:cubicBezTo>
                  <a:cubicBezTo>
                    <a:pt x="10548" y="13260"/>
                    <a:pt x="10487" y="13180"/>
                    <a:pt x="10410" y="13180"/>
                  </a:cubicBezTo>
                  <a:close/>
                  <a:moveTo>
                    <a:pt x="10780" y="13180"/>
                  </a:moveTo>
                  <a:cubicBezTo>
                    <a:pt x="10704" y="13180"/>
                    <a:pt x="10641" y="13260"/>
                    <a:pt x="10641" y="13358"/>
                  </a:cubicBezTo>
                  <a:cubicBezTo>
                    <a:pt x="10641" y="13456"/>
                    <a:pt x="10704" y="13534"/>
                    <a:pt x="10780" y="13534"/>
                  </a:cubicBezTo>
                  <a:cubicBezTo>
                    <a:pt x="10856" y="13534"/>
                    <a:pt x="10917" y="13456"/>
                    <a:pt x="10917" y="13358"/>
                  </a:cubicBezTo>
                  <a:cubicBezTo>
                    <a:pt x="10917" y="13260"/>
                    <a:pt x="10856" y="13180"/>
                    <a:pt x="10780" y="13180"/>
                  </a:cubicBezTo>
                  <a:close/>
                  <a:moveTo>
                    <a:pt x="11191" y="13180"/>
                  </a:moveTo>
                  <a:cubicBezTo>
                    <a:pt x="11115" y="13180"/>
                    <a:pt x="11052" y="13260"/>
                    <a:pt x="11052" y="13358"/>
                  </a:cubicBezTo>
                  <a:cubicBezTo>
                    <a:pt x="11052" y="13456"/>
                    <a:pt x="11115" y="13534"/>
                    <a:pt x="11191" y="13534"/>
                  </a:cubicBezTo>
                  <a:cubicBezTo>
                    <a:pt x="11267" y="13534"/>
                    <a:pt x="11328" y="13456"/>
                    <a:pt x="11328" y="13358"/>
                  </a:cubicBezTo>
                  <a:cubicBezTo>
                    <a:pt x="11328" y="13260"/>
                    <a:pt x="11267" y="13180"/>
                    <a:pt x="11191" y="13180"/>
                  </a:cubicBezTo>
                  <a:close/>
                  <a:moveTo>
                    <a:pt x="11602" y="13180"/>
                  </a:moveTo>
                  <a:cubicBezTo>
                    <a:pt x="11526" y="13180"/>
                    <a:pt x="11463" y="13260"/>
                    <a:pt x="11463" y="13358"/>
                  </a:cubicBezTo>
                  <a:cubicBezTo>
                    <a:pt x="11463" y="13456"/>
                    <a:pt x="11526" y="13534"/>
                    <a:pt x="11602" y="13534"/>
                  </a:cubicBezTo>
                  <a:cubicBezTo>
                    <a:pt x="11678" y="13534"/>
                    <a:pt x="11739" y="13456"/>
                    <a:pt x="11739" y="13358"/>
                  </a:cubicBezTo>
                  <a:cubicBezTo>
                    <a:pt x="11739" y="13260"/>
                    <a:pt x="11678" y="13180"/>
                    <a:pt x="11602" y="13180"/>
                  </a:cubicBezTo>
                  <a:close/>
                  <a:moveTo>
                    <a:pt x="11972" y="13180"/>
                  </a:moveTo>
                  <a:cubicBezTo>
                    <a:pt x="11895" y="13180"/>
                    <a:pt x="11833" y="13260"/>
                    <a:pt x="11833" y="13358"/>
                  </a:cubicBezTo>
                  <a:cubicBezTo>
                    <a:pt x="11833" y="13456"/>
                    <a:pt x="11895" y="13534"/>
                    <a:pt x="11972" y="13534"/>
                  </a:cubicBezTo>
                  <a:cubicBezTo>
                    <a:pt x="12048" y="13534"/>
                    <a:pt x="12109" y="13456"/>
                    <a:pt x="12109" y="13358"/>
                  </a:cubicBezTo>
                  <a:cubicBezTo>
                    <a:pt x="12109" y="13260"/>
                    <a:pt x="12048" y="13180"/>
                    <a:pt x="11972" y="13180"/>
                  </a:cubicBezTo>
                  <a:close/>
                  <a:moveTo>
                    <a:pt x="12382" y="13180"/>
                  </a:moveTo>
                  <a:cubicBezTo>
                    <a:pt x="12306" y="13180"/>
                    <a:pt x="12244" y="13260"/>
                    <a:pt x="12244" y="13358"/>
                  </a:cubicBezTo>
                  <a:cubicBezTo>
                    <a:pt x="12244" y="13456"/>
                    <a:pt x="12306" y="13534"/>
                    <a:pt x="12382" y="13534"/>
                  </a:cubicBezTo>
                  <a:cubicBezTo>
                    <a:pt x="12459" y="13534"/>
                    <a:pt x="12520" y="13456"/>
                    <a:pt x="12520" y="13358"/>
                  </a:cubicBezTo>
                  <a:cubicBezTo>
                    <a:pt x="12520" y="13260"/>
                    <a:pt x="12459" y="13180"/>
                    <a:pt x="12382" y="13180"/>
                  </a:cubicBezTo>
                  <a:close/>
                  <a:moveTo>
                    <a:pt x="12752" y="13180"/>
                  </a:moveTo>
                  <a:cubicBezTo>
                    <a:pt x="12676" y="13180"/>
                    <a:pt x="12614" y="13260"/>
                    <a:pt x="12614" y="13358"/>
                  </a:cubicBezTo>
                  <a:cubicBezTo>
                    <a:pt x="12614" y="13456"/>
                    <a:pt x="12676" y="13534"/>
                    <a:pt x="12752" y="13534"/>
                  </a:cubicBezTo>
                  <a:cubicBezTo>
                    <a:pt x="12829" y="13534"/>
                    <a:pt x="12890" y="13456"/>
                    <a:pt x="12890" y="13358"/>
                  </a:cubicBezTo>
                  <a:cubicBezTo>
                    <a:pt x="12890" y="13260"/>
                    <a:pt x="12829" y="13180"/>
                    <a:pt x="12752" y="13180"/>
                  </a:cubicBezTo>
                  <a:close/>
                  <a:moveTo>
                    <a:pt x="13163" y="13180"/>
                  </a:moveTo>
                  <a:cubicBezTo>
                    <a:pt x="13087" y="13180"/>
                    <a:pt x="13024" y="13260"/>
                    <a:pt x="13024" y="13358"/>
                  </a:cubicBezTo>
                  <a:cubicBezTo>
                    <a:pt x="13024" y="13456"/>
                    <a:pt x="13087" y="13534"/>
                    <a:pt x="13163" y="13534"/>
                  </a:cubicBezTo>
                  <a:cubicBezTo>
                    <a:pt x="13240" y="13534"/>
                    <a:pt x="13301" y="13456"/>
                    <a:pt x="13301" y="13358"/>
                  </a:cubicBezTo>
                  <a:cubicBezTo>
                    <a:pt x="13301" y="13260"/>
                    <a:pt x="13240" y="13180"/>
                    <a:pt x="13163" y="13180"/>
                  </a:cubicBezTo>
                  <a:close/>
                  <a:moveTo>
                    <a:pt x="13574" y="13180"/>
                  </a:moveTo>
                  <a:cubicBezTo>
                    <a:pt x="13498" y="13180"/>
                    <a:pt x="13435" y="13260"/>
                    <a:pt x="13435" y="13358"/>
                  </a:cubicBezTo>
                  <a:cubicBezTo>
                    <a:pt x="13435" y="13456"/>
                    <a:pt x="13498" y="13534"/>
                    <a:pt x="13574" y="13534"/>
                  </a:cubicBezTo>
                  <a:cubicBezTo>
                    <a:pt x="13650" y="13534"/>
                    <a:pt x="13711" y="13456"/>
                    <a:pt x="13711" y="13358"/>
                  </a:cubicBezTo>
                  <a:cubicBezTo>
                    <a:pt x="13711" y="13260"/>
                    <a:pt x="13650" y="13180"/>
                    <a:pt x="13574" y="13180"/>
                  </a:cubicBezTo>
                  <a:close/>
                  <a:moveTo>
                    <a:pt x="13985" y="13180"/>
                  </a:moveTo>
                  <a:cubicBezTo>
                    <a:pt x="13908" y="13180"/>
                    <a:pt x="13846" y="13260"/>
                    <a:pt x="13846" y="13358"/>
                  </a:cubicBezTo>
                  <a:cubicBezTo>
                    <a:pt x="13846" y="13456"/>
                    <a:pt x="13908" y="13534"/>
                    <a:pt x="13985" y="13534"/>
                  </a:cubicBezTo>
                  <a:cubicBezTo>
                    <a:pt x="14061" y="13534"/>
                    <a:pt x="14122" y="13456"/>
                    <a:pt x="14122" y="13358"/>
                  </a:cubicBezTo>
                  <a:cubicBezTo>
                    <a:pt x="14122" y="13260"/>
                    <a:pt x="14061" y="13180"/>
                    <a:pt x="13985" y="13180"/>
                  </a:cubicBezTo>
                  <a:close/>
                  <a:moveTo>
                    <a:pt x="14355" y="13180"/>
                  </a:moveTo>
                  <a:cubicBezTo>
                    <a:pt x="14278" y="13180"/>
                    <a:pt x="14216" y="13260"/>
                    <a:pt x="14216" y="13358"/>
                  </a:cubicBezTo>
                  <a:cubicBezTo>
                    <a:pt x="14216" y="13456"/>
                    <a:pt x="14278" y="13534"/>
                    <a:pt x="14355" y="13534"/>
                  </a:cubicBezTo>
                  <a:cubicBezTo>
                    <a:pt x="14431" y="13534"/>
                    <a:pt x="14492" y="13456"/>
                    <a:pt x="14492" y="13358"/>
                  </a:cubicBezTo>
                  <a:cubicBezTo>
                    <a:pt x="14492" y="13260"/>
                    <a:pt x="14431" y="13180"/>
                    <a:pt x="14355" y="13180"/>
                  </a:cubicBezTo>
                  <a:close/>
                  <a:moveTo>
                    <a:pt x="14765" y="13180"/>
                  </a:moveTo>
                  <a:cubicBezTo>
                    <a:pt x="14689" y="13180"/>
                    <a:pt x="14627" y="13260"/>
                    <a:pt x="14627" y="13358"/>
                  </a:cubicBezTo>
                  <a:cubicBezTo>
                    <a:pt x="14627" y="13456"/>
                    <a:pt x="14689" y="13534"/>
                    <a:pt x="14765" y="13534"/>
                  </a:cubicBezTo>
                  <a:cubicBezTo>
                    <a:pt x="14842" y="13534"/>
                    <a:pt x="14903" y="13456"/>
                    <a:pt x="14903" y="13358"/>
                  </a:cubicBezTo>
                  <a:cubicBezTo>
                    <a:pt x="14903" y="13260"/>
                    <a:pt x="14842" y="13180"/>
                    <a:pt x="14765" y="13180"/>
                  </a:cubicBezTo>
                  <a:close/>
                  <a:moveTo>
                    <a:pt x="15135" y="13180"/>
                  </a:moveTo>
                  <a:cubicBezTo>
                    <a:pt x="15059" y="13180"/>
                    <a:pt x="14997" y="13260"/>
                    <a:pt x="14997" y="13358"/>
                  </a:cubicBezTo>
                  <a:cubicBezTo>
                    <a:pt x="14997" y="13456"/>
                    <a:pt x="15059" y="13534"/>
                    <a:pt x="15135" y="13534"/>
                  </a:cubicBezTo>
                  <a:cubicBezTo>
                    <a:pt x="15212" y="13534"/>
                    <a:pt x="15273" y="13456"/>
                    <a:pt x="15273" y="13358"/>
                  </a:cubicBezTo>
                  <a:cubicBezTo>
                    <a:pt x="15273" y="13260"/>
                    <a:pt x="15212" y="13180"/>
                    <a:pt x="15135" y="13180"/>
                  </a:cubicBezTo>
                  <a:close/>
                  <a:moveTo>
                    <a:pt x="15546" y="13180"/>
                  </a:moveTo>
                  <a:cubicBezTo>
                    <a:pt x="15470" y="13180"/>
                    <a:pt x="15407" y="13260"/>
                    <a:pt x="15407" y="13358"/>
                  </a:cubicBezTo>
                  <a:cubicBezTo>
                    <a:pt x="15407" y="13456"/>
                    <a:pt x="15470" y="13534"/>
                    <a:pt x="15546" y="13534"/>
                  </a:cubicBezTo>
                  <a:cubicBezTo>
                    <a:pt x="15623" y="13534"/>
                    <a:pt x="15684" y="13456"/>
                    <a:pt x="15684" y="13358"/>
                  </a:cubicBezTo>
                  <a:cubicBezTo>
                    <a:pt x="15684" y="13260"/>
                    <a:pt x="15623" y="13180"/>
                    <a:pt x="15546" y="13180"/>
                  </a:cubicBezTo>
                  <a:close/>
                  <a:moveTo>
                    <a:pt x="15957" y="13180"/>
                  </a:moveTo>
                  <a:cubicBezTo>
                    <a:pt x="15881" y="13180"/>
                    <a:pt x="15818" y="13260"/>
                    <a:pt x="15818" y="13358"/>
                  </a:cubicBezTo>
                  <a:cubicBezTo>
                    <a:pt x="15818" y="13456"/>
                    <a:pt x="15881" y="13534"/>
                    <a:pt x="15957" y="13534"/>
                  </a:cubicBezTo>
                  <a:cubicBezTo>
                    <a:pt x="16033" y="13534"/>
                    <a:pt x="16094" y="13456"/>
                    <a:pt x="16094" y="13358"/>
                  </a:cubicBezTo>
                  <a:cubicBezTo>
                    <a:pt x="16094" y="13260"/>
                    <a:pt x="16033" y="13180"/>
                    <a:pt x="15957" y="13180"/>
                  </a:cubicBezTo>
                  <a:close/>
                  <a:moveTo>
                    <a:pt x="16861" y="13232"/>
                  </a:moveTo>
                  <a:cubicBezTo>
                    <a:pt x="16785" y="13232"/>
                    <a:pt x="16722" y="13312"/>
                    <a:pt x="16722" y="13410"/>
                  </a:cubicBezTo>
                  <a:cubicBezTo>
                    <a:pt x="16722" y="13509"/>
                    <a:pt x="16785" y="13588"/>
                    <a:pt x="16861" y="13588"/>
                  </a:cubicBezTo>
                  <a:cubicBezTo>
                    <a:pt x="16937" y="13588"/>
                    <a:pt x="16998" y="13509"/>
                    <a:pt x="16998" y="13410"/>
                  </a:cubicBezTo>
                  <a:cubicBezTo>
                    <a:pt x="16998" y="13312"/>
                    <a:pt x="16937" y="13232"/>
                    <a:pt x="16861" y="13232"/>
                  </a:cubicBezTo>
                  <a:close/>
                  <a:moveTo>
                    <a:pt x="2522" y="13654"/>
                  </a:moveTo>
                  <a:cubicBezTo>
                    <a:pt x="2445" y="13654"/>
                    <a:pt x="2383" y="13734"/>
                    <a:pt x="2383" y="13832"/>
                  </a:cubicBezTo>
                  <a:cubicBezTo>
                    <a:pt x="2383" y="13930"/>
                    <a:pt x="2445" y="14008"/>
                    <a:pt x="2522" y="14008"/>
                  </a:cubicBezTo>
                  <a:cubicBezTo>
                    <a:pt x="2598" y="14008"/>
                    <a:pt x="2659" y="13930"/>
                    <a:pt x="2659" y="13832"/>
                  </a:cubicBezTo>
                  <a:cubicBezTo>
                    <a:pt x="2659" y="13734"/>
                    <a:pt x="2598" y="13654"/>
                    <a:pt x="2522" y="13654"/>
                  </a:cubicBezTo>
                  <a:close/>
                  <a:moveTo>
                    <a:pt x="2891" y="13654"/>
                  </a:moveTo>
                  <a:cubicBezTo>
                    <a:pt x="2815" y="13654"/>
                    <a:pt x="2753" y="13734"/>
                    <a:pt x="2753" y="13832"/>
                  </a:cubicBezTo>
                  <a:cubicBezTo>
                    <a:pt x="2753" y="13930"/>
                    <a:pt x="2815" y="14008"/>
                    <a:pt x="2891" y="14008"/>
                  </a:cubicBezTo>
                  <a:cubicBezTo>
                    <a:pt x="2968" y="14008"/>
                    <a:pt x="3029" y="13930"/>
                    <a:pt x="3029" y="13832"/>
                  </a:cubicBezTo>
                  <a:cubicBezTo>
                    <a:pt x="3029" y="13734"/>
                    <a:pt x="2968" y="13654"/>
                    <a:pt x="2891" y="13654"/>
                  </a:cubicBezTo>
                  <a:close/>
                  <a:moveTo>
                    <a:pt x="3302" y="13654"/>
                  </a:moveTo>
                  <a:cubicBezTo>
                    <a:pt x="3226" y="13654"/>
                    <a:pt x="3164" y="13734"/>
                    <a:pt x="3164" y="13832"/>
                  </a:cubicBezTo>
                  <a:cubicBezTo>
                    <a:pt x="3164" y="13930"/>
                    <a:pt x="3226" y="14008"/>
                    <a:pt x="3302" y="14008"/>
                  </a:cubicBezTo>
                  <a:cubicBezTo>
                    <a:pt x="3379" y="14008"/>
                    <a:pt x="3440" y="13930"/>
                    <a:pt x="3440" y="13832"/>
                  </a:cubicBezTo>
                  <a:cubicBezTo>
                    <a:pt x="3440" y="13734"/>
                    <a:pt x="3379" y="13654"/>
                    <a:pt x="3302" y="13654"/>
                  </a:cubicBezTo>
                  <a:close/>
                  <a:moveTo>
                    <a:pt x="12752" y="13654"/>
                  </a:moveTo>
                  <a:cubicBezTo>
                    <a:pt x="12676" y="13654"/>
                    <a:pt x="12614" y="13734"/>
                    <a:pt x="12614" y="13832"/>
                  </a:cubicBezTo>
                  <a:cubicBezTo>
                    <a:pt x="12614" y="13930"/>
                    <a:pt x="12676" y="14010"/>
                    <a:pt x="12752" y="14010"/>
                  </a:cubicBezTo>
                  <a:cubicBezTo>
                    <a:pt x="12829" y="14010"/>
                    <a:pt x="12890" y="13930"/>
                    <a:pt x="12890" y="13832"/>
                  </a:cubicBezTo>
                  <a:cubicBezTo>
                    <a:pt x="12890" y="13734"/>
                    <a:pt x="12829" y="13654"/>
                    <a:pt x="12752" y="13654"/>
                  </a:cubicBezTo>
                  <a:close/>
                  <a:moveTo>
                    <a:pt x="13163" y="13654"/>
                  </a:moveTo>
                  <a:cubicBezTo>
                    <a:pt x="13087" y="13654"/>
                    <a:pt x="13024" y="13734"/>
                    <a:pt x="13024" y="13832"/>
                  </a:cubicBezTo>
                  <a:cubicBezTo>
                    <a:pt x="13024" y="13930"/>
                    <a:pt x="13087" y="14010"/>
                    <a:pt x="13163" y="14010"/>
                  </a:cubicBezTo>
                  <a:cubicBezTo>
                    <a:pt x="13240" y="14010"/>
                    <a:pt x="13301" y="13930"/>
                    <a:pt x="13301" y="13832"/>
                  </a:cubicBezTo>
                  <a:cubicBezTo>
                    <a:pt x="13301" y="13734"/>
                    <a:pt x="13240" y="13654"/>
                    <a:pt x="13163" y="13654"/>
                  </a:cubicBezTo>
                  <a:close/>
                  <a:moveTo>
                    <a:pt x="13574" y="13654"/>
                  </a:moveTo>
                  <a:cubicBezTo>
                    <a:pt x="13498" y="13654"/>
                    <a:pt x="13435" y="13734"/>
                    <a:pt x="13435" y="13832"/>
                  </a:cubicBezTo>
                  <a:cubicBezTo>
                    <a:pt x="13435" y="13930"/>
                    <a:pt x="13498" y="14010"/>
                    <a:pt x="13574" y="14010"/>
                  </a:cubicBezTo>
                  <a:cubicBezTo>
                    <a:pt x="13650" y="14010"/>
                    <a:pt x="13711" y="13930"/>
                    <a:pt x="13711" y="13832"/>
                  </a:cubicBezTo>
                  <a:cubicBezTo>
                    <a:pt x="13711" y="13734"/>
                    <a:pt x="13650" y="13654"/>
                    <a:pt x="13574" y="13654"/>
                  </a:cubicBezTo>
                  <a:close/>
                  <a:moveTo>
                    <a:pt x="13985" y="13654"/>
                  </a:moveTo>
                  <a:cubicBezTo>
                    <a:pt x="13908" y="13654"/>
                    <a:pt x="13846" y="13734"/>
                    <a:pt x="13846" y="13832"/>
                  </a:cubicBezTo>
                  <a:cubicBezTo>
                    <a:pt x="13846" y="13930"/>
                    <a:pt x="13908" y="14010"/>
                    <a:pt x="13985" y="14010"/>
                  </a:cubicBezTo>
                  <a:cubicBezTo>
                    <a:pt x="14061" y="14010"/>
                    <a:pt x="14122" y="13930"/>
                    <a:pt x="14122" y="13832"/>
                  </a:cubicBezTo>
                  <a:cubicBezTo>
                    <a:pt x="14122" y="13734"/>
                    <a:pt x="14061" y="13654"/>
                    <a:pt x="13985" y="13654"/>
                  </a:cubicBezTo>
                  <a:close/>
                  <a:moveTo>
                    <a:pt x="14355" y="13654"/>
                  </a:moveTo>
                  <a:cubicBezTo>
                    <a:pt x="14278" y="13654"/>
                    <a:pt x="14216" y="13734"/>
                    <a:pt x="14216" y="13832"/>
                  </a:cubicBezTo>
                  <a:cubicBezTo>
                    <a:pt x="14216" y="13930"/>
                    <a:pt x="14278" y="14010"/>
                    <a:pt x="14355" y="14010"/>
                  </a:cubicBezTo>
                  <a:cubicBezTo>
                    <a:pt x="14431" y="14010"/>
                    <a:pt x="14492" y="13930"/>
                    <a:pt x="14492" y="13832"/>
                  </a:cubicBezTo>
                  <a:cubicBezTo>
                    <a:pt x="14492" y="13734"/>
                    <a:pt x="14431" y="13654"/>
                    <a:pt x="14355" y="13654"/>
                  </a:cubicBezTo>
                  <a:close/>
                  <a:moveTo>
                    <a:pt x="14765" y="13654"/>
                  </a:moveTo>
                  <a:cubicBezTo>
                    <a:pt x="14689" y="13654"/>
                    <a:pt x="14627" y="13734"/>
                    <a:pt x="14627" y="13832"/>
                  </a:cubicBezTo>
                  <a:cubicBezTo>
                    <a:pt x="14627" y="13930"/>
                    <a:pt x="14689" y="14010"/>
                    <a:pt x="14765" y="14010"/>
                  </a:cubicBezTo>
                  <a:cubicBezTo>
                    <a:pt x="14842" y="14010"/>
                    <a:pt x="14903" y="13930"/>
                    <a:pt x="14903" y="13832"/>
                  </a:cubicBezTo>
                  <a:cubicBezTo>
                    <a:pt x="14903" y="13734"/>
                    <a:pt x="14842" y="13654"/>
                    <a:pt x="14765" y="13654"/>
                  </a:cubicBezTo>
                  <a:close/>
                  <a:moveTo>
                    <a:pt x="15135" y="13654"/>
                  </a:moveTo>
                  <a:cubicBezTo>
                    <a:pt x="15059" y="13654"/>
                    <a:pt x="14997" y="13734"/>
                    <a:pt x="14997" y="13832"/>
                  </a:cubicBezTo>
                  <a:cubicBezTo>
                    <a:pt x="14997" y="13930"/>
                    <a:pt x="15059" y="14010"/>
                    <a:pt x="15135" y="14010"/>
                  </a:cubicBezTo>
                  <a:cubicBezTo>
                    <a:pt x="15212" y="14010"/>
                    <a:pt x="15273" y="13930"/>
                    <a:pt x="15273" y="13832"/>
                  </a:cubicBezTo>
                  <a:cubicBezTo>
                    <a:pt x="15273" y="13734"/>
                    <a:pt x="15212" y="13654"/>
                    <a:pt x="15135" y="13654"/>
                  </a:cubicBezTo>
                  <a:close/>
                  <a:moveTo>
                    <a:pt x="3713" y="13707"/>
                  </a:moveTo>
                  <a:cubicBezTo>
                    <a:pt x="3637" y="13707"/>
                    <a:pt x="3575" y="13787"/>
                    <a:pt x="3575" y="13885"/>
                  </a:cubicBezTo>
                  <a:cubicBezTo>
                    <a:pt x="3575" y="13983"/>
                    <a:pt x="3637" y="14061"/>
                    <a:pt x="3713" y="14061"/>
                  </a:cubicBezTo>
                  <a:cubicBezTo>
                    <a:pt x="3790" y="14061"/>
                    <a:pt x="3851" y="13983"/>
                    <a:pt x="3851" y="13885"/>
                  </a:cubicBezTo>
                  <a:cubicBezTo>
                    <a:pt x="3851" y="13787"/>
                    <a:pt x="3790" y="13707"/>
                    <a:pt x="3713" y="13707"/>
                  </a:cubicBezTo>
                  <a:close/>
                  <a:moveTo>
                    <a:pt x="4083" y="13707"/>
                  </a:moveTo>
                  <a:cubicBezTo>
                    <a:pt x="4007" y="13707"/>
                    <a:pt x="3944" y="13787"/>
                    <a:pt x="3944" y="13885"/>
                  </a:cubicBezTo>
                  <a:cubicBezTo>
                    <a:pt x="3944" y="13983"/>
                    <a:pt x="4007" y="14061"/>
                    <a:pt x="4083" y="14061"/>
                  </a:cubicBezTo>
                  <a:cubicBezTo>
                    <a:pt x="4159" y="14061"/>
                    <a:pt x="4220" y="13983"/>
                    <a:pt x="4220" y="13885"/>
                  </a:cubicBezTo>
                  <a:cubicBezTo>
                    <a:pt x="4220" y="13787"/>
                    <a:pt x="4159" y="13707"/>
                    <a:pt x="4083" y="13707"/>
                  </a:cubicBezTo>
                  <a:close/>
                  <a:moveTo>
                    <a:pt x="4494" y="13707"/>
                  </a:moveTo>
                  <a:cubicBezTo>
                    <a:pt x="4418" y="13707"/>
                    <a:pt x="4355" y="13787"/>
                    <a:pt x="4355" y="13885"/>
                  </a:cubicBezTo>
                  <a:cubicBezTo>
                    <a:pt x="4355" y="13983"/>
                    <a:pt x="4418" y="14061"/>
                    <a:pt x="4494" y="14061"/>
                  </a:cubicBezTo>
                  <a:cubicBezTo>
                    <a:pt x="4570" y="14061"/>
                    <a:pt x="4631" y="13983"/>
                    <a:pt x="4631" y="13885"/>
                  </a:cubicBezTo>
                  <a:cubicBezTo>
                    <a:pt x="4631" y="13787"/>
                    <a:pt x="4570" y="13707"/>
                    <a:pt x="4494" y="13707"/>
                  </a:cubicBezTo>
                  <a:close/>
                  <a:moveTo>
                    <a:pt x="4864" y="13707"/>
                  </a:moveTo>
                  <a:cubicBezTo>
                    <a:pt x="4787" y="13707"/>
                    <a:pt x="4725" y="13787"/>
                    <a:pt x="4725" y="13885"/>
                  </a:cubicBezTo>
                  <a:cubicBezTo>
                    <a:pt x="4725" y="13983"/>
                    <a:pt x="4787" y="14061"/>
                    <a:pt x="4864" y="14061"/>
                  </a:cubicBezTo>
                  <a:cubicBezTo>
                    <a:pt x="4940" y="14061"/>
                    <a:pt x="5001" y="13983"/>
                    <a:pt x="5001" y="13885"/>
                  </a:cubicBezTo>
                  <a:cubicBezTo>
                    <a:pt x="5001" y="13787"/>
                    <a:pt x="4940" y="13707"/>
                    <a:pt x="4864" y="13707"/>
                  </a:cubicBezTo>
                  <a:close/>
                  <a:moveTo>
                    <a:pt x="5274" y="13707"/>
                  </a:moveTo>
                  <a:cubicBezTo>
                    <a:pt x="5198" y="13707"/>
                    <a:pt x="5136" y="13787"/>
                    <a:pt x="5136" y="13885"/>
                  </a:cubicBezTo>
                  <a:cubicBezTo>
                    <a:pt x="5136" y="13983"/>
                    <a:pt x="5198" y="14061"/>
                    <a:pt x="5274" y="14061"/>
                  </a:cubicBezTo>
                  <a:cubicBezTo>
                    <a:pt x="5351" y="14061"/>
                    <a:pt x="5412" y="13983"/>
                    <a:pt x="5412" y="13885"/>
                  </a:cubicBezTo>
                  <a:cubicBezTo>
                    <a:pt x="5412" y="13787"/>
                    <a:pt x="5351" y="13707"/>
                    <a:pt x="5274" y="13707"/>
                  </a:cubicBezTo>
                  <a:close/>
                  <a:moveTo>
                    <a:pt x="5644" y="13707"/>
                  </a:moveTo>
                  <a:cubicBezTo>
                    <a:pt x="5568" y="13707"/>
                    <a:pt x="5506" y="13787"/>
                    <a:pt x="5506" y="13885"/>
                  </a:cubicBezTo>
                  <a:cubicBezTo>
                    <a:pt x="5506" y="13983"/>
                    <a:pt x="5568" y="14061"/>
                    <a:pt x="5644" y="14061"/>
                  </a:cubicBezTo>
                  <a:cubicBezTo>
                    <a:pt x="5720" y="14061"/>
                    <a:pt x="5782" y="13983"/>
                    <a:pt x="5782" y="13885"/>
                  </a:cubicBezTo>
                  <a:cubicBezTo>
                    <a:pt x="5782" y="13787"/>
                    <a:pt x="5720" y="13707"/>
                    <a:pt x="5644" y="13707"/>
                  </a:cubicBezTo>
                  <a:close/>
                  <a:moveTo>
                    <a:pt x="8027" y="13707"/>
                  </a:moveTo>
                  <a:cubicBezTo>
                    <a:pt x="7951" y="13707"/>
                    <a:pt x="7889" y="13787"/>
                    <a:pt x="7889" y="13885"/>
                  </a:cubicBezTo>
                  <a:cubicBezTo>
                    <a:pt x="7889" y="13983"/>
                    <a:pt x="7951" y="14061"/>
                    <a:pt x="8027" y="14061"/>
                  </a:cubicBezTo>
                  <a:cubicBezTo>
                    <a:pt x="8103" y="14061"/>
                    <a:pt x="8165" y="13983"/>
                    <a:pt x="8165" y="13885"/>
                  </a:cubicBezTo>
                  <a:cubicBezTo>
                    <a:pt x="8165" y="13787"/>
                    <a:pt x="8103" y="13707"/>
                    <a:pt x="8027" y="13707"/>
                  </a:cubicBezTo>
                  <a:close/>
                  <a:moveTo>
                    <a:pt x="8438" y="13707"/>
                  </a:moveTo>
                  <a:cubicBezTo>
                    <a:pt x="8362" y="13707"/>
                    <a:pt x="8299" y="13787"/>
                    <a:pt x="8299" y="13885"/>
                  </a:cubicBezTo>
                  <a:cubicBezTo>
                    <a:pt x="8299" y="13983"/>
                    <a:pt x="8362" y="14061"/>
                    <a:pt x="8438" y="14061"/>
                  </a:cubicBezTo>
                  <a:cubicBezTo>
                    <a:pt x="8514" y="14061"/>
                    <a:pt x="8576" y="13983"/>
                    <a:pt x="8576" y="13885"/>
                  </a:cubicBezTo>
                  <a:cubicBezTo>
                    <a:pt x="8576" y="13787"/>
                    <a:pt x="8514" y="13707"/>
                    <a:pt x="8438" y="13707"/>
                  </a:cubicBezTo>
                  <a:close/>
                  <a:moveTo>
                    <a:pt x="8808" y="13707"/>
                  </a:moveTo>
                  <a:cubicBezTo>
                    <a:pt x="8732" y="13707"/>
                    <a:pt x="8669" y="13787"/>
                    <a:pt x="8669" y="13885"/>
                  </a:cubicBezTo>
                  <a:cubicBezTo>
                    <a:pt x="8669" y="13983"/>
                    <a:pt x="8732" y="14061"/>
                    <a:pt x="8808" y="14061"/>
                  </a:cubicBezTo>
                  <a:cubicBezTo>
                    <a:pt x="8884" y="14061"/>
                    <a:pt x="8945" y="13983"/>
                    <a:pt x="8945" y="13885"/>
                  </a:cubicBezTo>
                  <a:cubicBezTo>
                    <a:pt x="8945" y="13787"/>
                    <a:pt x="8884" y="13707"/>
                    <a:pt x="8808" y="13707"/>
                  </a:cubicBezTo>
                  <a:close/>
                  <a:moveTo>
                    <a:pt x="9219" y="13707"/>
                  </a:moveTo>
                  <a:cubicBezTo>
                    <a:pt x="9142" y="13707"/>
                    <a:pt x="9080" y="13787"/>
                    <a:pt x="9080" y="13885"/>
                  </a:cubicBezTo>
                  <a:cubicBezTo>
                    <a:pt x="9080" y="13983"/>
                    <a:pt x="9142" y="14061"/>
                    <a:pt x="9219" y="14061"/>
                  </a:cubicBezTo>
                  <a:cubicBezTo>
                    <a:pt x="9295" y="14061"/>
                    <a:pt x="9356" y="13983"/>
                    <a:pt x="9356" y="13885"/>
                  </a:cubicBezTo>
                  <a:cubicBezTo>
                    <a:pt x="9356" y="13787"/>
                    <a:pt x="9295" y="13707"/>
                    <a:pt x="9219" y="13707"/>
                  </a:cubicBezTo>
                  <a:close/>
                  <a:moveTo>
                    <a:pt x="9589" y="13707"/>
                  </a:moveTo>
                  <a:cubicBezTo>
                    <a:pt x="9512" y="13707"/>
                    <a:pt x="9450" y="13787"/>
                    <a:pt x="9450" y="13885"/>
                  </a:cubicBezTo>
                  <a:cubicBezTo>
                    <a:pt x="9450" y="13983"/>
                    <a:pt x="9512" y="14061"/>
                    <a:pt x="9589" y="14061"/>
                  </a:cubicBezTo>
                  <a:cubicBezTo>
                    <a:pt x="9665" y="14061"/>
                    <a:pt x="9726" y="13983"/>
                    <a:pt x="9726" y="13885"/>
                  </a:cubicBezTo>
                  <a:cubicBezTo>
                    <a:pt x="9726" y="13787"/>
                    <a:pt x="9665" y="13707"/>
                    <a:pt x="9589" y="13707"/>
                  </a:cubicBezTo>
                  <a:close/>
                  <a:moveTo>
                    <a:pt x="9999" y="13707"/>
                  </a:moveTo>
                  <a:cubicBezTo>
                    <a:pt x="9923" y="13707"/>
                    <a:pt x="9861" y="13787"/>
                    <a:pt x="9861" y="13885"/>
                  </a:cubicBezTo>
                  <a:cubicBezTo>
                    <a:pt x="9861" y="13983"/>
                    <a:pt x="9923" y="14061"/>
                    <a:pt x="9999" y="14061"/>
                  </a:cubicBezTo>
                  <a:cubicBezTo>
                    <a:pt x="10076" y="14061"/>
                    <a:pt x="10137" y="13983"/>
                    <a:pt x="10137" y="13885"/>
                  </a:cubicBezTo>
                  <a:cubicBezTo>
                    <a:pt x="10137" y="13787"/>
                    <a:pt x="10076" y="13707"/>
                    <a:pt x="9999" y="13707"/>
                  </a:cubicBezTo>
                  <a:close/>
                  <a:moveTo>
                    <a:pt x="10410" y="13707"/>
                  </a:moveTo>
                  <a:cubicBezTo>
                    <a:pt x="10334" y="13707"/>
                    <a:pt x="10272" y="13787"/>
                    <a:pt x="10272" y="13885"/>
                  </a:cubicBezTo>
                  <a:cubicBezTo>
                    <a:pt x="10272" y="13983"/>
                    <a:pt x="10334" y="14061"/>
                    <a:pt x="10410" y="14061"/>
                  </a:cubicBezTo>
                  <a:cubicBezTo>
                    <a:pt x="10487" y="14061"/>
                    <a:pt x="10548" y="13983"/>
                    <a:pt x="10548" y="13885"/>
                  </a:cubicBezTo>
                  <a:cubicBezTo>
                    <a:pt x="10548" y="13787"/>
                    <a:pt x="10487" y="13707"/>
                    <a:pt x="10410" y="13707"/>
                  </a:cubicBezTo>
                  <a:close/>
                  <a:moveTo>
                    <a:pt x="10780" y="13707"/>
                  </a:moveTo>
                  <a:cubicBezTo>
                    <a:pt x="10704" y="13707"/>
                    <a:pt x="10641" y="13787"/>
                    <a:pt x="10641" y="13885"/>
                  </a:cubicBezTo>
                  <a:cubicBezTo>
                    <a:pt x="10641" y="13983"/>
                    <a:pt x="10704" y="14061"/>
                    <a:pt x="10780" y="14061"/>
                  </a:cubicBezTo>
                  <a:cubicBezTo>
                    <a:pt x="10856" y="14061"/>
                    <a:pt x="10917" y="13983"/>
                    <a:pt x="10917" y="13885"/>
                  </a:cubicBezTo>
                  <a:cubicBezTo>
                    <a:pt x="10917" y="13787"/>
                    <a:pt x="10856" y="13707"/>
                    <a:pt x="10780" y="13707"/>
                  </a:cubicBezTo>
                  <a:close/>
                  <a:moveTo>
                    <a:pt x="11972" y="13707"/>
                  </a:moveTo>
                  <a:cubicBezTo>
                    <a:pt x="11895" y="13707"/>
                    <a:pt x="11833" y="13787"/>
                    <a:pt x="11833" y="13885"/>
                  </a:cubicBezTo>
                  <a:cubicBezTo>
                    <a:pt x="11833" y="13983"/>
                    <a:pt x="11895" y="14061"/>
                    <a:pt x="11972" y="14061"/>
                  </a:cubicBezTo>
                  <a:cubicBezTo>
                    <a:pt x="12048" y="14061"/>
                    <a:pt x="12109" y="13983"/>
                    <a:pt x="12109" y="13885"/>
                  </a:cubicBezTo>
                  <a:cubicBezTo>
                    <a:pt x="12109" y="13787"/>
                    <a:pt x="12048" y="13707"/>
                    <a:pt x="11972" y="13707"/>
                  </a:cubicBezTo>
                  <a:close/>
                  <a:moveTo>
                    <a:pt x="12382" y="13707"/>
                  </a:moveTo>
                  <a:cubicBezTo>
                    <a:pt x="12306" y="13707"/>
                    <a:pt x="12244" y="13787"/>
                    <a:pt x="12244" y="13885"/>
                  </a:cubicBezTo>
                  <a:cubicBezTo>
                    <a:pt x="12244" y="13983"/>
                    <a:pt x="12306" y="14061"/>
                    <a:pt x="12382" y="14061"/>
                  </a:cubicBezTo>
                  <a:cubicBezTo>
                    <a:pt x="12459" y="14061"/>
                    <a:pt x="12520" y="13983"/>
                    <a:pt x="12520" y="13885"/>
                  </a:cubicBezTo>
                  <a:cubicBezTo>
                    <a:pt x="12520" y="13787"/>
                    <a:pt x="12459" y="13707"/>
                    <a:pt x="12382" y="13707"/>
                  </a:cubicBezTo>
                  <a:close/>
                  <a:moveTo>
                    <a:pt x="2522" y="14181"/>
                  </a:moveTo>
                  <a:cubicBezTo>
                    <a:pt x="2445" y="14181"/>
                    <a:pt x="2383" y="14261"/>
                    <a:pt x="2383" y="14359"/>
                  </a:cubicBezTo>
                  <a:cubicBezTo>
                    <a:pt x="2383" y="14457"/>
                    <a:pt x="2445" y="14536"/>
                    <a:pt x="2522" y="14536"/>
                  </a:cubicBezTo>
                  <a:cubicBezTo>
                    <a:pt x="2598" y="14536"/>
                    <a:pt x="2659" y="14457"/>
                    <a:pt x="2659" y="14359"/>
                  </a:cubicBezTo>
                  <a:cubicBezTo>
                    <a:pt x="2659" y="14261"/>
                    <a:pt x="2598" y="14181"/>
                    <a:pt x="2522" y="14181"/>
                  </a:cubicBezTo>
                  <a:close/>
                  <a:moveTo>
                    <a:pt x="2891" y="14181"/>
                  </a:moveTo>
                  <a:cubicBezTo>
                    <a:pt x="2815" y="14181"/>
                    <a:pt x="2753" y="14261"/>
                    <a:pt x="2753" y="14359"/>
                  </a:cubicBezTo>
                  <a:cubicBezTo>
                    <a:pt x="2753" y="14457"/>
                    <a:pt x="2815" y="14537"/>
                    <a:pt x="2891" y="14537"/>
                  </a:cubicBezTo>
                  <a:cubicBezTo>
                    <a:pt x="2968" y="14537"/>
                    <a:pt x="3029" y="14457"/>
                    <a:pt x="3029" y="14359"/>
                  </a:cubicBezTo>
                  <a:cubicBezTo>
                    <a:pt x="3029" y="14261"/>
                    <a:pt x="2968" y="14181"/>
                    <a:pt x="2891" y="14181"/>
                  </a:cubicBezTo>
                  <a:close/>
                  <a:moveTo>
                    <a:pt x="3302" y="14181"/>
                  </a:moveTo>
                  <a:cubicBezTo>
                    <a:pt x="3226" y="14181"/>
                    <a:pt x="3164" y="14261"/>
                    <a:pt x="3164" y="14359"/>
                  </a:cubicBezTo>
                  <a:cubicBezTo>
                    <a:pt x="3164" y="14457"/>
                    <a:pt x="3226" y="14537"/>
                    <a:pt x="3302" y="14537"/>
                  </a:cubicBezTo>
                  <a:cubicBezTo>
                    <a:pt x="3379" y="14537"/>
                    <a:pt x="3440" y="14457"/>
                    <a:pt x="3440" y="14359"/>
                  </a:cubicBezTo>
                  <a:cubicBezTo>
                    <a:pt x="3440" y="14261"/>
                    <a:pt x="3379" y="14181"/>
                    <a:pt x="3302" y="14181"/>
                  </a:cubicBezTo>
                  <a:close/>
                  <a:moveTo>
                    <a:pt x="8438" y="14181"/>
                  </a:moveTo>
                  <a:cubicBezTo>
                    <a:pt x="8362" y="14181"/>
                    <a:pt x="8299" y="14261"/>
                    <a:pt x="8299" y="14359"/>
                  </a:cubicBezTo>
                  <a:cubicBezTo>
                    <a:pt x="8299" y="14457"/>
                    <a:pt x="8362" y="14537"/>
                    <a:pt x="8438" y="14537"/>
                  </a:cubicBezTo>
                  <a:cubicBezTo>
                    <a:pt x="8514" y="14537"/>
                    <a:pt x="8576" y="14457"/>
                    <a:pt x="8576" y="14359"/>
                  </a:cubicBezTo>
                  <a:cubicBezTo>
                    <a:pt x="8576" y="14261"/>
                    <a:pt x="8514" y="14181"/>
                    <a:pt x="8438" y="14181"/>
                  </a:cubicBezTo>
                  <a:close/>
                  <a:moveTo>
                    <a:pt x="8808" y="14181"/>
                  </a:moveTo>
                  <a:cubicBezTo>
                    <a:pt x="8732" y="14181"/>
                    <a:pt x="8669" y="14261"/>
                    <a:pt x="8669" y="14359"/>
                  </a:cubicBezTo>
                  <a:cubicBezTo>
                    <a:pt x="8669" y="14457"/>
                    <a:pt x="8732" y="14537"/>
                    <a:pt x="8808" y="14537"/>
                  </a:cubicBezTo>
                  <a:cubicBezTo>
                    <a:pt x="8884" y="14537"/>
                    <a:pt x="8945" y="14457"/>
                    <a:pt x="8945" y="14359"/>
                  </a:cubicBezTo>
                  <a:cubicBezTo>
                    <a:pt x="8945" y="14261"/>
                    <a:pt x="8884" y="14181"/>
                    <a:pt x="8808" y="14181"/>
                  </a:cubicBezTo>
                  <a:close/>
                  <a:moveTo>
                    <a:pt x="9219" y="14181"/>
                  </a:moveTo>
                  <a:cubicBezTo>
                    <a:pt x="9142" y="14181"/>
                    <a:pt x="9080" y="14261"/>
                    <a:pt x="9080" y="14359"/>
                  </a:cubicBezTo>
                  <a:cubicBezTo>
                    <a:pt x="9080" y="14457"/>
                    <a:pt x="9142" y="14537"/>
                    <a:pt x="9219" y="14537"/>
                  </a:cubicBezTo>
                  <a:cubicBezTo>
                    <a:pt x="9295" y="14537"/>
                    <a:pt x="9356" y="14457"/>
                    <a:pt x="9356" y="14359"/>
                  </a:cubicBezTo>
                  <a:cubicBezTo>
                    <a:pt x="9356" y="14261"/>
                    <a:pt x="9295" y="14181"/>
                    <a:pt x="9219" y="14181"/>
                  </a:cubicBezTo>
                  <a:close/>
                  <a:moveTo>
                    <a:pt x="9589" y="14181"/>
                  </a:moveTo>
                  <a:cubicBezTo>
                    <a:pt x="9512" y="14181"/>
                    <a:pt x="9450" y="14261"/>
                    <a:pt x="9450" y="14359"/>
                  </a:cubicBezTo>
                  <a:cubicBezTo>
                    <a:pt x="9450" y="14457"/>
                    <a:pt x="9512" y="14537"/>
                    <a:pt x="9589" y="14537"/>
                  </a:cubicBezTo>
                  <a:cubicBezTo>
                    <a:pt x="9665" y="14537"/>
                    <a:pt x="9726" y="14457"/>
                    <a:pt x="9726" y="14359"/>
                  </a:cubicBezTo>
                  <a:cubicBezTo>
                    <a:pt x="9726" y="14261"/>
                    <a:pt x="9665" y="14181"/>
                    <a:pt x="9589" y="14181"/>
                  </a:cubicBezTo>
                  <a:close/>
                  <a:moveTo>
                    <a:pt x="9999" y="14181"/>
                  </a:moveTo>
                  <a:cubicBezTo>
                    <a:pt x="9923" y="14181"/>
                    <a:pt x="9861" y="14261"/>
                    <a:pt x="9861" y="14359"/>
                  </a:cubicBezTo>
                  <a:cubicBezTo>
                    <a:pt x="9861" y="14457"/>
                    <a:pt x="9923" y="14537"/>
                    <a:pt x="9999" y="14537"/>
                  </a:cubicBezTo>
                  <a:cubicBezTo>
                    <a:pt x="10076" y="14537"/>
                    <a:pt x="10137" y="14457"/>
                    <a:pt x="10137" y="14359"/>
                  </a:cubicBezTo>
                  <a:cubicBezTo>
                    <a:pt x="10137" y="14261"/>
                    <a:pt x="10076" y="14181"/>
                    <a:pt x="9999" y="14181"/>
                  </a:cubicBezTo>
                  <a:close/>
                  <a:moveTo>
                    <a:pt x="10410" y="14181"/>
                  </a:moveTo>
                  <a:cubicBezTo>
                    <a:pt x="10334" y="14181"/>
                    <a:pt x="10272" y="14261"/>
                    <a:pt x="10272" y="14359"/>
                  </a:cubicBezTo>
                  <a:cubicBezTo>
                    <a:pt x="10272" y="14457"/>
                    <a:pt x="10334" y="14537"/>
                    <a:pt x="10410" y="14537"/>
                  </a:cubicBezTo>
                  <a:cubicBezTo>
                    <a:pt x="10487" y="14537"/>
                    <a:pt x="10548" y="14457"/>
                    <a:pt x="10548" y="14359"/>
                  </a:cubicBezTo>
                  <a:cubicBezTo>
                    <a:pt x="10548" y="14261"/>
                    <a:pt x="10487" y="14181"/>
                    <a:pt x="10410" y="14181"/>
                  </a:cubicBezTo>
                  <a:close/>
                  <a:moveTo>
                    <a:pt x="12382" y="14181"/>
                  </a:moveTo>
                  <a:cubicBezTo>
                    <a:pt x="12306" y="14181"/>
                    <a:pt x="12244" y="14261"/>
                    <a:pt x="12244" y="14359"/>
                  </a:cubicBezTo>
                  <a:cubicBezTo>
                    <a:pt x="12244" y="14457"/>
                    <a:pt x="12306" y="14537"/>
                    <a:pt x="12382" y="14537"/>
                  </a:cubicBezTo>
                  <a:cubicBezTo>
                    <a:pt x="12459" y="14537"/>
                    <a:pt x="12520" y="14457"/>
                    <a:pt x="12520" y="14359"/>
                  </a:cubicBezTo>
                  <a:cubicBezTo>
                    <a:pt x="12520" y="14261"/>
                    <a:pt x="12459" y="14181"/>
                    <a:pt x="12382" y="14181"/>
                  </a:cubicBezTo>
                  <a:close/>
                  <a:moveTo>
                    <a:pt x="12752" y="14181"/>
                  </a:moveTo>
                  <a:cubicBezTo>
                    <a:pt x="12676" y="14181"/>
                    <a:pt x="12614" y="14261"/>
                    <a:pt x="12614" y="14359"/>
                  </a:cubicBezTo>
                  <a:cubicBezTo>
                    <a:pt x="12614" y="14457"/>
                    <a:pt x="12676" y="14536"/>
                    <a:pt x="12752" y="14536"/>
                  </a:cubicBezTo>
                  <a:cubicBezTo>
                    <a:pt x="12829" y="14536"/>
                    <a:pt x="12890" y="14457"/>
                    <a:pt x="12890" y="14359"/>
                  </a:cubicBezTo>
                  <a:cubicBezTo>
                    <a:pt x="12890" y="14261"/>
                    <a:pt x="12829" y="14181"/>
                    <a:pt x="12752" y="14181"/>
                  </a:cubicBezTo>
                  <a:close/>
                  <a:moveTo>
                    <a:pt x="13163" y="14181"/>
                  </a:moveTo>
                  <a:cubicBezTo>
                    <a:pt x="13087" y="14181"/>
                    <a:pt x="13024" y="14261"/>
                    <a:pt x="13024" y="14359"/>
                  </a:cubicBezTo>
                  <a:cubicBezTo>
                    <a:pt x="13024" y="14457"/>
                    <a:pt x="13087" y="14536"/>
                    <a:pt x="13163" y="14536"/>
                  </a:cubicBezTo>
                  <a:cubicBezTo>
                    <a:pt x="13240" y="14536"/>
                    <a:pt x="13301" y="14457"/>
                    <a:pt x="13301" y="14359"/>
                  </a:cubicBezTo>
                  <a:cubicBezTo>
                    <a:pt x="13301" y="14261"/>
                    <a:pt x="13240" y="14181"/>
                    <a:pt x="13163" y="14181"/>
                  </a:cubicBezTo>
                  <a:close/>
                  <a:moveTo>
                    <a:pt x="13574" y="14181"/>
                  </a:moveTo>
                  <a:cubicBezTo>
                    <a:pt x="13498" y="14181"/>
                    <a:pt x="13435" y="14261"/>
                    <a:pt x="13435" y="14359"/>
                  </a:cubicBezTo>
                  <a:cubicBezTo>
                    <a:pt x="13435" y="14457"/>
                    <a:pt x="13498" y="14536"/>
                    <a:pt x="13574" y="14536"/>
                  </a:cubicBezTo>
                  <a:cubicBezTo>
                    <a:pt x="13650" y="14536"/>
                    <a:pt x="13711" y="14457"/>
                    <a:pt x="13711" y="14359"/>
                  </a:cubicBezTo>
                  <a:cubicBezTo>
                    <a:pt x="13711" y="14261"/>
                    <a:pt x="13650" y="14181"/>
                    <a:pt x="13574" y="14181"/>
                  </a:cubicBezTo>
                  <a:close/>
                  <a:moveTo>
                    <a:pt x="13985" y="14181"/>
                  </a:moveTo>
                  <a:cubicBezTo>
                    <a:pt x="13908" y="14181"/>
                    <a:pt x="13846" y="14261"/>
                    <a:pt x="13846" y="14359"/>
                  </a:cubicBezTo>
                  <a:cubicBezTo>
                    <a:pt x="13846" y="14457"/>
                    <a:pt x="13908" y="14536"/>
                    <a:pt x="13985" y="14536"/>
                  </a:cubicBezTo>
                  <a:cubicBezTo>
                    <a:pt x="14061" y="14536"/>
                    <a:pt x="14122" y="14457"/>
                    <a:pt x="14122" y="14359"/>
                  </a:cubicBezTo>
                  <a:cubicBezTo>
                    <a:pt x="14122" y="14261"/>
                    <a:pt x="14061" y="14181"/>
                    <a:pt x="13985" y="14181"/>
                  </a:cubicBezTo>
                  <a:close/>
                  <a:moveTo>
                    <a:pt x="3713" y="14234"/>
                  </a:moveTo>
                  <a:cubicBezTo>
                    <a:pt x="3637" y="14234"/>
                    <a:pt x="3575" y="14314"/>
                    <a:pt x="3575" y="14412"/>
                  </a:cubicBezTo>
                  <a:cubicBezTo>
                    <a:pt x="3575" y="14510"/>
                    <a:pt x="3637" y="14588"/>
                    <a:pt x="3713" y="14588"/>
                  </a:cubicBezTo>
                  <a:cubicBezTo>
                    <a:pt x="3790" y="14588"/>
                    <a:pt x="3851" y="14510"/>
                    <a:pt x="3851" y="14412"/>
                  </a:cubicBezTo>
                  <a:cubicBezTo>
                    <a:pt x="3851" y="14314"/>
                    <a:pt x="3790" y="14234"/>
                    <a:pt x="3713" y="14234"/>
                  </a:cubicBezTo>
                  <a:close/>
                  <a:moveTo>
                    <a:pt x="4083" y="14234"/>
                  </a:moveTo>
                  <a:cubicBezTo>
                    <a:pt x="4007" y="14234"/>
                    <a:pt x="3944" y="14314"/>
                    <a:pt x="3944" y="14412"/>
                  </a:cubicBezTo>
                  <a:cubicBezTo>
                    <a:pt x="3944" y="14510"/>
                    <a:pt x="4007" y="14588"/>
                    <a:pt x="4083" y="14588"/>
                  </a:cubicBezTo>
                  <a:cubicBezTo>
                    <a:pt x="4159" y="14588"/>
                    <a:pt x="4220" y="14510"/>
                    <a:pt x="4220" y="14412"/>
                  </a:cubicBezTo>
                  <a:cubicBezTo>
                    <a:pt x="4220" y="14314"/>
                    <a:pt x="4159" y="14234"/>
                    <a:pt x="4083" y="14234"/>
                  </a:cubicBezTo>
                  <a:close/>
                  <a:moveTo>
                    <a:pt x="4494" y="14234"/>
                  </a:moveTo>
                  <a:cubicBezTo>
                    <a:pt x="4418" y="14234"/>
                    <a:pt x="4355" y="14314"/>
                    <a:pt x="4355" y="14412"/>
                  </a:cubicBezTo>
                  <a:cubicBezTo>
                    <a:pt x="4355" y="14510"/>
                    <a:pt x="4418" y="14588"/>
                    <a:pt x="4494" y="14588"/>
                  </a:cubicBezTo>
                  <a:cubicBezTo>
                    <a:pt x="4570" y="14588"/>
                    <a:pt x="4631" y="14510"/>
                    <a:pt x="4631" y="14412"/>
                  </a:cubicBezTo>
                  <a:cubicBezTo>
                    <a:pt x="4631" y="14314"/>
                    <a:pt x="4570" y="14234"/>
                    <a:pt x="4494" y="14234"/>
                  </a:cubicBezTo>
                  <a:close/>
                  <a:moveTo>
                    <a:pt x="4864" y="14234"/>
                  </a:moveTo>
                  <a:cubicBezTo>
                    <a:pt x="4787" y="14234"/>
                    <a:pt x="4725" y="14314"/>
                    <a:pt x="4725" y="14412"/>
                  </a:cubicBezTo>
                  <a:cubicBezTo>
                    <a:pt x="4725" y="14510"/>
                    <a:pt x="4787" y="14588"/>
                    <a:pt x="4864" y="14588"/>
                  </a:cubicBezTo>
                  <a:cubicBezTo>
                    <a:pt x="4940" y="14588"/>
                    <a:pt x="5001" y="14510"/>
                    <a:pt x="5001" y="14412"/>
                  </a:cubicBezTo>
                  <a:cubicBezTo>
                    <a:pt x="5001" y="14314"/>
                    <a:pt x="4940" y="14234"/>
                    <a:pt x="4864" y="14234"/>
                  </a:cubicBezTo>
                  <a:close/>
                  <a:moveTo>
                    <a:pt x="5274" y="14234"/>
                  </a:moveTo>
                  <a:cubicBezTo>
                    <a:pt x="5198" y="14234"/>
                    <a:pt x="5136" y="14314"/>
                    <a:pt x="5136" y="14412"/>
                  </a:cubicBezTo>
                  <a:cubicBezTo>
                    <a:pt x="5136" y="14510"/>
                    <a:pt x="5198" y="14588"/>
                    <a:pt x="5274" y="14588"/>
                  </a:cubicBezTo>
                  <a:cubicBezTo>
                    <a:pt x="5351" y="14588"/>
                    <a:pt x="5412" y="14510"/>
                    <a:pt x="5412" y="14412"/>
                  </a:cubicBezTo>
                  <a:cubicBezTo>
                    <a:pt x="5412" y="14314"/>
                    <a:pt x="5351" y="14234"/>
                    <a:pt x="5274" y="14234"/>
                  </a:cubicBezTo>
                  <a:close/>
                  <a:moveTo>
                    <a:pt x="5644" y="14234"/>
                  </a:moveTo>
                  <a:cubicBezTo>
                    <a:pt x="5568" y="14234"/>
                    <a:pt x="5506" y="14314"/>
                    <a:pt x="5506" y="14412"/>
                  </a:cubicBezTo>
                  <a:cubicBezTo>
                    <a:pt x="5506" y="14510"/>
                    <a:pt x="5568" y="14588"/>
                    <a:pt x="5644" y="14588"/>
                  </a:cubicBezTo>
                  <a:cubicBezTo>
                    <a:pt x="5720" y="14588"/>
                    <a:pt x="5782" y="14510"/>
                    <a:pt x="5782" y="14412"/>
                  </a:cubicBezTo>
                  <a:cubicBezTo>
                    <a:pt x="5782" y="14314"/>
                    <a:pt x="5720" y="14234"/>
                    <a:pt x="5644" y="14234"/>
                  </a:cubicBezTo>
                  <a:close/>
                  <a:moveTo>
                    <a:pt x="3302" y="14656"/>
                  </a:moveTo>
                  <a:cubicBezTo>
                    <a:pt x="3226" y="14656"/>
                    <a:pt x="3164" y="14736"/>
                    <a:pt x="3164" y="14834"/>
                  </a:cubicBezTo>
                  <a:cubicBezTo>
                    <a:pt x="3164" y="14932"/>
                    <a:pt x="3226" y="15012"/>
                    <a:pt x="3302" y="15012"/>
                  </a:cubicBezTo>
                  <a:cubicBezTo>
                    <a:pt x="3378" y="15012"/>
                    <a:pt x="3440" y="14932"/>
                    <a:pt x="3440" y="14834"/>
                  </a:cubicBezTo>
                  <a:cubicBezTo>
                    <a:pt x="3440" y="14736"/>
                    <a:pt x="3378" y="14656"/>
                    <a:pt x="3302" y="14656"/>
                  </a:cubicBezTo>
                  <a:close/>
                  <a:moveTo>
                    <a:pt x="17107" y="14656"/>
                  </a:moveTo>
                  <a:cubicBezTo>
                    <a:pt x="17031" y="14656"/>
                    <a:pt x="16969" y="14736"/>
                    <a:pt x="16969" y="14834"/>
                  </a:cubicBezTo>
                  <a:cubicBezTo>
                    <a:pt x="16969" y="14932"/>
                    <a:pt x="17031" y="15012"/>
                    <a:pt x="17107" y="15012"/>
                  </a:cubicBezTo>
                  <a:cubicBezTo>
                    <a:pt x="17184" y="15012"/>
                    <a:pt x="17245" y="14932"/>
                    <a:pt x="17245" y="14834"/>
                  </a:cubicBezTo>
                  <a:cubicBezTo>
                    <a:pt x="17245" y="14736"/>
                    <a:pt x="17184" y="14656"/>
                    <a:pt x="17107" y="14656"/>
                  </a:cubicBezTo>
                  <a:close/>
                  <a:moveTo>
                    <a:pt x="2906" y="14658"/>
                  </a:moveTo>
                  <a:cubicBezTo>
                    <a:pt x="2830" y="14648"/>
                    <a:pt x="2762" y="14718"/>
                    <a:pt x="2754" y="14816"/>
                  </a:cubicBezTo>
                  <a:cubicBezTo>
                    <a:pt x="2746" y="14913"/>
                    <a:pt x="2801" y="15000"/>
                    <a:pt x="2877" y="15010"/>
                  </a:cubicBezTo>
                  <a:cubicBezTo>
                    <a:pt x="2953" y="15020"/>
                    <a:pt x="3021" y="14950"/>
                    <a:pt x="3029" y="14852"/>
                  </a:cubicBezTo>
                  <a:cubicBezTo>
                    <a:pt x="3037" y="14754"/>
                    <a:pt x="2981" y="14667"/>
                    <a:pt x="2906" y="14658"/>
                  </a:cubicBezTo>
                  <a:close/>
                  <a:moveTo>
                    <a:pt x="3713" y="14709"/>
                  </a:moveTo>
                  <a:cubicBezTo>
                    <a:pt x="3637" y="14709"/>
                    <a:pt x="3575" y="14788"/>
                    <a:pt x="3575" y="14887"/>
                  </a:cubicBezTo>
                  <a:cubicBezTo>
                    <a:pt x="3575" y="14985"/>
                    <a:pt x="3637" y="15063"/>
                    <a:pt x="3713" y="15063"/>
                  </a:cubicBezTo>
                  <a:cubicBezTo>
                    <a:pt x="3790" y="15063"/>
                    <a:pt x="3851" y="14985"/>
                    <a:pt x="3851" y="14887"/>
                  </a:cubicBezTo>
                  <a:cubicBezTo>
                    <a:pt x="3851" y="14788"/>
                    <a:pt x="3790" y="14709"/>
                    <a:pt x="3713" y="14709"/>
                  </a:cubicBezTo>
                  <a:close/>
                  <a:moveTo>
                    <a:pt x="4083" y="14709"/>
                  </a:moveTo>
                  <a:cubicBezTo>
                    <a:pt x="4007" y="14709"/>
                    <a:pt x="3944" y="14788"/>
                    <a:pt x="3944" y="14887"/>
                  </a:cubicBezTo>
                  <a:cubicBezTo>
                    <a:pt x="3944" y="14984"/>
                    <a:pt x="4007" y="15063"/>
                    <a:pt x="4083" y="15063"/>
                  </a:cubicBezTo>
                  <a:cubicBezTo>
                    <a:pt x="4159" y="15063"/>
                    <a:pt x="4220" y="14984"/>
                    <a:pt x="4220" y="14887"/>
                  </a:cubicBezTo>
                  <a:cubicBezTo>
                    <a:pt x="4220" y="14788"/>
                    <a:pt x="4159" y="14709"/>
                    <a:pt x="4083" y="14709"/>
                  </a:cubicBezTo>
                  <a:close/>
                  <a:moveTo>
                    <a:pt x="4494" y="14709"/>
                  </a:moveTo>
                  <a:cubicBezTo>
                    <a:pt x="4418" y="14709"/>
                    <a:pt x="4355" y="14788"/>
                    <a:pt x="4355" y="14887"/>
                  </a:cubicBezTo>
                  <a:cubicBezTo>
                    <a:pt x="4355" y="14985"/>
                    <a:pt x="4418" y="15063"/>
                    <a:pt x="4494" y="15063"/>
                  </a:cubicBezTo>
                  <a:cubicBezTo>
                    <a:pt x="4570" y="15063"/>
                    <a:pt x="4631" y="14985"/>
                    <a:pt x="4631" y="14887"/>
                  </a:cubicBezTo>
                  <a:cubicBezTo>
                    <a:pt x="4631" y="14788"/>
                    <a:pt x="4570" y="14709"/>
                    <a:pt x="4494" y="14709"/>
                  </a:cubicBezTo>
                  <a:close/>
                  <a:moveTo>
                    <a:pt x="4864" y="14709"/>
                  </a:moveTo>
                  <a:cubicBezTo>
                    <a:pt x="4787" y="14709"/>
                    <a:pt x="4725" y="14788"/>
                    <a:pt x="4725" y="14887"/>
                  </a:cubicBezTo>
                  <a:cubicBezTo>
                    <a:pt x="4725" y="14984"/>
                    <a:pt x="4787" y="15063"/>
                    <a:pt x="4864" y="15063"/>
                  </a:cubicBezTo>
                  <a:cubicBezTo>
                    <a:pt x="4940" y="15063"/>
                    <a:pt x="5001" y="14984"/>
                    <a:pt x="5001" y="14887"/>
                  </a:cubicBezTo>
                  <a:cubicBezTo>
                    <a:pt x="5001" y="14788"/>
                    <a:pt x="4940" y="14709"/>
                    <a:pt x="4864" y="14709"/>
                  </a:cubicBezTo>
                  <a:close/>
                  <a:moveTo>
                    <a:pt x="5274" y="14709"/>
                  </a:moveTo>
                  <a:cubicBezTo>
                    <a:pt x="5198" y="14709"/>
                    <a:pt x="5136" y="14788"/>
                    <a:pt x="5136" y="14887"/>
                  </a:cubicBezTo>
                  <a:cubicBezTo>
                    <a:pt x="5136" y="14985"/>
                    <a:pt x="5198" y="15063"/>
                    <a:pt x="5274" y="15063"/>
                  </a:cubicBezTo>
                  <a:cubicBezTo>
                    <a:pt x="5351" y="15063"/>
                    <a:pt x="5412" y="14985"/>
                    <a:pt x="5412" y="14887"/>
                  </a:cubicBezTo>
                  <a:cubicBezTo>
                    <a:pt x="5412" y="14788"/>
                    <a:pt x="5351" y="14709"/>
                    <a:pt x="5274" y="14709"/>
                  </a:cubicBezTo>
                  <a:close/>
                  <a:moveTo>
                    <a:pt x="8438" y="14709"/>
                  </a:moveTo>
                  <a:cubicBezTo>
                    <a:pt x="8362" y="14709"/>
                    <a:pt x="8299" y="14789"/>
                    <a:pt x="8299" y="14887"/>
                  </a:cubicBezTo>
                  <a:cubicBezTo>
                    <a:pt x="8299" y="14984"/>
                    <a:pt x="8362" y="15063"/>
                    <a:pt x="8438" y="15063"/>
                  </a:cubicBezTo>
                  <a:cubicBezTo>
                    <a:pt x="8514" y="15063"/>
                    <a:pt x="8576" y="14984"/>
                    <a:pt x="8576" y="14887"/>
                  </a:cubicBezTo>
                  <a:cubicBezTo>
                    <a:pt x="8576" y="14789"/>
                    <a:pt x="8514" y="14709"/>
                    <a:pt x="8438" y="14709"/>
                  </a:cubicBezTo>
                  <a:close/>
                  <a:moveTo>
                    <a:pt x="8808" y="14709"/>
                  </a:moveTo>
                  <a:cubicBezTo>
                    <a:pt x="8732" y="14709"/>
                    <a:pt x="8669" y="14789"/>
                    <a:pt x="8669" y="14887"/>
                  </a:cubicBezTo>
                  <a:cubicBezTo>
                    <a:pt x="8669" y="14984"/>
                    <a:pt x="8732" y="15063"/>
                    <a:pt x="8808" y="15063"/>
                  </a:cubicBezTo>
                  <a:cubicBezTo>
                    <a:pt x="8884" y="15063"/>
                    <a:pt x="8945" y="14984"/>
                    <a:pt x="8945" y="14887"/>
                  </a:cubicBezTo>
                  <a:cubicBezTo>
                    <a:pt x="8945" y="14789"/>
                    <a:pt x="8884" y="14709"/>
                    <a:pt x="8808" y="14709"/>
                  </a:cubicBezTo>
                  <a:close/>
                  <a:moveTo>
                    <a:pt x="9219" y="14709"/>
                  </a:moveTo>
                  <a:cubicBezTo>
                    <a:pt x="9142" y="14709"/>
                    <a:pt x="9080" y="14789"/>
                    <a:pt x="9080" y="14887"/>
                  </a:cubicBezTo>
                  <a:cubicBezTo>
                    <a:pt x="9080" y="14984"/>
                    <a:pt x="9142" y="15063"/>
                    <a:pt x="9219" y="15063"/>
                  </a:cubicBezTo>
                  <a:cubicBezTo>
                    <a:pt x="9295" y="15063"/>
                    <a:pt x="9356" y="14984"/>
                    <a:pt x="9356" y="14887"/>
                  </a:cubicBezTo>
                  <a:cubicBezTo>
                    <a:pt x="9356" y="14789"/>
                    <a:pt x="9295" y="14709"/>
                    <a:pt x="9219" y="14709"/>
                  </a:cubicBezTo>
                  <a:close/>
                  <a:moveTo>
                    <a:pt x="9589" y="14709"/>
                  </a:moveTo>
                  <a:cubicBezTo>
                    <a:pt x="9512" y="14709"/>
                    <a:pt x="9450" y="14789"/>
                    <a:pt x="9450" y="14887"/>
                  </a:cubicBezTo>
                  <a:cubicBezTo>
                    <a:pt x="9450" y="14984"/>
                    <a:pt x="9512" y="15063"/>
                    <a:pt x="9589" y="15063"/>
                  </a:cubicBezTo>
                  <a:cubicBezTo>
                    <a:pt x="9665" y="15063"/>
                    <a:pt x="9726" y="14984"/>
                    <a:pt x="9726" y="14887"/>
                  </a:cubicBezTo>
                  <a:cubicBezTo>
                    <a:pt x="9726" y="14789"/>
                    <a:pt x="9665" y="14709"/>
                    <a:pt x="9589" y="14709"/>
                  </a:cubicBezTo>
                  <a:close/>
                  <a:moveTo>
                    <a:pt x="9999" y="14709"/>
                  </a:moveTo>
                  <a:cubicBezTo>
                    <a:pt x="9923" y="14709"/>
                    <a:pt x="9861" y="14789"/>
                    <a:pt x="9861" y="14887"/>
                  </a:cubicBezTo>
                  <a:cubicBezTo>
                    <a:pt x="9861" y="14984"/>
                    <a:pt x="9923" y="15063"/>
                    <a:pt x="9999" y="15063"/>
                  </a:cubicBezTo>
                  <a:cubicBezTo>
                    <a:pt x="10076" y="15063"/>
                    <a:pt x="10137" y="14984"/>
                    <a:pt x="10137" y="14887"/>
                  </a:cubicBezTo>
                  <a:cubicBezTo>
                    <a:pt x="10137" y="14789"/>
                    <a:pt x="10076" y="14709"/>
                    <a:pt x="9999" y="14709"/>
                  </a:cubicBezTo>
                  <a:close/>
                  <a:moveTo>
                    <a:pt x="12382" y="14709"/>
                  </a:moveTo>
                  <a:cubicBezTo>
                    <a:pt x="12306" y="14709"/>
                    <a:pt x="12244" y="14789"/>
                    <a:pt x="12244" y="14887"/>
                  </a:cubicBezTo>
                  <a:cubicBezTo>
                    <a:pt x="12244" y="14984"/>
                    <a:pt x="12306" y="15063"/>
                    <a:pt x="12382" y="15063"/>
                  </a:cubicBezTo>
                  <a:cubicBezTo>
                    <a:pt x="12459" y="15063"/>
                    <a:pt x="12520" y="14984"/>
                    <a:pt x="12520" y="14887"/>
                  </a:cubicBezTo>
                  <a:cubicBezTo>
                    <a:pt x="12520" y="14789"/>
                    <a:pt x="12459" y="14709"/>
                    <a:pt x="12382" y="14709"/>
                  </a:cubicBezTo>
                  <a:close/>
                  <a:moveTo>
                    <a:pt x="12752" y="14709"/>
                  </a:moveTo>
                  <a:cubicBezTo>
                    <a:pt x="12676" y="14709"/>
                    <a:pt x="12614" y="14789"/>
                    <a:pt x="12614" y="14887"/>
                  </a:cubicBezTo>
                  <a:cubicBezTo>
                    <a:pt x="12614" y="14985"/>
                    <a:pt x="12676" y="15064"/>
                    <a:pt x="12752" y="15064"/>
                  </a:cubicBezTo>
                  <a:cubicBezTo>
                    <a:pt x="12829" y="15064"/>
                    <a:pt x="12890" y="14985"/>
                    <a:pt x="12890" y="14887"/>
                  </a:cubicBezTo>
                  <a:cubicBezTo>
                    <a:pt x="12890" y="14789"/>
                    <a:pt x="12829" y="14709"/>
                    <a:pt x="12752" y="14709"/>
                  </a:cubicBezTo>
                  <a:close/>
                  <a:moveTo>
                    <a:pt x="13163" y="14709"/>
                  </a:moveTo>
                  <a:cubicBezTo>
                    <a:pt x="13087" y="14709"/>
                    <a:pt x="13024" y="14789"/>
                    <a:pt x="13024" y="14887"/>
                  </a:cubicBezTo>
                  <a:cubicBezTo>
                    <a:pt x="13024" y="14985"/>
                    <a:pt x="13087" y="15064"/>
                    <a:pt x="13163" y="15064"/>
                  </a:cubicBezTo>
                  <a:cubicBezTo>
                    <a:pt x="13240" y="15064"/>
                    <a:pt x="13301" y="14985"/>
                    <a:pt x="13301" y="14887"/>
                  </a:cubicBezTo>
                  <a:cubicBezTo>
                    <a:pt x="13301" y="14789"/>
                    <a:pt x="13240" y="14709"/>
                    <a:pt x="13163" y="14709"/>
                  </a:cubicBezTo>
                  <a:close/>
                  <a:moveTo>
                    <a:pt x="13574" y="14709"/>
                  </a:moveTo>
                  <a:cubicBezTo>
                    <a:pt x="13498" y="14709"/>
                    <a:pt x="13435" y="14789"/>
                    <a:pt x="13435" y="14887"/>
                  </a:cubicBezTo>
                  <a:cubicBezTo>
                    <a:pt x="13435" y="14985"/>
                    <a:pt x="13498" y="15064"/>
                    <a:pt x="13574" y="15064"/>
                  </a:cubicBezTo>
                  <a:cubicBezTo>
                    <a:pt x="13650" y="15064"/>
                    <a:pt x="13711" y="14985"/>
                    <a:pt x="13711" y="14887"/>
                  </a:cubicBezTo>
                  <a:cubicBezTo>
                    <a:pt x="13711" y="14789"/>
                    <a:pt x="13650" y="14709"/>
                    <a:pt x="13574" y="14709"/>
                  </a:cubicBezTo>
                  <a:close/>
                  <a:moveTo>
                    <a:pt x="13985" y="14709"/>
                  </a:moveTo>
                  <a:cubicBezTo>
                    <a:pt x="13908" y="14709"/>
                    <a:pt x="13846" y="14789"/>
                    <a:pt x="13846" y="14887"/>
                  </a:cubicBezTo>
                  <a:cubicBezTo>
                    <a:pt x="13846" y="14985"/>
                    <a:pt x="13908" y="15064"/>
                    <a:pt x="13985" y="15064"/>
                  </a:cubicBezTo>
                  <a:cubicBezTo>
                    <a:pt x="14061" y="15064"/>
                    <a:pt x="14122" y="14985"/>
                    <a:pt x="14122" y="14887"/>
                  </a:cubicBezTo>
                  <a:cubicBezTo>
                    <a:pt x="14122" y="14789"/>
                    <a:pt x="14061" y="14709"/>
                    <a:pt x="13985" y="14709"/>
                  </a:cubicBezTo>
                  <a:close/>
                  <a:moveTo>
                    <a:pt x="14355" y="14709"/>
                  </a:moveTo>
                  <a:cubicBezTo>
                    <a:pt x="14278" y="14709"/>
                    <a:pt x="14216" y="14789"/>
                    <a:pt x="14216" y="14887"/>
                  </a:cubicBezTo>
                  <a:cubicBezTo>
                    <a:pt x="14216" y="14985"/>
                    <a:pt x="14278" y="15064"/>
                    <a:pt x="14355" y="15064"/>
                  </a:cubicBezTo>
                  <a:cubicBezTo>
                    <a:pt x="14431" y="15064"/>
                    <a:pt x="14492" y="14985"/>
                    <a:pt x="14492" y="14887"/>
                  </a:cubicBezTo>
                  <a:cubicBezTo>
                    <a:pt x="14492" y="14789"/>
                    <a:pt x="14431" y="14709"/>
                    <a:pt x="14355" y="14709"/>
                  </a:cubicBezTo>
                  <a:close/>
                  <a:moveTo>
                    <a:pt x="3302" y="15183"/>
                  </a:moveTo>
                  <a:cubicBezTo>
                    <a:pt x="3226" y="15183"/>
                    <a:pt x="3164" y="15263"/>
                    <a:pt x="3164" y="15361"/>
                  </a:cubicBezTo>
                  <a:cubicBezTo>
                    <a:pt x="3164" y="15459"/>
                    <a:pt x="3226" y="15537"/>
                    <a:pt x="3302" y="15537"/>
                  </a:cubicBezTo>
                  <a:cubicBezTo>
                    <a:pt x="3378" y="15537"/>
                    <a:pt x="3440" y="15459"/>
                    <a:pt x="3440" y="15361"/>
                  </a:cubicBezTo>
                  <a:cubicBezTo>
                    <a:pt x="3440" y="15263"/>
                    <a:pt x="3378" y="15183"/>
                    <a:pt x="3302" y="15183"/>
                  </a:cubicBezTo>
                  <a:close/>
                  <a:moveTo>
                    <a:pt x="17107" y="15183"/>
                  </a:moveTo>
                  <a:cubicBezTo>
                    <a:pt x="17031" y="15183"/>
                    <a:pt x="16969" y="15263"/>
                    <a:pt x="16969" y="15361"/>
                  </a:cubicBezTo>
                  <a:cubicBezTo>
                    <a:pt x="16969" y="15459"/>
                    <a:pt x="17031" y="15537"/>
                    <a:pt x="17107" y="15537"/>
                  </a:cubicBezTo>
                  <a:cubicBezTo>
                    <a:pt x="17184" y="15537"/>
                    <a:pt x="17245" y="15459"/>
                    <a:pt x="17245" y="15361"/>
                  </a:cubicBezTo>
                  <a:cubicBezTo>
                    <a:pt x="17245" y="15263"/>
                    <a:pt x="17184" y="15183"/>
                    <a:pt x="17107" y="15183"/>
                  </a:cubicBezTo>
                  <a:close/>
                  <a:moveTo>
                    <a:pt x="3713" y="15236"/>
                  </a:moveTo>
                  <a:cubicBezTo>
                    <a:pt x="3637" y="15236"/>
                    <a:pt x="3575" y="15316"/>
                    <a:pt x="3575" y="15414"/>
                  </a:cubicBezTo>
                  <a:cubicBezTo>
                    <a:pt x="3575" y="15511"/>
                    <a:pt x="3637" y="15592"/>
                    <a:pt x="3713" y="15592"/>
                  </a:cubicBezTo>
                  <a:cubicBezTo>
                    <a:pt x="3790" y="15592"/>
                    <a:pt x="3851" y="15511"/>
                    <a:pt x="3851" y="15414"/>
                  </a:cubicBezTo>
                  <a:cubicBezTo>
                    <a:pt x="3851" y="15316"/>
                    <a:pt x="3790" y="15236"/>
                    <a:pt x="3713" y="15236"/>
                  </a:cubicBezTo>
                  <a:close/>
                  <a:moveTo>
                    <a:pt x="4083" y="15236"/>
                  </a:moveTo>
                  <a:cubicBezTo>
                    <a:pt x="4007" y="15236"/>
                    <a:pt x="3944" y="15316"/>
                    <a:pt x="3944" y="15414"/>
                  </a:cubicBezTo>
                  <a:cubicBezTo>
                    <a:pt x="3944" y="15512"/>
                    <a:pt x="4007" y="15592"/>
                    <a:pt x="4083" y="15592"/>
                  </a:cubicBezTo>
                  <a:cubicBezTo>
                    <a:pt x="4159" y="15592"/>
                    <a:pt x="4220" y="15512"/>
                    <a:pt x="4220" y="15414"/>
                  </a:cubicBezTo>
                  <a:cubicBezTo>
                    <a:pt x="4220" y="15316"/>
                    <a:pt x="4159" y="15236"/>
                    <a:pt x="4083" y="15236"/>
                  </a:cubicBezTo>
                  <a:close/>
                  <a:moveTo>
                    <a:pt x="4494" y="15236"/>
                  </a:moveTo>
                  <a:cubicBezTo>
                    <a:pt x="4418" y="15236"/>
                    <a:pt x="4355" y="15316"/>
                    <a:pt x="4355" y="15414"/>
                  </a:cubicBezTo>
                  <a:cubicBezTo>
                    <a:pt x="4355" y="15511"/>
                    <a:pt x="4418" y="15592"/>
                    <a:pt x="4494" y="15592"/>
                  </a:cubicBezTo>
                  <a:cubicBezTo>
                    <a:pt x="4570" y="15592"/>
                    <a:pt x="4631" y="15511"/>
                    <a:pt x="4631" y="15414"/>
                  </a:cubicBezTo>
                  <a:cubicBezTo>
                    <a:pt x="4631" y="15316"/>
                    <a:pt x="4570" y="15236"/>
                    <a:pt x="4494" y="15236"/>
                  </a:cubicBezTo>
                  <a:close/>
                  <a:moveTo>
                    <a:pt x="4864" y="15236"/>
                  </a:moveTo>
                  <a:cubicBezTo>
                    <a:pt x="4787" y="15236"/>
                    <a:pt x="4725" y="15316"/>
                    <a:pt x="4725" y="15414"/>
                  </a:cubicBezTo>
                  <a:cubicBezTo>
                    <a:pt x="4725" y="15512"/>
                    <a:pt x="4787" y="15592"/>
                    <a:pt x="4864" y="15592"/>
                  </a:cubicBezTo>
                  <a:cubicBezTo>
                    <a:pt x="4940" y="15592"/>
                    <a:pt x="5001" y="15512"/>
                    <a:pt x="5001" y="15414"/>
                  </a:cubicBezTo>
                  <a:cubicBezTo>
                    <a:pt x="5001" y="15316"/>
                    <a:pt x="4940" y="15236"/>
                    <a:pt x="4864" y="15236"/>
                  </a:cubicBezTo>
                  <a:close/>
                  <a:moveTo>
                    <a:pt x="8808" y="15236"/>
                  </a:moveTo>
                  <a:cubicBezTo>
                    <a:pt x="8732" y="15236"/>
                    <a:pt x="8669" y="15316"/>
                    <a:pt x="8669" y="15414"/>
                  </a:cubicBezTo>
                  <a:cubicBezTo>
                    <a:pt x="8669" y="15512"/>
                    <a:pt x="8732" y="15592"/>
                    <a:pt x="8808" y="15592"/>
                  </a:cubicBezTo>
                  <a:cubicBezTo>
                    <a:pt x="8884" y="15592"/>
                    <a:pt x="8945" y="15512"/>
                    <a:pt x="8945" y="15414"/>
                  </a:cubicBezTo>
                  <a:cubicBezTo>
                    <a:pt x="8945" y="15316"/>
                    <a:pt x="8884" y="15236"/>
                    <a:pt x="8808" y="15236"/>
                  </a:cubicBezTo>
                  <a:close/>
                  <a:moveTo>
                    <a:pt x="9219" y="15236"/>
                  </a:moveTo>
                  <a:cubicBezTo>
                    <a:pt x="9143" y="15236"/>
                    <a:pt x="9080" y="15316"/>
                    <a:pt x="9080" y="15414"/>
                  </a:cubicBezTo>
                  <a:cubicBezTo>
                    <a:pt x="9080" y="15512"/>
                    <a:pt x="9143" y="15592"/>
                    <a:pt x="9219" y="15592"/>
                  </a:cubicBezTo>
                  <a:cubicBezTo>
                    <a:pt x="9295" y="15592"/>
                    <a:pt x="9356" y="15512"/>
                    <a:pt x="9356" y="15414"/>
                  </a:cubicBezTo>
                  <a:cubicBezTo>
                    <a:pt x="9356" y="15316"/>
                    <a:pt x="9295" y="15236"/>
                    <a:pt x="9219" y="15236"/>
                  </a:cubicBezTo>
                  <a:close/>
                  <a:moveTo>
                    <a:pt x="9589" y="15236"/>
                  </a:moveTo>
                  <a:cubicBezTo>
                    <a:pt x="9512" y="15236"/>
                    <a:pt x="9450" y="15316"/>
                    <a:pt x="9450" y="15414"/>
                  </a:cubicBezTo>
                  <a:cubicBezTo>
                    <a:pt x="9450" y="15512"/>
                    <a:pt x="9512" y="15592"/>
                    <a:pt x="9589" y="15592"/>
                  </a:cubicBezTo>
                  <a:cubicBezTo>
                    <a:pt x="9665" y="15592"/>
                    <a:pt x="9726" y="15512"/>
                    <a:pt x="9726" y="15414"/>
                  </a:cubicBezTo>
                  <a:cubicBezTo>
                    <a:pt x="9726" y="15316"/>
                    <a:pt x="9665" y="15236"/>
                    <a:pt x="9589" y="15236"/>
                  </a:cubicBezTo>
                  <a:close/>
                  <a:moveTo>
                    <a:pt x="13163" y="15236"/>
                  </a:moveTo>
                  <a:cubicBezTo>
                    <a:pt x="13087" y="15236"/>
                    <a:pt x="13024" y="15316"/>
                    <a:pt x="13024" y="15414"/>
                  </a:cubicBezTo>
                  <a:cubicBezTo>
                    <a:pt x="13024" y="15512"/>
                    <a:pt x="13087" y="15592"/>
                    <a:pt x="13163" y="15592"/>
                  </a:cubicBezTo>
                  <a:cubicBezTo>
                    <a:pt x="13240" y="15592"/>
                    <a:pt x="13301" y="15512"/>
                    <a:pt x="13301" y="15414"/>
                  </a:cubicBezTo>
                  <a:cubicBezTo>
                    <a:pt x="13301" y="15316"/>
                    <a:pt x="13240" y="15236"/>
                    <a:pt x="13163" y="15236"/>
                  </a:cubicBezTo>
                  <a:close/>
                  <a:moveTo>
                    <a:pt x="13574" y="15236"/>
                  </a:moveTo>
                  <a:cubicBezTo>
                    <a:pt x="13498" y="15236"/>
                    <a:pt x="13435" y="15316"/>
                    <a:pt x="13435" y="15414"/>
                  </a:cubicBezTo>
                  <a:cubicBezTo>
                    <a:pt x="13435" y="15512"/>
                    <a:pt x="13498" y="15592"/>
                    <a:pt x="13574" y="15592"/>
                  </a:cubicBezTo>
                  <a:cubicBezTo>
                    <a:pt x="13650" y="15592"/>
                    <a:pt x="13711" y="15512"/>
                    <a:pt x="13711" y="15414"/>
                  </a:cubicBezTo>
                  <a:cubicBezTo>
                    <a:pt x="13711" y="15316"/>
                    <a:pt x="13650" y="15236"/>
                    <a:pt x="13574" y="15236"/>
                  </a:cubicBezTo>
                  <a:close/>
                  <a:moveTo>
                    <a:pt x="13985" y="15236"/>
                  </a:moveTo>
                  <a:cubicBezTo>
                    <a:pt x="13908" y="15236"/>
                    <a:pt x="13846" y="15316"/>
                    <a:pt x="13846" y="15414"/>
                  </a:cubicBezTo>
                  <a:cubicBezTo>
                    <a:pt x="13846" y="15512"/>
                    <a:pt x="13908" y="15592"/>
                    <a:pt x="13985" y="15592"/>
                  </a:cubicBezTo>
                  <a:cubicBezTo>
                    <a:pt x="14061" y="15592"/>
                    <a:pt x="14122" y="15512"/>
                    <a:pt x="14122" y="15414"/>
                  </a:cubicBezTo>
                  <a:cubicBezTo>
                    <a:pt x="14122" y="15316"/>
                    <a:pt x="14061" y="15236"/>
                    <a:pt x="13985" y="15236"/>
                  </a:cubicBezTo>
                  <a:close/>
                  <a:moveTo>
                    <a:pt x="14355" y="15236"/>
                  </a:moveTo>
                  <a:cubicBezTo>
                    <a:pt x="14278" y="15236"/>
                    <a:pt x="14216" y="15316"/>
                    <a:pt x="14216" y="15414"/>
                  </a:cubicBezTo>
                  <a:cubicBezTo>
                    <a:pt x="14216" y="15512"/>
                    <a:pt x="14278" y="15592"/>
                    <a:pt x="14355" y="15592"/>
                  </a:cubicBezTo>
                  <a:cubicBezTo>
                    <a:pt x="14431" y="15592"/>
                    <a:pt x="14492" y="15512"/>
                    <a:pt x="14492" y="15414"/>
                  </a:cubicBezTo>
                  <a:cubicBezTo>
                    <a:pt x="14492" y="15316"/>
                    <a:pt x="14431" y="15236"/>
                    <a:pt x="14355" y="15236"/>
                  </a:cubicBezTo>
                  <a:close/>
                  <a:moveTo>
                    <a:pt x="14765" y="15236"/>
                  </a:moveTo>
                  <a:cubicBezTo>
                    <a:pt x="14689" y="15236"/>
                    <a:pt x="14627" y="15316"/>
                    <a:pt x="14627" y="15414"/>
                  </a:cubicBezTo>
                  <a:cubicBezTo>
                    <a:pt x="14627" y="15512"/>
                    <a:pt x="14689" y="15592"/>
                    <a:pt x="14765" y="15592"/>
                  </a:cubicBezTo>
                  <a:cubicBezTo>
                    <a:pt x="14842" y="15592"/>
                    <a:pt x="14903" y="15512"/>
                    <a:pt x="14903" y="15414"/>
                  </a:cubicBezTo>
                  <a:cubicBezTo>
                    <a:pt x="14903" y="15316"/>
                    <a:pt x="14842" y="15236"/>
                    <a:pt x="14765" y="15236"/>
                  </a:cubicBezTo>
                  <a:close/>
                  <a:moveTo>
                    <a:pt x="8808" y="15710"/>
                  </a:moveTo>
                  <a:cubicBezTo>
                    <a:pt x="8732" y="15710"/>
                    <a:pt x="8669" y="15791"/>
                    <a:pt x="8669" y="15888"/>
                  </a:cubicBezTo>
                  <a:cubicBezTo>
                    <a:pt x="8669" y="15986"/>
                    <a:pt x="8732" y="16064"/>
                    <a:pt x="8808" y="16064"/>
                  </a:cubicBezTo>
                  <a:cubicBezTo>
                    <a:pt x="8885" y="16064"/>
                    <a:pt x="8945" y="15986"/>
                    <a:pt x="8945" y="15888"/>
                  </a:cubicBezTo>
                  <a:cubicBezTo>
                    <a:pt x="8945" y="15791"/>
                    <a:pt x="8885" y="15710"/>
                    <a:pt x="8808" y="15710"/>
                  </a:cubicBezTo>
                  <a:close/>
                  <a:moveTo>
                    <a:pt x="9219" y="15710"/>
                  </a:moveTo>
                  <a:cubicBezTo>
                    <a:pt x="9142" y="15710"/>
                    <a:pt x="9080" y="15791"/>
                    <a:pt x="9080" y="15888"/>
                  </a:cubicBezTo>
                  <a:cubicBezTo>
                    <a:pt x="9080" y="15986"/>
                    <a:pt x="9142" y="16064"/>
                    <a:pt x="9219" y="16064"/>
                  </a:cubicBezTo>
                  <a:cubicBezTo>
                    <a:pt x="9295" y="16064"/>
                    <a:pt x="9356" y="15986"/>
                    <a:pt x="9356" y="15888"/>
                  </a:cubicBezTo>
                  <a:cubicBezTo>
                    <a:pt x="9356" y="15791"/>
                    <a:pt x="9295" y="15710"/>
                    <a:pt x="9219" y="15710"/>
                  </a:cubicBezTo>
                  <a:close/>
                  <a:moveTo>
                    <a:pt x="9589" y="15710"/>
                  </a:moveTo>
                  <a:cubicBezTo>
                    <a:pt x="9512" y="15710"/>
                    <a:pt x="9450" y="15791"/>
                    <a:pt x="9450" y="15888"/>
                  </a:cubicBezTo>
                  <a:cubicBezTo>
                    <a:pt x="9450" y="15986"/>
                    <a:pt x="9512" y="16064"/>
                    <a:pt x="9589" y="16064"/>
                  </a:cubicBezTo>
                  <a:cubicBezTo>
                    <a:pt x="9665" y="16064"/>
                    <a:pt x="9726" y="15986"/>
                    <a:pt x="9726" y="15888"/>
                  </a:cubicBezTo>
                  <a:cubicBezTo>
                    <a:pt x="9726" y="15791"/>
                    <a:pt x="9665" y="15710"/>
                    <a:pt x="9589" y="15710"/>
                  </a:cubicBezTo>
                  <a:close/>
                  <a:moveTo>
                    <a:pt x="13163" y="15763"/>
                  </a:moveTo>
                  <a:cubicBezTo>
                    <a:pt x="13087" y="15763"/>
                    <a:pt x="13024" y="15843"/>
                    <a:pt x="13024" y="15941"/>
                  </a:cubicBezTo>
                  <a:cubicBezTo>
                    <a:pt x="13024" y="16039"/>
                    <a:pt x="13087" y="16119"/>
                    <a:pt x="13163" y="16119"/>
                  </a:cubicBezTo>
                  <a:cubicBezTo>
                    <a:pt x="13240" y="16119"/>
                    <a:pt x="13301" y="16039"/>
                    <a:pt x="13301" y="15941"/>
                  </a:cubicBezTo>
                  <a:cubicBezTo>
                    <a:pt x="13301" y="15843"/>
                    <a:pt x="13240" y="15763"/>
                    <a:pt x="13163" y="15763"/>
                  </a:cubicBezTo>
                  <a:close/>
                  <a:moveTo>
                    <a:pt x="13574" y="15763"/>
                  </a:moveTo>
                  <a:cubicBezTo>
                    <a:pt x="13498" y="15763"/>
                    <a:pt x="13435" y="15843"/>
                    <a:pt x="13435" y="15941"/>
                  </a:cubicBezTo>
                  <a:cubicBezTo>
                    <a:pt x="13435" y="16039"/>
                    <a:pt x="13498" y="16119"/>
                    <a:pt x="13574" y="16119"/>
                  </a:cubicBezTo>
                  <a:cubicBezTo>
                    <a:pt x="13650" y="16119"/>
                    <a:pt x="13711" y="16039"/>
                    <a:pt x="13711" y="15941"/>
                  </a:cubicBezTo>
                  <a:cubicBezTo>
                    <a:pt x="13711" y="15843"/>
                    <a:pt x="13650" y="15763"/>
                    <a:pt x="13574" y="15763"/>
                  </a:cubicBezTo>
                  <a:close/>
                  <a:moveTo>
                    <a:pt x="13985" y="15763"/>
                  </a:moveTo>
                  <a:cubicBezTo>
                    <a:pt x="13908" y="15763"/>
                    <a:pt x="13846" y="15843"/>
                    <a:pt x="13846" y="15941"/>
                  </a:cubicBezTo>
                  <a:cubicBezTo>
                    <a:pt x="13846" y="16039"/>
                    <a:pt x="13908" y="16119"/>
                    <a:pt x="13985" y="16119"/>
                  </a:cubicBezTo>
                  <a:cubicBezTo>
                    <a:pt x="14061" y="16119"/>
                    <a:pt x="14122" y="16039"/>
                    <a:pt x="14122" y="15941"/>
                  </a:cubicBezTo>
                  <a:cubicBezTo>
                    <a:pt x="14122" y="15843"/>
                    <a:pt x="14061" y="15763"/>
                    <a:pt x="13985" y="15763"/>
                  </a:cubicBezTo>
                  <a:close/>
                  <a:moveTo>
                    <a:pt x="14355" y="15763"/>
                  </a:moveTo>
                  <a:cubicBezTo>
                    <a:pt x="14278" y="15763"/>
                    <a:pt x="14216" y="15843"/>
                    <a:pt x="14216" y="15941"/>
                  </a:cubicBezTo>
                  <a:cubicBezTo>
                    <a:pt x="14216" y="16039"/>
                    <a:pt x="14278" y="16119"/>
                    <a:pt x="14355" y="16119"/>
                  </a:cubicBezTo>
                  <a:cubicBezTo>
                    <a:pt x="14431" y="16119"/>
                    <a:pt x="14492" y="16039"/>
                    <a:pt x="14492" y="15941"/>
                  </a:cubicBezTo>
                  <a:cubicBezTo>
                    <a:pt x="14492" y="15843"/>
                    <a:pt x="14431" y="15763"/>
                    <a:pt x="14355" y="15763"/>
                  </a:cubicBezTo>
                  <a:close/>
                  <a:moveTo>
                    <a:pt x="14765" y="15763"/>
                  </a:moveTo>
                  <a:cubicBezTo>
                    <a:pt x="14689" y="15763"/>
                    <a:pt x="14627" y="15843"/>
                    <a:pt x="14627" y="15941"/>
                  </a:cubicBezTo>
                  <a:cubicBezTo>
                    <a:pt x="14627" y="16039"/>
                    <a:pt x="14689" y="16119"/>
                    <a:pt x="14765" y="16119"/>
                  </a:cubicBezTo>
                  <a:cubicBezTo>
                    <a:pt x="14842" y="16119"/>
                    <a:pt x="14903" y="16039"/>
                    <a:pt x="14903" y="15941"/>
                  </a:cubicBezTo>
                  <a:cubicBezTo>
                    <a:pt x="14903" y="15843"/>
                    <a:pt x="14842" y="15763"/>
                    <a:pt x="14765" y="15763"/>
                  </a:cubicBezTo>
                  <a:close/>
                  <a:moveTo>
                    <a:pt x="17518" y="15763"/>
                  </a:moveTo>
                  <a:cubicBezTo>
                    <a:pt x="17442" y="15763"/>
                    <a:pt x="17380" y="15843"/>
                    <a:pt x="17380" y="15941"/>
                  </a:cubicBezTo>
                  <a:cubicBezTo>
                    <a:pt x="17380" y="16039"/>
                    <a:pt x="17442" y="16117"/>
                    <a:pt x="17518" y="16117"/>
                  </a:cubicBezTo>
                  <a:cubicBezTo>
                    <a:pt x="17594" y="16117"/>
                    <a:pt x="17656" y="16039"/>
                    <a:pt x="17656" y="15941"/>
                  </a:cubicBezTo>
                  <a:cubicBezTo>
                    <a:pt x="17656" y="15843"/>
                    <a:pt x="17594" y="15763"/>
                    <a:pt x="17518" y="15763"/>
                  </a:cubicBezTo>
                  <a:close/>
                  <a:moveTo>
                    <a:pt x="17929" y="16185"/>
                  </a:moveTo>
                  <a:cubicBezTo>
                    <a:pt x="17853" y="16185"/>
                    <a:pt x="17791" y="16265"/>
                    <a:pt x="17791" y="16363"/>
                  </a:cubicBezTo>
                  <a:cubicBezTo>
                    <a:pt x="17791" y="16461"/>
                    <a:pt x="17853" y="16539"/>
                    <a:pt x="17929" y="16539"/>
                  </a:cubicBezTo>
                  <a:cubicBezTo>
                    <a:pt x="18005" y="16539"/>
                    <a:pt x="18067" y="16461"/>
                    <a:pt x="18067" y="16363"/>
                  </a:cubicBezTo>
                  <a:cubicBezTo>
                    <a:pt x="18067" y="16265"/>
                    <a:pt x="18005" y="16185"/>
                    <a:pt x="17929" y="16185"/>
                  </a:cubicBezTo>
                  <a:close/>
                  <a:moveTo>
                    <a:pt x="9219" y="16237"/>
                  </a:moveTo>
                  <a:cubicBezTo>
                    <a:pt x="9142" y="16237"/>
                    <a:pt x="9080" y="16318"/>
                    <a:pt x="9080" y="16415"/>
                  </a:cubicBezTo>
                  <a:cubicBezTo>
                    <a:pt x="9080" y="16513"/>
                    <a:pt x="9142" y="16592"/>
                    <a:pt x="9219" y="16592"/>
                  </a:cubicBezTo>
                  <a:cubicBezTo>
                    <a:pt x="9295" y="16592"/>
                    <a:pt x="9356" y="16513"/>
                    <a:pt x="9356" y="16415"/>
                  </a:cubicBezTo>
                  <a:cubicBezTo>
                    <a:pt x="9356" y="16318"/>
                    <a:pt x="9295" y="16237"/>
                    <a:pt x="9219" y="16237"/>
                  </a:cubicBezTo>
                  <a:close/>
                  <a:moveTo>
                    <a:pt x="9589" y="16237"/>
                  </a:moveTo>
                  <a:cubicBezTo>
                    <a:pt x="9512" y="16237"/>
                    <a:pt x="9450" y="16318"/>
                    <a:pt x="9450" y="16415"/>
                  </a:cubicBezTo>
                  <a:cubicBezTo>
                    <a:pt x="9450" y="16513"/>
                    <a:pt x="9512" y="16592"/>
                    <a:pt x="9589" y="16592"/>
                  </a:cubicBezTo>
                  <a:cubicBezTo>
                    <a:pt x="9665" y="16592"/>
                    <a:pt x="9726" y="16513"/>
                    <a:pt x="9726" y="16415"/>
                  </a:cubicBezTo>
                  <a:cubicBezTo>
                    <a:pt x="9726" y="16318"/>
                    <a:pt x="9665" y="16237"/>
                    <a:pt x="9589" y="16237"/>
                  </a:cubicBezTo>
                  <a:close/>
                  <a:moveTo>
                    <a:pt x="13163" y="16237"/>
                  </a:moveTo>
                  <a:cubicBezTo>
                    <a:pt x="13087" y="16237"/>
                    <a:pt x="13024" y="16318"/>
                    <a:pt x="13024" y="16415"/>
                  </a:cubicBezTo>
                  <a:cubicBezTo>
                    <a:pt x="13024" y="16514"/>
                    <a:pt x="13087" y="16592"/>
                    <a:pt x="13163" y="16592"/>
                  </a:cubicBezTo>
                  <a:cubicBezTo>
                    <a:pt x="13240" y="16592"/>
                    <a:pt x="13301" y="16514"/>
                    <a:pt x="13301" y="16415"/>
                  </a:cubicBezTo>
                  <a:cubicBezTo>
                    <a:pt x="13301" y="16318"/>
                    <a:pt x="13240" y="16237"/>
                    <a:pt x="13163" y="16237"/>
                  </a:cubicBezTo>
                  <a:close/>
                  <a:moveTo>
                    <a:pt x="13985" y="16237"/>
                  </a:moveTo>
                  <a:cubicBezTo>
                    <a:pt x="13908" y="16237"/>
                    <a:pt x="13846" y="16318"/>
                    <a:pt x="13846" y="16415"/>
                  </a:cubicBezTo>
                  <a:cubicBezTo>
                    <a:pt x="13846" y="16514"/>
                    <a:pt x="13908" y="16592"/>
                    <a:pt x="13985" y="16592"/>
                  </a:cubicBezTo>
                  <a:cubicBezTo>
                    <a:pt x="14061" y="16592"/>
                    <a:pt x="14122" y="16514"/>
                    <a:pt x="14122" y="16415"/>
                  </a:cubicBezTo>
                  <a:cubicBezTo>
                    <a:pt x="14122" y="16318"/>
                    <a:pt x="14061" y="16237"/>
                    <a:pt x="13985" y="16237"/>
                  </a:cubicBezTo>
                  <a:close/>
                  <a:moveTo>
                    <a:pt x="14355" y="16237"/>
                  </a:moveTo>
                  <a:cubicBezTo>
                    <a:pt x="14278" y="16237"/>
                    <a:pt x="14216" y="16318"/>
                    <a:pt x="14216" y="16415"/>
                  </a:cubicBezTo>
                  <a:cubicBezTo>
                    <a:pt x="14216" y="16514"/>
                    <a:pt x="14278" y="16592"/>
                    <a:pt x="14355" y="16592"/>
                  </a:cubicBezTo>
                  <a:cubicBezTo>
                    <a:pt x="14431" y="16592"/>
                    <a:pt x="14492" y="16514"/>
                    <a:pt x="14492" y="16415"/>
                  </a:cubicBezTo>
                  <a:cubicBezTo>
                    <a:pt x="14492" y="16318"/>
                    <a:pt x="14431" y="16237"/>
                    <a:pt x="14355" y="16237"/>
                  </a:cubicBezTo>
                  <a:close/>
                  <a:moveTo>
                    <a:pt x="14765" y="16237"/>
                  </a:moveTo>
                  <a:cubicBezTo>
                    <a:pt x="14689" y="16237"/>
                    <a:pt x="14627" y="16318"/>
                    <a:pt x="14627" y="16415"/>
                  </a:cubicBezTo>
                  <a:cubicBezTo>
                    <a:pt x="14627" y="16514"/>
                    <a:pt x="14689" y="16592"/>
                    <a:pt x="14765" y="16592"/>
                  </a:cubicBezTo>
                  <a:cubicBezTo>
                    <a:pt x="14842" y="16592"/>
                    <a:pt x="14903" y="16514"/>
                    <a:pt x="14903" y="16415"/>
                  </a:cubicBezTo>
                  <a:cubicBezTo>
                    <a:pt x="14903" y="16318"/>
                    <a:pt x="14842" y="16237"/>
                    <a:pt x="14765" y="16237"/>
                  </a:cubicBezTo>
                  <a:close/>
                  <a:moveTo>
                    <a:pt x="15135" y="16237"/>
                  </a:moveTo>
                  <a:cubicBezTo>
                    <a:pt x="15059" y="16237"/>
                    <a:pt x="14997" y="16318"/>
                    <a:pt x="14997" y="16415"/>
                  </a:cubicBezTo>
                  <a:cubicBezTo>
                    <a:pt x="14997" y="16514"/>
                    <a:pt x="15059" y="16592"/>
                    <a:pt x="15135" y="16592"/>
                  </a:cubicBezTo>
                  <a:cubicBezTo>
                    <a:pt x="15212" y="16592"/>
                    <a:pt x="15273" y="16514"/>
                    <a:pt x="15273" y="16415"/>
                  </a:cubicBezTo>
                  <a:cubicBezTo>
                    <a:pt x="15273" y="16318"/>
                    <a:pt x="15212" y="16237"/>
                    <a:pt x="15135" y="16237"/>
                  </a:cubicBezTo>
                  <a:close/>
                  <a:moveTo>
                    <a:pt x="14355" y="16712"/>
                  </a:moveTo>
                  <a:cubicBezTo>
                    <a:pt x="14278" y="16712"/>
                    <a:pt x="14216" y="16792"/>
                    <a:pt x="14216" y="16890"/>
                  </a:cubicBezTo>
                  <a:cubicBezTo>
                    <a:pt x="14216" y="16988"/>
                    <a:pt x="14278" y="17066"/>
                    <a:pt x="14355" y="17066"/>
                  </a:cubicBezTo>
                  <a:cubicBezTo>
                    <a:pt x="14431" y="17066"/>
                    <a:pt x="14492" y="16988"/>
                    <a:pt x="14492" y="16890"/>
                  </a:cubicBezTo>
                  <a:cubicBezTo>
                    <a:pt x="14492" y="16792"/>
                    <a:pt x="14431" y="16712"/>
                    <a:pt x="14355" y="16712"/>
                  </a:cubicBezTo>
                  <a:close/>
                  <a:moveTo>
                    <a:pt x="16738" y="16712"/>
                  </a:moveTo>
                  <a:cubicBezTo>
                    <a:pt x="16661" y="16712"/>
                    <a:pt x="16599" y="16792"/>
                    <a:pt x="16599" y="16890"/>
                  </a:cubicBezTo>
                  <a:cubicBezTo>
                    <a:pt x="16599" y="16988"/>
                    <a:pt x="16661" y="17068"/>
                    <a:pt x="16738" y="17068"/>
                  </a:cubicBezTo>
                  <a:cubicBezTo>
                    <a:pt x="16814" y="17068"/>
                    <a:pt x="16875" y="16988"/>
                    <a:pt x="16875" y="16890"/>
                  </a:cubicBezTo>
                  <a:cubicBezTo>
                    <a:pt x="16875" y="16792"/>
                    <a:pt x="16814" y="16712"/>
                    <a:pt x="16738" y="16712"/>
                  </a:cubicBezTo>
                  <a:close/>
                  <a:moveTo>
                    <a:pt x="17600" y="16712"/>
                  </a:moveTo>
                  <a:cubicBezTo>
                    <a:pt x="17524" y="16712"/>
                    <a:pt x="17462" y="16792"/>
                    <a:pt x="17462" y="16890"/>
                  </a:cubicBezTo>
                  <a:cubicBezTo>
                    <a:pt x="17462" y="16988"/>
                    <a:pt x="17524" y="17068"/>
                    <a:pt x="17600" y="17068"/>
                  </a:cubicBezTo>
                  <a:cubicBezTo>
                    <a:pt x="17677" y="17068"/>
                    <a:pt x="17738" y="16988"/>
                    <a:pt x="17738" y="16890"/>
                  </a:cubicBezTo>
                  <a:cubicBezTo>
                    <a:pt x="17738" y="16792"/>
                    <a:pt x="17677" y="16712"/>
                    <a:pt x="17600" y="16712"/>
                  </a:cubicBezTo>
                  <a:close/>
                  <a:moveTo>
                    <a:pt x="9219" y="16765"/>
                  </a:moveTo>
                  <a:cubicBezTo>
                    <a:pt x="9142" y="16765"/>
                    <a:pt x="9080" y="16845"/>
                    <a:pt x="9080" y="16943"/>
                  </a:cubicBezTo>
                  <a:cubicBezTo>
                    <a:pt x="9080" y="17040"/>
                    <a:pt x="9142" y="17119"/>
                    <a:pt x="9219" y="17119"/>
                  </a:cubicBezTo>
                  <a:cubicBezTo>
                    <a:pt x="9295" y="17119"/>
                    <a:pt x="9356" y="17040"/>
                    <a:pt x="9356" y="16943"/>
                  </a:cubicBezTo>
                  <a:cubicBezTo>
                    <a:pt x="9356" y="16845"/>
                    <a:pt x="9295" y="16765"/>
                    <a:pt x="9219" y="16765"/>
                  </a:cubicBezTo>
                  <a:close/>
                  <a:moveTo>
                    <a:pt x="9589" y="16765"/>
                  </a:moveTo>
                  <a:cubicBezTo>
                    <a:pt x="9512" y="16765"/>
                    <a:pt x="9450" y="16845"/>
                    <a:pt x="9450" y="16943"/>
                  </a:cubicBezTo>
                  <a:cubicBezTo>
                    <a:pt x="9450" y="17040"/>
                    <a:pt x="9512" y="17119"/>
                    <a:pt x="9589" y="17119"/>
                  </a:cubicBezTo>
                  <a:cubicBezTo>
                    <a:pt x="9665" y="17119"/>
                    <a:pt x="9726" y="17040"/>
                    <a:pt x="9726" y="16943"/>
                  </a:cubicBezTo>
                  <a:cubicBezTo>
                    <a:pt x="9726" y="16845"/>
                    <a:pt x="9665" y="16765"/>
                    <a:pt x="9589" y="16765"/>
                  </a:cubicBezTo>
                  <a:close/>
                  <a:moveTo>
                    <a:pt x="13163" y="16765"/>
                  </a:moveTo>
                  <a:cubicBezTo>
                    <a:pt x="13087" y="16765"/>
                    <a:pt x="13024" y="16845"/>
                    <a:pt x="13024" y="16943"/>
                  </a:cubicBezTo>
                  <a:cubicBezTo>
                    <a:pt x="13024" y="17041"/>
                    <a:pt x="13087" y="17121"/>
                    <a:pt x="13163" y="17121"/>
                  </a:cubicBezTo>
                  <a:cubicBezTo>
                    <a:pt x="13240" y="17121"/>
                    <a:pt x="13301" y="17041"/>
                    <a:pt x="13301" y="16943"/>
                  </a:cubicBezTo>
                  <a:cubicBezTo>
                    <a:pt x="13301" y="16845"/>
                    <a:pt x="13240" y="16765"/>
                    <a:pt x="13163" y="16765"/>
                  </a:cubicBezTo>
                  <a:close/>
                  <a:moveTo>
                    <a:pt x="9999" y="17239"/>
                  </a:moveTo>
                  <a:cubicBezTo>
                    <a:pt x="9923" y="17239"/>
                    <a:pt x="9861" y="17319"/>
                    <a:pt x="9861" y="17417"/>
                  </a:cubicBezTo>
                  <a:cubicBezTo>
                    <a:pt x="9861" y="17515"/>
                    <a:pt x="9923" y="17593"/>
                    <a:pt x="9999" y="17593"/>
                  </a:cubicBezTo>
                  <a:cubicBezTo>
                    <a:pt x="10076" y="17593"/>
                    <a:pt x="10137" y="17515"/>
                    <a:pt x="10137" y="17417"/>
                  </a:cubicBezTo>
                  <a:cubicBezTo>
                    <a:pt x="10137" y="17319"/>
                    <a:pt x="10076" y="17239"/>
                    <a:pt x="9999" y="17239"/>
                  </a:cubicBezTo>
                  <a:close/>
                  <a:moveTo>
                    <a:pt x="13574" y="17239"/>
                  </a:moveTo>
                  <a:cubicBezTo>
                    <a:pt x="13498" y="17239"/>
                    <a:pt x="13435" y="17319"/>
                    <a:pt x="13435" y="17417"/>
                  </a:cubicBezTo>
                  <a:cubicBezTo>
                    <a:pt x="13435" y="17515"/>
                    <a:pt x="13498" y="17595"/>
                    <a:pt x="13574" y="17595"/>
                  </a:cubicBezTo>
                  <a:cubicBezTo>
                    <a:pt x="13650" y="17595"/>
                    <a:pt x="13711" y="17515"/>
                    <a:pt x="13711" y="17417"/>
                  </a:cubicBezTo>
                  <a:cubicBezTo>
                    <a:pt x="13711" y="17319"/>
                    <a:pt x="13650" y="17239"/>
                    <a:pt x="13574" y="17239"/>
                  </a:cubicBezTo>
                  <a:close/>
                  <a:moveTo>
                    <a:pt x="17929" y="17239"/>
                  </a:moveTo>
                  <a:cubicBezTo>
                    <a:pt x="17853" y="17239"/>
                    <a:pt x="17791" y="17319"/>
                    <a:pt x="17791" y="17417"/>
                  </a:cubicBezTo>
                  <a:cubicBezTo>
                    <a:pt x="17791" y="17515"/>
                    <a:pt x="17853" y="17595"/>
                    <a:pt x="17929" y="17595"/>
                  </a:cubicBezTo>
                  <a:cubicBezTo>
                    <a:pt x="18006" y="17595"/>
                    <a:pt x="18067" y="17515"/>
                    <a:pt x="18067" y="17417"/>
                  </a:cubicBezTo>
                  <a:cubicBezTo>
                    <a:pt x="18067" y="17319"/>
                    <a:pt x="18006" y="17239"/>
                    <a:pt x="17929" y="17239"/>
                  </a:cubicBezTo>
                  <a:close/>
                  <a:moveTo>
                    <a:pt x="18258" y="17239"/>
                  </a:moveTo>
                  <a:cubicBezTo>
                    <a:pt x="18181" y="17239"/>
                    <a:pt x="18119" y="17319"/>
                    <a:pt x="18119" y="17417"/>
                  </a:cubicBezTo>
                  <a:cubicBezTo>
                    <a:pt x="18119" y="17515"/>
                    <a:pt x="18181" y="17595"/>
                    <a:pt x="18258" y="17595"/>
                  </a:cubicBezTo>
                  <a:cubicBezTo>
                    <a:pt x="18334" y="17595"/>
                    <a:pt x="18395" y="17515"/>
                    <a:pt x="18395" y="17417"/>
                  </a:cubicBezTo>
                  <a:cubicBezTo>
                    <a:pt x="18395" y="17319"/>
                    <a:pt x="18334" y="17239"/>
                    <a:pt x="18258" y="17239"/>
                  </a:cubicBezTo>
                  <a:close/>
                  <a:moveTo>
                    <a:pt x="13574" y="17766"/>
                  </a:moveTo>
                  <a:cubicBezTo>
                    <a:pt x="13498" y="17766"/>
                    <a:pt x="13435" y="17846"/>
                    <a:pt x="13435" y="17944"/>
                  </a:cubicBezTo>
                  <a:cubicBezTo>
                    <a:pt x="13435" y="18042"/>
                    <a:pt x="13498" y="18122"/>
                    <a:pt x="13574" y="18122"/>
                  </a:cubicBezTo>
                  <a:cubicBezTo>
                    <a:pt x="13650" y="18122"/>
                    <a:pt x="13711" y="18042"/>
                    <a:pt x="13711" y="17944"/>
                  </a:cubicBezTo>
                  <a:cubicBezTo>
                    <a:pt x="13711" y="17846"/>
                    <a:pt x="13650" y="17766"/>
                    <a:pt x="13574" y="17766"/>
                  </a:cubicBezTo>
                  <a:close/>
                  <a:moveTo>
                    <a:pt x="13985" y="17766"/>
                  </a:moveTo>
                  <a:cubicBezTo>
                    <a:pt x="13908" y="17766"/>
                    <a:pt x="13846" y="17846"/>
                    <a:pt x="13846" y="17944"/>
                  </a:cubicBezTo>
                  <a:cubicBezTo>
                    <a:pt x="13846" y="18042"/>
                    <a:pt x="13908" y="18122"/>
                    <a:pt x="13985" y="18122"/>
                  </a:cubicBezTo>
                  <a:cubicBezTo>
                    <a:pt x="14061" y="18122"/>
                    <a:pt x="14122" y="18042"/>
                    <a:pt x="14122" y="17944"/>
                  </a:cubicBezTo>
                  <a:cubicBezTo>
                    <a:pt x="14122" y="17846"/>
                    <a:pt x="14061" y="17766"/>
                    <a:pt x="13985" y="17766"/>
                  </a:cubicBezTo>
                  <a:close/>
                  <a:moveTo>
                    <a:pt x="16697" y="17766"/>
                  </a:moveTo>
                  <a:cubicBezTo>
                    <a:pt x="16620" y="17766"/>
                    <a:pt x="16558" y="17846"/>
                    <a:pt x="16558" y="17944"/>
                  </a:cubicBezTo>
                  <a:cubicBezTo>
                    <a:pt x="16558" y="18042"/>
                    <a:pt x="16620" y="18121"/>
                    <a:pt x="16697" y="18121"/>
                  </a:cubicBezTo>
                  <a:cubicBezTo>
                    <a:pt x="16773" y="18121"/>
                    <a:pt x="16834" y="18042"/>
                    <a:pt x="16834" y="17944"/>
                  </a:cubicBezTo>
                  <a:cubicBezTo>
                    <a:pt x="16834" y="17846"/>
                    <a:pt x="16773" y="17766"/>
                    <a:pt x="16697" y="17766"/>
                  </a:cubicBezTo>
                  <a:close/>
                  <a:moveTo>
                    <a:pt x="15916" y="18241"/>
                  </a:moveTo>
                  <a:cubicBezTo>
                    <a:pt x="15840" y="18241"/>
                    <a:pt x="15777" y="18321"/>
                    <a:pt x="15777" y="18419"/>
                  </a:cubicBezTo>
                  <a:cubicBezTo>
                    <a:pt x="15777" y="18516"/>
                    <a:pt x="15840" y="18595"/>
                    <a:pt x="15916" y="18595"/>
                  </a:cubicBezTo>
                  <a:cubicBezTo>
                    <a:pt x="15992" y="18595"/>
                    <a:pt x="16053" y="18516"/>
                    <a:pt x="16053" y="18419"/>
                  </a:cubicBezTo>
                  <a:cubicBezTo>
                    <a:pt x="16053" y="18321"/>
                    <a:pt x="15992" y="18241"/>
                    <a:pt x="15916" y="18241"/>
                  </a:cubicBezTo>
                  <a:close/>
                  <a:moveTo>
                    <a:pt x="16327" y="18241"/>
                  </a:moveTo>
                  <a:cubicBezTo>
                    <a:pt x="16251" y="18241"/>
                    <a:pt x="16188" y="18321"/>
                    <a:pt x="16188" y="18419"/>
                  </a:cubicBezTo>
                  <a:cubicBezTo>
                    <a:pt x="16188" y="18516"/>
                    <a:pt x="16251" y="18595"/>
                    <a:pt x="16327" y="18595"/>
                  </a:cubicBezTo>
                  <a:cubicBezTo>
                    <a:pt x="16403" y="18595"/>
                    <a:pt x="16464" y="18516"/>
                    <a:pt x="16464" y="18419"/>
                  </a:cubicBezTo>
                  <a:cubicBezTo>
                    <a:pt x="16464" y="18321"/>
                    <a:pt x="16403" y="18241"/>
                    <a:pt x="16327" y="18241"/>
                  </a:cubicBezTo>
                  <a:close/>
                  <a:moveTo>
                    <a:pt x="16697" y="18241"/>
                  </a:moveTo>
                  <a:cubicBezTo>
                    <a:pt x="16620" y="18241"/>
                    <a:pt x="16558" y="18321"/>
                    <a:pt x="16558" y="18419"/>
                  </a:cubicBezTo>
                  <a:cubicBezTo>
                    <a:pt x="16558" y="18516"/>
                    <a:pt x="16620" y="18595"/>
                    <a:pt x="16697" y="18595"/>
                  </a:cubicBezTo>
                  <a:cubicBezTo>
                    <a:pt x="16773" y="18595"/>
                    <a:pt x="16834" y="18516"/>
                    <a:pt x="16834" y="18419"/>
                  </a:cubicBezTo>
                  <a:cubicBezTo>
                    <a:pt x="16834" y="18321"/>
                    <a:pt x="16773" y="18241"/>
                    <a:pt x="16697" y="18241"/>
                  </a:cubicBezTo>
                  <a:close/>
                  <a:moveTo>
                    <a:pt x="13163" y="18294"/>
                  </a:moveTo>
                  <a:cubicBezTo>
                    <a:pt x="13087" y="18294"/>
                    <a:pt x="13024" y="18374"/>
                    <a:pt x="13024" y="18471"/>
                  </a:cubicBezTo>
                  <a:cubicBezTo>
                    <a:pt x="13024" y="18569"/>
                    <a:pt x="13087" y="18648"/>
                    <a:pt x="13163" y="18648"/>
                  </a:cubicBezTo>
                  <a:cubicBezTo>
                    <a:pt x="13240" y="18648"/>
                    <a:pt x="13301" y="18569"/>
                    <a:pt x="13301" y="18471"/>
                  </a:cubicBezTo>
                  <a:cubicBezTo>
                    <a:pt x="13301" y="18374"/>
                    <a:pt x="13240" y="18294"/>
                    <a:pt x="13163" y="18294"/>
                  </a:cubicBezTo>
                  <a:close/>
                  <a:moveTo>
                    <a:pt x="13985" y="18294"/>
                  </a:moveTo>
                  <a:cubicBezTo>
                    <a:pt x="13908" y="18294"/>
                    <a:pt x="13846" y="18374"/>
                    <a:pt x="13846" y="18471"/>
                  </a:cubicBezTo>
                  <a:cubicBezTo>
                    <a:pt x="13846" y="18569"/>
                    <a:pt x="13908" y="18648"/>
                    <a:pt x="13985" y="18648"/>
                  </a:cubicBezTo>
                  <a:cubicBezTo>
                    <a:pt x="14061" y="18648"/>
                    <a:pt x="14122" y="18569"/>
                    <a:pt x="14122" y="18471"/>
                  </a:cubicBezTo>
                  <a:cubicBezTo>
                    <a:pt x="14122" y="18374"/>
                    <a:pt x="14061" y="18294"/>
                    <a:pt x="13985" y="18294"/>
                  </a:cubicBezTo>
                  <a:close/>
                  <a:moveTo>
                    <a:pt x="18710" y="18715"/>
                  </a:moveTo>
                  <a:cubicBezTo>
                    <a:pt x="18634" y="18715"/>
                    <a:pt x="18571" y="18795"/>
                    <a:pt x="18571" y="18893"/>
                  </a:cubicBezTo>
                  <a:cubicBezTo>
                    <a:pt x="18571" y="18991"/>
                    <a:pt x="18634" y="19069"/>
                    <a:pt x="18710" y="19069"/>
                  </a:cubicBezTo>
                  <a:cubicBezTo>
                    <a:pt x="18786" y="19069"/>
                    <a:pt x="18847" y="18991"/>
                    <a:pt x="18847" y="18893"/>
                  </a:cubicBezTo>
                  <a:cubicBezTo>
                    <a:pt x="18847" y="18795"/>
                    <a:pt x="18786" y="18715"/>
                    <a:pt x="18710" y="18715"/>
                  </a:cubicBezTo>
                  <a:close/>
                  <a:moveTo>
                    <a:pt x="13163" y="18768"/>
                  </a:moveTo>
                  <a:cubicBezTo>
                    <a:pt x="13087" y="18768"/>
                    <a:pt x="13024" y="18848"/>
                    <a:pt x="13024" y="18946"/>
                  </a:cubicBezTo>
                  <a:cubicBezTo>
                    <a:pt x="13024" y="19044"/>
                    <a:pt x="13087" y="19122"/>
                    <a:pt x="13163" y="19122"/>
                  </a:cubicBezTo>
                  <a:cubicBezTo>
                    <a:pt x="13240" y="19122"/>
                    <a:pt x="13301" y="19044"/>
                    <a:pt x="13301" y="18946"/>
                  </a:cubicBezTo>
                  <a:cubicBezTo>
                    <a:pt x="13301" y="18848"/>
                    <a:pt x="13240" y="18768"/>
                    <a:pt x="13163" y="18768"/>
                  </a:cubicBezTo>
                  <a:close/>
                  <a:moveTo>
                    <a:pt x="13574" y="18768"/>
                  </a:moveTo>
                  <a:cubicBezTo>
                    <a:pt x="13498" y="18768"/>
                    <a:pt x="13435" y="18848"/>
                    <a:pt x="13435" y="18946"/>
                  </a:cubicBezTo>
                  <a:cubicBezTo>
                    <a:pt x="13435" y="19044"/>
                    <a:pt x="13498" y="19122"/>
                    <a:pt x="13574" y="19122"/>
                  </a:cubicBezTo>
                  <a:cubicBezTo>
                    <a:pt x="13650" y="19122"/>
                    <a:pt x="13711" y="19044"/>
                    <a:pt x="13711" y="18946"/>
                  </a:cubicBezTo>
                  <a:cubicBezTo>
                    <a:pt x="13711" y="18848"/>
                    <a:pt x="13650" y="18768"/>
                    <a:pt x="13574" y="18768"/>
                  </a:cubicBezTo>
                  <a:close/>
                  <a:moveTo>
                    <a:pt x="13985" y="18768"/>
                  </a:moveTo>
                  <a:cubicBezTo>
                    <a:pt x="13909" y="18768"/>
                    <a:pt x="13846" y="18848"/>
                    <a:pt x="13846" y="18946"/>
                  </a:cubicBezTo>
                  <a:cubicBezTo>
                    <a:pt x="13846" y="19044"/>
                    <a:pt x="13909" y="19122"/>
                    <a:pt x="13985" y="19122"/>
                  </a:cubicBezTo>
                  <a:cubicBezTo>
                    <a:pt x="14061" y="19122"/>
                    <a:pt x="14122" y="19044"/>
                    <a:pt x="14122" y="18946"/>
                  </a:cubicBezTo>
                  <a:cubicBezTo>
                    <a:pt x="14122" y="18848"/>
                    <a:pt x="14061" y="18768"/>
                    <a:pt x="13985" y="18768"/>
                  </a:cubicBezTo>
                  <a:close/>
                  <a:moveTo>
                    <a:pt x="15546" y="18768"/>
                  </a:moveTo>
                  <a:cubicBezTo>
                    <a:pt x="15470" y="18768"/>
                    <a:pt x="15407" y="18848"/>
                    <a:pt x="15407" y="18946"/>
                  </a:cubicBezTo>
                  <a:cubicBezTo>
                    <a:pt x="15407" y="19044"/>
                    <a:pt x="15470" y="19124"/>
                    <a:pt x="15546" y="19124"/>
                  </a:cubicBezTo>
                  <a:cubicBezTo>
                    <a:pt x="15622" y="19124"/>
                    <a:pt x="15684" y="19044"/>
                    <a:pt x="15684" y="18946"/>
                  </a:cubicBezTo>
                  <a:cubicBezTo>
                    <a:pt x="15684" y="18848"/>
                    <a:pt x="15622" y="18768"/>
                    <a:pt x="15546" y="18768"/>
                  </a:cubicBezTo>
                  <a:close/>
                  <a:moveTo>
                    <a:pt x="15916" y="18768"/>
                  </a:moveTo>
                  <a:cubicBezTo>
                    <a:pt x="15840" y="18768"/>
                    <a:pt x="15777" y="18848"/>
                    <a:pt x="15777" y="18946"/>
                  </a:cubicBezTo>
                  <a:cubicBezTo>
                    <a:pt x="15777" y="19044"/>
                    <a:pt x="15840" y="19124"/>
                    <a:pt x="15916" y="19124"/>
                  </a:cubicBezTo>
                  <a:cubicBezTo>
                    <a:pt x="15992" y="19124"/>
                    <a:pt x="16053" y="19044"/>
                    <a:pt x="16053" y="18946"/>
                  </a:cubicBezTo>
                  <a:cubicBezTo>
                    <a:pt x="16053" y="18848"/>
                    <a:pt x="15992" y="18768"/>
                    <a:pt x="15916" y="18768"/>
                  </a:cubicBezTo>
                  <a:close/>
                  <a:moveTo>
                    <a:pt x="16327" y="18768"/>
                  </a:moveTo>
                  <a:cubicBezTo>
                    <a:pt x="16251" y="18768"/>
                    <a:pt x="16188" y="18848"/>
                    <a:pt x="16188" y="18946"/>
                  </a:cubicBezTo>
                  <a:cubicBezTo>
                    <a:pt x="16188" y="19044"/>
                    <a:pt x="16251" y="19124"/>
                    <a:pt x="16327" y="19124"/>
                  </a:cubicBezTo>
                  <a:cubicBezTo>
                    <a:pt x="16403" y="19124"/>
                    <a:pt x="16464" y="19044"/>
                    <a:pt x="16464" y="18946"/>
                  </a:cubicBezTo>
                  <a:cubicBezTo>
                    <a:pt x="16464" y="18848"/>
                    <a:pt x="16403" y="18768"/>
                    <a:pt x="16327" y="18768"/>
                  </a:cubicBezTo>
                  <a:close/>
                  <a:moveTo>
                    <a:pt x="16697" y="18768"/>
                  </a:moveTo>
                  <a:cubicBezTo>
                    <a:pt x="16620" y="18768"/>
                    <a:pt x="16558" y="18848"/>
                    <a:pt x="16558" y="18946"/>
                  </a:cubicBezTo>
                  <a:cubicBezTo>
                    <a:pt x="16558" y="19044"/>
                    <a:pt x="16620" y="19124"/>
                    <a:pt x="16697" y="19124"/>
                  </a:cubicBezTo>
                  <a:cubicBezTo>
                    <a:pt x="16773" y="19124"/>
                    <a:pt x="16834" y="19044"/>
                    <a:pt x="16834" y="18946"/>
                  </a:cubicBezTo>
                  <a:cubicBezTo>
                    <a:pt x="16834" y="18848"/>
                    <a:pt x="16773" y="18768"/>
                    <a:pt x="16697" y="18768"/>
                  </a:cubicBezTo>
                  <a:close/>
                  <a:moveTo>
                    <a:pt x="18710" y="19137"/>
                  </a:moveTo>
                  <a:cubicBezTo>
                    <a:pt x="18634" y="19137"/>
                    <a:pt x="18571" y="19217"/>
                    <a:pt x="18571" y="19315"/>
                  </a:cubicBezTo>
                  <a:cubicBezTo>
                    <a:pt x="18571" y="19413"/>
                    <a:pt x="18634" y="19491"/>
                    <a:pt x="18710" y="19491"/>
                  </a:cubicBezTo>
                  <a:cubicBezTo>
                    <a:pt x="18786" y="19491"/>
                    <a:pt x="18847" y="19413"/>
                    <a:pt x="18847" y="19315"/>
                  </a:cubicBezTo>
                  <a:cubicBezTo>
                    <a:pt x="18847" y="19217"/>
                    <a:pt x="18786" y="19137"/>
                    <a:pt x="18710" y="19137"/>
                  </a:cubicBezTo>
                  <a:close/>
                  <a:moveTo>
                    <a:pt x="13574" y="19190"/>
                  </a:moveTo>
                  <a:cubicBezTo>
                    <a:pt x="13498" y="19190"/>
                    <a:pt x="13435" y="19270"/>
                    <a:pt x="13435" y="19368"/>
                  </a:cubicBezTo>
                  <a:cubicBezTo>
                    <a:pt x="13435" y="19466"/>
                    <a:pt x="13498" y="19544"/>
                    <a:pt x="13574" y="19544"/>
                  </a:cubicBezTo>
                  <a:cubicBezTo>
                    <a:pt x="13650" y="19544"/>
                    <a:pt x="13711" y="19466"/>
                    <a:pt x="13711" y="19368"/>
                  </a:cubicBezTo>
                  <a:cubicBezTo>
                    <a:pt x="13711" y="19270"/>
                    <a:pt x="13650" y="19190"/>
                    <a:pt x="13574" y="19190"/>
                  </a:cubicBezTo>
                  <a:close/>
                  <a:moveTo>
                    <a:pt x="13985" y="19190"/>
                  </a:moveTo>
                  <a:cubicBezTo>
                    <a:pt x="13909" y="19190"/>
                    <a:pt x="13846" y="19270"/>
                    <a:pt x="13846" y="19368"/>
                  </a:cubicBezTo>
                  <a:cubicBezTo>
                    <a:pt x="13846" y="19466"/>
                    <a:pt x="13909" y="19544"/>
                    <a:pt x="13985" y="19544"/>
                  </a:cubicBezTo>
                  <a:cubicBezTo>
                    <a:pt x="14061" y="19544"/>
                    <a:pt x="14122" y="19466"/>
                    <a:pt x="14122" y="19368"/>
                  </a:cubicBezTo>
                  <a:cubicBezTo>
                    <a:pt x="14122" y="19270"/>
                    <a:pt x="14061" y="19190"/>
                    <a:pt x="13985" y="19190"/>
                  </a:cubicBezTo>
                  <a:close/>
                  <a:moveTo>
                    <a:pt x="15546" y="19295"/>
                  </a:moveTo>
                  <a:cubicBezTo>
                    <a:pt x="15470" y="19295"/>
                    <a:pt x="15407" y="19375"/>
                    <a:pt x="15407" y="19473"/>
                  </a:cubicBezTo>
                  <a:cubicBezTo>
                    <a:pt x="15407" y="19571"/>
                    <a:pt x="15470" y="19651"/>
                    <a:pt x="15546" y="19651"/>
                  </a:cubicBezTo>
                  <a:cubicBezTo>
                    <a:pt x="15622" y="19651"/>
                    <a:pt x="15684" y="19571"/>
                    <a:pt x="15684" y="19473"/>
                  </a:cubicBezTo>
                  <a:cubicBezTo>
                    <a:pt x="15684" y="19375"/>
                    <a:pt x="15622" y="19295"/>
                    <a:pt x="15546" y="19295"/>
                  </a:cubicBezTo>
                  <a:close/>
                  <a:moveTo>
                    <a:pt x="15916" y="19295"/>
                  </a:moveTo>
                  <a:cubicBezTo>
                    <a:pt x="15840" y="19295"/>
                    <a:pt x="15777" y="19375"/>
                    <a:pt x="15777" y="19473"/>
                  </a:cubicBezTo>
                  <a:cubicBezTo>
                    <a:pt x="15777" y="19571"/>
                    <a:pt x="15840" y="19651"/>
                    <a:pt x="15916" y="19651"/>
                  </a:cubicBezTo>
                  <a:cubicBezTo>
                    <a:pt x="15992" y="19651"/>
                    <a:pt x="16053" y="19571"/>
                    <a:pt x="16053" y="19473"/>
                  </a:cubicBezTo>
                  <a:cubicBezTo>
                    <a:pt x="16053" y="19375"/>
                    <a:pt x="15992" y="19295"/>
                    <a:pt x="15916" y="19295"/>
                  </a:cubicBezTo>
                  <a:close/>
                  <a:moveTo>
                    <a:pt x="16327" y="19295"/>
                  </a:moveTo>
                  <a:cubicBezTo>
                    <a:pt x="16251" y="19295"/>
                    <a:pt x="16188" y="19375"/>
                    <a:pt x="16188" y="19473"/>
                  </a:cubicBezTo>
                  <a:cubicBezTo>
                    <a:pt x="16188" y="19571"/>
                    <a:pt x="16251" y="19651"/>
                    <a:pt x="16327" y="19651"/>
                  </a:cubicBezTo>
                  <a:cubicBezTo>
                    <a:pt x="16403" y="19651"/>
                    <a:pt x="16464" y="19571"/>
                    <a:pt x="16464" y="19473"/>
                  </a:cubicBezTo>
                  <a:cubicBezTo>
                    <a:pt x="16464" y="19375"/>
                    <a:pt x="16403" y="19295"/>
                    <a:pt x="16327" y="19295"/>
                  </a:cubicBezTo>
                  <a:close/>
                  <a:moveTo>
                    <a:pt x="16697" y="19295"/>
                  </a:moveTo>
                  <a:cubicBezTo>
                    <a:pt x="16620" y="19295"/>
                    <a:pt x="16558" y="19375"/>
                    <a:pt x="16558" y="19473"/>
                  </a:cubicBezTo>
                  <a:cubicBezTo>
                    <a:pt x="16558" y="19571"/>
                    <a:pt x="16620" y="19651"/>
                    <a:pt x="16697" y="19651"/>
                  </a:cubicBezTo>
                  <a:cubicBezTo>
                    <a:pt x="16773" y="19651"/>
                    <a:pt x="16834" y="19571"/>
                    <a:pt x="16834" y="19473"/>
                  </a:cubicBezTo>
                  <a:cubicBezTo>
                    <a:pt x="16834" y="19375"/>
                    <a:pt x="16773" y="19295"/>
                    <a:pt x="16697" y="19295"/>
                  </a:cubicBezTo>
                  <a:close/>
                  <a:moveTo>
                    <a:pt x="17107" y="19295"/>
                  </a:moveTo>
                  <a:cubicBezTo>
                    <a:pt x="17031" y="19295"/>
                    <a:pt x="16969" y="19375"/>
                    <a:pt x="16969" y="19473"/>
                  </a:cubicBezTo>
                  <a:cubicBezTo>
                    <a:pt x="16969" y="19571"/>
                    <a:pt x="17031" y="19651"/>
                    <a:pt x="17107" y="19651"/>
                  </a:cubicBezTo>
                  <a:cubicBezTo>
                    <a:pt x="17184" y="19651"/>
                    <a:pt x="17245" y="19571"/>
                    <a:pt x="17245" y="19473"/>
                  </a:cubicBezTo>
                  <a:cubicBezTo>
                    <a:pt x="17245" y="19375"/>
                    <a:pt x="17184" y="19295"/>
                    <a:pt x="17107" y="19295"/>
                  </a:cubicBezTo>
                  <a:close/>
                  <a:moveTo>
                    <a:pt x="13985" y="19717"/>
                  </a:moveTo>
                  <a:cubicBezTo>
                    <a:pt x="13909" y="19717"/>
                    <a:pt x="13846" y="19797"/>
                    <a:pt x="13846" y="19895"/>
                  </a:cubicBezTo>
                  <a:cubicBezTo>
                    <a:pt x="13846" y="19993"/>
                    <a:pt x="13909" y="20071"/>
                    <a:pt x="13985" y="20071"/>
                  </a:cubicBezTo>
                  <a:cubicBezTo>
                    <a:pt x="14061" y="20071"/>
                    <a:pt x="14122" y="19993"/>
                    <a:pt x="14122" y="19895"/>
                  </a:cubicBezTo>
                  <a:cubicBezTo>
                    <a:pt x="14122" y="19797"/>
                    <a:pt x="14061" y="19717"/>
                    <a:pt x="13985" y="19717"/>
                  </a:cubicBezTo>
                  <a:close/>
                  <a:moveTo>
                    <a:pt x="14355" y="19717"/>
                  </a:moveTo>
                  <a:cubicBezTo>
                    <a:pt x="14278" y="19717"/>
                    <a:pt x="14216" y="19797"/>
                    <a:pt x="14216" y="19895"/>
                  </a:cubicBezTo>
                  <a:cubicBezTo>
                    <a:pt x="14216" y="19993"/>
                    <a:pt x="14278" y="20071"/>
                    <a:pt x="14355" y="20071"/>
                  </a:cubicBezTo>
                  <a:cubicBezTo>
                    <a:pt x="14431" y="20071"/>
                    <a:pt x="14492" y="19993"/>
                    <a:pt x="14492" y="19895"/>
                  </a:cubicBezTo>
                  <a:cubicBezTo>
                    <a:pt x="14492" y="19797"/>
                    <a:pt x="14431" y="19717"/>
                    <a:pt x="14355" y="19717"/>
                  </a:cubicBezTo>
                  <a:close/>
                  <a:moveTo>
                    <a:pt x="15546" y="19717"/>
                  </a:moveTo>
                  <a:cubicBezTo>
                    <a:pt x="15470" y="19717"/>
                    <a:pt x="15407" y="19797"/>
                    <a:pt x="15407" y="19895"/>
                  </a:cubicBezTo>
                  <a:cubicBezTo>
                    <a:pt x="15407" y="19993"/>
                    <a:pt x="15470" y="20073"/>
                    <a:pt x="15546" y="20073"/>
                  </a:cubicBezTo>
                  <a:cubicBezTo>
                    <a:pt x="15622" y="20073"/>
                    <a:pt x="15684" y="19993"/>
                    <a:pt x="15684" y="19895"/>
                  </a:cubicBezTo>
                  <a:cubicBezTo>
                    <a:pt x="15684" y="19797"/>
                    <a:pt x="15622" y="19717"/>
                    <a:pt x="15546" y="19717"/>
                  </a:cubicBezTo>
                  <a:close/>
                  <a:moveTo>
                    <a:pt x="15916" y="19717"/>
                  </a:moveTo>
                  <a:cubicBezTo>
                    <a:pt x="15840" y="19717"/>
                    <a:pt x="15777" y="19797"/>
                    <a:pt x="15777" y="19895"/>
                  </a:cubicBezTo>
                  <a:cubicBezTo>
                    <a:pt x="15777" y="19993"/>
                    <a:pt x="15840" y="20073"/>
                    <a:pt x="15916" y="20073"/>
                  </a:cubicBezTo>
                  <a:cubicBezTo>
                    <a:pt x="15992" y="20073"/>
                    <a:pt x="16053" y="19993"/>
                    <a:pt x="16053" y="19895"/>
                  </a:cubicBezTo>
                  <a:cubicBezTo>
                    <a:pt x="16053" y="19797"/>
                    <a:pt x="15992" y="19717"/>
                    <a:pt x="15916" y="19717"/>
                  </a:cubicBezTo>
                  <a:close/>
                  <a:moveTo>
                    <a:pt x="16327" y="19717"/>
                  </a:moveTo>
                  <a:cubicBezTo>
                    <a:pt x="16251" y="19717"/>
                    <a:pt x="16188" y="19797"/>
                    <a:pt x="16188" y="19895"/>
                  </a:cubicBezTo>
                  <a:cubicBezTo>
                    <a:pt x="16188" y="19993"/>
                    <a:pt x="16251" y="20073"/>
                    <a:pt x="16327" y="20073"/>
                  </a:cubicBezTo>
                  <a:cubicBezTo>
                    <a:pt x="16403" y="20073"/>
                    <a:pt x="16464" y="19993"/>
                    <a:pt x="16464" y="19895"/>
                  </a:cubicBezTo>
                  <a:cubicBezTo>
                    <a:pt x="16464" y="19797"/>
                    <a:pt x="16403" y="19717"/>
                    <a:pt x="16327" y="19717"/>
                  </a:cubicBezTo>
                  <a:close/>
                  <a:moveTo>
                    <a:pt x="17107" y="19770"/>
                  </a:moveTo>
                  <a:cubicBezTo>
                    <a:pt x="17031" y="19770"/>
                    <a:pt x="16969" y="19850"/>
                    <a:pt x="16969" y="19948"/>
                  </a:cubicBezTo>
                  <a:cubicBezTo>
                    <a:pt x="16969" y="20046"/>
                    <a:pt x="17031" y="20126"/>
                    <a:pt x="17107" y="20126"/>
                  </a:cubicBezTo>
                  <a:cubicBezTo>
                    <a:pt x="17184" y="20126"/>
                    <a:pt x="17245" y="20046"/>
                    <a:pt x="17245" y="19948"/>
                  </a:cubicBezTo>
                  <a:cubicBezTo>
                    <a:pt x="17245" y="19850"/>
                    <a:pt x="17184" y="19770"/>
                    <a:pt x="17107" y="19770"/>
                  </a:cubicBezTo>
                  <a:close/>
                  <a:moveTo>
                    <a:pt x="17477" y="19770"/>
                  </a:moveTo>
                  <a:cubicBezTo>
                    <a:pt x="17401" y="19770"/>
                    <a:pt x="17339" y="19850"/>
                    <a:pt x="17339" y="19948"/>
                  </a:cubicBezTo>
                  <a:cubicBezTo>
                    <a:pt x="17339" y="20046"/>
                    <a:pt x="17401" y="20126"/>
                    <a:pt x="17477" y="20126"/>
                  </a:cubicBezTo>
                  <a:cubicBezTo>
                    <a:pt x="17554" y="20126"/>
                    <a:pt x="17615" y="20046"/>
                    <a:pt x="17615" y="19948"/>
                  </a:cubicBezTo>
                  <a:cubicBezTo>
                    <a:pt x="17615" y="19850"/>
                    <a:pt x="17554" y="19770"/>
                    <a:pt x="17477" y="19770"/>
                  </a:cubicBezTo>
                  <a:close/>
                  <a:moveTo>
                    <a:pt x="13985" y="20244"/>
                  </a:moveTo>
                  <a:cubicBezTo>
                    <a:pt x="13909" y="20244"/>
                    <a:pt x="13846" y="20325"/>
                    <a:pt x="13846" y="20422"/>
                  </a:cubicBezTo>
                  <a:cubicBezTo>
                    <a:pt x="13846" y="20520"/>
                    <a:pt x="13909" y="20598"/>
                    <a:pt x="13985" y="20598"/>
                  </a:cubicBezTo>
                  <a:cubicBezTo>
                    <a:pt x="14061" y="20598"/>
                    <a:pt x="14122" y="20520"/>
                    <a:pt x="14122" y="20422"/>
                  </a:cubicBezTo>
                  <a:cubicBezTo>
                    <a:pt x="14122" y="20325"/>
                    <a:pt x="14061" y="20244"/>
                    <a:pt x="13985" y="20244"/>
                  </a:cubicBezTo>
                  <a:close/>
                  <a:moveTo>
                    <a:pt x="14355" y="20244"/>
                  </a:moveTo>
                  <a:cubicBezTo>
                    <a:pt x="14278" y="20244"/>
                    <a:pt x="14216" y="20325"/>
                    <a:pt x="14216" y="20422"/>
                  </a:cubicBezTo>
                  <a:cubicBezTo>
                    <a:pt x="14216" y="20520"/>
                    <a:pt x="14278" y="20598"/>
                    <a:pt x="14355" y="20598"/>
                  </a:cubicBezTo>
                  <a:cubicBezTo>
                    <a:pt x="14431" y="20598"/>
                    <a:pt x="14492" y="20520"/>
                    <a:pt x="14492" y="20422"/>
                  </a:cubicBezTo>
                  <a:cubicBezTo>
                    <a:pt x="14492" y="20325"/>
                    <a:pt x="14431" y="20244"/>
                    <a:pt x="14355" y="20244"/>
                  </a:cubicBezTo>
                  <a:close/>
                  <a:moveTo>
                    <a:pt x="17107" y="20244"/>
                  </a:moveTo>
                  <a:cubicBezTo>
                    <a:pt x="17031" y="20244"/>
                    <a:pt x="16969" y="20324"/>
                    <a:pt x="16969" y="20422"/>
                  </a:cubicBezTo>
                  <a:cubicBezTo>
                    <a:pt x="16969" y="20520"/>
                    <a:pt x="17031" y="20598"/>
                    <a:pt x="17107" y="20598"/>
                  </a:cubicBezTo>
                  <a:cubicBezTo>
                    <a:pt x="17184" y="20598"/>
                    <a:pt x="17245" y="20520"/>
                    <a:pt x="17245" y="20422"/>
                  </a:cubicBezTo>
                  <a:cubicBezTo>
                    <a:pt x="17245" y="20324"/>
                    <a:pt x="17184" y="20244"/>
                    <a:pt x="17107" y="20244"/>
                  </a:cubicBezTo>
                  <a:close/>
                  <a:moveTo>
                    <a:pt x="17518" y="20244"/>
                  </a:moveTo>
                  <a:cubicBezTo>
                    <a:pt x="17442" y="20244"/>
                    <a:pt x="17380" y="20324"/>
                    <a:pt x="17380" y="20422"/>
                  </a:cubicBezTo>
                  <a:cubicBezTo>
                    <a:pt x="17380" y="20520"/>
                    <a:pt x="17442" y="20598"/>
                    <a:pt x="17518" y="20598"/>
                  </a:cubicBezTo>
                  <a:cubicBezTo>
                    <a:pt x="17595" y="20598"/>
                    <a:pt x="17656" y="20520"/>
                    <a:pt x="17656" y="20422"/>
                  </a:cubicBezTo>
                  <a:cubicBezTo>
                    <a:pt x="17656" y="20324"/>
                    <a:pt x="17595" y="20244"/>
                    <a:pt x="17518" y="20244"/>
                  </a:cubicBezTo>
                  <a:close/>
                  <a:moveTo>
                    <a:pt x="14765" y="20771"/>
                  </a:moveTo>
                  <a:cubicBezTo>
                    <a:pt x="14689" y="20771"/>
                    <a:pt x="14627" y="20851"/>
                    <a:pt x="14627" y="20949"/>
                  </a:cubicBezTo>
                  <a:cubicBezTo>
                    <a:pt x="14627" y="21047"/>
                    <a:pt x="14689" y="21127"/>
                    <a:pt x="14765" y="21127"/>
                  </a:cubicBezTo>
                  <a:cubicBezTo>
                    <a:pt x="14842" y="21127"/>
                    <a:pt x="14903" y="21047"/>
                    <a:pt x="14903" y="20949"/>
                  </a:cubicBezTo>
                  <a:cubicBezTo>
                    <a:pt x="14903" y="20851"/>
                    <a:pt x="14842" y="20771"/>
                    <a:pt x="14765" y="20771"/>
                  </a:cubicBezTo>
                  <a:close/>
                  <a:moveTo>
                    <a:pt x="15546" y="21246"/>
                  </a:moveTo>
                  <a:cubicBezTo>
                    <a:pt x="15470" y="21246"/>
                    <a:pt x="15407" y="21326"/>
                    <a:pt x="15407" y="21424"/>
                  </a:cubicBezTo>
                  <a:cubicBezTo>
                    <a:pt x="15407" y="21522"/>
                    <a:pt x="15470" y="21600"/>
                    <a:pt x="15546" y="21600"/>
                  </a:cubicBezTo>
                  <a:cubicBezTo>
                    <a:pt x="15622" y="21600"/>
                    <a:pt x="15684" y="21522"/>
                    <a:pt x="15684" y="21424"/>
                  </a:cubicBezTo>
                  <a:cubicBezTo>
                    <a:pt x="15684" y="21326"/>
                    <a:pt x="15622" y="21246"/>
                    <a:pt x="15546" y="21246"/>
                  </a:cubicBezTo>
                  <a:close/>
                  <a:moveTo>
                    <a:pt x="15916" y="21246"/>
                  </a:moveTo>
                  <a:cubicBezTo>
                    <a:pt x="15840" y="21246"/>
                    <a:pt x="15777" y="21326"/>
                    <a:pt x="15777" y="21424"/>
                  </a:cubicBezTo>
                  <a:cubicBezTo>
                    <a:pt x="15777" y="21522"/>
                    <a:pt x="15840" y="21600"/>
                    <a:pt x="15916" y="21600"/>
                  </a:cubicBezTo>
                  <a:cubicBezTo>
                    <a:pt x="15992" y="21600"/>
                    <a:pt x="16053" y="21522"/>
                    <a:pt x="16053" y="21424"/>
                  </a:cubicBezTo>
                  <a:cubicBezTo>
                    <a:pt x="16053" y="21326"/>
                    <a:pt x="15992" y="21246"/>
                    <a:pt x="15916" y="21246"/>
                  </a:cubicBezTo>
                  <a:close/>
                </a:path>
              </a:pathLst>
            </a:custGeom>
            <a:grpFill/>
            <a:ln w="12700" cap="flat">
              <a:noFill/>
              <a:miter lim="400000"/>
            </a:ln>
            <a:effectLst/>
          </p:spPr>
          <p:txBody>
            <a:bodyPr wrap="square" lIns="19050" tIns="19050" rIns="19050" bIns="19050" numCol="1" anchor="ctr">
              <a:noAutofit/>
            </a:bodyPr>
            <a:lstStyle/>
            <a:p>
              <a:pPr marL="0" marR="0" lvl="0" indent="0" defTabSz="2286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7" name="Shape 18633"/>
            <p:cNvSpPr/>
            <p:nvPr/>
          </p:nvSpPr>
          <p:spPr>
            <a:xfrm>
              <a:off x="6210300" y="2565400"/>
              <a:ext cx="3882629" cy="4365229"/>
            </a:xfrm>
            <a:custGeom>
              <a:avLst/>
              <a:gdLst/>
              <a:ahLst/>
              <a:cxnLst>
                <a:cxn ang="0">
                  <a:pos x="wd2" y="hd2"/>
                </a:cxn>
                <a:cxn ang="5400000">
                  <a:pos x="wd2" y="hd2"/>
                </a:cxn>
                <a:cxn ang="10800000">
                  <a:pos x="wd2" y="hd2"/>
                </a:cxn>
                <a:cxn ang="16200000">
                  <a:pos x="wd2" y="hd2"/>
                </a:cxn>
              </a:cxnLst>
              <a:rect l="0" t="0" r="r" b="b"/>
              <a:pathLst>
                <a:path w="21600" h="21600" extrusionOk="0">
                  <a:moveTo>
                    <a:pt x="5749" y="0"/>
                  </a:moveTo>
                  <a:cubicBezTo>
                    <a:pt x="5618" y="0"/>
                    <a:pt x="5511" y="95"/>
                    <a:pt x="5511" y="212"/>
                  </a:cubicBezTo>
                  <a:cubicBezTo>
                    <a:pt x="5511" y="329"/>
                    <a:pt x="5618" y="422"/>
                    <a:pt x="5749" y="422"/>
                  </a:cubicBezTo>
                  <a:cubicBezTo>
                    <a:pt x="5880" y="422"/>
                    <a:pt x="5986" y="329"/>
                    <a:pt x="5986" y="212"/>
                  </a:cubicBezTo>
                  <a:cubicBezTo>
                    <a:pt x="5986" y="95"/>
                    <a:pt x="5880" y="0"/>
                    <a:pt x="5749" y="0"/>
                  </a:cubicBezTo>
                  <a:close/>
                  <a:moveTo>
                    <a:pt x="6385" y="0"/>
                  </a:moveTo>
                  <a:cubicBezTo>
                    <a:pt x="6254" y="0"/>
                    <a:pt x="6147" y="95"/>
                    <a:pt x="6147" y="212"/>
                  </a:cubicBezTo>
                  <a:cubicBezTo>
                    <a:pt x="6147" y="329"/>
                    <a:pt x="6254" y="422"/>
                    <a:pt x="6385" y="422"/>
                  </a:cubicBezTo>
                  <a:cubicBezTo>
                    <a:pt x="6517" y="422"/>
                    <a:pt x="6622" y="329"/>
                    <a:pt x="6622" y="212"/>
                  </a:cubicBezTo>
                  <a:cubicBezTo>
                    <a:pt x="6622" y="95"/>
                    <a:pt x="6517" y="0"/>
                    <a:pt x="6385" y="0"/>
                  </a:cubicBezTo>
                  <a:close/>
                  <a:moveTo>
                    <a:pt x="7092" y="0"/>
                  </a:moveTo>
                  <a:cubicBezTo>
                    <a:pt x="6961" y="0"/>
                    <a:pt x="6853" y="95"/>
                    <a:pt x="6853" y="212"/>
                  </a:cubicBezTo>
                  <a:cubicBezTo>
                    <a:pt x="6853" y="329"/>
                    <a:pt x="6961" y="422"/>
                    <a:pt x="7092" y="422"/>
                  </a:cubicBezTo>
                  <a:cubicBezTo>
                    <a:pt x="7223" y="422"/>
                    <a:pt x="7328" y="329"/>
                    <a:pt x="7328" y="212"/>
                  </a:cubicBezTo>
                  <a:cubicBezTo>
                    <a:pt x="7328" y="95"/>
                    <a:pt x="7223" y="0"/>
                    <a:pt x="7092" y="0"/>
                  </a:cubicBezTo>
                  <a:close/>
                  <a:moveTo>
                    <a:pt x="7798" y="0"/>
                  </a:moveTo>
                  <a:cubicBezTo>
                    <a:pt x="7667" y="0"/>
                    <a:pt x="7560" y="95"/>
                    <a:pt x="7560" y="212"/>
                  </a:cubicBezTo>
                  <a:cubicBezTo>
                    <a:pt x="7560" y="329"/>
                    <a:pt x="7667" y="422"/>
                    <a:pt x="7798" y="422"/>
                  </a:cubicBezTo>
                  <a:cubicBezTo>
                    <a:pt x="7930" y="422"/>
                    <a:pt x="8035" y="329"/>
                    <a:pt x="8035" y="212"/>
                  </a:cubicBezTo>
                  <a:cubicBezTo>
                    <a:pt x="8035" y="95"/>
                    <a:pt x="7930" y="0"/>
                    <a:pt x="7798" y="0"/>
                  </a:cubicBezTo>
                  <a:close/>
                  <a:moveTo>
                    <a:pt x="8434" y="0"/>
                  </a:moveTo>
                  <a:cubicBezTo>
                    <a:pt x="8303" y="0"/>
                    <a:pt x="8196" y="95"/>
                    <a:pt x="8196" y="212"/>
                  </a:cubicBezTo>
                  <a:cubicBezTo>
                    <a:pt x="8196" y="329"/>
                    <a:pt x="8303" y="422"/>
                    <a:pt x="8434" y="422"/>
                  </a:cubicBezTo>
                  <a:cubicBezTo>
                    <a:pt x="8565" y="422"/>
                    <a:pt x="8670" y="329"/>
                    <a:pt x="8670" y="212"/>
                  </a:cubicBezTo>
                  <a:cubicBezTo>
                    <a:pt x="8670" y="95"/>
                    <a:pt x="8565" y="0"/>
                    <a:pt x="8434" y="0"/>
                  </a:cubicBezTo>
                  <a:close/>
                  <a:moveTo>
                    <a:pt x="3700" y="566"/>
                  </a:moveTo>
                  <a:cubicBezTo>
                    <a:pt x="3569" y="566"/>
                    <a:pt x="3462" y="661"/>
                    <a:pt x="3462" y="778"/>
                  </a:cubicBezTo>
                  <a:cubicBezTo>
                    <a:pt x="3462" y="894"/>
                    <a:pt x="3569" y="990"/>
                    <a:pt x="3700" y="990"/>
                  </a:cubicBezTo>
                  <a:cubicBezTo>
                    <a:pt x="3832" y="990"/>
                    <a:pt x="3937" y="894"/>
                    <a:pt x="3937" y="778"/>
                  </a:cubicBezTo>
                  <a:cubicBezTo>
                    <a:pt x="3937" y="661"/>
                    <a:pt x="3832" y="566"/>
                    <a:pt x="3700" y="566"/>
                  </a:cubicBezTo>
                  <a:close/>
                  <a:moveTo>
                    <a:pt x="4336" y="566"/>
                  </a:moveTo>
                  <a:cubicBezTo>
                    <a:pt x="4205" y="566"/>
                    <a:pt x="4098" y="661"/>
                    <a:pt x="4098" y="778"/>
                  </a:cubicBezTo>
                  <a:cubicBezTo>
                    <a:pt x="4098" y="894"/>
                    <a:pt x="4205" y="990"/>
                    <a:pt x="4336" y="990"/>
                  </a:cubicBezTo>
                  <a:cubicBezTo>
                    <a:pt x="4468" y="990"/>
                    <a:pt x="4573" y="894"/>
                    <a:pt x="4573" y="778"/>
                  </a:cubicBezTo>
                  <a:cubicBezTo>
                    <a:pt x="4573" y="661"/>
                    <a:pt x="4468" y="566"/>
                    <a:pt x="4336" y="566"/>
                  </a:cubicBezTo>
                  <a:close/>
                  <a:moveTo>
                    <a:pt x="5043" y="566"/>
                  </a:moveTo>
                  <a:cubicBezTo>
                    <a:pt x="4912" y="566"/>
                    <a:pt x="4804" y="661"/>
                    <a:pt x="4804" y="778"/>
                  </a:cubicBezTo>
                  <a:cubicBezTo>
                    <a:pt x="4804" y="894"/>
                    <a:pt x="4912" y="990"/>
                    <a:pt x="5043" y="990"/>
                  </a:cubicBezTo>
                  <a:cubicBezTo>
                    <a:pt x="5174" y="990"/>
                    <a:pt x="5279" y="894"/>
                    <a:pt x="5279" y="778"/>
                  </a:cubicBezTo>
                  <a:cubicBezTo>
                    <a:pt x="5279" y="661"/>
                    <a:pt x="5174" y="566"/>
                    <a:pt x="5043" y="566"/>
                  </a:cubicBezTo>
                  <a:close/>
                  <a:moveTo>
                    <a:pt x="5749" y="566"/>
                  </a:moveTo>
                  <a:cubicBezTo>
                    <a:pt x="5618" y="566"/>
                    <a:pt x="5511" y="661"/>
                    <a:pt x="5511" y="778"/>
                  </a:cubicBezTo>
                  <a:cubicBezTo>
                    <a:pt x="5511" y="894"/>
                    <a:pt x="5618" y="990"/>
                    <a:pt x="5749" y="990"/>
                  </a:cubicBezTo>
                  <a:cubicBezTo>
                    <a:pt x="5880" y="990"/>
                    <a:pt x="5986" y="894"/>
                    <a:pt x="5986" y="778"/>
                  </a:cubicBezTo>
                  <a:cubicBezTo>
                    <a:pt x="5986" y="661"/>
                    <a:pt x="5880" y="566"/>
                    <a:pt x="5749" y="566"/>
                  </a:cubicBezTo>
                  <a:close/>
                  <a:moveTo>
                    <a:pt x="6385" y="566"/>
                  </a:moveTo>
                  <a:cubicBezTo>
                    <a:pt x="6254" y="566"/>
                    <a:pt x="6147" y="661"/>
                    <a:pt x="6147" y="778"/>
                  </a:cubicBezTo>
                  <a:cubicBezTo>
                    <a:pt x="6147" y="894"/>
                    <a:pt x="6254" y="990"/>
                    <a:pt x="6385" y="990"/>
                  </a:cubicBezTo>
                  <a:cubicBezTo>
                    <a:pt x="6517" y="990"/>
                    <a:pt x="6622" y="894"/>
                    <a:pt x="6622" y="778"/>
                  </a:cubicBezTo>
                  <a:cubicBezTo>
                    <a:pt x="6622" y="661"/>
                    <a:pt x="6517" y="566"/>
                    <a:pt x="6385" y="566"/>
                  </a:cubicBezTo>
                  <a:close/>
                  <a:moveTo>
                    <a:pt x="7092" y="566"/>
                  </a:moveTo>
                  <a:cubicBezTo>
                    <a:pt x="6961" y="566"/>
                    <a:pt x="6853" y="661"/>
                    <a:pt x="6853" y="778"/>
                  </a:cubicBezTo>
                  <a:cubicBezTo>
                    <a:pt x="6853" y="894"/>
                    <a:pt x="6961" y="990"/>
                    <a:pt x="7092" y="990"/>
                  </a:cubicBezTo>
                  <a:cubicBezTo>
                    <a:pt x="7223" y="990"/>
                    <a:pt x="7328" y="894"/>
                    <a:pt x="7328" y="778"/>
                  </a:cubicBezTo>
                  <a:cubicBezTo>
                    <a:pt x="7328" y="661"/>
                    <a:pt x="7223" y="566"/>
                    <a:pt x="7092" y="566"/>
                  </a:cubicBezTo>
                  <a:close/>
                  <a:moveTo>
                    <a:pt x="7798" y="566"/>
                  </a:moveTo>
                  <a:cubicBezTo>
                    <a:pt x="7667" y="566"/>
                    <a:pt x="7560" y="661"/>
                    <a:pt x="7560" y="778"/>
                  </a:cubicBezTo>
                  <a:cubicBezTo>
                    <a:pt x="7560" y="894"/>
                    <a:pt x="7667" y="990"/>
                    <a:pt x="7798" y="990"/>
                  </a:cubicBezTo>
                  <a:cubicBezTo>
                    <a:pt x="7930" y="990"/>
                    <a:pt x="8035" y="894"/>
                    <a:pt x="8035" y="778"/>
                  </a:cubicBezTo>
                  <a:cubicBezTo>
                    <a:pt x="8035" y="661"/>
                    <a:pt x="7930" y="566"/>
                    <a:pt x="7798" y="566"/>
                  </a:cubicBezTo>
                  <a:close/>
                  <a:moveTo>
                    <a:pt x="8434" y="566"/>
                  </a:moveTo>
                  <a:cubicBezTo>
                    <a:pt x="8303" y="566"/>
                    <a:pt x="8196" y="661"/>
                    <a:pt x="8196" y="778"/>
                  </a:cubicBezTo>
                  <a:cubicBezTo>
                    <a:pt x="8196" y="894"/>
                    <a:pt x="8303" y="990"/>
                    <a:pt x="8434" y="990"/>
                  </a:cubicBezTo>
                  <a:cubicBezTo>
                    <a:pt x="8565" y="990"/>
                    <a:pt x="8670" y="894"/>
                    <a:pt x="8670" y="778"/>
                  </a:cubicBezTo>
                  <a:cubicBezTo>
                    <a:pt x="8670" y="661"/>
                    <a:pt x="8565" y="566"/>
                    <a:pt x="8434" y="566"/>
                  </a:cubicBezTo>
                  <a:close/>
                  <a:moveTo>
                    <a:pt x="11826" y="1194"/>
                  </a:moveTo>
                  <a:cubicBezTo>
                    <a:pt x="11694" y="1194"/>
                    <a:pt x="11587" y="1289"/>
                    <a:pt x="11587" y="1406"/>
                  </a:cubicBezTo>
                  <a:cubicBezTo>
                    <a:pt x="11587" y="1523"/>
                    <a:pt x="11694" y="1618"/>
                    <a:pt x="11826" y="1618"/>
                  </a:cubicBezTo>
                  <a:cubicBezTo>
                    <a:pt x="11957" y="1618"/>
                    <a:pt x="12062" y="1523"/>
                    <a:pt x="12062" y="1406"/>
                  </a:cubicBezTo>
                  <a:cubicBezTo>
                    <a:pt x="12062" y="1289"/>
                    <a:pt x="11957" y="1194"/>
                    <a:pt x="11826" y="1194"/>
                  </a:cubicBezTo>
                  <a:close/>
                  <a:moveTo>
                    <a:pt x="12532" y="1194"/>
                  </a:moveTo>
                  <a:cubicBezTo>
                    <a:pt x="12401" y="1194"/>
                    <a:pt x="12294" y="1289"/>
                    <a:pt x="12294" y="1406"/>
                  </a:cubicBezTo>
                  <a:cubicBezTo>
                    <a:pt x="12294" y="1523"/>
                    <a:pt x="12401" y="1618"/>
                    <a:pt x="12532" y="1618"/>
                  </a:cubicBezTo>
                  <a:cubicBezTo>
                    <a:pt x="12663" y="1618"/>
                    <a:pt x="12768" y="1523"/>
                    <a:pt x="12768" y="1406"/>
                  </a:cubicBezTo>
                  <a:cubicBezTo>
                    <a:pt x="12768" y="1289"/>
                    <a:pt x="12663" y="1194"/>
                    <a:pt x="12532" y="1194"/>
                  </a:cubicBezTo>
                  <a:close/>
                  <a:moveTo>
                    <a:pt x="2994" y="1257"/>
                  </a:moveTo>
                  <a:cubicBezTo>
                    <a:pt x="2863" y="1257"/>
                    <a:pt x="2755" y="1352"/>
                    <a:pt x="2755" y="1469"/>
                  </a:cubicBezTo>
                  <a:cubicBezTo>
                    <a:pt x="2755" y="1586"/>
                    <a:pt x="2863" y="1679"/>
                    <a:pt x="2994" y="1679"/>
                  </a:cubicBezTo>
                  <a:cubicBezTo>
                    <a:pt x="3125" y="1679"/>
                    <a:pt x="3230" y="1586"/>
                    <a:pt x="3230" y="1469"/>
                  </a:cubicBezTo>
                  <a:cubicBezTo>
                    <a:pt x="3230" y="1352"/>
                    <a:pt x="3125" y="1257"/>
                    <a:pt x="2994" y="1257"/>
                  </a:cubicBezTo>
                  <a:close/>
                  <a:moveTo>
                    <a:pt x="3700" y="1257"/>
                  </a:moveTo>
                  <a:cubicBezTo>
                    <a:pt x="3569" y="1257"/>
                    <a:pt x="3462" y="1352"/>
                    <a:pt x="3462" y="1469"/>
                  </a:cubicBezTo>
                  <a:cubicBezTo>
                    <a:pt x="3462" y="1586"/>
                    <a:pt x="3569" y="1679"/>
                    <a:pt x="3700" y="1679"/>
                  </a:cubicBezTo>
                  <a:cubicBezTo>
                    <a:pt x="3832" y="1679"/>
                    <a:pt x="3937" y="1586"/>
                    <a:pt x="3937" y="1469"/>
                  </a:cubicBezTo>
                  <a:cubicBezTo>
                    <a:pt x="3937" y="1352"/>
                    <a:pt x="3832" y="1257"/>
                    <a:pt x="3700" y="1257"/>
                  </a:cubicBezTo>
                  <a:close/>
                  <a:moveTo>
                    <a:pt x="4336" y="1257"/>
                  </a:moveTo>
                  <a:cubicBezTo>
                    <a:pt x="4205" y="1257"/>
                    <a:pt x="4098" y="1352"/>
                    <a:pt x="4098" y="1469"/>
                  </a:cubicBezTo>
                  <a:cubicBezTo>
                    <a:pt x="4098" y="1586"/>
                    <a:pt x="4205" y="1679"/>
                    <a:pt x="4336" y="1679"/>
                  </a:cubicBezTo>
                  <a:cubicBezTo>
                    <a:pt x="4468" y="1679"/>
                    <a:pt x="4573" y="1586"/>
                    <a:pt x="4573" y="1469"/>
                  </a:cubicBezTo>
                  <a:cubicBezTo>
                    <a:pt x="4573" y="1352"/>
                    <a:pt x="4468" y="1257"/>
                    <a:pt x="4336" y="1257"/>
                  </a:cubicBezTo>
                  <a:close/>
                  <a:moveTo>
                    <a:pt x="5043" y="1257"/>
                  </a:moveTo>
                  <a:cubicBezTo>
                    <a:pt x="4912" y="1257"/>
                    <a:pt x="4804" y="1352"/>
                    <a:pt x="4804" y="1469"/>
                  </a:cubicBezTo>
                  <a:cubicBezTo>
                    <a:pt x="4804" y="1586"/>
                    <a:pt x="4912" y="1679"/>
                    <a:pt x="5043" y="1679"/>
                  </a:cubicBezTo>
                  <a:cubicBezTo>
                    <a:pt x="5174" y="1679"/>
                    <a:pt x="5279" y="1586"/>
                    <a:pt x="5279" y="1469"/>
                  </a:cubicBezTo>
                  <a:cubicBezTo>
                    <a:pt x="5279" y="1352"/>
                    <a:pt x="5174" y="1257"/>
                    <a:pt x="5043" y="1257"/>
                  </a:cubicBezTo>
                  <a:close/>
                  <a:moveTo>
                    <a:pt x="5749" y="1257"/>
                  </a:moveTo>
                  <a:cubicBezTo>
                    <a:pt x="5618" y="1257"/>
                    <a:pt x="5511" y="1352"/>
                    <a:pt x="5511" y="1469"/>
                  </a:cubicBezTo>
                  <a:cubicBezTo>
                    <a:pt x="5511" y="1586"/>
                    <a:pt x="5618" y="1679"/>
                    <a:pt x="5749" y="1679"/>
                  </a:cubicBezTo>
                  <a:cubicBezTo>
                    <a:pt x="5880" y="1679"/>
                    <a:pt x="5986" y="1586"/>
                    <a:pt x="5986" y="1469"/>
                  </a:cubicBezTo>
                  <a:cubicBezTo>
                    <a:pt x="5986" y="1352"/>
                    <a:pt x="5880" y="1257"/>
                    <a:pt x="5749" y="1257"/>
                  </a:cubicBezTo>
                  <a:close/>
                  <a:moveTo>
                    <a:pt x="6385" y="1257"/>
                  </a:moveTo>
                  <a:cubicBezTo>
                    <a:pt x="6254" y="1257"/>
                    <a:pt x="6147" y="1352"/>
                    <a:pt x="6147" y="1469"/>
                  </a:cubicBezTo>
                  <a:cubicBezTo>
                    <a:pt x="6147" y="1586"/>
                    <a:pt x="6254" y="1679"/>
                    <a:pt x="6385" y="1679"/>
                  </a:cubicBezTo>
                  <a:cubicBezTo>
                    <a:pt x="6517" y="1679"/>
                    <a:pt x="6622" y="1586"/>
                    <a:pt x="6622" y="1469"/>
                  </a:cubicBezTo>
                  <a:cubicBezTo>
                    <a:pt x="6622" y="1352"/>
                    <a:pt x="6517" y="1257"/>
                    <a:pt x="6385" y="1257"/>
                  </a:cubicBezTo>
                  <a:close/>
                  <a:moveTo>
                    <a:pt x="7092" y="1257"/>
                  </a:moveTo>
                  <a:cubicBezTo>
                    <a:pt x="6961" y="1257"/>
                    <a:pt x="6853" y="1352"/>
                    <a:pt x="6853" y="1469"/>
                  </a:cubicBezTo>
                  <a:cubicBezTo>
                    <a:pt x="6853" y="1586"/>
                    <a:pt x="6961" y="1679"/>
                    <a:pt x="7092" y="1679"/>
                  </a:cubicBezTo>
                  <a:cubicBezTo>
                    <a:pt x="7223" y="1679"/>
                    <a:pt x="7328" y="1586"/>
                    <a:pt x="7328" y="1469"/>
                  </a:cubicBezTo>
                  <a:cubicBezTo>
                    <a:pt x="7328" y="1352"/>
                    <a:pt x="7223" y="1257"/>
                    <a:pt x="7092" y="1257"/>
                  </a:cubicBezTo>
                  <a:close/>
                  <a:moveTo>
                    <a:pt x="7798" y="1257"/>
                  </a:moveTo>
                  <a:cubicBezTo>
                    <a:pt x="7667" y="1257"/>
                    <a:pt x="7560" y="1352"/>
                    <a:pt x="7560" y="1469"/>
                  </a:cubicBezTo>
                  <a:cubicBezTo>
                    <a:pt x="7560" y="1586"/>
                    <a:pt x="7667" y="1679"/>
                    <a:pt x="7798" y="1679"/>
                  </a:cubicBezTo>
                  <a:cubicBezTo>
                    <a:pt x="7930" y="1679"/>
                    <a:pt x="8035" y="1586"/>
                    <a:pt x="8035" y="1469"/>
                  </a:cubicBezTo>
                  <a:cubicBezTo>
                    <a:pt x="8035" y="1352"/>
                    <a:pt x="7930" y="1257"/>
                    <a:pt x="7798" y="1257"/>
                  </a:cubicBezTo>
                  <a:close/>
                  <a:moveTo>
                    <a:pt x="8434" y="1257"/>
                  </a:moveTo>
                  <a:cubicBezTo>
                    <a:pt x="8303" y="1257"/>
                    <a:pt x="8196" y="1352"/>
                    <a:pt x="8196" y="1469"/>
                  </a:cubicBezTo>
                  <a:cubicBezTo>
                    <a:pt x="8196" y="1586"/>
                    <a:pt x="8303" y="1679"/>
                    <a:pt x="8434" y="1679"/>
                  </a:cubicBezTo>
                  <a:cubicBezTo>
                    <a:pt x="8565" y="1679"/>
                    <a:pt x="8670" y="1586"/>
                    <a:pt x="8670" y="1469"/>
                  </a:cubicBezTo>
                  <a:cubicBezTo>
                    <a:pt x="8670" y="1352"/>
                    <a:pt x="8565" y="1257"/>
                    <a:pt x="8434" y="1257"/>
                  </a:cubicBezTo>
                  <a:close/>
                  <a:moveTo>
                    <a:pt x="9141" y="1257"/>
                  </a:moveTo>
                  <a:cubicBezTo>
                    <a:pt x="9009" y="1257"/>
                    <a:pt x="8902" y="1352"/>
                    <a:pt x="8902" y="1469"/>
                  </a:cubicBezTo>
                  <a:cubicBezTo>
                    <a:pt x="8902" y="1586"/>
                    <a:pt x="9009" y="1679"/>
                    <a:pt x="9141" y="1679"/>
                  </a:cubicBezTo>
                  <a:cubicBezTo>
                    <a:pt x="9272" y="1679"/>
                    <a:pt x="9377" y="1586"/>
                    <a:pt x="9377" y="1469"/>
                  </a:cubicBezTo>
                  <a:cubicBezTo>
                    <a:pt x="9377" y="1352"/>
                    <a:pt x="9272" y="1257"/>
                    <a:pt x="9141" y="1257"/>
                  </a:cubicBezTo>
                  <a:close/>
                  <a:moveTo>
                    <a:pt x="9847" y="1257"/>
                  </a:moveTo>
                  <a:cubicBezTo>
                    <a:pt x="9716" y="1257"/>
                    <a:pt x="9609" y="1352"/>
                    <a:pt x="9609" y="1469"/>
                  </a:cubicBezTo>
                  <a:cubicBezTo>
                    <a:pt x="9609" y="1586"/>
                    <a:pt x="9716" y="1679"/>
                    <a:pt x="9847" y="1679"/>
                  </a:cubicBezTo>
                  <a:cubicBezTo>
                    <a:pt x="9978" y="1679"/>
                    <a:pt x="10084" y="1586"/>
                    <a:pt x="10084" y="1469"/>
                  </a:cubicBezTo>
                  <a:cubicBezTo>
                    <a:pt x="10084" y="1352"/>
                    <a:pt x="9978" y="1257"/>
                    <a:pt x="9847" y="1257"/>
                  </a:cubicBezTo>
                  <a:close/>
                  <a:moveTo>
                    <a:pt x="2994" y="1822"/>
                  </a:moveTo>
                  <a:cubicBezTo>
                    <a:pt x="2863" y="1822"/>
                    <a:pt x="2755" y="1918"/>
                    <a:pt x="2755" y="2035"/>
                  </a:cubicBezTo>
                  <a:cubicBezTo>
                    <a:pt x="2755" y="2151"/>
                    <a:pt x="2863" y="2245"/>
                    <a:pt x="2994" y="2245"/>
                  </a:cubicBezTo>
                  <a:cubicBezTo>
                    <a:pt x="3125" y="2245"/>
                    <a:pt x="3230" y="2151"/>
                    <a:pt x="3230" y="2035"/>
                  </a:cubicBezTo>
                  <a:cubicBezTo>
                    <a:pt x="3230" y="1918"/>
                    <a:pt x="3125" y="1822"/>
                    <a:pt x="2994" y="1822"/>
                  </a:cubicBezTo>
                  <a:close/>
                  <a:moveTo>
                    <a:pt x="3700" y="1822"/>
                  </a:moveTo>
                  <a:cubicBezTo>
                    <a:pt x="3569" y="1822"/>
                    <a:pt x="3462" y="1918"/>
                    <a:pt x="3462" y="2035"/>
                  </a:cubicBezTo>
                  <a:cubicBezTo>
                    <a:pt x="3462" y="2151"/>
                    <a:pt x="3569" y="2245"/>
                    <a:pt x="3700" y="2245"/>
                  </a:cubicBezTo>
                  <a:cubicBezTo>
                    <a:pt x="3832" y="2245"/>
                    <a:pt x="3937" y="2151"/>
                    <a:pt x="3937" y="2035"/>
                  </a:cubicBezTo>
                  <a:cubicBezTo>
                    <a:pt x="3937" y="1918"/>
                    <a:pt x="3832" y="1822"/>
                    <a:pt x="3700" y="1822"/>
                  </a:cubicBezTo>
                  <a:close/>
                  <a:moveTo>
                    <a:pt x="4336" y="1822"/>
                  </a:moveTo>
                  <a:cubicBezTo>
                    <a:pt x="4205" y="1822"/>
                    <a:pt x="4098" y="1918"/>
                    <a:pt x="4098" y="2035"/>
                  </a:cubicBezTo>
                  <a:cubicBezTo>
                    <a:pt x="4098" y="2151"/>
                    <a:pt x="4205" y="2245"/>
                    <a:pt x="4336" y="2245"/>
                  </a:cubicBezTo>
                  <a:cubicBezTo>
                    <a:pt x="4468" y="2245"/>
                    <a:pt x="4573" y="2151"/>
                    <a:pt x="4573" y="2035"/>
                  </a:cubicBezTo>
                  <a:cubicBezTo>
                    <a:pt x="4573" y="1918"/>
                    <a:pt x="4468" y="1822"/>
                    <a:pt x="4336" y="1822"/>
                  </a:cubicBezTo>
                  <a:close/>
                  <a:moveTo>
                    <a:pt x="5043" y="1822"/>
                  </a:moveTo>
                  <a:cubicBezTo>
                    <a:pt x="4912" y="1822"/>
                    <a:pt x="4804" y="1918"/>
                    <a:pt x="4804" y="2035"/>
                  </a:cubicBezTo>
                  <a:cubicBezTo>
                    <a:pt x="4804" y="2151"/>
                    <a:pt x="4912" y="2245"/>
                    <a:pt x="5043" y="2245"/>
                  </a:cubicBezTo>
                  <a:cubicBezTo>
                    <a:pt x="5174" y="2245"/>
                    <a:pt x="5279" y="2151"/>
                    <a:pt x="5279" y="2035"/>
                  </a:cubicBezTo>
                  <a:cubicBezTo>
                    <a:pt x="5279" y="1918"/>
                    <a:pt x="5174" y="1822"/>
                    <a:pt x="5043" y="1822"/>
                  </a:cubicBezTo>
                  <a:close/>
                  <a:moveTo>
                    <a:pt x="5749" y="1822"/>
                  </a:moveTo>
                  <a:cubicBezTo>
                    <a:pt x="5618" y="1822"/>
                    <a:pt x="5511" y="1918"/>
                    <a:pt x="5511" y="2035"/>
                  </a:cubicBezTo>
                  <a:cubicBezTo>
                    <a:pt x="5511" y="2151"/>
                    <a:pt x="5618" y="2245"/>
                    <a:pt x="5749" y="2245"/>
                  </a:cubicBezTo>
                  <a:cubicBezTo>
                    <a:pt x="5880" y="2245"/>
                    <a:pt x="5986" y="2151"/>
                    <a:pt x="5986" y="2035"/>
                  </a:cubicBezTo>
                  <a:cubicBezTo>
                    <a:pt x="5986" y="1918"/>
                    <a:pt x="5880" y="1822"/>
                    <a:pt x="5749" y="1822"/>
                  </a:cubicBezTo>
                  <a:close/>
                  <a:moveTo>
                    <a:pt x="6385" y="1822"/>
                  </a:moveTo>
                  <a:cubicBezTo>
                    <a:pt x="6254" y="1822"/>
                    <a:pt x="6147" y="1918"/>
                    <a:pt x="6147" y="2035"/>
                  </a:cubicBezTo>
                  <a:cubicBezTo>
                    <a:pt x="6147" y="2151"/>
                    <a:pt x="6254" y="2245"/>
                    <a:pt x="6385" y="2245"/>
                  </a:cubicBezTo>
                  <a:cubicBezTo>
                    <a:pt x="6517" y="2245"/>
                    <a:pt x="6622" y="2151"/>
                    <a:pt x="6622" y="2035"/>
                  </a:cubicBezTo>
                  <a:cubicBezTo>
                    <a:pt x="6622" y="1918"/>
                    <a:pt x="6517" y="1822"/>
                    <a:pt x="6385" y="1822"/>
                  </a:cubicBezTo>
                  <a:close/>
                  <a:moveTo>
                    <a:pt x="7092" y="1822"/>
                  </a:moveTo>
                  <a:cubicBezTo>
                    <a:pt x="6961" y="1822"/>
                    <a:pt x="6853" y="1918"/>
                    <a:pt x="6853" y="2035"/>
                  </a:cubicBezTo>
                  <a:cubicBezTo>
                    <a:pt x="6853" y="2151"/>
                    <a:pt x="6961" y="2245"/>
                    <a:pt x="7092" y="2245"/>
                  </a:cubicBezTo>
                  <a:cubicBezTo>
                    <a:pt x="7223" y="2245"/>
                    <a:pt x="7328" y="2151"/>
                    <a:pt x="7328" y="2035"/>
                  </a:cubicBezTo>
                  <a:cubicBezTo>
                    <a:pt x="7328" y="1918"/>
                    <a:pt x="7223" y="1822"/>
                    <a:pt x="7092" y="1822"/>
                  </a:cubicBezTo>
                  <a:close/>
                  <a:moveTo>
                    <a:pt x="7798" y="1822"/>
                  </a:moveTo>
                  <a:cubicBezTo>
                    <a:pt x="7667" y="1822"/>
                    <a:pt x="7560" y="1918"/>
                    <a:pt x="7560" y="2035"/>
                  </a:cubicBezTo>
                  <a:cubicBezTo>
                    <a:pt x="7560" y="2151"/>
                    <a:pt x="7667" y="2245"/>
                    <a:pt x="7798" y="2245"/>
                  </a:cubicBezTo>
                  <a:cubicBezTo>
                    <a:pt x="7930" y="2245"/>
                    <a:pt x="8035" y="2151"/>
                    <a:pt x="8035" y="2035"/>
                  </a:cubicBezTo>
                  <a:cubicBezTo>
                    <a:pt x="8035" y="1918"/>
                    <a:pt x="7930" y="1822"/>
                    <a:pt x="7798" y="1822"/>
                  </a:cubicBezTo>
                  <a:close/>
                  <a:moveTo>
                    <a:pt x="8434" y="1822"/>
                  </a:moveTo>
                  <a:cubicBezTo>
                    <a:pt x="8303" y="1822"/>
                    <a:pt x="8196" y="1918"/>
                    <a:pt x="8196" y="2035"/>
                  </a:cubicBezTo>
                  <a:cubicBezTo>
                    <a:pt x="8196" y="2151"/>
                    <a:pt x="8303" y="2245"/>
                    <a:pt x="8434" y="2245"/>
                  </a:cubicBezTo>
                  <a:cubicBezTo>
                    <a:pt x="8565" y="2245"/>
                    <a:pt x="8670" y="2151"/>
                    <a:pt x="8670" y="2035"/>
                  </a:cubicBezTo>
                  <a:cubicBezTo>
                    <a:pt x="8670" y="1918"/>
                    <a:pt x="8565" y="1822"/>
                    <a:pt x="8434" y="1822"/>
                  </a:cubicBezTo>
                  <a:close/>
                  <a:moveTo>
                    <a:pt x="9141" y="1822"/>
                  </a:moveTo>
                  <a:cubicBezTo>
                    <a:pt x="9009" y="1822"/>
                    <a:pt x="8902" y="1918"/>
                    <a:pt x="8902" y="2035"/>
                  </a:cubicBezTo>
                  <a:cubicBezTo>
                    <a:pt x="8902" y="2151"/>
                    <a:pt x="9009" y="2245"/>
                    <a:pt x="9141" y="2245"/>
                  </a:cubicBezTo>
                  <a:cubicBezTo>
                    <a:pt x="9272" y="2245"/>
                    <a:pt x="9377" y="2151"/>
                    <a:pt x="9377" y="2035"/>
                  </a:cubicBezTo>
                  <a:cubicBezTo>
                    <a:pt x="9377" y="1918"/>
                    <a:pt x="9272" y="1822"/>
                    <a:pt x="9141" y="1822"/>
                  </a:cubicBezTo>
                  <a:close/>
                  <a:moveTo>
                    <a:pt x="9847" y="1822"/>
                  </a:moveTo>
                  <a:cubicBezTo>
                    <a:pt x="9716" y="1822"/>
                    <a:pt x="9609" y="1918"/>
                    <a:pt x="9609" y="2035"/>
                  </a:cubicBezTo>
                  <a:cubicBezTo>
                    <a:pt x="9609" y="2151"/>
                    <a:pt x="9716" y="2245"/>
                    <a:pt x="9847" y="2245"/>
                  </a:cubicBezTo>
                  <a:cubicBezTo>
                    <a:pt x="9978" y="2245"/>
                    <a:pt x="10084" y="2151"/>
                    <a:pt x="10084" y="2035"/>
                  </a:cubicBezTo>
                  <a:cubicBezTo>
                    <a:pt x="10084" y="1918"/>
                    <a:pt x="9978" y="1822"/>
                    <a:pt x="9847" y="1822"/>
                  </a:cubicBezTo>
                  <a:close/>
                  <a:moveTo>
                    <a:pt x="10483" y="1822"/>
                  </a:moveTo>
                  <a:cubicBezTo>
                    <a:pt x="10352" y="1822"/>
                    <a:pt x="10245" y="1918"/>
                    <a:pt x="10245" y="2035"/>
                  </a:cubicBezTo>
                  <a:cubicBezTo>
                    <a:pt x="10245" y="2151"/>
                    <a:pt x="10352" y="2245"/>
                    <a:pt x="10483" y="2245"/>
                  </a:cubicBezTo>
                  <a:cubicBezTo>
                    <a:pt x="10614" y="2245"/>
                    <a:pt x="10719" y="2151"/>
                    <a:pt x="10719" y="2035"/>
                  </a:cubicBezTo>
                  <a:cubicBezTo>
                    <a:pt x="10719" y="1918"/>
                    <a:pt x="10614" y="1822"/>
                    <a:pt x="10483" y="1822"/>
                  </a:cubicBezTo>
                  <a:close/>
                  <a:moveTo>
                    <a:pt x="11190" y="1822"/>
                  </a:moveTo>
                  <a:cubicBezTo>
                    <a:pt x="11058" y="1822"/>
                    <a:pt x="10951" y="1918"/>
                    <a:pt x="10951" y="2035"/>
                  </a:cubicBezTo>
                  <a:cubicBezTo>
                    <a:pt x="10951" y="2151"/>
                    <a:pt x="11058" y="2245"/>
                    <a:pt x="11190" y="2245"/>
                  </a:cubicBezTo>
                  <a:cubicBezTo>
                    <a:pt x="11321" y="2245"/>
                    <a:pt x="11426" y="2151"/>
                    <a:pt x="11426" y="2035"/>
                  </a:cubicBezTo>
                  <a:cubicBezTo>
                    <a:pt x="11426" y="1918"/>
                    <a:pt x="11321" y="1822"/>
                    <a:pt x="11190" y="1822"/>
                  </a:cubicBezTo>
                  <a:close/>
                  <a:moveTo>
                    <a:pt x="11826" y="1822"/>
                  </a:moveTo>
                  <a:cubicBezTo>
                    <a:pt x="11694" y="1822"/>
                    <a:pt x="11587" y="1918"/>
                    <a:pt x="11587" y="2035"/>
                  </a:cubicBezTo>
                  <a:cubicBezTo>
                    <a:pt x="11587" y="2151"/>
                    <a:pt x="11694" y="2245"/>
                    <a:pt x="11826" y="2245"/>
                  </a:cubicBezTo>
                  <a:cubicBezTo>
                    <a:pt x="11957" y="2245"/>
                    <a:pt x="12062" y="2151"/>
                    <a:pt x="12062" y="2035"/>
                  </a:cubicBezTo>
                  <a:cubicBezTo>
                    <a:pt x="12062" y="1918"/>
                    <a:pt x="11957" y="1822"/>
                    <a:pt x="11826" y="1822"/>
                  </a:cubicBezTo>
                  <a:close/>
                  <a:moveTo>
                    <a:pt x="12532" y="1822"/>
                  </a:moveTo>
                  <a:cubicBezTo>
                    <a:pt x="12401" y="1822"/>
                    <a:pt x="12294" y="1918"/>
                    <a:pt x="12294" y="2035"/>
                  </a:cubicBezTo>
                  <a:cubicBezTo>
                    <a:pt x="12294" y="2151"/>
                    <a:pt x="12401" y="2245"/>
                    <a:pt x="12532" y="2245"/>
                  </a:cubicBezTo>
                  <a:cubicBezTo>
                    <a:pt x="12663" y="2245"/>
                    <a:pt x="12768" y="2151"/>
                    <a:pt x="12768" y="2035"/>
                  </a:cubicBezTo>
                  <a:cubicBezTo>
                    <a:pt x="12768" y="1918"/>
                    <a:pt x="12663" y="1822"/>
                    <a:pt x="12532" y="1822"/>
                  </a:cubicBezTo>
                  <a:close/>
                  <a:moveTo>
                    <a:pt x="13239" y="1822"/>
                  </a:moveTo>
                  <a:cubicBezTo>
                    <a:pt x="13107" y="1822"/>
                    <a:pt x="13000" y="1918"/>
                    <a:pt x="13000" y="2035"/>
                  </a:cubicBezTo>
                  <a:cubicBezTo>
                    <a:pt x="13000" y="2151"/>
                    <a:pt x="13107" y="2245"/>
                    <a:pt x="13239" y="2245"/>
                  </a:cubicBezTo>
                  <a:cubicBezTo>
                    <a:pt x="13370" y="2245"/>
                    <a:pt x="13475" y="2151"/>
                    <a:pt x="13475" y="2035"/>
                  </a:cubicBezTo>
                  <a:cubicBezTo>
                    <a:pt x="13475" y="1918"/>
                    <a:pt x="13370" y="1822"/>
                    <a:pt x="13239" y="1822"/>
                  </a:cubicBezTo>
                  <a:close/>
                  <a:moveTo>
                    <a:pt x="13875" y="1822"/>
                  </a:moveTo>
                  <a:cubicBezTo>
                    <a:pt x="13743" y="1822"/>
                    <a:pt x="13636" y="1918"/>
                    <a:pt x="13636" y="2035"/>
                  </a:cubicBezTo>
                  <a:cubicBezTo>
                    <a:pt x="13636" y="2151"/>
                    <a:pt x="13743" y="2245"/>
                    <a:pt x="13875" y="2245"/>
                  </a:cubicBezTo>
                  <a:cubicBezTo>
                    <a:pt x="14005" y="2245"/>
                    <a:pt x="14111" y="2151"/>
                    <a:pt x="14111" y="2035"/>
                  </a:cubicBezTo>
                  <a:cubicBezTo>
                    <a:pt x="14111" y="1918"/>
                    <a:pt x="14005" y="1822"/>
                    <a:pt x="13875" y="1822"/>
                  </a:cubicBezTo>
                  <a:close/>
                  <a:moveTo>
                    <a:pt x="14581" y="1822"/>
                  </a:moveTo>
                  <a:cubicBezTo>
                    <a:pt x="14450" y="1822"/>
                    <a:pt x="14343" y="1918"/>
                    <a:pt x="14343" y="2035"/>
                  </a:cubicBezTo>
                  <a:cubicBezTo>
                    <a:pt x="14343" y="2151"/>
                    <a:pt x="14450" y="2245"/>
                    <a:pt x="14581" y="2245"/>
                  </a:cubicBezTo>
                  <a:cubicBezTo>
                    <a:pt x="14712" y="2245"/>
                    <a:pt x="14817" y="2151"/>
                    <a:pt x="14817" y="2035"/>
                  </a:cubicBezTo>
                  <a:cubicBezTo>
                    <a:pt x="14817" y="1918"/>
                    <a:pt x="14712" y="1822"/>
                    <a:pt x="14581" y="1822"/>
                  </a:cubicBezTo>
                  <a:close/>
                  <a:moveTo>
                    <a:pt x="15217" y="1822"/>
                  </a:moveTo>
                  <a:cubicBezTo>
                    <a:pt x="15086" y="1822"/>
                    <a:pt x="14978" y="1918"/>
                    <a:pt x="14978" y="2035"/>
                  </a:cubicBezTo>
                  <a:cubicBezTo>
                    <a:pt x="14978" y="2151"/>
                    <a:pt x="15086" y="2245"/>
                    <a:pt x="15217" y="2245"/>
                  </a:cubicBezTo>
                  <a:cubicBezTo>
                    <a:pt x="15348" y="2245"/>
                    <a:pt x="15453" y="2151"/>
                    <a:pt x="15453" y="2035"/>
                  </a:cubicBezTo>
                  <a:cubicBezTo>
                    <a:pt x="15453" y="1918"/>
                    <a:pt x="15348" y="1822"/>
                    <a:pt x="15217" y="1822"/>
                  </a:cubicBezTo>
                  <a:close/>
                  <a:moveTo>
                    <a:pt x="15853" y="1822"/>
                  </a:moveTo>
                  <a:cubicBezTo>
                    <a:pt x="15721" y="1822"/>
                    <a:pt x="15614" y="1918"/>
                    <a:pt x="15614" y="2035"/>
                  </a:cubicBezTo>
                  <a:cubicBezTo>
                    <a:pt x="15614" y="2151"/>
                    <a:pt x="15721" y="2245"/>
                    <a:pt x="15853" y="2245"/>
                  </a:cubicBezTo>
                  <a:cubicBezTo>
                    <a:pt x="15984" y="2245"/>
                    <a:pt x="16089" y="2151"/>
                    <a:pt x="16089" y="2035"/>
                  </a:cubicBezTo>
                  <a:cubicBezTo>
                    <a:pt x="16089" y="1918"/>
                    <a:pt x="15984" y="1822"/>
                    <a:pt x="15853" y="1822"/>
                  </a:cubicBezTo>
                  <a:close/>
                  <a:moveTo>
                    <a:pt x="1652" y="2451"/>
                  </a:moveTo>
                  <a:cubicBezTo>
                    <a:pt x="1520" y="2451"/>
                    <a:pt x="1413" y="2546"/>
                    <a:pt x="1413" y="2663"/>
                  </a:cubicBezTo>
                  <a:cubicBezTo>
                    <a:pt x="1413" y="2780"/>
                    <a:pt x="1520" y="2873"/>
                    <a:pt x="1652" y="2873"/>
                  </a:cubicBezTo>
                  <a:cubicBezTo>
                    <a:pt x="1783" y="2873"/>
                    <a:pt x="1888" y="2780"/>
                    <a:pt x="1888" y="2663"/>
                  </a:cubicBezTo>
                  <a:cubicBezTo>
                    <a:pt x="1888" y="2546"/>
                    <a:pt x="1783" y="2451"/>
                    <a:pt x="1652" y="2451"/>
                  </a:cubicBezTo>
                  <a:close/>
                  <a:moveTo>
                    <a:pt x="2287" y="2451"/>
                  </a:moveTo>
                  <a:cubicBezTo>
                    <a:pt x="2156" y="2451"/>
                    <a:pt x="2049" y="2546"/>
                    <a:pt x="2049" y="2663"/>
                  </a:cubicBezTo>
                  <a:cubicBezTo>
                    <a:pt x="2049" y="2780"/>
                    <a:pt x="2156" y="2873"/>
                    <a:pt x="2287" y="2873"/>
                  </a:cubicBezTo>
                  <a:cubicBezTo>
                    <a:pt x="2419" y="2873"/>
                    <a:pt x="2524" y="2780"/>
                    <a:pt x="2524" y="2663"/>
                  </a:cubicBezTo>
                  <a:cubicBezTo>
                    <a:pt x="2524" y="2546"/>
                    <a:pt x="2419" y="2451"/>
                    <a:pt x="2287" y="2451"/>
                  </a:cubicBezTo>
                  <a:close/>
                  <a:moveTo>
                    <a:pt x="2994" y="2451"/>
                  </a:moveTo>
                  <a:cubicBezTo>
                    <a:pt x="2863" y="2451"/>
                    <a:pt x="2755" y="2546"/>
                    <a:pt x="2755" y="2663"/>
                  </a:cubicBezTo>
                  <a:cubicBezTo>
                    <a:pt x="2755" y="2780"/>
                    <a:pt x="2863" y="2873"/>
                    <a:pt x="2994" y="2873"/>
                  </a:cubicBezTo>
                  <a:cubicBezTo>
                    <a:pt x="3125" y="2873"/>
                    <a:pt x="3230" y="2780"/>
                    <a:pt x="3230" y="2663"/>
                  </a:cubicBezTo>
                  <a:cubicBezTo>
                    <a:pt x="3230" y="2546"/>
                    <a:pt x="3125" y="2451"/>
                    <a:pt x="2994" y="2451"/>
                  </a:cubicBezTo>
                  <a:close/>
                  <a:moveTo>
                    <a:pt x="3700" y="2451"/>
                  </a:moveTo>
                  <a:cubicBezTo>
                    <a:pt x="3569" y="2451"/>
                    <a:pt x="3462" y="2546"/>
                    <a:pt x="3462" y="2663"/>
                  </a:cubicBezTo>
                  <a:cubicBezTo>
                    <a:pt x="3462" y="2780"/>
                    <a:pt x="3569" y="2873"/>
                    <a:pt x="3700" y="2873"/>
                  </a:cubicBezTo>
                  <a:cubicBezTo>
                    <a:pt x="3832" y="2873"/>
                    <a:pt x="3937" y="2780"/>
                    <a:pt x="3937" y="2663"/>
                  </a:cubicBezTo>
                  <a:cubicBezTo>
                    <a:pt x="3937" y="2546"/>
                    <a:pt x="3832" y="2451"/>
                    <a:pt x="3700" y="2451"/>
                  </a:cubicBezTo>
                  <a:close/>
                  <a:moveTo>
                    <a:pt x="4336" y="2451"/>
                  </a:moveTo>
                  <a:cubicBezTo>
                    <a:pt x="4205" y="2451"/>
                    <a:pt x="4098" y="2546"/>
                    <a:pt x="4098" y="2663"/>
                  </a:cubicBezTo>
                  <a:cubicBezTo>
                    <a:pt x="4098" y="2780"/>
                    <a:pt x="4205" y="2873"/>
                    <a:pt x="4336" y="2873"/>
                  </a:cubicBezTo>
                  <a:cubicBezTo>
                    <a:pt x="4468" y="2873"/>
                    <a:pt x="4573" y="2780"/>
                    <a:pt x="4573" y="2663"/>
                  </a:cubicBezTo>
                  <a:cubicBezTo>
                    <a:pt x="4573" y="2546"/>
                    <a:pt x="4468" y="2451"/>
                    <a:pt x="4336" y="2451"/>
                  </a:cubicBezTo>
                  <a:close/>
                  <a:moveTo>
                    <a:pt x="5043" y="2451"/>
                  </a:moveTo>
                  <a:cubicBezTo>
                    <a:pt x="4912" y="2451"/>
                    <a:pt x="4804" y="2546"/>
                    <a:pt x="4804" y="2663"/>
                  </a:cubicBezTo>
                  <a:cubicBezTo>
                    <a:pt x="4804" y="2780"/>
                    <a:pt x="4912" y="2873"/>
                    <a:pt x="5043" y="2873"/>
                  </a:cubicBezTo>
                  <a:cubicBezTo>
                    <a:pt x="5174" y="2873"/>
                    <a:pt x="5279" y="2780"/>
                    <a:pt x="5279" y="2663"/>
                  </a:cubicBezTo>
                  <a:cubicBezTo>
                    <a:pt x="5279" y="2546"/>
                    <a:pt x="5174" y="2451"/>
                    <a:pt x="5043" y="2451"/>
                  </a:cubicBezTo>
                  <a:close/>
                  <a:moveTo>
                    <a:pt x="5749" y="2451"/>
                  </a:moveTo>
                  <a:cubicBezTo>
                    <a:pt x="5618" y="2451"/>
                    <a:pt x="5511" y="2546"/>
                    <a:pt x="5511" y="2663"/>
                  </a:cubicBezTo>
                  <a:cubicBezTo>
                    <a:pt x="5511" y="2780"/>
                    <a:pt x="5618" y="2873"/>
                    <a:pt x="5749" y="2873"/>
                  </a:cubicBezTo>
                  <a:cubicBezTo>
                    <a:pt x="5880" y="2873"/>
                    <a:pt x="5986" y="2780"/>
                    <a:pt x="5986" y="2663"/>
                  </a:cubicBezTo>
                  <a:cubicBezTo>
                    <a:pt x="5986" y="2546"/>
                    <a:pt x="5880" y="2451"/>
                    <a:pt x="5749" y="2451"/>
                  </a:cubicBezTo>
                  <a:close/>
                  <a:moveTo>
                    <a:pt x="6385" y="2451"/>
                  </a:moveTo>
                  <a:cubicBezTo>
                    <a:pt x="6254" y="2451"/>
                    <a:pt x="6147" y="2546"/>
                    <a:pt x="6147" y="2663"/>
                  </a:cubicBezTo>
                  <a:cubicBezTo>
                    <a:pt x="6147" y="2780"/>
                    <a:pt x="6254" y="2873"/>
                    <a:pt x="6385" y="2873"/>
                  </a:cubicBezTo>
                  <a:cubicBezTo>
                    <a:pt x="6517" y="2873"/>
                    <a:pt x="6622" y="2780"/>
                    <a:pt x="6622" y="2663"/>
                  </a:cubicBezTo>
                  <a:cubicBezTo>
                    <a:pt x="6622" y="2546"/>
                    <a:pt x="6517" y="2451"/>
                    <a:pt x="6385" y="2451"/>
                  </a:cubicBezTo>
                  <a:close/>
                  <a:moveTo>
                    <a:pt x="7092" y="2451"/>
                  </a:moveTo>
                  <a:cubicBezTo>
                    <a:pt x="6961" y="2451"/>
                    <a:pt x="6853" y="2546"/>
                    <a:pt x="6853" y="2663"/>
                  </a:cubicBezTo>
                  <a:cubicBezTo>
                    <a:pt x="6853" y="2780"/>
                    <a:pt x="6961" y="2873"/>
                    <a:pt x="7092" y="2873"/>
                  </a:cubicBezTo>
                  <a:cubicBezTo>
                    <a:pt x="7223" y="2873"/>
                    <a:pt x="7328" y="2780"/>
                    <a:pt x="7328" y="2663"/>
                  </a:cubicBezTo>
                  <a:cubicBezTo>
                    <a:pt x="7328" y="2546"/>
                    <a:pt x="7223" y="2451"/>
                    <a:pt x="7092" y="2451"/>
                  </a:cubicBezTo>
                  <a:close/>
                  <a:moveTo>
                    <a:pt x="7798" y="2451"/>
                  </a:moveTo>
                  <a:cubicBezTo>
                    <a:pt x="7667" y="2451"/>
                    <a:pt x="7560" y="2546"/>
                    <a:pt x="7560" y="2663"/>
                  </a:cubicBezTo>
                  <a:cubicBezTo>
                    <a:pt x="7560" y="2780"/>
                    <a:pt x="7667" y="2873"/>
                    <a:pt x="7798" y="2873"/>
                  </a:cubicBezTo>
                  <a:cubicBezTo>
                    <a:pt x="7930" y="2873"/>
                    <a:pt x="8035" y="2780"/>
                    <a:pt x="8035" y="2663"/>
                  </a:cubicBezTo>
                  <a:cubicBezTo>
                    <a:pt x="8035" y="2546"/>
                    <a:pt x="7930" y="2451"/>
                    <a:pt x="7798" y="2451"/>
                  </a:cubicBezTo>
                  <a:close/>
                  <a:moveTo>
                    <a:pt x="8434" y="2451"/>
                  </a:moveTo>
                  <a:cubicBezTo>
                    <a:pt x="8303" y="2451"/>
                    <a:pt x="8196" y="2546"/>
                    <a:pt x="8196" y="2663"/>
                  </a:cubicBezTo>
                  <a:cubicBezTo>
                    <a:pt x="8196" y="2780"/>
                    <a:pt x="8303" y="2873"/>
                    <a:pt x="8434" y="2873"/>
                  </a:cubicBezTo>
                  <a:cubicBezTo>
                    <a:pt x="8565" y="2873"/>
                    <a:pt x="8670" y="2780"/>
                    <a:pt x="8670" y="2663"/>
                  </a:cubicBezTo>
                  <a:cubicBezTo>
                    <a:pt x="8670" y="2546"/>
                    <a:pt x="8565" y="2451"/>
                    <a:pt x="8434" y="2451"/>
                  </a:cubicBezTo>
                  <a:close/>
                  <a:moveTo>
                    <a:pt x="9141" y="2451"/>
                  </a:moveTo>
                  <a:cubicBezTo>
                    <a:pt x="9009" y="2451"/>
                    <a:pt x="8902" y="2546"/>
                    <a:pt x="8902" y="2663"/>
                  </a:cubicBezTo>
                  <a:cubicBezTo>
                    <a:pt x="8902" y="2780"/>
                    <a:pt x="9009" y="2873"/>
                    <a:pt x="9141" y="2873"/>
                  </a:cubicBezTo>
                  <a:cubicBezTo>
                    <a:pt x="9272" y="2873"/>
                    <a:pt x="9377" y="2780"/>
                    <a:pt x="9377" y="2663"/>
                  </a:cubicBezTo>
                  <a:cubicBezTo>
                    <a:pt x="9377" y="2546"/>
                    <a:pt x="9272" y="2451"/>
                    <a:pt x="9141" y="2451"/>
                  </a:cubicBezTo>
                  <a:close/>
                  <a:moveTo>
                    <a:pt x="9847" y="2451"/>
                  </a:moveTo>
                  <a:cubicBezTo>
                    <a:pt x="9716" y="2451"/>
                    <a:pt x="9609" y="2546"/>
                    <a:pt x="9609" y="2663"/>
                  </a:cubicBezTo>
                  <a:cubicBezTo>
                    <a:pt x="9609" y="2780"/>
                    <a:pt x="9716" y="2873"/>
                    <a:pt x="9847" y="2873"/>
                  </a:cubicBezTo>
                  <a:cubicBezTo>
                    <a:pt x="9978" y="2873"/>
                    <a:pt x="10084" y="2780"/>
                    <a:pt x="10084" y="2663"/>
                  </a:cubicBezTo>
                  <a:cubicBezTo>
                    <a:pt x="10084" y="2546"/>
                    <a:pt x="9978" y="2451"/>
                    <a:pt x="9847" y="2451"/>
                  </a:cubicBezTo>
                  <a:close/>
                  <a:moveTo>
                    <a:pt x="10483" y="2451"/>
                  </a:moveTo>
                  <a:cubicBezTo>
                    <a:pt x="10352" y="2451"/>
                    <a:pt x="10245" y="2546"/>
                    <a:pt x="10245" y="2663"/>
                  </a:cubicBezTo>
                  <a:cubicBezTo>
                    <a:pt x="10245" y="2780"/>
                    <a:pt x="10352" y="2873"/>
                    <a:pt x="10483" y="2873"/>
                  </a:cubicBezTo>
                  <a:cubicBezTo>
                    <a:pt x="10614" y="2873"/>
                    <a:pt x="10719" y="2780"/>
                    <a:pt x="10719" y="2663"/>
                  </a:cubicBezTo>
                  <a:cubicBezTo>
                    <a:pt x="10719" y="2546"/>
                    <a:pt x="10614" y="2451"/>
                    <a:pt x="10483" y="2451"/>
                  </a:cubicBezTo>
                  <a:close/>
                  <a:moveTo>
                    <a:pt x="11190" y="2451"/>
                  </a:moveTo>
                  <a:cubicBezTo>
                    <a:pt x="11058" y="2451"/>
                    <a:pt x="10951" y="2546"/>
                    <a:pt x="10951" y="2663"/>
                  </a:cubicBezTo>
                  <a:cubicBezTo>
                    <a:pt x="10951" y="2780"/>
                    <a:pt x="11058" y="2873"/>
                    <a:pt x="11190" y="2873"/>
                  </a:cubicBezTo>
                  <a:cubicBezTo>
                    <a:pt x="11321" y="2873"/>
                    <a:pt x="11426" y="2780"/>
                    <a:pt x="11426" y="2663"/>
                  </a:cubicBezTo>
                  <a:cubicBezTo>
                    <a:pt x="11426" y="2546"/>
                    <a:pt x="11321" y="2451"/>
                    <a:pt x="11190" y="2451"/>
                  </a:cubicBezTo>
                  <a:close/>
                  <a:moveTo>
                    <a:pt x="11826" y="2451"/>
                  </a:moveTo>
                  <a:cubicBezTo>
                    <a:pt x="11694" y="2451"/>
                    <a:pt x="11587" y="2546"/>
                    <a:pt x="11587" y="2663"/>
                  </a:cubicBezTo>
                  <a:cubicBezTo>
                    <a:pt x="11587" y="2780"/>
                    <a:pt x="11694" y="2873"/>
                    <a:pt x="11826" y="2873"/>
                  </a:cubicBezTo>
                  <a:cubicBezTo>
                    <a:pt x="11957" y="2873"/>
                    <a:pt x="12062" y="2780"/>
                    <a:pt x="12062" y="2663"/>
                  </a:cubicBezTo>
                  <a:cubicBezTo>
                    <a:pt x="12062" y="2546"/>
                    <a:pt x="11957" y="2451"/>
                    <a:pt x="11826" y="2451"/>
                  </a:cubicBezTo>
                  <a:close/>
                  <a:moveTo>
                    <a:pt x="12532" y="2451"/>
                  </a:moveTo>
                  <a:cubicBezTo>
                    <a:pt x="12401" y="2451"/>
                    <a:pt x="12294" y="2546"/>
                    <a:pt x="12294" y="2663"/>
                  </a:cubicBezTo>
                  <a:cubicBezTo>
                    <a:pt x="12294" y="2780"/>
                    <a:pt x="12401" y="2873"/>
                    <a:pt x="12532" y="2873"/>
                  </a:cubicBezTo>
                  <a:cubicBezTo>
                    <a:pt x="12663" y="2873"/>
                    <a:pt x="12768" y="2780"/>
                    <a:pt x="12768" y="2663"/>
                  </a:cubicBezTo>
                  <a:cubicBezTo>
                    <a:pt x="12768" y="2546"/>
                    <a:pt x="12663" y="2451"/>
                    <a:pt x="12532" y="2451"/>
                  </a:cubicBezTo>
                  <a:close/>
                  <a:moveTo>
                    <a:pt x="13239" y="2451"/>
                  </a:moveTo>
                  <a:cubicBezTo>
                    <a:pt x="13107" y="2451"/>
                    <a:pt x="13000" y="2546"/>
                    <a:pt x="13000" y="2663"/>
                  </a:cubicBezTo>
                  <a:cubicBezTo>
                    <a:pt x="13000" y="2780"/>
                    <a:pt x="13107" y="2873"/>
                    <a:pt x="13239" y="2873"/>
                  </a:cubicBezTo>
                  <a:cubicBezTo>
                    <a:pt x="13370" y="2873"/>
                    <a:pt x="13475" y="2780"/>
                    <a:pt x="13475" y="2663"/>
                  </a:cubicBezTo>
                  <a:cubicBezTo>
                    <a:pt x="13475" y="2546"/>
                    <a:pt x="13370" y="2451"/>
                    <a:pt x="13239" y="2451"/>
                  </a:cubicBezTo>
                  <a:close/>
                  <a:moveTo>
                    <a:pt x="13875" y="2451"/>
                  </a:moveTo>
                  <a:cubicBezTo>
                    <a:pt x="13743" y="2451"/>
                    <a:pt x="13636" y="2546"/>
                    <a:pt x="13636" y="2663"/>
                  </a:cubicBezTo>
                  <a:cubicBezTo>
                    <a:pt x="13636" y="2780"/>
                    <a:pt x="13743" y="2873"/>
                    <a:pt x="13875" y="2873"/>
                  </a:cubicBezTo>
                  <a:cubicBezTo>
                    <a:pt x="14005" y="2873"/>
                    <a:pt x="14111" y="2780"/>
                    <a:pt x="14111" y="2663"/>
                  </a:cubicBezTo>
                  <a:cubicBezTo>
                    <a:pt x="14111" y="2546"/>
                    <a:pt x="14005" y="2451"/>
                    <a:pt x="13875" y="2451"/>
                  </a:cubicBezTo>
                  <a:close/>
                  <a:moveTo>
                    <a:pt x="14581" y="2451"/>
                  </a:moveTo>
                  <a:cubicBezTo>
                    <a:pt x="14450" y="2451"/>
                    <a:pt x="14343" y="2546"/>
                    <a:pt x="14343" y="2663"/>
                  </a:cubicBezTo>
                  <a:cubicBezTo>
                    <a:pt x="14343" y="2780"/>
                    <a:pt x="14450" y="2873"/>
                    <a:pt x="14581" y="2873"/>
                  </a:cubicBezTo>
                  <a:cubicBezTo>
                    <a:pt x="14712" y="2873"/>
                    <a:pt x="14817" y="2780"/>
                    <a:pt x="14817" y="2663"/>
                  </a:cubicBezTo>
                  <a:cubicBezTo>
                    <a:pt x="14817" y="2546"/>
                    <a:pt x="14712" y="2451"/>
                    <a:pt x="14581" y="2451"/>
                  </a:cubicBezTo>
                  <a:close/>
                  <a:moveTo>
                    <a:pt x="15217" y="2451"/>
                  </a:moveTo>
                  <a:cubicBezTo>
                    <a:pt x="15086" y="2451"/>
                    <a:pt x="14978" y="2546"/>
                    <a:pt x="14978" y="2663"/>
                  </a:cubicBezTo>
                  <a:cubicBezTo>
                    <a:pt x="14978" y="2780"/>
                    <a:pt x="15086" y="2873"/>
                    <a:pt x="15217" y="2873"/>
                  </a:cubicBezTo>
                  <a:cubicBezTo>
                    <a:pt x="15348" y="2873"/>
                    <a:pt x="15453" y="2780"/>
                    <a:pt x="15453" y="2663"/>
                  </a:cubicBezTo>
                  <a:cubicBezTo>
                    <a:pt x="15453" y="2546"/>
                    <a:pt x="15348" y="2451"/>
                    <a:pt x="15217" y="2451"/>
                  </a:cubicBezTo>
                  <a:close/>
                  <a:moveTo>
                    <a:pt x="1652" y="3016"/>
                  </a:moveTo>
                  <a:cubicBezTo>
                    <a:pt x="1520" y="3016"/>
                    <a:pt x="1413" y="3112"/>
                    <a:pt x="1413" y="3229"/>
                  </a:cubicBezTo>
                  <a:cubicBezTo>
                    <a:pt x="1413" y="3345"/>
                    <a:pt x="1520" y="3439"/>
                    <a:pt x="1652" y="3439"/>
                  </a:cubicBezTo>
                  <a:cubicBezTo>
                    <a:pt x="1783" y="3439"/>
                    <a:pt x="1888" y="3345"/>
                    <a:pt x="1888" y="3229"/>
                  </a:cubicBezTo>
                  <a:cubicBezTo>
                    <a:pt x="1888" y="3112"/>
                    <a:pt x="1783" y="3016"/>
                    <a:pt x="1652" y="3016"/>
                  </a:cubicBezTo>
                  <a:close/>
                  <a:moveTo>
                    <a:pt x="2287" y="3016"/>
                  </a:moveTo>
                  <a:cubicBezTo>
                    <a:pt x="2156" y="3016"/>
                    <a:pt x="2049" y="3112"/>
                    <a:pt x="2049" y="3229"/>
                  </a:cubicBezTo>
                  <a:cubicBezTo>
                    <a:pt x="2049" y="3345"/>
                    <a:pt x="2156" y="3439"/>
                    <a:pt x="2287" y="3439"/>
                  </a:cubicBezTo>
                  <a:cubicBezTo>
                    <a:pt x="2419" y="3439"/>
                    <a:pt x="2524" y="3345"/>
                    <a:pt x="2524" y="3229"/>
                  </a:cubicBezTo>
                  <a:cubicBezTo>
                    <a:pt x="2524" y="3112"/>
                    <a:pt x="2419" y="3016"/>
                    <a:pt x="2287" y="3016"/>
                  </a:cubicBezTo>
                  <a:close/>
                  <a:moveTo>
                    <a:pt x="2994" y="3016"/>
                  </a:moveTo>
                  <a:cubicBezTo>
                    <a:pt x="2863" y="3016"/>
                    <a:pt x="2755" y="3112"/>
                    <a:pt x="2755" y="3229"/>
                  </a:cubicBezTo>
                  <a:cubicBezTo>
                    <a:pt x="2755" y="3345"/>
                    <a:pt x="2863" y="3439"/>
                    <a:pt x="2994" y="3439"/>
                  </a:cubicBezTo>
                  <a:cubicBezTo>
                    <a:pt x="3125" y="3439"/>
                    <a:pt x="3230" y="3345"/>
                    <a:pt x="3230" y="3229"/>
                  </a:cubicBezTo>
                  <a:cubicBezTo>
                    <a:pt x="3230" y="3112"/>
                    <a:pt x="3125" y="3016"/>
                    <a:pt x="2994" y="3016"/>
                  </a:cubicBezTo>
                  <a:close/>
                  <a:moveTo>
                    <a:pt x="3700" y="3016"/>
                  </a:moveTo>
                  <a:cubicBezTo>
                    <a:pt x="3569" y="3016"/>
                    <a:pt x="3462" y="3112"/>
                    <a:pt x="3462" y="3229"/>
                  </a:cubicBezTo>
                  <a:cubicBezTo>
                    <a:pt x="3462" y="3345"/>
                    <a:pt x="3569" y="3439"/>
                    <a:pt x="3700" y="3439"/>
                  </a:cubicBezTo>
                  <a:cubicBezTo>
                    <a:pt x="3832" y="3439"/>
                    <a:pt x="3937" y="3345"/>
                    <a:pt x="3937" y="3229"/>
                  </a:cubicBezTo>
                  <a:cubicBezTo>
                    <a:pt x="3937" y="3112"/>
                    <a:pt x="3832" y="3016"/>
                    <a:pt x="3700" y="3016"/>
                  </a:cubicBezTo>
                  <a:close/>
                  <a:moveTo>
                    <a:pt x="4336" y="3016"/>
                  </a:moveTo>
                  <a:cubicBezTo>
                    <a:pt x="4205" y="3016"/>
                    <a:pt x="4098" y="3112"/>
                    <a:pt x="4098" y="3229"/>
                  </a:cubicBezTo>
                  <a:cubicBezTo>
                    <a:pt x="4098" y="3345"/>
                    <a:pt x="4205" y="3439"/>
                    <a:pt x="4336" y="3439"/>
                  </a:cubicBezTo>
                  <a:cubicBezTo>
                    <a:pt x="4468" y="3439"/>
                    <a:pt x="4573" y="3345"/>
                    <a:pt x="4573" y="3229"/>
                  </a:cubicBezTo>
                  <a:cubicBezTo>
                    <a:pt x="4573" y="3112"/>
                    <a:pt x="4468" y="3016"/>
                    <a:pt x="4336" y="3016"/>
                  </a:cubicBezTo>
                  <a:close/>
                  <a:moveTo>
                    <a:pt x="5043" y="3016"/>
                  </a:moveTo>
                  <a:cubicBezTo>
                    <a:pt x="4912" y="3016"/>
                    <a:pt x="4804" y="3112"/>
                    <a:pt x="4804" y="3229"/>
                  </a:cubicBezTo>
                  <a:cubicBezTo>
                    <a:pt x="4804" y="3345"/>
                    <a:pt x="4912" y="3439"/>
                    <a:pt x="5043" y="3439"/>
                  </a:cubicBezTo>
                  <a:cubicBezTo>
                    <a:pt x="5174" y="3439"/>
                    <a:pt x="5279" y="3345"/>
                    <a:pt x="5279" y="3229"/>
                  </a:cubicBezTo>
                  <a:cubicBezTo>
                    <a:pt x="5279" y="3112"/>
                    <a:pt x="5174" y="3016"/>
                    <a:pt x="5043" y="3016"/>
                  </a:cubicBezTo>
                  <a:close/>
                  <a:moveTo>
                    <a:pt x="5749" y="3016"/>
                  </a:moveTo>
                  <a:cubicBezTo>
                    <a:pt x="5618" y="3016"/>
                    <a:pt x="5511" y="3112"/>
                    <a:pt x="5511" y="3229"/>
                  </a:cubicBezTo>
                  <a:cubicBezTo>
                    <a:pt x="5511" y="3345"/>
                    <a:pt x="5618" y="3439"/>
                    <a:pt x="5749" y="3439"/>
                  </a:cubicBezTo>
                  <a:cubicBezTo>
                    <a:pt x="5880" y="3439"/>
                    <a:pt x="5986" y="3345"/>
                    <a:pt x="5986" y="3229"/>
                  </a:cubicBezTo>
                  <a:cubicBezTo>
                    <a:pt x="5986" y="3112"/>
                    <a:pt x="5880" y="3016"/>
                    <a:pt x="5749" y="3016"/>
                  </a:cubicBezTo>
                  <a:close/>
                  <a:moveTo>
                    <a:pt x="6385" y="3016"/>
                  </a:moveTo>
                  <a:cubicBezTo>
                    <a:pt x="6254" y="3016"/>
                    <a:pt x="6147" y="3112"/>
                    <a:pt x="6147" y="3229"/>
                  </a:cubicBezTo>
                  <a:cubicBezTo>
                    <a:pt x="6147" y="3345"/>
                    <a:pt x="6254" y="3439"/>
                    <a:pt x="6385" y="3439"/>
                  </a:cubicBezTo>
                  <a:cubicBezTo>
                    <a:pt x="6517" y="3439"/>
                    <a:pt x="6622" y="3345"/>
                    <a:pt x="6622" y="3229"/>
                  </a:cubicBezTo>
                  <a:cubicBezTo>
                    <a:pt x="6622" y="3112"/>
                    <a:pt x="6517" y="3016"/>
                    <a:pt x="6385" y="3016"/>
                  </a:cubicBezTo>
                  <a:close/>
                  <a:moveTo>
                    <a:pt x="7092" y="3016"/>
                  </a:moveTo>
                  <a:cubicBezTo>
                    <a:pt x="6961" y="3016"/>
                    <a:pt x="6853" y="3112"/>
                    <a:pt x="6853" y="3229"/>
                  </a:cubicBezTo>
                  <a:cubicBezTo>
                    <a:pt x="6853" y="3345"/>
                    <a:pt x="6961" y="3439"/>
                    <a:pt x="7092" y="3439"/>
                  </a:cubicBezTo>
                  <a:cubicBezTo>
                    <a:pt x="7223" y="3439"/>
                    <a:pt x="7328" y="3345"/>
                    <a:pt x="7328" y="3229"/>
                  </a:cubicBezTo>
                  <a:cubicBezTo>
                    <a:pt x="7328" y="3112"/>
                    <a:pt x="7223" y="3016"/>
                    <a:pt x="7092" y="3016"/>
                  </a:cubicBezTo>
                  <a:close/>
                  <a:moveTo>
                    <a:pt x="7798" y="3016"/>
                  </a:moveTo>
                  <a:cubicBezTo>
                    <a:pt x="7667" y="3016"/>
                    <a:pt x="7560" y="3112"/>
                    <a:pt x="7560" y="3229"/>
                  </a:cubicBezTo>
                  <a:cubicBezTo>
                    <a:pt x="7560" y="3345"/>
                    <a:pt x="7667" y="3439"/>
                    <a:pt x="7798" y="3439"/>
                  </a:cubicBezTo>
                  <a:cubicBezTo>
                    <a:pt x="7930" y="3439"/>
                    <a:pt x="8035" y="3345"/>
                    <a:pt x="8035" y="3229"/>
                  </a:cubicBezTo>
                  <a:cubicBezTo>
                    <a:pt x="8035" y="3112"/>
                    <a:pt x="7930" y="3016"/>
                    <a:pt x="7798" y="3016"/>
                  </a:cubicBezTo>
                  <a:close/>
                  <a:moveTo>
                    <a:pt x="8434" y="3016"/>
                  </a:moveTo>
                  <a:cubicBezTo>
                    <a:pt x="8303" y="3016"/>
                    <a:pt x="8196" y="3112"/>
                    <a:pt x="8196" y="3229"/>
                  </a:cubicBezTo>
                  <a:cubicBezTo>
                    <a:pt x="8196" y="3345"/>
                    <a:pt x="8303" y="3439"/>
                    <a:pt x="8434" y="3439"/>
                  </a:cubicBezTo>
                  <a:cubicBezTo>
                    <a:pt x="8565" y="3439"/>
                    <a:pt x="8670" y="3345"/>
                    <a:pt x="8670" y="3229"/>
                  </a:cubicBezTo>
                  <a:cubicBezTo>
                    <a:pt x="8670" y="3112"/>
                    <a:pt x="8565" y="3016"/>
                    <a:pt x="8434" y="3016"/>
                  </a:cubicBezTo>
                  <a:close/>
                  <a:moveTo>
                    <a:pt x="9141" y="3016"/>
                  </a:moveTo>
                  <a:cubicBezTo>
                    <a:pt x="9009" y="3016"/>
                    <a:pt x="8902" y="3112"/>
                    <a:pt x="8902" y="3229"/>
                  </a:cubicBezTo>
                  <a:cubicBezTo>
                    <a:pt x="8902" y="3345"/>
                    <a:pt x="9009" y="3439"/>
                    <a:pt x="9141" y="3439"/>
                  </a:cubicBezTo>
                  <a:cubicBezTo>
                    <a:pt x="9272" y="3439"/>
                    <a:pt x="9377" y="3345"/>
                    <a:pt x="9377" y="3229"/>
                  </a:cubicBezTo>
                  <a:cubicBezTo>
                    <a:pt x="9377" y="3112"/>
                    <a:pt x="9272" y="3016"/>
                    <a:pt x="9141" y="3016"/>
                  </a:cubicBezTo>
                  <a:close/>
                  <a:moveTo>
                    <a:pt x="9847" y="3016"/>
                  </a:moveTo>
                  <a:cubicBezTo>
                    <a:pt x="9716" y="3016"/>
                    <a:pt x="9609" y="3112"/>
                    <a:pt x="9609" y="3229"/>
                  </a:cubicBezTo>
                  <a:cubicBezTo>
                    <a:pt x="9609" y="3345"/>
                    <a:pt x="9716" y="3439"/>
                    <a:pt x="9847" y="3439"/>
                  </a:cubicBezTo>
                  <a:cubicBezTo>
                    <a:pt x="9978" y="3439"/>
                    <a:pt x="10084" y="3345"/>
                    <a:pt x="10084" y="3229"/>
                  </a:cubicBezTo>
                  <a:cubicBezTo>
                    <a:pt x="10084" y="3112"/>
                    <a:pt x="9978" y="3016"/>
                    <a:pt x="9847" y="3016"/>
                  </a:cubicBezTo>
                  <a:close/>
                  <a:moveTo>
                    <a:pt x="10483" y="3016"/>
                  </a:moveTo>
                  <a:cubicBezTo>
                    <a:pt x="10352" y="3016"/>
                    <a:pt x="10245" y="3112"/>
                    <a:pt x="10245" y="3229"/>
                  </a:cubicBezTo>
                  <a:cubicBezTo>
                    <a:pt x="10245" y="3345"/>
                    <a:pt x="10352" y="3439"/>
                    <a:pt x="10483" y="3439"/>
                  </a:cubicBezTo>
                  <a:cubicBezTo>
                    <a:pt x="10614" y="3439"/>
                    <a:pt x="10719" y="3345"/>
                    <a:pt x="10719" y="3229"/>
                  </a:cubicBezTo>
                  <a:cubicBezTo>
                    <a:pt x="10719" y="3112"/>
                    <a:pt x="10614" y="3016"/>
                    <a:pt x="10483" y="3016"/>
                  </a:cubicBezTo>
                  <a:close/>
                  <a:moveTo>
                    <a:pt x="11190" y="3016"/>
                  </a:moveTo>
                  <a:cubicBezTo>
                    <a:pt x="11058" y="3016"/>
                    <a:pt x="10951" y="3112"/>
                    <a:pt x="10951" y="3229"/>
                  </a:cubicBezTo>
                  <a:cubicBezTo>
                    <a:pt x="10951" y="3345"/>
                    <a:pt x="11058" y="3439"/>
                    <a:pt x="11190" y="3439"/>
                  </a:cubicBezTo>
                  <a:cubicBezTo>
                    <a:pt x="11321" y="3439"/>
                    <a:pt x="11426" y="3345"/>
                    <a:pt x="11426" y="3229"/>
                  </a:cubicBezTo>
                  <a:cubicBezTo>
                    <a:pt x="11426" y="3112"/>
                    <a:pt x="11321" y="3016"/>
                    <a:pt x="11190" y="3016"/>
                  </a:cubicBezTo>
                  <a:close/>
                  <a:moveTo>
                    <a:pt x="11826" y="3016"/>
                  </a:moveTo>
                  <a:cubicBezTo>
                    <a:pt x="11694" y="3016"/>
                    <a:pt x="11587" y="3112"/>
                    <a:pt x="11587" y="3229"/>
                  </a:cubicBezTo>
                  <a:cubicBezTo>
                    <a:pt x="11587" y="3345"/>
                    <a:pt x="11694" y="3439"/>
                    <a:pt x="11826" y="3439"/>
                  </a:cubicBezTo>
                  <a:cubicBezTo>
                    <a:pt x="11957" y="3439"/>
                    <a:pt x="12062" y="3345"/>
                    <a:pt x="12062" y="3229"/>
                  </a:cubicBezTo>
                  <a:cubicBezTo>
                    <a:pt x="12062" y="3112"/>
                    <a:pt x="11957" y="3016"/>
                    <a:pt x="11826" y="3016"/>
                  </a:cubicBezTo>
                  <a:close/>
                  <a:moveTo>
                    <a:pt x="12532" y="3016"/>
                  </a:moveTo>
                  <a:cubicBezTo>
                    <a:pt x="12401" y="3016"/>
                    <a:pt x="12294" y="3112"/>
                    <a:pt x="12294" y="3229"/>
                  </a:cubicBezTo>
                  <a:cubicBezTo>
                    <a:pt x="12294" y="3345"/>
                    <a:pt x="12401" y="3439"/>
                    <a:pt x="12532" y="3439"/>
                  </a:cubicBezTo>
                  <a:cubicBezTo>
                    <a:pt x="12663" y="3439"/>
                    <a:pt x="12768" y="3345"/>
                    <a:pt x="12768" y="3229"/>
                  </a:cubicBezTo>
                  <a:cubicBezTo>
                    <a:pt x="12768" y="3112"/>
                    <a:pt x="12663" y="3016"/>
                    <a:pt x="12532" y="3016"/>
                  </a:cubicBezTo>
                  <a:close/>
                  <a:moveTo>
                    <a:pt x="13239" y="3016"/>
                  </a:moveTo>
                  <a:cubicBezTo>
                    <a:pt x="13107" y="3016"/>
                    <a:pt x="13000" y="3112"/>
                    <a:pt x="13000" y="3229"/>
                  </a:cubicBezTo>
                  <a:cubicBezTo>
                    <a:pt x="13000" y="3345"/>
                    <a:pt x="13107" y="3439"/>
                    <a:pt x="13239" y="3439"/>
                  </a:cubicBezTo>
                  <a:cubicBezTo>
                    <a:pt x="13370" y="3439"/>
                    <a:pt x="13475" y="3345"/>
                    <a:pt x="13475" y="3229"/>
                  </a:cubicBezTo>
                  <a:cubicBezTo>
                    <a:pt x="13475" y="3112"/>
                    <a:pt x="13370" y="3016"/>
                    <a:pt x="13239" y="3016"/>
                  </a:cubicBezTo>
                  <a:close/>
                  <a:moveTo>
                    <a:pt x="13875" y="3016"/>
                  </a:moveTo>
                  <a:cubicBezTo>
                    <a:pt x="13743" y="3016"/>
                    <a:pt x="13636" y="3112"/>
                    <a:pt x="13636" y="3229"/>
                  </a:cubicBezTo>
                  <a:cubicBezTo>
                    <a:pt x="13636" y="3345"/>
                    <a:pt x="13743" y="3439"/>
                    <a:pt x="13875" y="3439"/>
                  </a:cubicBezTo>
                  <a:cubicBezTo>
                    <a:pt x="14005" y="3439"/>
                    <a:pt x="14111" y="3345"/>
                    <a:pt x="14111" y="3229"/>
                  </a:cubicBezTo>
                  <a:cubicBezTo>
                    <a:pt x="14111" y="3112"/>
                    <a:pt x="14005" y="3016"/>
                    <a:pt x="13875" y="3016"/>
                  </a:cubicBezTo>
                  <a:close/>
                  <a:moveTo>
                    <a:pt x="14581" y="3016"/>
                  </a:moveTo>
                  <a:cubicBezTo>
                    <a:pt x="14450" y="3016"/>
                    <a:pt x="14343" y="3112"/>
                    <a:pt x="14343" y="3229"/>
                  </a:cubicBezTo>
                  <a:cubicBezTo>
                    <a:pt x="14343" y="3345"/>
                    <a:pt x="14450" y="3439"/>
                    <a:pt x="14581" y="3439"/>
                  </a:cubicBezTo>
                  <a:cubicBezTo>
                    <a:pt x="14712" y="3439"/>
                    <a:pt x="14817" y="3345"/>
                    <a:pt x="14817" y="3229"/>
                  </a:cubicBezTo>
                  <a:cubicBezTo>
                    <a:pt x="14817" y="3112"/>
                    <a:pt x="14712" y="3016"/>
                    <a:pt x="14581" y="3016"/>
                  </a:cubicBezTo>
                  <a:close/>
                  <a:moveTo>
                    <a:pt x="15217" y="3016"/>
                  </a:moveTo>
                  <a:cubicBezTo>
                    <a:pt x="15086" y="3016"/>
                    <a:pt x="14978" y="3112"/>
                    <a:pt x="14978" y="3229"/>
                  </a:cubicBezTo>
                  <a:cubicBezTo>
                    <a:pt x="14978" y="3345"/>
                    <a:pt x="15086" y="3439"/>
                    <a:pt x="15217" y="3439"/>
                  </a:cubicBezTo>
                  <a:cubicBezTo>
                    <a:pt x="15348" y="3439"/>
                    <a:pt x="15453" y="3345"/>
                    <a:pt x="15453" y="3229"/>
                  </a:cubicBezTo>
                  <a:cubicBezTo>
                    <a:pt x="15453" y="3112"/>
                    <a:pt x="15348" y="3016"/>
                    <a:pt x="15217" y="3016"/>
                  </a:cubicBezTo>
                  <a:close/>
                  <a:moveTo>
                    <a:pt x="15923" y="3016"/>
                  </a:moveTo>
                  <a:cubicBezTo>
                    <a:pt x="15792" y="3016"/>
                    <a:pt x="15685" y="3112"/>
                    <a:pt x="15685" y="3229"/>
                  </a:cubicBezTo>
                  <a:cubicBezTo>
                    <a:pt x="15685" y="3345"/>
                    <a:pt x="15792" y="3439"/>
                    <a:pt x="15923" y="3439"/>
                  </a:cubicBezTo>
                  <a:cubicBezTo>
                    <a:pt x="16054" y="3439"/>
                    <a:pt x="16160" y="3345"/>
                    <a:pt x="16160" y="3229"/>
                  </a:cubicBezTo>
                  <a:cubicBezTo>
                    <a:pt x="16160" y="3112"/>
                    <a:pt x="16054" y="3016"/>
                    <a:pt x="15923" y="3016"/>
                  </a:cubicBezTo>
                  <a:close/>
                  <a:moveTo>
                    <a:pt x="1016" y="3582"/>
                  </a:moveTo>
                  <a:cubicBezTo>
                    <a:pt x="884" y="3582"/>
                    <a:pt x="777" y="3677"/>
                    <a:pt x="777" y="3794"/>
                  </a:cubicBezTo>
                  <a:cubicBezTo>
                    <a:pt x="777" y="3911"/>
                    <a:pt x="884" y="4004"/>
                    <a:pt x="1016" y="4004"/>
                  </a:cubicBezTo>
                  <a:cubicBezTo>
                    <a:pt x="1147" y="4004"/>
                    <a:pt x="1252" y="3911"/>
                    <a:pt x="1252" y="3794"/>
                  </a:cubicBezTo>
                  <a:cubicBezTo>
                    <a:pt x="1252" y="3677"/>
                    <a:pt x="1147" y="3582"/>
                    <a:pt x="1016" y="3582"/>
                  </a:cubicBezTo>
                  <a:close/>
                  <a:moveTo>
                    <a:pt x="1652" y="3582"/>
                  </a:moveTo>
                  <a:cubicBezTo>
                    <a:pt x="1520" y="3582"/>
                    <a:pt x="1413" y="3677"/>
                    <a:pt x="1413" y="3794"/>
                  </a:cubicBezTo>
                  <a:cubicBezTo>
                    <a:pt x="1413" y="3911"/>
                    <a:pt x="1520" y="4004"/>
                    <a:pt x="1652" y="4004"/>
                  </a:cubicBezTo>
                  <a:cubicBezTo>
                    <a:pt x="1783" y="4004"/>
                    <a:pt x="1888" y="3911"/>
                    <a:pt x="1888" y="3794"/>
                  </a:cubicBezTo>
                  <a:cubicBezTo>
                    <a:pt x="1888" y="3677"/>
                    <a:pt x="1783" y="3582"/>
                    <a:pt x="1652" y="3582"/>
                  </a:cubicBezTo>
                  <a:close/>
                  <a:moveTo>
                    <a:pt x="2287" y="3582"/>
                  </a:moveTo>
                  <a:cubicBezTo>
                    <a:pt x="2156" y="3582"/>
                    <a:pt x="2049" y="3677"/>
                    <a:pt x="2049" y="3794"/>
                  </a:cubicBezTo>
                  <a:cubicBezTo>
                    <a:pt x="2049" y="3911"/>
                    <a:pt x="2156" y="4004"/>
                    <a:pt x="2287" y="4004"/>
                  </a:cubicBezTo>
                  <a:cubicBezTo>
                    <a:pt x="2419" y="4004"/>
                    <a:pt x="2524" y="3911"/>
                    <a:pt x="2524" y="3794"/>
                  </a:cubicBezTo>
                  <a:cubicBezTo>
                    <a:pt x="2524" y="3677"/>
                    <a:pt x="2419" y="3582"/>
                    <a:pt x="2287" y="3582"/>
                  </a:cubicBezTo>
                  <a:close/>
                  <a:moveTo>
                    <a:pt x="2994" y="3582"/>
                  </a:moveTo>
                  <a:cubicBezTo>
                    <a:pt x="2863" y="3582"/>
                    <a:pt x="2755" y="3677"/>
                    <a:pt x="2755" y="3794"/>
                  </a:cubicBezTo>
                  <a:cubicBezTo>
                    <a:pt x="2755" y="3911"/>
                    <a:pt x="2863" y="4004"/>
                    <a:pt x="2994" y="4004"/>
                  </a:cubicBezTo>
                  <a:cubicBezTo>
                    <a:pt x="3125" y="4004"/>
                    <a:pt x="3230" y="3911"/>
                    <a:pt x="3230" y="3794"/>
                  </a:cubicBezTo>
                  <a:cubicBezTo>
                    <a:pt x="3230" y="3677"/>
                    <a:pt x="3125" y="3582"/>
                    <a:pt x="2994" y="3582"/>
                  </a:cubicBezTo>
                  <a:close/>
                  <a:moveTo>
                    <a:pt x="3700" y="3582"/>
                  </a:moveTo>
                  <a:cubicBezTo>
                    <a:pt x="3569" y="3582"/>
                    <a:pt x="3462" y="3677"/>
                    <a:pt x="3462" y="3794"/>
                  </a:cubicBezTo>
                  <a:cubicBezTo>
                    <a:pt x="3462" y="3911"/>
                    <a:pt x="3569" y="4004"/>
                    <a:pt x="3700" y="4004"/>
                  </a:cubicBezTo>
                  <a:cubicBezTo>
                    <a:pt x="3832" y="4004"/>
                    <a:pt x="3937" y="3911"/>
                    <a:pt x="3937" y="3794"/>
                  </a:cubicBezTo>
                  <a:cubicBezTo>
                    <a:pt x="3937" y="3677"/>
                    <a:pt x="3832" y="3582"/>
                    <a:pt x="3700" y="3582"/>
                  </a:cubicBezTo>
                  <a:close/>
                  <a:moveTo>
                    <a:pt x="4336" y="3582"/>
                  </a:moveTo>
                  <a:cubicBezTo>
                    <a:pt x="4205" y="3582"/>
                    <a:pt x="4098" y="3677"/>
                    <a:pt x="4098" y="3794"/>
                  </a:cubicBezTo>
                  <a:cubicBezTo>
                    <a:pt x="4098" y="3911"/>
                    <a:pt x="4205" y="4004"/>
                    <a:pt x="4336" y="4004"/>
                  </a:cubicBezTo>
                  <a:cubicBezTo>
                    <a:pt x="4468" y="4004"/>
                    <a:pt x="4573" y="3911"/>
                    <a:pt x="4573" y="3794"/>
                  </a:cubicBezTo>
                  <a:cubicBezTo>
                    <a:pt x="4573" y="3677"/>
                    <a:pt x="4468" y="3582"/>
                    <a:pt x="4336" y="3582"/>
                  </a:cubicBezTo>
                  <a:close/>
                  <a:moveTo>
                    <a:pt x="5043" y="3582"/>
                  </a:moveTo>
                  <a:cubicBezTo>
                    <a:pt x="4912" y="3582"/>
                    <a:pt x="4804" y="3677"/>
                    <a:pt x="4804" y="3794"/>
                  </a:cubicBezTo>
                  <a:cubicBezTo>
                    <a:pt x="4804" y="3911"/>
                    <a:pt x="4912" y="4004"/>
                    <a:pt x="5043" y="4004"/>
                  </a:cubicBezTo>
                  <a:cubicBezTo>
                    <a:pt x="5174" y="4004"/>
                    <a:pt x="5279" y="3911"/>
                    <a:pt x="5279" y="3794"/>
                  </a:cubicBezTo>
                  <a:cubicBezTo>
                    <a:pt x="5279" y="3677"/>
                    <a:pt x="5174" y="3582"/>
                    <a:pt x="5043" y="3582"/>
                  </a:cubicBezTo>
                  <a:close/>
                  <a:moveTo>
                    <a:pt x="5749" y="3582"/>
                  </a:moveTo>
                  <a:cubicBezTo>
                    <a:pt x="5618" y="3582"/>
                    <a:pt x="5511" y="3677"/>
                    <a:pt x="5511" y="3794"/>
                  </a:cubicBezTo>
                  <a:cubicBezTo>
                    <a:pt x="5511" y="3911"/>
                    <a:pt x="5618" y="4004"/>
                    <a:pt x="5749" y="4004"/>
                  </a:cubicBezTo>
                  <a:cubicBezTo>
                    <a:pt x="5880" y="4004"/>
                    <a:pt x="5986" y="3911"/>
                    <a:pt x="5986" y="3794"/>
                  </a:cubicBezTo>
                  <a:cubicBezTo>
                    <a:pt x="5986" y="3677"/>
                    <a:pt x="5880" y="3582"/>
                    <a:pt x="5749" y="3582"/>
                  </a:cubicBezTo>
                  <a:close/>
                  <a:moveTo>
                    <a:pt x="6385" y="3582"/>
                  </a:moveTo>
                  <a:cubicBezTo>
                    <a:pt x="6254" y="3582"/>
                    <a:pt x="6147" y="3677"/>
                    <a:pt x="6147" y="3794"/>
                  </a:cubicBezTo>
                  <a:cubicBezTo>
                    <a:pt x="6147" y="3911"/>
                    <a:pt x="6254" y="4004"/>
                    <a:pt x="6385" y="4004"/>
                  </a:cubicBezTo>
                  <a:cubicBezTo>
                    <a:pt x="6517" y="4004"/>
                    <a:pt x="6622" y="3911"/>
                    <a:pt x="6622" y="3794"/>
                  </a:cubicBezTo>
                  <a:cubicBezTo>
                    <a:pt x="6622" y="3677"/>
                    <a:pt x="6517" y="3582"/>
                    <a:pt x="6385" y="3582"/>
                  </a:cubicBezTo>
                  <a:close/>
                  <a:moveTo>
                    <a:pt x="7092" y="3582"/>
                  </a:moveTo>
                  <a:cubicBezTo>
                    <a:pt x="6961" y="3582"/>
                    <a:pt x="6853" y="3677"/>
                    <a:pt x="6853" y="3794"/>
                  </a:cubicBezTo>
                  <a:cubicBezTo>
                    <a:pt x="6853" y="3911"/>
                    <a:pt x="6961" y="4004"/>
                    <a:pt x="7092" y="4004"/>
                  </a:cubicBezTo>
                  <a:cubicBezTo>
                    <a:pt x="7223" y="4004"/>
                    <a:pt x="7328" y="3911"/>
                    <a:pt x="7328" y="3794"/>
                  </a:cubicBezTo>
                  <a:cubicBezTo>
                    <a:pt x="7328" y="3677"/>
                    <a:pt x="7223" y="3582"/>
                    <a:pt x="7092" y="3582"/>
                  </a:cubicBezTo>
                  <a:close/>
                  <a:moveTo>
                    <a:pt x="7798" y="3582"/>
                  </a:moveTo>
                  <a:cubicBezTo>
                    <a:pt x="7667" y="3582"/>
                    <a:pt x="7560" y="3677"/>
                    <a:pt x="7560" y="3794"/>
                  </a:cubicBezTo>
                  <a:cubicBezTo>
                    <a:pt x="7560" y="3911"/>
                    <a:pt x="7667" y="4004"/>
                    <a:pt x="7798" y="4004"/>
                  </a:cubicBezTo>
                  <a:cubicBezTo>
                    <a:pt x="7930" y="4004"/>
                    <a:pt x="8035" y="3911"/>
                    <a:pt x="8035" y="3794"/>
                  </a:cubicBezTo>
                  <a:cubicBezTo>
                    <a:pt x="8035" y="3677"/>
                    <a:pt x="7930" y="3582"/>
                    <a:pt x="7798" y="3582"/>
                  </a:cubicBezTo>
                  <a:close/>
                  <a:moveTo>
                    <a:pt x="8434" y="3582"/>
                  </a:moveTo>
                  <a:cubicBezTo>
                    <a:pt x="8303" y="3582"/>
                    <a:pt x="8196" y="3677"/>
                    <a:pt x="8196" y="3794"/>
                  </a:cubicBezTo>
                  <a:cubicBezTo>
                    <a:pt x="8196" y="3911"/>
                    <a:pt x="8303" y="4004"/>
                    <a:pt x="8434" y="4004"/>
                  </a:cubicBezTo>
                  <a:cubicBezTo>
                    <a:pt x="8565" y="4004"/>
                    <a:pt x="8670" y="3911"/>
                    <a:pt x="8670" y="3794"/>
                  </a:cubicBezTo>
                  <a:cubicBezTo>
                    <a:pt x="8670" y="3677"/>
                    <a:pt x="8565" y="3582"/>
                    <a:pt x="8434" y="3582"/>
                  </a:cubicBezTo>
                  <a:close/>
                  <a:moveTo>
                    <a:pt x="9141" y="3582"/>
                  </a:moveTo>
                  <a:cubicBezTo>
                    <a:pt x="9009" y="3582"/>
                    <a:pt x="8902" y="3677"/>
                    <a:pt x="8902" y="3794"/>
                  </a:cubicBezTo>
                  <a:cubicBezTo>
                    <a:pt x="8902" y="3911"/>
                    <a:pt x="9009" y="4004"/>
                    <a:pt x="9141" y="4004"/>
                  </a:cubicBezTo>
                  <a:cubicBezTo>
                    <a:pt x="9272" y="4004"/>
                    <a:pt x="9377" y="3911"/>
                    <a:pt x="9377" y="3794"/>
                  </a:cubicBezTo>
                  <a:cubicBezTo>
                    <a:pt x="9377" y="3677"/>
                    <a:pt x="9272" y="3582"/>
                    <a:pt x="9141" y="3582"/>
                  </a:cubicBezTo>
                  <a:close/>
                  <a:moveTo>
                    <a:pt x="9847" y="3582"/>
                  </a:moveTo>
                  <a:cubicBezTo>
                    <a:pt x="9716" y="3582"/>
                    <a:pt x="9609" y="3677"/>
                    <a:pt x="9609" y="3794"/>
                  </a:cubicBezTo>
                  <a:cubicBezTo>
                    <a:pt x="9609" y="3911"/>
                    <a:pt x="9716" y="4004"/>
                    <a:pt x="9847" y="4004"/>
                  </a:cubicBezTo>
                  <a:cubicBezTo>
                    <a:pt x="9978" y="4004"/>
                    <a:pt x="10084" y="3911"/>
                    <a:pt x="10084" y="3794"/>
                  </a:cubicBezTo>
                  <a:cubicBezTo>
                    <a:pt x="10084" y="3677"/>
                    <a:pt x="9978" y="3582"/>
                    <a:pt x="9847" y="3582"/>
                  </a:cubicBezTo>
                  <a:close/>
                  <a:moveTo>
                    <a:pt x="10483" y="3582"/>
                  </a:moveTo>
                  <a:cubicBezTo>
                    <a:pt x="10352" y="3582"/>
                    <a:pt x="10245" y="3677"/>
                    <a:pt x="10245" y="3794"/>
                  </a:cubicBezTo>
                  <a:cubicBezTo>
                    <a:pt x="10245" y="3911"/>
                    <a:pt x="10352" y="4004"/>
                    <a:pt x="10483" y="4004"/>
                  </a:cubicBezTo>
                  <a:cubicBezTo>
                    <a:pt x="10614" y="4004"/>
                    <a:pt x="10719" y="3911"/>
                    <a:pt x="10719" y="3794"/>
                  </a:cubicBezTo>
                  <a:cubicBezTo>
                    <a:pt x="10719" y="3677"/>
                    <a:pt x="10614" y="3582"/>
                    <a:pt x="10483" y="3582"/>
                  </a:cubicBezTo>
                  <a:close/>
                  <a:moveTo>
                    <a:pt x="11190" y="3582"/>
                  </a:moveTo>
                  <a:cubicBezTo>
                    <a:pt x="11058" y="3582"/>
                    <a:pt x="10951" y="3677"/>
                    <a:pt x="10951" y="3794"/>
                  </a:cubicBezTo>
                  <a:cubicBezTo>
                    <a:pt x="10951" y="3911"/>
                    <a:pt x="11058" y="4004"/>
                    <a:pt x="11190" y="4004"/>
                  </a:cubicBezTo>
                  <a:cubicBezTo>
                    <a:pt x="11321" y="4004"/>
                    <a:pt x="11426" y="3911"/>
                    <a:pt x="11426" y="3794"/>
                  </a:cubicBezTo>
                  <a:cubicBezTo>
                    <a:pt x="11426" y="3677"/>
                    <a:pt x="11321" y="3582"/>
                    <a:pt x="11190" y="3582"/>
                  </a:cubicBezTo>
                  <a:close/>
                  <a:moveTo>
                    <a:pt x="11826" y="3582"/>
                  </a:moveTo>
                  <a:cubicBezTo>
                    <a:pt x="11694" y="3582"/>
                    <a:pt x="11587" y="3677"/>
                    <a:pt x="11587" y="3794"/>
                  </a:cubicBezTo>
                  <a:cubicBezTo>
                    <a:pt x="11587" y="3911"/>
                    <a:pt x="11694" y="4004"/>
                    <a:pt x="11826" y="4004"/>
                  </a:cubicBezTo>
                  <a:cubicBezTo>
                    <a:pt x="11957" y="4004"/>
                    <a:pt x="12062" y="3911"/>
                    <a:pt x="12062" y="3794"/>
                  </a:cubicBezTo>
                  <a:cubicBezTo>
                    <a:pt x="12062" y="3677"/>
                    <a:pt x="11957" y="3582"/>
                    <a:pt x="11826" y="3582"/>
                  </a:cubicBezTo>
                  <a:close/>
                  <a:moveTo>
                    <a:pt x="12532" y="3582"/>
                  </a:moveTo>
                  <a:cubicBezTo>
                    <a:pt x="12401" y="3582"/>
                    <a:pt x="12294" y="3677"/>
                    <a:pt x="12294" y="3794"/>
                  </a:cubicBezTo>
                  <a:cubicBezTo>
                    <a:pt x="12294" y="3911"/>
                    <a:pt x="12401" y="4004"/>
                    <a:pt x="12532" y="4004"/>
                  </a:cubicBezTo>
                  <a:cubicBezTo>
                    <a:pt x="12663" y="4004"/>
                    <a:pt x="12768" y="3911"/>
                    <a:pt x="12768" y="3794"/>
                  </a:cubicBezTo>
                  <a:cubicBezTo>
                    <a:pt x="12768" y="3677"/>
                    <a:pt x="12663" y="3582"/>
                    <a:pt x="12532" y="3582"/>
                  </a:cubicBezTo>
                  <a:close/>
                  <a:moveTo>
                    <a:pt x="13239" y="3582"/>
                  </a:moveTo>
                  <a:cubicBezTo>
                    <a:pt x="13107" y="3582"/>
                    <a:pt x="13000" y="3677"/>
                    <a:pt x="13000" y="3794"/>
                  </a:cubicBezTo>
                  <a:cubicBezTo>
                    <a:pt x="13000" y="3911"/>
                    <a:pt x="13107" y="4004"/>
                    <a:pt x="13239" y="4004"/>
                  </a:cubicBezTo>
                  <a:cubicBezTo>
                    <a:pt x="13370" y="4004"/>
                    <a:pt x="13475" y="3911"/>
                    <a:pt x="13475" y="3794"/>
                  </a:cubicBezTo>
                  <a:cubicBezTo>
                    <a:pt x="13475" y="3677"/>
                    <a:pt x="13370" y="3582"/>
                    <a:pt x="13239" y="3582"/>
                  </a:cubicBezTo>
                  <a:close/>
                  <a:moveTo>
                    <a:pt x="13875" y="3582"/>
                  </a:moveTo>
                  <a:cubicBezTo>
                    <a:pt x="13743" y="3582"/>
                    <a:pt x="13636" y="3677"/>
                    <a:pt x="13636" y="3794"/>
                  </a:cubicBezTo>
                  <a:cubicBezTo>
                    <a:pt x="13636" y="3911"/>
                    <a:pt x="13743" y="4004"/>
                    <a:pt x="13875" y="4004"/>
                  </a:cubicBezTo>
                  <a:cubicBezTo>
                    <a:pt x="14005" y="4004"/>
                    <a:pt x="14111" y="3911"/>
                    <a:pt x="14111" y="3794"/>
                  </a:cubicBezTo>
                  <a:cubicBezTo>
                    <a:pt x="14111" y="3677"/>
                    <a:pt x="14005" y="3582"/>
                    <a:pt x="13875" y="3582"/>
                  </a:cubicBezTo>
                  <a:close/>
                  <a:moveTo>
                    <a:pt x="14581" y="3582"/>
                  </a:moveTo>
                  <a:cubicBezTo>
                    <a:pt x="14450" y="3582"/>
                    <a:pt x="14343" y="3677"/>
                    <a:pt x="14343" y="3794"/>
                  </a:cubicBezTo>
                  <a:cubicBezTo>
                    <a:pt x="14343" y="3911"/>
                    <a:pt x="14450" y="4004"/>
                    <a:pt x="14581" y="4004"/>
                  </a:cubicBezTo>
                  <a:cubicBezTo>
                    <a:pt x="14712" y="4004"/>
                    <a:pt x="14817" y="3911"/>
                    <a:pt x="14817" y="3794"/>
                  </a:cubicBezTo>
                  <a:cubicBezTo>
                    <a:pt x="14817" y="3677"/>
                    <a:pt x="14712" y="3582"/>
                    <a:pt x="14581" y="3582"/>
                  </a:cubicBezTo>
                  <a:close/>
                  <a:moveTo>
                    <a:pt x="15217" y="3582"/>
                  </a:moveTo>
                  <a:cubicBezTo>
                    <a:pt x="15086" y="3582"/>
                    <a:pt x="14978" y="3677"/>
                    <a:pt x="14978" y="3794"/>
                  </a:cubicBezTo>
                  <a:cubicBezTo>
                    <a:pt x="14978" y="3911"/>
                    <a:pt x="15086" y="4004"/>
                    <a:pt x="15217" y="4004"/>
                  </a:cubicBezTo>
                  <a:cubicBezTo>
                    <a:pt x="15348" y="4004"/>
                    <a:pt x="15453" y="3911"/>
                    <a:pt x="15453" y="3794"/>
                  </a:cubicBezTo>
                  <a:cubicBezTo>
                    <a:pt x="15453" y="3677"/>
                    <a:pt x="15348" y="3582"/>
                    <a:pt x="15217" y="3582"/>
                  </a:cubicBezTo>
                  <a:close/>
                  <a:moveTo>
                    <a:pt x="15923" y="3582"/>
                  </a:moveTo>
                  <a:cubicBezTo>
                    <a:pt x="15792" y="3582"/>
                    <a:pt x="15685" y="3677"/>
                    <a:pt x="15685" y="3794"/>
                  </a:cubicBezTo>
                  <a:cubicBezTo>
                    <a:pt x="15685" y="3911"/>
                    <a:pt x="15792" y="4004"/>
                    <a:pt x="15923" y="4004"/>
                  </a:cubicBezTo>
                  <a:cubicBezTo>
                    <a:pt x="16054" y="4004"/>
                    <a:pt x="16160" y="3911"/>
                    <a:pt x="16160" y="3794"/>
                  </a:cubicBezTo>
                  <a:cubicBezTo>
                    <a:pt x="16160" y="3677"/>
                    <a:pt x="16054" y="3582"/>
                    <a:pt x="15923" y="3582"/>
                  </a:cubicBezTo>
                  <a:close/>
                  <a:moveTo>
                    <a:pt x="1016" y="4273"/>
                  </a:moveTo>
                  <a:cubicBezTo>
                    <a:pt x="884" y="4273"/>
                    <a:pt x="777" y="4369"/>
                    <a:pt x="777" y="4485"/>
                  </a:cubicBezTo>
                  <a:cubicBezTo>
                    <a:pt x="777" y="4602"/>
                    <a:pt x="884" y="4695"/>
                    <a:pt x="1016" y="4695"/>
                  </a:cubicBezTo>
                  <a:cubicBezTo>
                    <a:pt x="1147" y="4695"/>
                    <a:pt x="1252" y="4602"/>
                    <a:pt x="1252" y="4485"/>
                  </a:cubicBezTo>
                  <a:cubicBezTo>
                    <a:pt x="1252" y="4369"/>
                    <a:pt x="1147" y="4273"/>
                    <a:pt x="1016" y="4273"/>
                  </a:cubicBezTo>
                  <a:close/>
                  <a:moveTo>
                    <a:pt x="1652" y="4273"/>
                  </a:moveTo>
                  <a:cubicBezTo>
                    <a:pt x="1520" y="4273"/>
                    <a:pt x="1413" y="4369"/>
                    <a:pt x="1413" y="4485"/>
                  </a:cubicBezTo>
                  <a:cubicBezTo>
                    <a:pt x="1413" y="4602"/>
                    <a:pt x="1520" y="4695"/>
                    <a:pt x="1652" y="4695"/>
                  </a:cubicBezTo>
                  <a:cubicBezTo>
                    <a:pt x="1783" y="4695"/>
                    <a:pt x="1888" y="4602"/>
                    <a:pt x="1888" y="4485"/>
                  </a:cubicBezTo>
                  <a:cubicBezTo>
                    <a:pt x="1888" y="4369"/>
                    <a:pt x="1783" y="4273"/>
                    <a:pt x="1652" y="4273"/>
                  </a:cubicBezTo>
                  <a:close/>
                  <a:moveTo>
                    <a:pt x="2287" y="4273"/>
                  </a:moveTo>
                  <a:cubicBezTo>
                    <a:pt x="2156" y="4273"/>
                    <a:pt x="2049" y="4369"/>
                    <a:pt x="2049" y="4485"/>
                  </a:cubicBezTo>
                  <a:cubicBezTo>
                    <a:pt x="2049" y="4602"/>
                    <a:pt x="2156" y="4695"/>
                    <a:pt x="2287" y="4695"/>
                  </a:cubicBezTo>
                  <a:cubicBezTo>
                    <a:pt x="2419" y="4695"/>
                    <a:pt x="2524" y="4602"/>
                    <a:pt x="2524" y="4485"/>
                  </a:cubicBezTo>
                  <a:cubicBezTo>
                    <a:pt x="2524" y="4369"/>
                    <a:pt x="2419" y="4273"/>
                    <a:pt x="2287" y="4273"/>
                  </a:cubicBezTo>
                  <a:close/>
                  <a:moveTo>
                    <a:pt x="2994" y="4273"/>
                  </a:moveTo>
                  <a:cubicBezTo>
                    <a:pt x="2863" y="4273"/>
                    <a:pt x="2755" y="4369"/>
                    <a:pt x="2755" y="4485"/>
                  </a:cubicBezTo>
                  <a:cubicBezTo>
                    <a:pt x="2755" y="4602"/>
                    <a:pt x="2863" y="4695"/>
                    <a:pt x="2994" y="4695"/>
                  </a:cubicBezTo>
                  <a:cubicBezTo>
                    <a:pt x="3125" y="4695"/>
                    <a:pt x="3230" y="4602"/>
                    <a:pt x="3230" y="4485"/>
                  </a:cubicBezTo>
                  <a:cubicBezTo>
                    <a:pt x="3230" y="4369"/>
                    <a:pt x="3125" y="4273"/>
                    <a:pt x="2994" y="4273"/>
                  </a:cubicBezTo>
                  <a:close/>
                  <a:moveTo>
                    <a:pt x="3700" y="4273"/>
                  </a:moveTo>
                  <a:cubicBezTo>
                    <a:pt x="3569" y="4273"/>
                    <a:pt x="3462" y="4369"/>
                    <a:pt x="3462" y="4485"/>
                  </a:cubicBezTo>
                  <a:cubicBezTo>
                    <a:pt x="3462" y="4602"/>
                    <a:pt x="3569" y="4695"/>
                    <a:pt x="3700" y="4695"/>
                  </a:cubicBezTo>
                  <a:cubicBezTo>
                    <a:pt x="3832" y="4695"/>
                    <a:pt x="3937" y="4602"/>
                    <a:pt x="3937" y="4485"/>
                  </a:cubicBezTo>
                  <a:cubicBezTo>
                    <a:pt x="3937" y="4369"/>
                    <a:pt x="3832" y="4273"/>
                    <a:pt x="3700" y="4273"/>
                  </a:cubicBezTo>
                  <a:close/>
                  <a:moveTo>
                    <a:pt x="4336" y="4273"/>
                  </a:moveTo>
                  <a:cubicBezTo>
                    <a:pt x="4205" y="4273"/>
                    <a:pt x="4098" y="4369"/>
                    <a:pt x="4098" y="4485"/>
                  </a:cubicBezTo>
                  <a:cubicBezTo>
                    <a:pt x="4098" y="4602"/>
                    <a:pt x="4205" y="4695"/>
                    <a:pt x="4336" y="4695"/>
                  </a:cubicBezTo>
                  <a:cubicBezTo>
                    <a:pt x="4468" y="4695"/>
                    <a:pt x="4573" y="4602"/>
                    <a:pt x="4573" y="4485"/>
                  </a:cubicBezTo>
                  <a:cubicBezTo>
                    <a:pt x="4573" y="4369"/>
                    <a:pt x="4468" y="4273"/>
                    <a:pt x="4336" y="4273"/>
                  </a:cubicBezTo>
                  <a:close/>
                  <a:moveTo>
                    <a:pt x="5043" y="4273"/>
                  </a:moveTo>
                  <a:cubicBezTo>
                    <a:pt x="4912" y="4273"/>
                    <a:pt x="4804" y="4369"/>
                    <a:pt x="4804" y="4485"/>
                  </a:cubicBezTo>
                  <a:cubicBezTo>
                    <a:pt x="4804" y="4602"/>
                    <a:pt x="4912" y="4695"/>
                    <a:pt x="5043" y="4695"/>
                  </a:cubicBezTo>
                  <a:cubicBezTo>
                    <a:pt x="5174" y="4695"/>
                    <a:pt x="5279" y="4602"/>
                    <a:pt x="5279" y="4485"/>
                  </a:cubicBezTo>
                  <a:cubicBezTo>
                    <a:pt x="5279" y="4369"/>
                    <a:pt x="5174" y="4273"/>
                    <a:pt x="5043" y="4273"/>
                  </a:cubicBezTo>
                  <a:close/>
                  <a:moveTo>
                    <a:pt x="5749" y="4273"/>
                  </a:moveTo>
                  <a:cubicBezTo>
                    <a:pt x="5618" y="4273"/>
                    <a:pt x="5511" y="4369"/>
                    <a:pt x="5511" y="4485"/>
                  </a:cubicBezTo>
                  <a:cubicBezTo>
                    <a:pt x="5511" y="4602"/>
                    <a:pt x="5618" y="4695"/>
                    <a:pt x="5749" y="4695"/>
                  </a:cubicBezTo>
                  <a:cubicBezTo>
                    <a:pt x="5880" y="4695"/>
                    <a:pt x="5986" y="4602"/>
                    <a:pt x="5986" y="4485"/>
                  </a:cubicBezTo>
                  <a:cubicBezTo>
                    <a:pt x="5986" y="4369"/>
                    <a:pt x="5880" y="4273"/>
                    <a:pt x="5749" y="4273"/>
                  </a:cubicBezTo>
                  <a:close/>
                  <a:moveTo>
                    <a:pt x="6385" y="4273"/>
                  </a:moveTo>
                  <a:cubicBezTo>
                    <a:pt x="6254" y="4273"/>
                    <a:pt x="6147" y="4369"/>
                    <a:pt x="6147" y="4485"/>
                  </a:cubicBezTo>
                  <a:cubicBezTo>
                    <a:pt x="6147" y="4602"/>
                    <a:pt x="6254" y="4695"/>
                    <a:pt x="6385" y="4695"/>
                  </a:cubicBezTo>
                  <a:cubicBezTo>
                    <a:pt x="6517" y="4695"/>
                    <a:pt x="6622" y="4602"/>
                    <a:pt x="6622" y="4485"/>
                  </a:cubicBezTo>
                  <a:cubicBezTo>
                    <a:pt x="6622" y="4369"/>
                    <a:pt x="6517" y="4273"/>
                    <a:pt x="6385" y="4273"/>
                  </a:cubicBezTo>
                  <a:close/>
                  <a:moveTo>
                    <a:pt x="7092" y="4273"/>
                  </a:moveTo>
                  <a:cubicBezTo>
                    <a:pt x="6961" y="4273"/>
                    <a:pt x="6853" y="4369"/>
                    <a:pt x="6853" y="4485"/>
                  </a:cubicBezTo>
                  <a:cubicBezTo>
                    <a:pt x="6853" y="4602"/>
                    <a:pt x="6961" y="4695"/>
                    <a:pt x="7092" y="4695"/>
                  </a:cubicBezTo>
                  <a:cubicBezTo>
                    <a:pt x="7223" y="4695"/>
                    <a:pt x="7328" y="4602"/>
                    <a:pt x="7328" y="4485"/>
                  </a:cubicBezTo>
                  <a:cubicBezTo>
                    <a:pt x="7328" y="4369"/>
                    <a:pt x="7223" y="4273"/>
                    <a:pt x="7092" y="4273"/>
                  </a:cubicBezTo>
                  <a:close/>
                  <a:moveTo>
                    <a:pt x="7798" y="4273"/>
                  </a:moveTo>
                  <a:cubicBezTo>
                    <a:pt x="7667" y="4273"/>
                    <a:pt x="7560" y="4369"/>
                    <a:pt x="7560" y="4485"/>
                  </a:cubicBezTo>
                  <a:cubicBezTo>
                    <a:pt x="7560" y="4602"/>
                    <a:pt x="7667" y="4695"/>
                    <a:pt x="7798" y="4695"/>
                  </a:cubicBezTo>
                  <a:cubicBezTo>
                    <a:pt x="7930" y="4695"/>
                    <a:pt x="8035" y="4602"/>
                    <a:pt x="8035" y="4485"/>
                  </a:cubicBezTo>
                  <a:cubicBezTo>
                    <a:pt x="8035" y="4369"/>
                    <a:pt x="7930" y="4273"/>
                    <a:pt x="7798" y="4273"/>
                  </a:cubicBezTo>
                  <a:close/>
                  <a:moveTo>
                    <a:pt x="8434" y="4273"/>
                  </a:moveTo>
                  <a:cubicBezTo>
                    <a:pt x="8303" y="4273"/>
                    <a:pt x="8196" y="4369"/>
                    <a:pt x="8196" y="4485"/>
                  </a:cubicBezTo>
                  <a:cubicBezTo>
                    <a:pt x="8196" y="4602"/>
                    <a:pt x="8303" y="4695"/>
                    <a:pt x="8434" y="4695"/>
                  </a:cubicBezTo>
                  <a:cubicBezTo>
                    <a:pt x="8565" y="4695"/>
                    <a:pt x="8670" y="4602"/>
                    <a:pt x="8670" y="4485"/>
                  </a:cubicBezTo>
                  <a:cubicBezTo>
                    <a:pt x="8670" y="4369"/>
                    <a:pt x="8565" y="4273"/>
                    <a:pt x="8434" y="4273"/>
                  </a:cubicBezTo>
                  <a:close/>
                  <a:moveTo>
                    <a:pt x="9141" y="4273"/>
                  </a:moveTo>
                  <a:cubicBezTo>
                    <a:pt x="9009" y="4273"/>
                    <a:pt x="8902" y="4369"/>
                    <a:pt x="8902" y="4485"/>
                  </a:cubicBezTo>
                  <a:cubicBezTo>
                    <a:pt x="8902" y="4602"/>
                    <a:pt x="9009" y="4695"/>
                    <a:pt x="9141" y="4695"/>
                  </a:cubicBezTo>
                  <a:cubicBezTo>
                    <a:pt x="9272" y="4695"/>
                    <a:pt x="9377" y="4602"/>
                    <a:pt x="9377" y="4485"/>
                  </a:cubicBezTo>
                  <a:cubicBezTo>
                    <a:pt x="9377" y="4369"/>
                    <a:pt x="9272" y="4273"/>
                    <a:pt x="9141" y="4273"/>
                  </a:cubicBezTo>
                  <a:close/>
                  <a:moveTo>
                    <a:pt x="9847" y="4273"/>
                  </a:moveTo>
                  <a:cubicBezTo>
                    <a:pt x="9716" y="4273"/>
                    <a:pt x="9609" y="4369"/>
                    <a:pt x="9609" y="4485"/>
                  </a:cubicBezTo>
                  <a:cubicBezTo>
                    <a:pt x="9609" y="4602"/>
                    <a:pt x="9716" y="4695"/>
                    <a:pt x="9847" y="4695"/>
                  </a:cubicBezTo>
                  <a:cubicBezTo>
                    <a:pt x="9978" y="4695"/>
                    <a:pt x="10084" y="4602"/>
                    <a:pt x="10084" y="4485"/>
                  </a:cubicBezTo>
                  <a:cubicBezTo>
                    <a:pt x="10084" y="4369"/>
                    <a:pt x="9978" y="4273"/>
                    <a:pt x="9847" y="4273"/>
                  </a:cubicBezTo>
                  <a:close/>
                  <a:moveTo>
                    <a:pt x="10483" y="4273"/>
                  </a:moveTo>
                  <a:cubicBezTo>
                    <a:pt x="10352" y="4273"/>
                    <a:pt x="10245" y="4369"/>
                    <a:pt x="10245" y="4485"/>
                  </a:cubicBezTo>
                  <a:cubicBezTo>
                    <a:pt x="10245" y="4602"/>
                    <a:pt x="10352" y="4695"/>
                    <a:pt x="10483" y="4695"/>
                  </a:cubicBezTo>
                  <a:cubicBezTo>
                    <a:pt x="10614" y="4695"/>
                    <a:pt x="10719" y="4602"/>
                    <a:pt x="10719" y="4485"/>
                  </a:cubicBezTo>
                  <a:cubicBezTo>
                    <a:pt x="10719" y="4369"/>
                    <a:pt x="10614" y="4273"/>
                    <a:pt x="10483" y="4273"/>
                  </a:cubicBezTo>
                  <a:close/>
                  <a:moveTo>
                    <a:pt x="11190" y="4273"/>
                  </a:moveTo>
                  <a:cubicBezTo>
                    <a:pt x="11058" y="4273"/>
                    <a:pt x="10951" y="4369"/>
                    <a:pt x="10951" y="4485"/>
                  </a:cubicBezTo>
                  <a:cubicBezTo>
                    <a:pt x="10951" y="4602"/>
                    <a:pt x="11058" y="4695"/>
                    <a:pt x="11190" y="4695"/>
                  </a:cubicBezTo>
                  <a:cubicBezTo>
                    <a:pt x="11321" y="4695"/>
                    <a:pt x="11426" y="4602"/>
                    <a:pt x="11426" y="4485"/>
                  </a:cubicBezTo>
                  <a:cubicBezTo>
                    <a:pt x="11426" y="4369"/>
                    <a:pt x="11321" y="4273"/>
                    <a:pt x="11190" y="4273"/>
                  </a:cubicBezTo>
                  <a:close/>
                  <a:moveTo>
                    <a:pt x="11826" y="4273"/>
                  </a:moveTo>
                  <a:cubicBezTo>
                    <a:pt x="11694" y="4273"/>
                    <a:pt x="11587" y="4369"/>
                    <a:pt x="11587" y="4485"/>
                  </a:cubicBezTo>
                  <a:cubicBezTo>
                    <a:pt x="11587" y="4602"/>
                    <a:pt x="11694" y="4695"/>
                    <a:pt x="11826" y="4695"/>
                  </a:cubicBezTo>
                  <a:cubicBezTo>
                    <a:pt x="11957" y="4695"/>
                    <a:pt x="12062" y="4602"/>
                    <a:pt x="12062" y="4485"/>
                  </a:cubicBezTo>
                  <a:cubicBezTo>
                    <a:pt x="12062" y="4369"/>
                    <a:pt x="11957" y="4273"/>
                    <a:pt x="11826" y="4273"/>
                  </a:cubicBezTo>
                  <a:close/>
                  <a:moveTo>
                    <a:pt x="12532" y="4273"/>
                  </a:moveTo>
                  <a:cubicBezTo>
                    <a:pt x="12401" y="4273"/>
                    <a:pt x="12294" y="4369"/>
                    <a:pt x="12294" y="4485"/>
                  </a:cubicBezTo>
                  <a:cubicBezTo>
                    <a:pt x="12294" y="4602"/>
                    <a:pt x="12401" y="4695"/>
                    <a:pt x="12532" y="4695"/>
                  </a:cubicBezTo>
                  <a:cubicBezTo>
                    <a:pt x="12663" y="4695"/>
                    <a:pt x="12768" y="4602"/>
                    <a:pt x="12768" y="4485"/>
                  </a:cubicBezTo>
                  <a:cubicBezTo>
                    <a:pt x="12768" y="4369"/>
                    <a:pt x="12663" y="4273"/>
                    <a:pt x="12532" y="4273"/>
                  </a:cubicBezTo>
                  <a:close/>
                  <a:moveTo>
                    <a:pt x="13239" y="4273"/>
                  </a:moveTo>
                  <a:cubicBezTo>
                    <a:pt x="13107" y="4273"/>
                    <a:pt x="13000" y="4369"/>
                    <a:pt x="13000" y="4485"/>
                  </a:cubicBezTo>
                  <a:cubicBezTo>
                    <a:pt x="13000" y="4602"/>
                    <a:pt x="13107" y="4695"/>
                    <a:pt x="13239" y="4695"/>
                  </a:cubicBezTo>
                  <a:cubicBezTo>
                    <a:pt x="13370" y="4695"/>
                    <a:pt x="13475" y="4602"/>
                    <a:pt x="13475" y="4485"/>
                  </a:cubicBezTo>
                  <a:cubicBezTo>
                    <a:pt x="13475" y="4369"/>
                    <a:pt x="13370" y="4273"/>
                    <a:pt x="13239" y="4273"/>
                  </a:cubicBezTo>
                  <a:close/>
                  <a:moveTo>
                    <a:pt x="13875" y="4273"/>
                  </a:moveTo>
                  <a:cubicBezTo>
                    <a:pt x="13743" y="4273"/>
                    <a:pt x="13636" y="4369"/>
                    <a:pt x="13636" y="4485"/>
                  </a:cubicBezTo>
                  <a:cubicBezTo>
                    <a:pt x="13636" y="4602"/>
                    <a:pt x="13743" y="4695"/>
                    <a:pt x="13875" y="4695"/>
                  </a:cubicBezTo>
                  <a:cubicBezTo>
                    <a:pt x="14005" y="4695"/>
                    <a:pt x="14111" y="4602"/>
                    <a:pt x="14111" y="4485"/>
                  </a:cubicBezTo>
                  <a:cubicBezTo>
                    <a:pt x="14111" y="4369"/>
                    <a:pt x="14005" y="4273"/>
                    <a:pt x="13875" y="4273"/>
                  </a:cubicBezTo>
                  <a:close/>
                  <a:moveTo>
                    <a:pt x="14581" y="4273"/>
                  </a:moveTo>
                  <a:cubicBezTo>
                    <a:pt x="14450" y="4273"/>
                    <a:pt x="14343" y="4369"/>
                    <a:pt x="14343" y="4485"/>
                  </a:cubicBezTo>
                  <a:cubicBezTo>
                    <a:pt x="14343" y="4602"/>
                    <a:pt x="14450" y="4695"/>
                    <a:pt x="14581" y="4695"/>
                  </a:cubicBezTo>
                  <a:cubicBezTo>
                    <a:pt x="14712" y="4695"/>
                    <a:pt x="14817" y="4602"/>
                    <a:pt x="14817" y="4485"/>
                  </a:cubicBezTo>
                  <a:cubicBezTo>
                    <a:pt x="14817" y="4369"/>
                    <a:pt x="14712" y="4273"/>
                    <a:pt x="14581" y="4273"/>
                  </a:cubicBezTo>
                  <a:close/>
                  <a:moveTo>
                    <a:pt x="15217" y="4273"/>
                  </a:moveTo>
                  <a:cubicBezTo>
                    <a:pt x="15086" y="4273"/>
                    <a:pt x="14978" y="4369"/>
                    <a:pt x="14978" y="4485"/>
                  </a:cubicBezTo>
                  <a:cubicBezTo>
                    <a:pt x="14978" y="4602"/>
                    <a:pt x="15086" y="4695"/>
                    <a:pt x="15217" y="4695"/>
                  </a:cubicBezTo>
                  <a:cubicBezTo>
                    <a:pt x="15348" y="4695"/>
                    <a:pt x="15453" y="4602"/>
                    <a:pt x="15453" y="4485"/>
                  </a:cubicBezTo>
                  <a:cubicBezTo>
                    <a:pt x="15453" y="4369"/>
                    <a:pt x="15348" y="4273"/>
                    <a:pt x="15217" y="4273"/>
                  </a:cubicBezTo>
                  <a:close/>
                  <a:moveTo>
                    <a:pt x="15923" y="4273"/>
                  </a:moveTo>
                  <a:cubicBezTo>
                    <a:pt x="15792" y="4273"/>
                    <a:pt x="15685" y="4369"/>
                    <a:pt x="15685" y="4485"/>
                  </a:cubicBezTo>
                  <a:cubicBezTo>
                    <a:pt x="15685" y="4602"/>
                    <a:pt x="15792" y="4695"/>
                    <a:pt x="15923" y="4695"/>
                  </a:cubicBezTo>
                  <a:cubicBezTo>
                    <a:pt x="16054" y="4695"/>
                    <a:pt x="16160" y="4602"/>
                    <a:pt x="16160" y="4485"/>
                  </a:cubicBezTo>
                  <a:cubicBezTo>
                    <a:pt x="16160" y="4369"/>
                    <a:pt x="16054" y="4273"/>
                    <a:pt x="15923" y="4273"/>
                  </a:cubicBezTo>
                  <a:close/>
                  <a:moveTo>
                    <a:pt x="16630" y="4273"/>
                  </a:moveTo>
                  <a:cubicBezTo>
                    <a:pt x="16499" y="4273"/>
                    <a:pt x="16392" y="4369"/>
                    <a:pt x="16392" y="4485"/>
                  </a:cubicBezTo>
                  <a:cubicBezTo>
                    <a:pt x="16392" y="4602"/>
                    <a:pt x="16499" y="4695"/>
                    <a:pt x="16630" y="4695"/>
                  </a:cubicBezTo>
                  <a:cubicBezTo>
                    <a:pt x="16761" y="4695"/>
                    <a:pt x="16866" y="4602"/>
                    <a:pt x="16866" y="4485"/>
                  </a:cubicBezTo>
                  <a:cubicBezTo>
                    <a:pt x="16866" y="4369"/>
                    <a:pt x="16761" y="4273"/>
                    <a:pt x="16630" y="4273"/>
                  </a:cubicBezTo>
                  <a:close/>
                  <a:moveTo>
                    <a:pt x="1016" y="4839"/>
                  </a:moveTo>
                  <a:cubicBezTo>
                    <a:pt x="884" y="4839"/>
                    <a:pt x="777" y="4934"/>
                    <a:pt x="777" y="5051"/>
                  </a:cubicBezTo>
                  <a:cubicBezTo>
                    <a:pt x="777" y="5167"/>
                    <a:pt x="884" y="5261"/>
                    <a:pt x="1016" y="5261"/>
                  </a:cubicBezTo>
                  <a:cubicBezTo>
                    <a:pt x="1147" y="5261"/>
                    <a:pt x="1252" y="5167"/>
                    <a:pt x="1252" y="5051"/>
                  </a:cubicBezTo>
                  <a:cubicBezTo>
                    <a:pt x="1252" y="4934"/>
                    <a:pt x="1147" y="4839"/>
                    <a:pt x="1016" y="4839"/>
                  </a:cubicBezTo>
                  <a:close/>
                  <a:moveTo>
                    <a:pt x="1652" y="4839"/>
                  </a:moveTo>
                  <a:cubicBezTo>
                    <a:pt x="1520" y="4839"/>
                    <a:pt x="1413" y="4934"/>
                    <a:pt x="1413" y="5051"/>
                  </a:cubicBezTo>
                  <a:cubicBezTo>
                    <a:pt x="1413" y="5167"/>
                    <a:pt x="1520" y="5261"/>
                    <a:pt x="1652" y="5261"/>
                  </a:cubicBezTo>
                  <a:cubicBezTo>
                    <a:pt x="1783" y="5261"/>
                    <a:pt x="1888" y="5167"/>
                    <a:pt x="1888" y="5051"/>
                  </a:cubicBezTo>
                  <a:cubicBezTo>
                    <a:pt x="1888" y="4934"/>
                    <a:pt x="1783" y="4839"/>
                    <a:pt x="1652" y="4839"/>
                  </a:cubicBezTo>
                  <a:close/>
                  <a:moveTo>
                    <a:pt x="2287" y="4839"/>
                  </a:moveTo>
                  <a:cubicBezTo>
                    <a:pt x="2156" y="4839"/>
                    <a:pt x="2049" y="4934"/>
                    <a:pt x="2049" y="5051"/>
                  </a:cubicBezTo>
                  <a:cubicBezTo>
                    <a:pt x="2049" y="5167"/>
                    <a:pt x="2156" y="5261"/>
                    <a:pt x="2287" y="5261"/>
                  </a:cubicBezTo>
                  <a:cubicBezTo>
                    <a:pt x="2419" y="5261"/>
                    <a:pt x="2524" y="5167"/>
                    <a:pt x="2524" y="5051"/>
                  </a:cubicBezTo>
                  <a:cubicBezTo>
                    <a:pt x="2524" y="4934"/>
                    <a:pt x="2419" y="4839"/>
                    <a:pt x="2287" y="4839"/>
                  </a:cubicBezTo>
                  <a:close/>
                  <a:moveTo>
                    <a:pt x="2994" y="4839"/>
                  </a:moveTo>
                  <a:cubicBezTo>
                    <a:pt x="2863" y="4839"/>
                    <a:pt x="2755" y="4934"/>
                    <a:pt x="2755" y="5051"/>
                  </a:cubicBezTo>
                  <a:cubicBezTo>
                    <a:pt x="2755" y="5167"/>
                    <a:pt x="2863" y="5261"/>
                    <a:pt x="2994" y="5261"/>
                  </a:cubicBezTo>
                  <a:cubicBezTo>
                    <a:pt x="3125" y="5261"/>
                    <a:pt x="3230" y="5167"/>
                    <a:pt x="3230" y="5051"/>
                  </a:cubicBezTo>
                  <a:cubicBezTo>
                    <a:pt x="3230" y="4934"/>
                    <a:pt x="3125" y="4839"/>
                    <a:pt x="2994" y="4839"/>
                  </a:cubicBezTo>
                  <a:close/>
                  <a:moveTo>
                    <a:pt x="3700" y="4839"/>
                  </a:moveTo>
                  <a:cubicBezTo>
                    <a:pt x="3569" y="4839"/>
                    <a:pt x="3462" y="4934"/>
                    <a:pt x="3462" y="5051"/>
                  </a:cubicBezTo>
                  <a:cubicBezTo>
                    <a:pt x="3462" y="5167"/>
                    <a:pt x="3569" y="5261"/>
                    <a:pt x="3700" y="5261"/>
                  </a:cubicBezTo>
                  <a:cubicBezTo>
                    <a:pt x="3832" y="5261"/>
                    <a:pt x="3937" y="5167"/>
                    <a:pt x="3937" y="5051"/>
                  </a:cubicBezTo>
                  <a:cubicBezTo>
                    <a:pt x="3937" y="4934"/>
                    <a:pt x="3832" y="4839"/>
                    <a:pt x="3700" y="4839"/>
                  </a:cubicBezTo>
                  <a:close/>
                  <a:moveTo>
                    <a:pt x="4336" y="4839"/>
                  </a:moveTo>
                  <a:cubicBezTo>
                    <a:pt x="4205" y="4839"/>
                    <a:pt x="4098" y="4934"/>
                    <a:pt x="4098" y="5051"/>
                  </a:cubicBezTo>
                  <a:cubicBezTo>
                    <a:pt x="4098" y="5167"/>
                    <a:pt x="4205" y="5261"/>
                    <a:pt x="4336" y="5261"/>
                  </a:cubicBezTo>
                  <a:cubicBezTo>
                    <a:pt x="4468" y="5261"/>
                    <a:pt x="4573" y="5167"/>
                    <a:pt x="4573" y="5051"/>
                  </a:cubicBezTo>
                  <a:cubicBezTo>
                    <a:pt x="4573" y="4934"/>
                    <a:pt x="4468" y="4839"/>
                    <a:pt x="4336" y="4839"/>
                  </a:cubicBezTo>
                  <a:close/>
                  <a:moveTo>
                    <a:pt x="5043" y="4839"/>
                  </a:moveTo>
                  <a:cubicBezTo>
                    <a:pt x="4912" y="4839"/>
                    <a:pt x="4804" y="4934"/>
                    <a:pt x="4804" y="5051"/>
                  </a:cubicBezTo>
                  <a:cubicBezTo>
                    <a:pt x="4804" y="5167"/>
                    <a:pt x="4912" y="5261"/>
                    <a:pt x="5043" y="5261"/>
                  </a:cubicBezTo>
                  <a:cubicBezTo>
                    <a:pt x="5174" y="5261"/>
                    <a:pt x="5279" y="5167"/>
                    <a:pt x="5279" y="5051"/>
                  </a:cubicBezTo>
                  <a:cubicBezTo>
                    <a:pt x="5279" y="4934"/>
                    <a:pt x="5174" y="4839"/>
                    <a:pt x="5043" y="4839"/>
                  </a:cubicBezTo>
                  <a:close/>
                  <a:moveTo>
                    <a:pt x="5749" y="4839"/>
                  </a:moveTo>
                  <a:cubicBezTo>
                    <a:pt x="5618" y="4839"/>
                    <a:pt x="5511" y="4934"/>
                    <a:pt x="5511" y="5051"/>
                  </a:cubicBezTo>
                  <a:cubicBezTo>
                    <a:pt x="5511" y="5167"/>
                    <a:pt x="5618" y="5261"/>
                    <a:pt x="5749" y="5261"/>
                  </a:cubicBezTo>
                  <a:cubicBezTo>
                    <a:pt x="5880" y="5261"/>
                    <a:pt x="5986" y="5167"/>
                    <a:pt x="5986" y="5051"/>
                  </a:cubicBezTo>
                  <a:cubicBezTo>
                    <a:pt x="5986" y="4934"/>
                    <a:pt x="5880" y="4839"/>
                    <a:pt x="5749" y="4839"/>
                  </a:cubicBezTo>
                  <a:close/>
                  <a:moveTo>
                    <a:pt x="6385" y="4839"/>
                  </a:moveTo>
                  <a:cubicBezTo>
                    <a:pt x="6254" y="4839"/>
                    <a:pt x="6147" y="4934"/>
                    <a:pt x="6147" y="5051"/>
                  </a:cubicBezTo>
                  <a:cubicBezTo>
                    <a:pt x="6147" y="5167"/>
                    <a:pt x="6254" y="5261"/>
                    <a:pt x="6385" y="5261"/>
                  </a:cubicBezTo>
                  <a:cubicBezTo>
                    <a:pt x="6517" y="5261"/>
                    <a:pt x="6622" y="5167"/>
                    <a:pt x="6622" y="5051"/>
                  </a:cubicBezTo>
                  <a:cubicBezTo>
                    <a:pt x="6622" y="4934"/>
                    <a:pt x="6517" y="4839"/>
                    <a:pt x="6385" y="4839"/>
                  </a:cubicBezTo>
                  <a:close/>
                  <a:moveTo>
                    <a:pt x="7092" y="4839"/>
                  </a:moveTo>
                  <a:cubicBezTo>
                    <a:pt x="6961" y="4839"/>
                    <a:pt x="6853" y="4934"/>
                    <a:pt x="6853" y="5051"/>
                  </a:cubicBezTo>
                  <a:cubicBezTo>
                    <a:pt x="6853" y="5167"/>
                    <a:pt x="6961" y="5261"/>
                    <a:pt x="7092" y="5261"/>
                  </a:cubicBezTo>
                  <a:cubicBezTo>
                    <a:pt x="7223" y="5261"/>
                    <a:pt x="7328" y="5167"/>
                    <a:pt x="7328" y="5051"/>
                  </a:cubicBezTo>
                  <a:cubicBezTo>
                    <a:pt x="7328" y="4934"/>
                    <a:pt x="7223" y="4839"/>
                    <a:pt x="7092" y="4839"/>
                  </a:cubicBezTo>
                  <a:close/>
                  <a:moveTo>
                    <a:pt x="7798" y="4839"/>
                  </a:moveTo>
                  <a:cubicBezTo>
                    <a:pt x="7667" y="4839"/>
                    <a:pt x="7560" y="4934"/>
                    <a:pt x="7560" y="5051"/>
                  </a:cubicBezTo>
                  <a:cubicBezTo>
                    <a:pt x="7560" y="5167"/>
                    <a:pt x="7667" y="5261"/>
                    <a:pt x="7798" y="5261"/>
                  </a:cubicBezTo>
                  <a:cubicBezTo>
                    <a:pt x="7930" y="5261"/>
                    <a:pt x="8035" y="5167"/>
                    <a:pt x="8035" y="5051"/>
                  </a:cubicBezTo>
                  <a:cubicBezTo>
                    <a:pt x="8035" y="4934"/>
                    <a:pt x="7930" y="4839"/>
                    <a:pt x="7798" y="4839"/>
                  </a:cubicBezTo>
                  <a:close/>
                  <a:moveTo>
                    <a:pt x="8434" y="4839"/>
                  </a:moveTo>
                  <a:cubicBezTo>
                    <a:pt x="8303" y="4839"/>
                    <a:pt x="8196" y="4934"/>
                    <a:pt x="8196" y="5051"/>
                  </a:cubicBezTo>
                  <a:cubicBezTo>
                    <a:pt x="8196" y="5167"/>
                    <a:pt x="8303" y="5261"/>
                    <a:pt x="8434" y="5261"/>
                  </a:cubicBezTo>
                  <a:cubicBezTo>
                    <a:pt x="8565" y="5261"/>
                    <a:pt x="8670" y="5167"/>
                    <a:pt x="8670" y="5051"/>
                  </a:cubicBezTo>
                  <a:cubicBezTo>
                    <a:pt x="8670" y="4934"/>
                    <a:pt x="8565" y="4839"/>
                    <a:pt x="8434" y="4839"/>
                  </a:cubicBezTo>
                  <a:close/>
                  <a:moveTo>
                    <a:pt x="9141" y="4839"/>
                  </a:moveTo>
                  <a:cubicBezTo>
                    <a:pt x="9009" y="4839"/>
                    <a:pt x="8902" y="4934"/>
                    <a:pt x="8902" y="5051"/>
                  </a:cubicBezTo>
                  <a:cubicBezTo>
                    <a:pt x="8902" y="5167"/>
                    <a:pt x="9009" y="5261"/>
                    <a:pt x="9141" y="5261"/>
                  </a:cubicBezTo>
                  <a:cubicBezTo>
                    <a:pt x="9272" y="5261"/>
                    <a:pt x="9377" y="5167"/>
                    <a:pt x="9377" y="5051"/>
                  </a:cubicBezTo>
                  <a:cubicBezTo>
                    <a:pt x="9377" y="4934"/>
                    <a:pt x="9272" y="4839"/>
                    <a:pt x="9141" y="4839"/>
                  </a:cubicBezTo>
                  <a:close/>
                  <a:moveTo>
                    <a:pt x="9847" y="4839"/>
                  </a:moveTo>
                  <a:cubicBezTo>
                    <a:pt x="9716" y="4839"/>
                    <a:pt x="9609" y="4934"/>
                    <a:pt x="9609" y="5051"/>
                  </a:cubicBezTo>
                  <a:cubicBezTo>
                    <a:pt x="9609" y="5167"/>
                    <a:pt x="9716" y="5261"/>
                    <a:pt x="9847" y="5261"/>
                  </a:cubicBezTo>
                  <a:cubicBezTo>
                    <a:pt x="9978" y="5261"/>
                    <a:pt x="10084" y="5167"/>
                    <a:pt x="10084" y="5051"/>
                  </a:cubicBezTo>
                  <a:cubicBezTo>
                    <a:pt x="10084" y="4934"/>
                    <a:pt x="9978" y="4839"/>
                    <a:pt x="9847" y="4839"/>
                  </a:cubicBezTo>
                  <a:close/>
                  <a:moveTo>
                    <a:pt x="10483" y="4839"/>
                  </a:moveTo>
                  <a:cubicBezTo>
                    <a:pt x="10352" y="4839"/>
                    <a:pt x="10245" y="4934"/>
                    <a:pt x="10245" y="5051"/>
                  </a:cubicBezTo>
                  <a:cubicBezTo>
                    <a:pt x="10245" y="5167"/>
                    <a:pt x="10352" y="5261"/>
                    <a:pt x="10483" y="5261"/>
                  </a:cubicBezTo>
                  <a:cubicBezTo>
                    <a:pt x="10614" y="5261"/>
                    <a:pt x="10719" y="5167"/>
                    <a:pt x="10719" y="5051"/>
                  </a:cubicBezTo>
                  <a:cubicBezTo>
                    <a:pt x="10719" y="4934"/>
                    <a:pt x="10614" y="4839"/>
                    <a:pt x="10483" y="4839"/>
                  </a:cubicBezTo>
                  <a:close/>
                  <a:moveTo>
                    <a:pt x="11190" y="4839"/>
                  </a:moveTo>
                  <a:cubicBezTo>
                    <a:pt x="11058" y="4839"/>
                    <a:pt x="10951" y="4934"/>
                    <a:pt x="10951" y="5051"/>
                  </a:cubicBezTo>
                  <a:cubicBezTo>
                    <a:pt x="10951" y="5167"/>
                    <a:pt x="11058" y="5261"/>
                    <a:pt x="11190" y="5261"/>
                  </a:cubicBezTo>
                  <a:cubicBezTo>
                    <a:pt x="11321" y="5261"/>
                    <a:pt x="11426" y="5167"/>
                    <a:pt x="11426" y="5051"/>
                  </a:cubicBezTo>
                  <a:cubicBezTo>
                    <a:pt x="11426" y="4934"/>
                    <a:pt x="11321" y="4839"/>
                    <a:pt x="11190" y="4839"/>
                  </a:cubicBezTo>
                  <a:close/>
                  <a:moveTo>
                    <a:pt x="11826" y="4839"/>
                  </a:moveTo>
                  <a:cubicBezTo>
                    <a:pt x="11694" y="4839"/>
                    <a:pt x="11587" y="4934"/>
                    <a:pt x="11587" y="5051"/>
                  </a:cubicBezTo>
                  <a:cubicBezTo>
                    <a:pt x="11587" y="5167"/>
                    <a:pt x="11694" y="5261"/>
                    <a:pt x="11826" y="5261"/>
                  </a:cubicBezTo>
                  <a:cubicBezTo>
                    <a:pt x="11957" y="5261"/>
                    <a:pt x="12062" y="5167"/>
                    <a:pt x="12062" y="5051"/>
                  </a:cubicBezTo>
                  <a:cubicBezTo>
                    <a:pt x="12062" y="4934"/>
                    <a:pt x="11957" y="4839"/>
                    <a:pt x="11826" y="4839"/>
                  </a:cubicBezTo>
                  <a:close/>
                  <a:moveTo>
                    <a:pt x="12532" y="4839"/>
                  </a:moveTo>
                  <a:cubicBezTo>
                    <a:pt x="12401" y="4839"/>
                    <a:pt x="12294" y="4934"/>
                    <a:pt x="12294" y="5051"/>
                  </a:cubicBezTo>
                  <a:cubicBezTo>
                    <a:pt x="12294" y="5167"/>
                    <a:pt x="12401" y="5261"/>
                    <a:pt x="12532" y="5261"/>
                  </a:cubicBezTo>
                  <a:cubicBezTo>
                    <a:pt x="12663" y="5261"/>
                    <a:pt x="12768" y="5167"/>
                    <a:pt x="12768" y="5051"/>
                  </a:cubicBezTo>
                  <a:cubicBezTo>
                    <a:pt x="12768" y="4934"/>
                    <a:pt x="12663" y="4839"/>
                    <a:pt x="12532" y="4839"/>
                  </a:cubicBezTo>
                  <a:close/>
                  <a:moveTo>
                    <a:pt x="13239" y="4839"/>
                  </a:moveTo>
                  <a:cubicBezTo>
                    <a:pt x="13107" y="4839"/>
                    <a:pt x="13000" y="4934"/>
                    <a:pt x="13000" y="5051"/>
                  </a:cubicBezTo>
                  <a:cubicBezTo>
                    <a:pt x="13000" y="5167"/>
                    <a:pt x="13107" y="5261"/>
                    <a:pt x="13239" y="5261"/>
                  </a:cubicBezTo>
                  <a:cubicBezTo>
                    <a:pt x="13370" y="5261"/>
                    <a:pt x="13475" y="5167"/>
                    <a:pt x="13475" y="5051"/>
                  </a:cubicBezTo>
                  <a:cubicBezTo>
                    <a:pt x="13475" y="4934"/>
                    <a:pt x="13370" y="4839"/>
                    <a:pt x="13239" y="4839"/>
                  </a:cubicBezTo>
                  <a:close/>
                  <a:moveTo>
                    <a:pt x="13875" y="4839"/>
                  </a:moveTo>
                  <a:cubicBezTo>
                    <a:pt x="13743" y="4839"/>
                    <a:pt x="13636" y="4934"/>
                    <a:pt x="13636" y="5051"/>
                  </a:cubicBezTo>
                  <a:cubicBezTo>
                    <a:pt x="13636" y="5167"/>
                    <a:pt x="13743" y="5261"/>
                    <a:pt x="13875" y="5261"/>
                  </a:cubicBezTo>
                  <a:cubicBezTo>
                    <a:pt x="14005" y="5261"/>
                    <a:pt x="14111" y="5167"/>
                    <a:pt x="14111" y="5051"/>
                  </a:cubicBezTo>
                  <a:cubicBezTo>
                    <a:pt x="14111" y="4934"/>
                    <a:pt x="14005" y="4839"/>
                    <a:pt x="13875" y="4839"/>
                  </a:cubicBezTo>
                  <a:close/>
                  <a:moveTo>
                    <a:pt x="14581" y="4839"/>
                  </a:moveTo>
                  <a:cubicBezTo>
                    <a:pt x="14450" y="4839"/>
                    <a:pt x="14343" y="4934"/>
                    <a:pt x="14343" y="5051"/>
                  </a:cubicBezTo>
                  <a:cubicBezTo>
                    <a:pt x="14343" y="5167"/>
                    <a:pt x="14450" y="5261"/>
                    <a:pt x="14581" y="5261"/>
                  </a:cubicBezTo>
                  <a:cubicBezTo>
                    <a:pt x="14712" y="5261"/>
                    <a:pt x="14817" y="5167"/>
                    <a:pt x="14817" y="5051"/>
                  </a:cubicBezTo>
                  <a:cubicBezTo>
                    <a:pt x="14817" y="4934"/>
                    <a:pt x="14712" y="4839"/>
                    <a:pt x="14581" y="4839"/>
                  </a:cubicBezTo>
                  <a:close/>
                  <a:moveTo>
                    <a:pt x="15217" y="4839"/>
                  </a:moveTo>
                  <a:cubicBezTo>
                    <a:pt x="15086" y="4839"/>
                    <a:pt x="14978" y="4934"/>
                    <a:pt x="14978" y="5051"/>
                  </a:cubicBezTo>
                  <a:cubicBezTo>
                    <a:pt x="14978" y="5167"/>
                    <a:pt x="15086" y="5261"/>
                    <a:pt x="15217" y="5261"/>
                  </a:cubicBezTo>
                  <a:cubicBezTo>
                    <a:pt x="15348" y="5261"/>
                    <a:pt x="15453" y="5167"/>
                    <a:pt x="15453" y="5051"/>
                  </a:cubicBezTo>
                  <a:cubicBezTo>
                    <a:pt x="15453" y="4934"/>
                    <a:pt x="15348" y="4839"/>
                    <a:pt x="15217" y="4839"/>
                  </a:cubicBezTo>
                  <a:close/>
                  <a:moveTo>
                    <a:pt x="15923" y="4839"/>
                  </a:moveTo>
                  <a:cubicBezTo>
                    <a:pt x="15792" y="4839"/>
                    <a:pt x="15685" y="4934"/>
                    <a:pt x="15685" y="5051"/>
                  </a:cubicBezTo>
                  <a:cubicBezTo>
                    <a:pt x="15685" y="5167"/>
                    <a:pt x="15792" y="5261"/>
                    <a:pt x="15923" y="5261"/>
                  </a:cubicBezTo>
                  <a:cubicBezTo>
                    <a:pt x="16054" y="5261"/>
                    <a:pt x="16160" y="5167"/>
                    <a:pt x="16160" y="5051"/>
                  </a:cubicBezTo>
                  <a:cubicBezTo>
                    <a:pt x="16160" y="4934"/>
                    <a:pt x="16054" y="4839"/>
                    <a:pt x="15923" y="4839"/>
                  </a:cubicBezTo>
                  <a:close/>
                  <a:moveTo>
                    <a:pt x="16630" y="4839"/>
                  </a:moveTo>
                  <a:cubicBezTo>
                    <a:pt x="16499" y="4839"/>
                    <a:pt x="16392" y="4934"/>
                    <a:pt x="16392" y="5051"/>
                  </a:cubicBezTo>
                  <a:cubicBezTo>
                    <a:pt x="16392" y="5167"/>
                    <a:pt x="16499" y="5261"/>
                    <a:pt x="16630" y="5261"/>
                  </a:cubicBezTo>
                  <a:cubicBezTo>
                    <a:pt x="16761" y="5261"/>
                    <a:pt x="16866" y="5167"/>
                    <a:pt x="16866" y="5051"/>
                  </a:cubicBezTo>
                  <a:cubicBezTo>
                    <a:pt x="16866" y="4934"/>
                    <a:pt x="16761" y="4839"/>
                    <a:pt x="16630" y="4839"/>
                  </a:cubicBezTo>
                  <a:close/>
                  <a:moveTo>
                    <a:pt x="1016" y="5404"/>
                  </a:moveTo>
                  <a:cubicBezTo>
                    <a:pt x="884" y="5404"/>
                    <a:pt x="777" y="5500"/>
                    <a:pt x="777" y="5617"/>
                  </a:cubicBezTo>
                  <a:cubicBezTo>
                    <a:pt x="777" y="5733"/>
                    <a:pt x="884" y="5827"/>
                    <a:pt x="1016" y="5827"/>
                  </a:cubicBezTo>
                  <a:cubicBezTo>
                    <a:pt x="1147" y="5827"/>
                    <a:pt x="1252" y="5733"/>
                    <a:pt x="1252" y="5617"/>
                  </a:cubicBezTo>
                  <a:cubicBezTo>
                    <a:pt x="1252" y="5500"/>
                    <a:pt x="1147" y="5404"/>
                    <a:pt x="1016" y="5404"/>
                  </a:cubicBezTo>
                  <a:close/>
                  <a:moveTo>
                    <a:pt x="1652" y="5404"/>
                  </a:moveTo>
                  <a:cubicBezTo>
                    <a:pt x="1520" y="5404"/>
                    <a:pt x="1413" y="5500"/>
                    <a:pt x="1413" y="5617"/>
                  </a:cubicBezTo>
                  <a:cubicBezTo>
                    <a:pt x="1413" y="5733"/>
                    <a:pt x="1520" y="5827"/>
                    <a:pt x="1652" y="5827"/>
                  </a:cubicBezTo>
                  <a:cubicBezTo>
                    <a:pt x="1783" y="5827"/>
                    <a:pt x="1888" y="5733"/>
                    <a:pt x="1888" y="5617"/>
                  </a:cubicBezTo>
                  <a:cubicBezTo>
                    <a:pt x="1888" y="5500"/>
                    <a:pt x="1783" y="5404"/>
                    <a:pt x="1652" y="5404"/>
                  </a:cubicBezTo>
                  <a:close/>
                  <a:moveTo>
                    <a:pt x="2287" y="5404"/>
                  </a:moveTo>
                  <a:cubicBezTo>
                    <a:pt x="2156" y="5404"/>
                    <a:pt x="2049" y="5500"/>
                    <a:pt x="2049" y="5617"/>
                  </a:cubicBezTo>
                  <a:cubicBezTo>
                    <a:pt x="2049" y="5733"/>
                    <a:pt x="2156" y="5827"/>
                    <a:pt x="2287" y="5827"/>
                  </a:cubicBezTo>
                  <a:cubicBezTo>
                    <a:pt x="2419" y="5827"/>
                    <a:pt x="2524" y="5733"/>
                    <a:pt x="2524" y="5617"/>
                  </a:cubicBezTo>
                  <a:cubicBezTo>
                    <a:pt x="2524" y="5500"/>
                    <a:pt x="2419" y="5404"/>
                    <a:pt x="2287" y="5404"/>
                  </a:cubicBezTo>
                  <a:close/>
                  <a:moveTo>
                    <a:pt x="2994" y="5404"/>
                  </a:moveTo>
                  <a:cubicBezTo>
                    <a:pt x="2863" y="5404"/>
                    <a:pt x="2755" y="5500"/>
                    <a:pt x="2755" y="5617"/>
                  </a:cubicBezTo>
                  <a:cubicBezTo>
                    <a:pt x="2755" y="5733"/>
                    <a:pt x="2863" y="5827"/>
                    <a:pt x="2994" y="5827"/>
                  </a:cubicBezTo>
                  <a:cubicBezTo>
                    <a:pt x="3125" y="5827"/>
                    <a:pt x="3230" y="5733"/>
                    <a:pt x="3230" y="5617"/>
                  </a:cubicBezTo>
                  <a:cubicBezTo>
                    <a:pt x="3230" y="5500"/>
                    <a:pt x="3125" y="5404"/>
                    <a:pt x="2994" y="5404"/>
                  </a:cubicBezTo>
                  <a:close/>
                  <a:moveTo>
                    <a:pt x="3700" y="5404"/>
                  </a:moveTo>
                  <a:cubicBezTo>
                    <a:pt x="3569" y="5404"/>
                    <a:pt x="3462" y="5500"/>
                    <a:pt x="3462" y="5617"/>
                  </a:cubicBezTo>
                  <a:cubicBezTo>
                    <a:pt x="3462" y="5733"/>
                    <a:pt x="3569" y="5827"/>
                    <a:pt x="3700" y="5827"/>
                  </a:cubicBezTo>
                  <a:cubicBezTo>
                    <a:pt x="3832" y="5827"/>
                    <a:pt x="3937" y="5733"/>
                    <a:pt x="3937" y="5617"/>
                  </a:cubicBezTo>
                  <a:cubicBezTo>
                    <a:pt x="3937" y="5500"/>
                    <a:pt x="3832" y="5404"/>
                    <a:pt x="3700" y="5404"/>
                  </a:cubicBezTo>
                  <a:close/>
                  <a:moveTo>
                    <a:pt x="4336" y="5404"/>
                  </a:moveTo>
                  <a:cubicBezTo>
                    <a:pt x="4205" y="5404"/>
                    <a:pt x="4098" y="5500"/>
                    <a:pt x="4098" y="5617"/>
                  </a:cubicBezTo>
                  <a:cubicBezTo>
                    <a:pt x="4098" y="5733"/>
                    <a:pt x="4205" y="5827"/>
                    <a:pt x="4336" y="5827"/>
                  </a:cubicBezTo>
                  <a:cubicBezTo>
                    <a:pt x="4468" y="5827"/>
                    <a:pt x="4573" y="5733"/>
                    <a:pt x="4573" y="5617"/>
                  </a:cubicBezTo>
                  <a:cubicBezTo>
                    <a:pt x="4573" y="5500"/>
                    <a:pt x="4468" y="5404"/>
                    <a:pt x="4336" y="5404"/>
                  </a:cubicBezTo>
                  <a:close/>
                  <a:moveTo>
                    <a:pt x="5043" y="5404"/>
                  </a:moveTo>
                  <a:cubicBezTo>
                    <a:pt x="4912" y="5404"/>
                    <a:pt x="4804" y="5500"/>
                    <a:pt x="4804" y="5617"/>
                  </a:cubicBezTo>
                  <a:cubicBezTo>
                    <a:pt x="4804" y="5733"/>
                    <a:pt x="4912" y="5827"/>
                    <a:pt x="5043" y="5827"/>
                  </a:cubicBezTo>
                  <a:cubicBezTo>
                    <a:pt x="5174" y="5827"/>
                    <a:pt x="5279" y="5733"/>
                    <a:pt x="5279" y="5617"/>
                  </a:cubicBezTo>
                  <a:cubicBezTo>
                    <a:pt x="5279" y="5500"/>
                    <a:pt x="5174" y="5404"/>
                    <a:pt x="5043" y="5404"/>
                  </a:cubicBezTo>
                  <a:close/>
                  <a:moveTo>
                    <a:pt x="5749" y="5404"/>
                  </a:moveTo>
                  <a:cubicBezTo>
                    <a:pt x="5618" y="5404"/>
                    <a:pt x="5511" y="5500"/>
                    <a:pt x="5511" y="5617"/>
                  </a:cubicBezTo>
                  <a:cubicBezTo>
                    <a:pt x="5511" y="5733"/>
                    <a:pt x="5618" y="5827"/>
                    <a:pt x="5749" y="5827"/>
                  </a:cubicBezTo>
                  <a:cubicBezTo>
                    <a:pt x="5880" y="5827"/>
                    <a:pt x="5986" y="5733"/>
                    <a:pt x="5986" y="5617"/>
                  </a:cubicBezTo>
                  <a:cubicBezTo>
                    <a:pt x="5986" y="5500"/>
                    <a:pt x="5880" y="5404"/>
                    <a:pt x="5749" y="5404"/>
                  </a:cubicBezTo>
                  <a:close/>
                  <a:moveTo>
                    <a:pt x="6385" y="5404"/>
                  </a:moveTo>
                  <a:cubicBezTo>
                    <a:pt x="6254" y="5404"/>
                    <a:pt x="6147" y="5500"/>
                    <a:pt x="6147" y="5617"/>
                  </a:cubicBezTo>
                  <a:cubicBezTo>
                    <a:pt x="6147" y="5733"/>
                    <a:pt x="6254" y="5827"/>
                    <a:pt x="6385" y="5827"/>
                  </a:cubicBezTo>
                  <a:cubicBezTo>
                    <a:pt x="6517" y="5827"/>
                    <a:pt x="6622" y="5733"/>
                    <a:pt x="6622" y="5617"/>
                  </a:cubicBezTo>
                  <a:cubicBezTo>
                    <a:pt x="6622" y="5500"/>
                    <a:pt x="6517" y="5404"/>
                    <a:pt x="6385" y="5404"/>
                  </a:cubicBezTo>
                  <a:close/>
                  <a:moveTo>
                    <a:pt x="7092" y="5404"/>
                  </a:moveTo>
                  <a:cubicBezTo>
                    <a:pt x="6961" y="5404"/>
                    <a:pt x="6853" y="5500"/>
                    <a:pt x="6853" y="5617"/>
                  </a:cubicBezTo>
                  <a:cubicBezTo>
                    <a:pt x="6853" y="5733"/>
                    <a:pt x="6961" y="5827"/>
                    <a:pt x="7092" y="5827"/>
                  </a:cubicBezTo>
                  <a:cubicBezTo>
                    <a:pt x="7223" y="5827"/>
                    <a:pt x="7328" y="5733"/>
                    <a:pt x="7328" y="5617"/>
                  </a:cubicBezTo>
                  <a:cubicBezTo>
                    <a:pt x="7328" y="5500"/>
                    <a:pt x="7223" y="5404"/>
                    <a:pt x="7092" y="5404"/>
                  </a:cubicBezTo>
                  <a:close/>
                  <a:moveTo>
                    <a:pt x="7798" y="5404"/>
                  </a:moveTo>
                  <a:cubicBezTo>
                    <a:pt x="7667" y="5404"/>
                    <a:pt x="7560" y="5500"/>
                    <a:pt x="7560" y="5617"/>
                  </a:cubicBezTo>
                  <a:cubicBezTo>
                    <a:pt x="7560" y="5733"/>
                    <a:pt x="7667" y="5827"/>
                    <a:pt x="7798" y="5827"/>
                  </a:cubicBezTo>
                  <a:cubicBezTo>
                    <a:pt x="7930" y="5827"/>
                    <a:pt x="8035" y="5733"/>
                    <a:pt x="8035" y="5617"/>
                  </a:cubicBezTo>
                  <a:cubicBezTo>
                    <a:pt x="8035" y="5500"/>
                    <a:pt x="7930" y="5404"/>
                    <a:pt x="7798" y="5404"/>
                  </a:cubicBezTo>
                  <a:close/>
                  <a:moveTo>
                    <a:pt x="8434" y="5404"/>
                  </a:moveTo>
                  <a:cubicBezTo>
                    <a:pt x="8303" y="5404"/>
                    <a:pt x="8196" y="5500"/>
                    <a:pt x="8196" y="5617"/>
                  </a:cubicBezTo>
                  <a:cubicBezTo>
                    <a:pt x="8196" y="5733"/>
                    <a:pt x="8303" y="5827"/>
                    <a:pt x="8434" y="5827"/>
                  </a:cubicBezTo>
                  <a:cubicBezTo>
                    <a:pt x="8565" y="5827"/>
                    <a:pt x="8670" y="5733"/>
                    <a:pt x="8670" y="5617"/>
                  </a:cubicBezTo>
                  <a:cubicBezTo>
                    <a:pt x="8670" y="5500"/>
                    <a:pt x="8565" y="5404"/>
                    <a:pt x="8434" y="5404"/>
                  </a:cubicBezTo>
                  <a:close/>
                  <a:moveTo>
                    <a:pt x="9141" y="5404"/>
                  </a:moveTo>
                  <a:cubicBezTo>
                    <a:pt x="9009" y="5404"/>
                    <a:pt x="8902" y="5500"/>
                    <a:pt x="8902" y="5617"/>
                  </a:cubicBezTo>
                  <a:cubicBezTo>
                    <a:pt x="8902" y="5733"/>
                    <a:pt x="9009" y="5827"/>
                    <a:pt x="9141" y="5827"/>
                  </a:cubicBezTo>
                  <a:cubicBezTo>
                    <a:pt x="9272" y="5827"/>
                    <a:pt x="9377" y="5733"/>
                    <a:pt x="9377" y="5617"/>
                  </a:cubicBezTo>
                  <a:cubicBezTo>
                    <a:pt x="9377" y="5500"/>
                    <a:pt x="9272" y="5404"/>
                    <a:pt x="9141" y="5404"/>
                  </a:cubicBezTo>
                  <a:close/>
                  <a:moveTo>
                    <a:pt x="9847" y="5404"/>
                  </a:moveTo>
                  <a:cubicBezTo>
                    <a:pt x="9716" y="5404"/>
                    <a:pt x="9609" y="5500"/>
                    <a:pt x="9609" y="5617"/>
                  </a:cubicBezTo>
                  <a:cubicBezTo>
                    <a:pt x="9609" y="5733"/>
                    <a:pt x="9716" y="5827"/>
                    <a:pt x="9847" y="5827"/>
                  </a:cubicBezTo>
                  <a:cubicBezTo>
                    <a:pt x="9978" y="5827"/>
                    <a:pt x="10084" y="5733"/>
                    <a:pt x="10084" y="5617"/>
                  </a:cubicBezTo>
                  <a:cubicBezTo>
                    <a:pt x="10084" y="5500"/>
                    <a:pt x="9978" y="5404"/>
                    <a:pt x="9847" y="5404"/>
                  </a:cubicBezTo>
                  <a:close/>
                  <a:moveTo>
                    <a:pt x="10483" y="5404"/>
                  </a:moveTo>
                  <a:cubicBezTo>
                    <a:pt x="10352" y="5404"/>
                    <a:pt x="10245" y="5500"/>
                    <a:pt x="10245" y="5617"/>
                  </a:cubicBezTo>
                  <a:cubicBezTo>
                    <a:pt x="10245" y="5733"/>
                    <a:pt x="10352" y="5827"/>
                    <a:pt x="10483" y="5827"/>
                  </a:cubicBezTo>
                  <a:cubicBezTo>
                    <a:pt x="10614" y="5827"/>
                    <a:pt x="10719" y="5733"/>
                    <a:pt x="10719" y="5617"/>
                  </a:cubicBezTo>
                  <a:cubicBezTo>
                    <a:pt x="10719" y="5500"/>
                    <a:pt x="10614" y="5404"/>
                    <a:pt x="10483" y="5404"/>
                  </a:cubicBezTo>
                  <a:close/>
                  <a:moveTo>
                    <a:pt x="11190" y="5404"/>
                  </a:moveTo>
                  <a:cubicBezTo>
                    <a:pt x="11058" y="5404"/>
                    <a:pt x="10951" y="5500"/>
                    <a:pt x="10951" y="5617"/>
                  </a:cubicBezTo>
                  <a:cubicBezTo>
                    <a:pt x="10951" y="5733"/>
                    <a:pt x="11058" y="5827"/>
                    <a:pt x="11190" y="5827"/>
                  </a:cubicBezTo>
                  <a:cubicBezTo>
                    <a:pt x="11321" y="5827"/>
                    <a:pt x="11426" y="5733"/>
                    <a:pt x="11426" y="5617"/>
                  </a:cubicBezTo>
                  <a:cubicBezTo>
                    <a:pt x="11426" y="5500"/>
                    <a:pt x="11321" y="5404"/>
                    <a:pt x="11190" y="5404"/>
                  </a:cubicBezTo>
                  <a:close/>
                  <a:moveTo>
                    <a:pt x="11826" y="5404"/>
                  </a:moveTo>
                  <a:cubicBezTo>
                    <a:pt x="11694" y="5404"/>
                    <a:pt x="11587" y="5500"/>
                    <a:pt x="11587" y="5617"/>
                  </a:cubicBezTo>
                  <a:cubicBezTo>
                    <a:pt x="11587" y="5733"/>
                    <a:pt x="11694" y="5827"/>
                    <a:pt x="11826" y="5827"/>
                  </a:cubicBezTo>
                  <a:cubicBezTo>
                    <a:pt x="11957" y="5827"/>
                    <a:pt x="12062" y="5733"/>
                    <a:pt x="12062" y="5617"/>
                  </a:cubicBezTo>
                  <a:cubicBezTo>
                    <a:pt x="12062" y="5500"/>
                    <a:pt x="11957" y="5404"/>
                    <a:pt x="11826" y="5404"/>
                  </a:cubicBezTo>
                  <a:close/>
                  <a:moveTo>
                    <a:pt x="12532" y="5404"/>
                  </a:moveTo>
                  <a:cubicBezTo>
                    <a:pt x="12401" y="5404"/>
                    <a:pt x="12294" y="5500"/>
                    <a:pt x="12294" y="5617"/>
                  </a:cubicBezTo>
                  <a:cubicBezTo>
                    <a:pt x="12294" y="5733"/>
                    <a:pt x="12401" y="5827"/>
                    <a:pt x="12532" y="5827"/>
                  </a:cubicBezTo>
                  <a:cubicBezTo>
                    <a:pt x="12663" y="5827"/>
                    <a:pt x="12768" y="5733"/>
                    <a:pt x="12768" y="5617"/>
                  </a:cubicBezTo>
                  <a:cubicBezTo>
                    <a:pt x="12768" y="5500"/>
                    <a:pt x="12663" y="5404"/>
                    <a:pt x="12532" y="5404"/>
                  </a:cubicBezTo>
                  <a:close/>
                  <a:moveTo>
                    <a:pt x="13239" y="5404"/>
                  </a:moveTo>
                  <a:cubicBezTo>
                    <a:pt x="13107" y="5404"/>
                    <a:pt x="13000" y="5500"/>
                    <a:pt x="13000" y="5617"/>
                  </a:cubicBezTo>
                  <a:cubicBezTo>
                    <a:pt x="13000" y="5733"/>
                    <a:pt x="13107" y="5827"/>
                    <a:pt x="13239" y="5827"/>
                  </a:cubicBezTo>
                  <a:cubicBezTo>
                    <a:pt x="13370" y="5827"/>
                    <a:pt x="13475" y="5733"/>
                    <a:pt x="13475" y="5617"/>
                  </a:cubicBezTo>
                  <a:cubicBezTo>
                    <a:pt x="13475" y="5500"/>
                    <a:pt x="13370" y="5404"/>
                    <a:pt x="13239" y="5404"/>
                  </a:cubicBezTo>
                  <a:close/>
                  <a:moveTo>
                    <a:pt x="13875" y="5404"/>
                  </a:moveTo>
                  <a:cubicBezTo>
                    <a:pt x="13743" y="5404"/>
                    <a:pt x="13636" y="5500"/>
                    <a:pt x="13636" y="5617"/>
                  </a:cubicBezTo>
                  <a:cubicBezTo>
                    <a:pt x="13636" y="5733"/>
                    <a:pt x="13743" y="5827"/>
                    <a:pt x="13875" y="5827"/>
                  </a:cubicBezTo>
                  <a:cubicBezTo>
                    <a:pt x="14005" y="5827"/>
                    <a:pt x="14111" y="5733"/>
                    <a:pt x="14111" y="5617"/>
                  </a:cubicBezTo>
                  <a:cubicBezTo>
                    <a:pt x="14111" y="5500"/>
                    <a:pt x="14005" y="5404"/>
                    <a:pt x="13875" y="5404"/>
                  </a:cubicBezTo>
                  <a:close/>
                  <a:moveTo>
                    <a:pt x="14581" y="5404"/>
                  </a:moveTo>
                  <a:cubicBezTo>
                    <a:pt x="14450" y="5404"/>
                    <a:pt x="14343" y="5500"/>
                    <a:pt x="14343" y="5617"/>
                  </a:cubicBezTo>
                  <a:cubicBezTo>
                    <a:pt x="14343" y="5733"/>
                    <a:pt x="14450" y="5827"/>
                    <a:pt x="14581" y="5827"/>
                  </a:cubicBezTo>
                  <a:cubicBezTo>
                    <a:pt x="14712" y="5827"/>
                    <a:pt x="14817" y="5733"/>
                    <a:pt x="14817" y="5617"/>
                  </a:cubicBezTo>
                  <a:cubicBezTo>
                    <a:pt x="14817" y="5500"/>
                    <a:pt x="14712" y="5404"/>
                    <a:pt x="14581" y="5404"/>
                  </a:cubicBezTo>
                  <a:close/>
                  <a:moveTo>
                    <a:pt x="15217" y="5404"/>
                  </a:moveTo>
                  <a:cubicBezTo>
                    <a:pt x="15086" y="5404"/>
                    <a:pt x="14978" y="5500"/>
                    <a:pt x="14978" y="5617"/>
                  </a:cubicBezTo>
                  <a:cubicBezTo>
                    <a:pt x="14978" y="5733"/>
                    <a:pt x="15086" y="5827"/>
                    <a:pt x="15217" y="5827"/>
                  </a:cubicBezTo>
                  <a:cubicBezTo>
                    <a:pt x="15348" y="5827"/>
                    <a:pt x="15453" y="5733"/>
                    <a:pt x="15453" y="5617"/>
                  </a:cubicBezTo>
                  <a:cubicBezTo>
                    <a:pt x="15453" y="5500"/>
                    <a:pt x="15348" y="5404"/>
                    <a:pt x="15217" y="5404"/>
                  </a:cubicBezTo>
                  <a:close/>
                  <a:moveTo>
                    <a:pt x="15923" y="5404"/>
                  </a:moveTo>
                  <a:cubicBezTo>
                    <a:pt x="15792" y="5404"/>
                    <a:pt x="15685" y="5500"/>
                    <a:pt x="15685" y="5617"/>
                  </a:cubicBezTo>
                  <a:cubicBezTo>
                    <a:pt x="15685" y="5733"/>
                    <a:pt x="15792" y="5827"/>
                    <a:pt x="15923" y="5827"/>
                  </a:cubicBezTo>
                  <a:cubicBezTo>
                    <a:pt x="16054" y="5827"/>
                    <a:pt x="16160" y="5733"/>
                    <a:pt x="16160" y="5617"/>
                  </a:cubicBezTo>
                  <a:cubicBezTo>
                    <a:pt x="16160" y="5500"/>
                    <a:pt x="16054" y="5404"/>
                    <a:pt x="15923" y="5404"/>
                  </a:cubicBezTo>
                  <a:close/>
                  <a:moveTo>
                    <a:pt x="16630" y="5404"/>
                  </a:moveTo>
                  <a:cubicBezTo>
                    <a:pt x="16499" y="5404"/>
                    <a:pt x="16392" y="5500"/>
                    <a:pt x="16392" y="5617"/>
                  </a:cubicBezTo>
                  <a:cubicBezTo>
                    <a:pt x="16392" y="5733"/>
                    <a:pt x="16499" y="5827"/>
                    <a:pt x="16630" y="5827"/>
                  </a:cubicBezTo>
                  <a:cubicBezTo>
                    <a:pt x="16761" y="5827"/>
                    <a:pt x="16866" y="5733"/>
                    <a:pt x="16866" y="5617"/>
                  </a:cubicBezTo>
                  <a:cubicBezTo>
                    <a:pt x="16866" y="5500"/>
                    <a:pt x="16761" y="5404"/>
                    <a:pt x="16630" y="5404"/>
                  </a:cubicBezTo>
                  <a:close/>
                  <a:moveTo>
                    <a:pt x="17266" y="5404"/>
                  </a:moveTo>
                  <a:cubicBezTo>
                    <a:pt x="17134" y="5404"/>
                    <a:pt x="17027" y="5500"/>
                    <a:pt x="17027" y="5617"/>
                  </a:cubicBezTo>
                  <a:cubicBezTo>
                    <a:pt x="17027" y="5733"/>
                    <a:pt x="17134" y="5827"/>
                    <a:pt x="17266" y="5827"/>
                  </a:cubicBezTo>
                  <a:cubicBezTo>
                    <a:pt x="17397" y="5827"/>
                    <a:pt x="17502" y="5733"/>
                    <a:pt x="17502" y="5617"/>
                  </a:cubicBezTo>
                  <a:cubicBezTo>
                    <a:pt x="17502" y="5500"/>
                    <a:pt x="17397" y="5404"/>
                    <a:pt x="17266" y="5404"/>
                  </a:cubicBezTo>
                  <a:close/>
                  <a:moveTo>
                    <a:pt x="238" y="6033"/>
                  </a:moveTo>
                  <a:cubicBezTo>
                    <a:pt x="107" y="6033"/>
                    <a:pt x="0" y="6128"/>
                    <a:pt x="0" y="6245"/>
                  </a:cubicBezTo>
                  <a:cubicBezTo>
                    <a:pt x="0" y="6362"/>
                    <a:pt x="107" y="6455"/>
                    <a:pt x="238" y="6455"/>
                  </a:cubicBezTo>
                  <a:cubicBezTo>
                    <a:pt x="370" y="6455"/>
                    <a:pt x="475" y="6362"/>
                    <a:pt x="475" y="6245"/>
                  </a:cubicBezTo>
                  <a:cubicBezTo>
                    <a:pt x="475" y="6128"/>
                    <a:pt x="370" y="6033"/>
                    <a:pt x="238" y="6033"/>
                  </a:cubicBezTo>
                  <a:close/>
                  <a:moveTo>
                    <a:pt x="1016" y="6033"/>
                  </a:moveTo>
                  <a:cubicBezTo>
                    <a:pt x="884" y="6033"/>
                    <a:pt x="777" y="6128"/>
                    <a:pt x="777" y="6245"/>
                  </a:cubicBezTo>
                  <a:cubicBezTo>
                    <a:pt x="777" y="6362"/>
                    <a:pt x="884" y="6455"/>
                    <a:pt x="1016" y="6455"/>
                  </a:cubicBezTo>
                  <a:cubicBezTo>
                    <a:pt x="1147" y="6455"/>
                    <a:pt x="1252" y="6362"/>
                    <a:pt x="1252" y="6245"/>
                  </a:cubicBezTo>
                  <a:cubicBezTo>
                    <a:pt x="1252" y="6128"/>
                    <a:pt x="1147" y="6033"/>
                    <a:pt x="1016" y="6033"/>
                  </a:cubicBezTo>
                  <a:close/>
                  <a:moveTo>
                    <a:pt x="1652" y="6033"/>
                  </a:moveTo>
                  <a:cubicBezTo>
                    <a:pt x="1520" y="6033"/>
                    <a:pt x="1413" y="6128"/>
                    <a:pt x="1413" y="6245"/>
                  </a:cubicBezTo>
                  <a:cubicBezTo>
                    <a:pt x="1413" y="6362"/>
                    <a:pt x="1520" y="6455"/>
                    <a:pt x="1652" y="6455"/>
                  </a:cubicBezTo>
                  <a:cubicBezTo>
                    <a:pt x="1783" y="6455"/>
                    <a:pt x="1888" y="6362"/>
                    <a:pt x="1888" y="6245"/>
                  </a:cubicBezTo>
                  <a:cubicBezTo>
                    <a:pt x="1888" y="6128"/>
                    <a:pt x="1783" y="6033"/>
                    <a:pt x="1652" y="6033"/>
                  </a:cubicBezTo>
                  <a:close/>
                  <a:moveTo>
                    <a:pt x="2287" y="6033"/>
                  </a:moveTo>
                  <a:cubicBezTo>
                    <a:pt x="2156" y="6033"/>
                    <a:pt x="2049" y="6128"/>
                    <a:pt x="2049" y="6245"/>
                  </a:cubicBezTo>
                  <a:cubicBezTo>
                    <a:pt x="2049" y="6362"/>
                    <a:pt x="2156" y="6455"/>
                    <a:pt x="2287" y="6455"/>
                  </a:cubicBezTo>
                  <a:cubicBezTo>
                    <a:pt x="2419" y="6455"/>
                    <a:pt x="2524" y="6362"/>
                    <a:pt x="2524" y="6245"/>
                  </a:cubicBezTo>
                  <a:cubicBezTo>
                    <a:pt x="2524" y="6128"/>
                    <a:pt x="2419" y="6033"/>
                    <a:pt x="2287" y="6033"/>
                  </a:cubicBezTo>
                  <a:close/>
                  <a:moveTo>
                    <a:pt x="2994" y="6033"/>
                  </a:moveTo>
                  <a:cubicBezTo>
                    <a:pt x="2863" y="6033"/>
                    <a:pt x="2755" y="6128"/>
                    <a:pt x="2755" y="6245"/>
                  </a:cubicBezTo>
                  <a:cubicBezTo>
                    <a:pt x="2755" y="6362"/>
                    <a:pt x="2863" y="6455"/>
                    <a:pt x="2994" y="6455"/>
                  </a:cubicBezTo>
                  <a:cubicBezTo>
                    <a:pt x="3125" y="6455"/>
                    <a:pt x="3230" y="6362"/>
                    <a:pt x="3230" y="6245"/>
                  </a:cubicBezTo>
                  <a:cubicBezTo>
                    <a:pt x="3230" y="6128"/>
                    <a:pt x="3125" y="6033"/>
                    <a:pt x="2994" y="6033"/>
                  </a:cubicBezTo>
                  <a:close/>
                  <a:moveTo>
                    <a:pt x="3700" y="6033"/>
                  </a:moveTo>
                  <a:cubicBezTo>
                    <a:pt x="3569" y="6033"/>
                    <a:pt x="3462" y="6128"/>
                    <a:pt x="3462" y="6245"/>
                  </a:cubicBezTo>
                  <a:cubicBezTo>
                    <a:pt x="3462" y="6362"/>
                    <a:pt x="3569" y="6455"/>
                    <a:pt x="3700" y="6455"/>
                  </a:cubicBezTo>
                  <a:cubicBezTo>
                    <a:pt x="3832" y="6455"/>
                    <a:pt x="3937" y="6362"/>
                    <a:pt x="3937" y="6245"/>
                  </a:cubicBezTo>
                  <a:cubicBezTo>
                    <a:pt x="3937" y="6128"/>
                    <a:pt x="3832" y="6033"/>
                    <a:pt x="3700" y="6033"/>
                  </a:cubicBezTo>
                  <a:close/>
                  <a:moveTo>
                    <a:pt x="4336" y="6033"/>
                  </a:moveTo>
                  <a:cubicBezTo>
                    <a:pt x="4205" y="6033"/>
                    <a:pt x="4098" y="6128"/>
                    <a:pt x="4098" y="6245"/>
                  </a:cubicBezTo>
                  <a:cubicBezTo>
                    <a:pt x="4098" y="6362"/>
                    <a:pt x="4205" y="6455"/>
                    <a:pt x="4336" y="6455"/>
                  </a:cubicBezTo>
                  <a:cubicBezTo>
                    <a:pt x="4468" y="6455"/>
                    <a:pt x="4573" y="6362"/>
                    <a:pt x="4573" y="6245"/>
                  </a:cubicBezTo>
                  <a:cubicBezTo>
                    <a:pt x="4573" y="6128"/>
                    <a:pt x="4468" y="6033"/>
                    <a:pt x="4336" y="6033"/>
                  </a:cubicBezTo>
                  <a:close/>
                  <a:moveTo>
                    <a:pt x="5043" y="6033"/>
                  </a:moveTo>
                  <a:cubicBezTo>
                    <a:pt x="4912" y="6033"/>
                    <a:pt x="4804" y="6128"/>
                    <a:pt x="4804" y="6245"/>
                  </a:cubicBezTo>
                  <a:cubicBezTo>
                    <a:pt x="4804" y="6362"/>
                    <a:pt x="4912" y="6455"/>
                    <a:pt x="5043" y="6455"/>
                  </a:cubicBezTo>
                  <a:cubicBezTo>
                    <a:pt x="5174" y="6455"/>
                    <a:pt x="5279" y="6362"/>
                    <a:pt x="5279" y="6245"/>
                  </a:cubicBezTo>
                  <a:cubicBezTo>
                    <a:pt x="5279" y="6128"/>
                    <a:pt x="5174" y="6033"/>
                    <a:pt x="5043" y="6033"/>
                  </a:cubicBezTo>
                  <a:close/>
                  <a:moveTo>
                    <a:pt x="5749" y="6033"/>
                  </a:moveTo>
                  <a:cubicBezTo>
                    <a:pt x="5618" y="6033"/>
                    <a:pt x="5511" y="6128"/>
                    <a:pt x="5511" y="6245"/>
                  </a:cubicBezTo>
                  <a:cubicBezTo>
                    <a:pt x="5511" y="6362"/>
                    <a:pt x="5618" y="6455"/>
                    <a:pt x="5749" y="6455"/>
                  </a:cubicBezTo>
                  <a:cubicBezTo>
                    <a:pt x="5880" y="6455"/>
                    <a:pt x="5986" y="6362"/>
                    <a:pt x="5986" y="6245"/>
                  </a:cubicBezTo>
                  <a:cubicBezTo>
                    <a:pt x="5986" y="6128"/>
                    <a:pt x="5880" y="6033"/>
                    <a:pt x="5749" y="6033"/>
                  </a:cubicBezTo>
                  <a:close/>
                  <a:moveTo>
                    <a:pt x="6385" y="6033"/>
                  </a:moveTo>
                  <a:cubicBezTo>
                    <a:pt x="6254" y="6033"/>
                    <a:pt x="6147" y="6128"/>
                    <a:pt x="6147" y="6245"/>
                  </a:cubicBezTo>
                  <a:cubicBezTo>
                    <a:pt x="6147" y="6362"/>
                    <a:pt x="6254" y="6455"/>
                    <a:pt x="6385" y="6455"/>
                  </a:cubicBezTo>
                  <a:cubicBezTo>
                    <a:pt x="6517" y="6455"/>
                    <a:pt x="6622" y="6362"/>
                    <a:pt x="6622" y="6245"/>
                  </a:cubicBezTo>
                  <a:cubicBezTo>
                    <a:pt x="6622" y="6128"/>
                    <a:pt x="6517" y="6033"/>
                    <a:pt x="6385" y="6033"/>
                  </a:cubicBezTo>
                  <a:close/>
                  <a:moveTo>
                    <a:pt x="7092" y="6033"/>
                  </a:moveTo>
                  <a:cubicBezTo>
                    <a:pt x="6961" y="6033"/>
                    <a:pt x="6853" y="6128"/>
                    <a:pt x="6853" y="6245"/>
                  </a:cubicBezTo>
                  <a:cubicBezTo>
                    <a:pt x="6853" y="6362"/>
                    <a:pt x="6961" y="6455"/>
                    <a:pt x="7092" y="6455"/>
                  </a:cubicBezTo>
                  <a:cubicBezTo>
                    <a:pt x="7223" y="6455"/>
                    <a:pt x="7328" y="6362"/>
                    <a:pt x="7328" y="6245"/>
                  </a:cubicBezTo>
                  <a:cubicBezTo>
                    <a:pt x="7328" y="6128"/>
                    <a:pt x="7223" y="6033"/>
                    <a:pt x="7092" y="6033"/>
                  </a:cubicBezTo>
                  <a:close/>
                  <a:moveTo>
                    <a:pt x="7798" y="6033"/>
                  </a:moveTo>
                  <a:cubicBezTo>
                    <a:pt x="7667" y="6033"/>
                    <a:pt x="7560" y="6128"/>
                    <a:pt x="7560" y="6245"/>
                  </a:cubicBezTo>
                  <a:cubicBezTo>
                    <a:pt x="7560" y="6362"/>
                    <a:pt x="7667" y="6455"/>
                    <a:pt x="7798" y="6455"/>
                  </a:cubicBezTo>
                  <a:cubicBezTo>
                    <a:pt x="7930" y="6455"/>
                    <a:pt x="8035" y="6362"/>
                    <a:pt x="8035" y="6245"/>
                  </a:cubicBezTo>
                  <a:cubicBezTo>
                    <a:pt x="8035" y="6128"/>
                    <a:pt x="7930" y="6033"/>
                    <a:pt x="7798" y="6033"/>
                  </a:cubicBezTo>
                  <a:close/>
                  <a:moveTo>
                    <a:pt x="8434" y="6033"/>
                  </a:moveTo>
                  <a:cubicBezTo>
                    <a:pt x="8303" y="6033"/>
                    <a:pt x="8196" y="6128"/>
                    <a:pt x="8196" y="6245"/>
                  </a:cubicBezTo>
                  <a:cubicBezTo>
                    <a:pt x="8196" y="6362"/>
                    <a:pt x="8303" y="6455"/>
                    <a:pt x="8434" y="6455"/>
                  </a:cubicBezTo>
                  <a:cubicBezTo>
                    <a:pt x="8565" y="6455"/>
                    <a:pt x="8670" y="6362"/>
                    <a:pt x="8670" y="6245"/>
                  </a:cubicBezTo>
                  <a:cubicBezTo>
                    <a:pt x="8670" y="6128"/>
                    <a:pt x="8565" y="6033"/>
                    <a:pt x="8434" y="6033"/>
                  </a:cubicBezTo>
                  <a:close/>
                  <a:moveTo>
                    <a:pt x="9141" y="6033"/>
                  </a:moveTo>
                  <a:cubicBezTo>
                    <a:pt x="9009" y="6033"/>
                    <a:pt x="8902" y="6128"/>
                    <a:pt x="8902" y="6245"/>
                  </a:cubicBezTo>
                  <a:cubicBezTo>
                    <a:pt x="8902" y="6362"/>
                    <a:pt x="9009" y="6455"/>
                    <a:pt x="9141" y="6455"/>
                  </a:cubicBezTo>
                  <a:cubicBezTo>
                    <a:pt x="9272" y="6455"/>
                    <a:pt x="9377" y="6362"/>
                    <a:pt x="9377" y="6245"/>
                  </a:cubicBezTo>
                  <a:cubicBezTo>
                    <a:pt x="9377" y="6128"/>
                    <a:pt x="9272" y="6033"/>
                    <a:pt x="9141" y="6033"/>
                  </a:cubicBezTo>
                  <a:close/>
                  <a:moveTo>
                    <a:pt x="9847" y="6033"/>
                  </a:moveTo>
                  <a:cubicBezTo>
                    <a:pt x="9716" y="6033"/>
                    <a:pt x="9609" y="6128"/>
                    <a:pt x="9609" y="6245"/>
                  </a:cubicBezTo>
                  <a:cubicBezTo>
                    <a:pt x="9609" y="6362"/>
                    <a:pt x="9716" y="6455"/>
                    <a:pt x="9847" y="6455"/>
                  </a:cubicBezTo>
                  <a:cubicBezTo>
                    <a:pt x="9978" y="6455"/>
                    <a:pt x="10084" y="6362"/>
                    <a:pt x="10084" y="6245"/>
                  </a:cubicBezTo>
                  <a:cubicBezTo>
                    <a:pt x="10084" y="6128"/>
                    <a:pt x="9978" y="6033"/>
                    <a:pt x="9847" y="6033"/>
                  </a:cubicBezTo>
                  <a:close/>
                  <a:moveTo>
                    <a:pt x="10483" y="6033"/>
                  </a:moveTo>
                  <a:cubicBezTo>
                    <a:pt x="10352" y="6033"/>
                    <a:pt x="10245" y="6128"/>
                    <a:pt x="10245" y="6245"/>
                  </a:cubicBezTo>
                  <a:cubicBezTo>
                    <a:pt x="10245" y="6362"/>
                    <a:pt x="10352" y="6455"/>
                    <a:pt x="10483" y="6455"/>
                  </a:cubicBezTo>
                  <a:cubicBezTo>
                    <a:pt x="10614" y="6455"/>
                    <a:pt x="10719" y="6362"/>
                    <a:pt x="10719" y="6245"/>
                  </a:cubicBezTo>
                  <a:cubicBezTo>
                    <a:pt x="10719" y="6128"/>
                    <a:pt x="10614" y="6033"/>
                    <a:pt x="10483" y="6033"/>
                  </a:cubicBezTo>
                  <a:close/>
                  <a:moveTo>
                    <a:pt x="11190" y="6033"/>
                  </a:moveTo>
                  <a:cubicBezTo>
                    <a:pt x="11058" y="6033"/>
                    <a:pt x="10951" y="6128"/>
                    <a:pt x="10951" y="6245"/>
                  </a:cubicBezTo>
                  <a:cubicBezTo>
                    <a:pt x="10951" y="6362"/>
                    <a:pt x="11058" y="6455"/>
                    <a:pt x="11190" y="6455"/>
                  </a:cubicBezTo>
                  <a:cubicBezTo>
                    <a:pt x="11321" y="6455"/>
                    <a:pt x="11426" y="6362"/>
                    <a:pt x="11426" y="6245"/>
                  </a:cubicBezTo>
                  <a:cubicBezTo>
                    <a:pt x="11426" y="6128"/>
                    <a:pt x="11321" y="6033"/>
                    <a:pt x="11190" y="6033"/>
                  </a:cubicBezTo>
                  <a:close/>
                  <a:moveTo>
                    <a:pt x="11826" y="6033"/>
                  </a:moveTo>
                  <a:cubicBezTo>
                    <a:pt x="11694" y="6033"/>
                    <a:pt x="11587" y="6128"/>
                    <a:pt x="11587" y="6245"/>
                  </a:cubicBezTo>
                  <a:cubicBezTo>
                    <a:pt x="11587" y="6362"/>
                    <a:pt x="11694" y="6455"/>
                    <a:pt x="11826" y="6455"/>
                  </a:cubicBezTo>
                  <a:cubicBezTo>
                    <a:pt x="11957" y="6455"/>
                    <a:pt x="12062" y="6362"/>
                    <a:pt x="12062" y="6245"/>
                  </a:cubicBezTo>
                  <a:cubicBezTo>
                    <a:pt x="12062" y="6128"/>
                    <a:pt x="11957" y="6033"/>
                    <a:pt x="11826" y="6033"/>
                  </a:cubicBezTo>
                  <a:close/>
                  <a:moveTo>
                    <a:pt x="12532" y="6033"/>
                  </a:moveTo>
                  <a:cubicBezTo>
                    <a:pt x="12401" y="6033"/>
                    <a:pt x="12294" y="6128"/>
                    <a:pt x="12294" y="6245"/>
                  </a:cubicBezTo>
                  <a:cubicBezTo>
                    <a:pt x="12294" y="6362"/>
                    <a:pt x="12401" y="6455"/>
                    <a:pt x="12532" y="6455"/>
                  </a:cubicBezTo>
                  <a:cubicBezTo>
                    <a:pt x="12663" y="6455"/>
                    <a:pt x="12768" y="6362"/>
                    <a:pt x="12768" y="6245"/>
                  </a:cubicBezTo>
                  <a:cubicBezTo>
                    <a:pt x="12768" y="6128"/>
                    <a:pt x="12663" y="6033"/>
                    <a:pt x="12532" y="6033"/>
                  </a:cubicBezTo>
                  <a:close/>
                  <a:moveTo>
                    <a:pt x="13239" y="6033"/>
                  </a:moveTo>
                  <a:cubicBezTo>
                    <a:pt x="13107" y="6033"/>
                    <a:pt x="13000" y="6128"/>
                    <a:pt x="13000" y="6245"/>
                  </a:cubicBezTo>
                  <a:cubicBezTo>
                    <a:pt x="13000" y="6362"/>
                    <a:pt x="13107" y="6455"/>
                    <a:pt x="13239" y="6455"/>
                  </a:cubicBezTo>
                  <a:cubicBezTo>
                    <a:pt x="13370" y="6455"/>
                    <a:pt x="13475" y="6362"/>
                    <a:pt x="13475" y="6245"/>
                  </a:cubicBezTo>
                  <a:cubicBezTo>
                    <a:pt x="13475" y="6128"/>
                    <a:pt x="13370" y="6033"/>
                    <a:pt x="13239" y="6033"/>
                  </a:cubicBezTo>
                  <a:close/>
                  <a:moveTo>
                    <a:pt x="13875" y="6033"/>
                  </a:moveTo>
                  <a:cubicBezTo>
                    <a:pt x="13743" y="6033"/>
                    <a:pt x="13636" y="6128"/>
                    <a:pt x="13636" y="6245"/>
                  </a:cubicBezTo>
                  <a:cubicBezTo>
                    <a:pt x="13636" y="6362"/>
                    <a:pt x="13743" y="6455"/>
                    <a:pt x="13875" y="6455"/>
                  </a:cubicBezTo>
                  <a:cubicBezTo>
                    <a:pt x="14005" y="6455"/>
                    <a:pt x="14111" y="6362"/>
                    <a:pt x="14111" y="6245"/>
                  </a:cubicBezTo>
                  <a:cubicBezTo>
                    <a:pt x="14111" y="6128"/>
                    <a:pt x="14005" y="6033"/>
                    <a:pt x="13875" y="6033"/>
                  </a:cubicBezTo>
                  <a:close/>
                  <a:moveTo>
                    <a:pt x="14581" y="6033"/>
                  </a:moveTo>
                  <a:cubicBezTo>
                    <a:pt x="14450" y="6033"/>
                    <a:pt x="14343" y="6128"/>
                    <a:pt x="14343" y="6245"/>
                  </a:cubicBezTo>
                  <a:cubicBezTo>
                    <a:pt x="14343" y="6362"/>
                    <a:pt x="14450" y="6455"/>
                    <a:pt x="14581" y="6455"/>
                  </a:cubicBezTo>
                  <a:cubicBezTo>
                    <a:pt x="14712" y="6455"/>
                    <a:pt x="14817" y="6362"/>
                    <a:pt x="14817" y="6245"/>
                  </a:cubicBezTo>
                  <a:cubicBezTo>
                    <a:pt x="14817" y="6128"/>
                    <a:pt x="14712" y="6033"/>
                    <a:pt x="14581" y="6033"/>
                  </a:cubicBezTo>
                  <a:close/>
                  <a:moveTo>
                    <a:pt x="15217" y="6033"/>
                  </a:moveTo>
                  <a:cubicBezTo>
                    <a:pt x="15086" y="6033"/>
                    <a:pt x="14978" y="6128"/>
                    <a:pt x="14978" y="6245"/>
                  </a:cubicBezTo>
                  <a:cubicBezTo>
                    <a:pt x="14978" y="6362"/>
                    <a:pt x="15086" y="6455"/>
                    <a:pt x="15217" y="6455"/>
                  </a:cubicBezTo>
                  <a:cubicBezTo>
                    <a:pt x="15348" y="6455"/>
                    <a:pt x="15453" y="6362"/>
                    <a:pt x="15453" y="6245"/>
                  </a:cubicBezTo>
                  <a:cubicBezTo>
                    <a:pt x="15453" y="6128"/>
                    <a:pt x="15348" y="6033"/>
                    <a:pt x="15217" y="6033"/>
                  </a:cubicBezTo>
                  <a:close/>
                  <a:moveTo>
                    <a:pt x="15923" y="6033"/>
                  </a:moveTo>
                  <a:cubicBezTo>
                    <a:pt x="15792" y="6033"/>
                    <a:pt x="15685" y="6128"/>
                    <a:pt x="15685" y="6245"/>
                  </a:cubicBezTo>
                  <a:cubicBezTo>
                    <a:pt x="15685" y="6362"/>
                    <a:pt x="15792" y="6455"/>
                    <a:pt x="15923" y="6455"/>
                  </a:cubicBezTo>
                  <a:cubicBezTo>
                    <a:pt x="16054" y="6455"/>
                    <a:pt x="16160" y="6362"/>
                    <a:pt x="16160" y="6245"/>
                  </a:cubicBezTo>
                  <a:cubicBezTo>
                    <a:pt x="16160" y="6128"/>
                    <a:pt x="16054" y="6033"/>
                    <a:pt x="15923" y="6033"/>
                  </a:cubicBezTo>
                  <a:close/>
                  <a:moveTo>
                    <a:pt x="16630" y="6033"/>
                  </a:moveTo>
                  <a:cubicBezTo>
                    <a:pt x="16499" y="6033"/>
                    <a:pt x="16392" y="6128"/>
                    <a:pt x="16392" y="6245"/>
                  </a:cubicBezTo>
                  <a:cubicBezTo>
                    <a:pt x="16392" y="6362"/>
                    <a:pt x="16499" y="6455"/>
                    <a:pt x="16630" y="6455"/>
                  </a:cubicBezTo>
                  <a:cubicBezTo>
                    <a:pt x="16761" y="6455"/>
                    <a:pt x="16866" y="6362"/>
                    <a:pt x="16866" y="6245"/>
                  </a:cubicBezTo>
                  <a:cubicBezTo>
                    <a:pt x="16866" y="6128"/>
                    <a:pt x="16761" y="6033"/>
                    <a:pt x="16630" y="6033"/>
                  </a:cubicBezTo>
                  <a:close/>
                  <a:moveTo>
                    <a:pt x="17266" y="6033"/>
                  </a:moveTo>
                  <a:cubicBezTo>
                    <a:pt x="17134" y="6033"/>
                    <a:pt x="17027" y="6128"/>
                    <a:pt x="17027" y="6245"/>
                  </a:cubicBezTo>
                  <a:cubicBezTo>
                    <a:pt x="17027" y="6362"/>
                    <a:pt x="17134" y="6455"/>
                    <a:pt x="17266" y="6455"/>
                  </a:cubicBezTo>
                  <a:cubicBezTo>
                    <a:pt x="17397" y="6455"/>
                    <a:pt x="17502" y="6362"/>
                    <a:pt x="17502" y="6245"/>
                  </a:cubicBezTo>
                  <a:cubicBezTo>
                    <a:pt x="17502" y="6128"/>
                    <a:pt x="17397" y="6033"/>
                    <a:pt x="17266" y="6033"/>
                  </a:cubicBezTo>
                  <a:close/>
                  <a:moveTo>
                    <a:pt x="1016" y="6661"/>
                  </a:moveTo>
                  <a:cubicBezTo>
                    <a:pt x="884" y="6661"/>
                    <a:pt x="777" y="6757"/>
                    <a:pt x="777" y="6873"/>
                  </a:cubicBezTo>
                  <a:cubicBezTo>
                    <a:pt x="777" y="6990"/>
                    <a:pt x="884" y="7083"/>
                    <a:pt x="1016" y="7083"/>
                  </a:cubicBezTo>
                  <a:cubicBezTo>
                    <a:pt x="1147" y="7083"/>
                    <a:pt x="1252" y="6990"/>
                    <a:pt x="1252" y="6873"/>
                  </a:cubicBezTo>
                  <a:cubicBezTo>
                    <a:pt x="1252" y="6757"/>
                    <a:pt x="1147" y="6661"/>
                    <a:pt x="1016" y="6661"/>
                  </a:cubicBezTo>
                  <a:close/>
                  <a:moveTo>
                    <a:pt x="1652" y="6661"/>
                  </a:moveTo>
                  <a:cubicBezTo>
                    <a:pt x="1520" y="6661"/>
                    <a:pt x="1413" y="6757"/>
                    <a:pt x="1413" y="6873"/>
                  </a:cubicBezTo>
                  <a:cubicBezTo>
                    <a:pt x="1413" y="6990"/>
                    <a:pt x="1520" y="7083"/>
                    <a:pt x="1652" y="7083"/>
                  </a:cubicBezTo>
                  <a:cubicBezTo>
                    <a:pt x="1783" y="7083"/>
                    <a:pt x="1888" y="6990"/>
                    <a:pt x="1888" y="6873"/>
                  </a:cubicBezTo>
                  <a:cubicBezTo>
                    <a:pt x="1888" y="6757"/>
                    <a:pt x="1783" y="6661"/>
                    <a:pt x="1652" y="6661"/>
                  </a:cubicBezTo>
                  <a:close/>
                  <a:moveTo>
                    <a:pt x="2287" y="6661"/>
                  </a:moveTo>
                  <a:cubicBezTo>
                    <a:pt x="2156" y="6661"/>
                    <a:pt x="2049" y="6757"/>
                    <a:pt x="2049" y="6873"/>
                  </a:cubicBezTo>
                  <a:cubicBezTo>
                    <a:pt x="2049" y="6990"/>
                    <a:pt x="2156" y="7083"/>
                    <a:pt x="2287" y="7083"/>
                  </a:cubicBezTo>
                  <a:cubicBezTo>
                    <a:pt x="2419" y="7083"/>
                    <a:pt x="2524" y="6990"/>
                    <a:pt x="2524" y="6873"/>
                  </a:cubicBezTo>
                  <a:cubicBezTo>
                    <a:pt x="2524" y="6757"/>
                    <a:pt x="2419" y="6661"/>
                    <a:pt x="2287" y="6661"/>
                  </a:cubicBezTo>
                  <a:close/>
                  <a:moveTo>
                    <a:pt x="2994" y="6661"/>
                  </a:moveTo>
                  <a:cubicBezTo>
                    <a:pt x="2863" y="6661"/>
                    <a:pt x="2755" y="6757"/>
                    <a:pt x="2755" y="6873"/>
                  </a:cubicBezTo>
                  <a:cubicBezTo>
                    <a:pt x="2755" y="6990"/>
                    <a:pt x="2863" y="7083"/>
                    <a:pt x="2994" y="7083"/>
                  </a:cubicBezTo>
                  <a:cubicBezTo>
                    <a:pt x="3125" y="7083"/>
                    <a:pt x="3230" y="6990"/>
                    <a:pt x="3230" y="6873"/>
                  </a:cubicBezTo>
                  <a:cubicBezTo>
                    <a:pt x="3230" y="6757"/>
                    <a:pt x="3125" y="6661"/>
                    <a:pt x="2994" y="6661"/>
                  </a:cubicBezTo>
                  <a:close/>
                  <a:moveTo>
                    <a:pt x="3700" y="6661"/>
                  </a:moveTo>
                  <a:cubicBezTo>
                    <a:pt x="3569" y="6661"/>
                    <a:pt x="3462" y="6757"/>
                    <a:pt x="3462" y="6873"/>
                  </a:cubicBezTo>
                  <a:cubicBezTo>
                    <a:pt x="3462" y="6990"/>
                    <a:pt x="3569" y="7083"/>
                    <a:pt x="3700" y="7083"/>
                  </a:cubicBezTo>
                  <a:cubicBezTo>
                    <a:pt x="3832" y="7083"/>
                    <a:pt x="3937" y="6990"/>
                    <a:pt x="3937" y="6873"/>
                  </a:cubicBezTo>
                  <a:cubicBezTo>
                    <a:pt x="3937" y="6757"/>
                    <a:pt x="3832" y="6661"/>
                    <a:pt x="3700" y="6661"/>
                  </a:cubicBezTo>
                  <a:close/>
                  <a:moveTo>
                    <a:pt x="4336" y="6661"/>
                  </a:moveTo>
                  <a:cubicBezTo>
                    <a:pt x="4205" y="6661"/>
                    <a:pt x="4098" y="6757"/>
                    <a:pt x="4098" y="6873"/>
                  </a:cubicBezTo>
                  <a:cubicBezTo>
                    <a:pt x="4098" y="6990"/>
                    <a:pt x="4205" y="7083"/>
                    <a:pt x="4336" y="7083"/>
                  </a:cubicBezTo>
                  <a:cubicBezTo>
                    <a:pt x="4468" y="7083"/>
                    <a:pt x="4573" y="6990"/>
                    <a:pt x="4573" y="6873"/>
                  </a:cubicBezTo>
                  <a:cubicBezTo>
                    <a:pt x="4573" y="6757"/>
                    <a:pt x="4468" y="6661"/>
                    <a:pt x="4336" y="6661"/>
                  </a:cubicBezTo>
                  <a:close/>
                  <a:moveTo>
                    <a:pt x="5043" y="6661"/>
                  </a:moveTo>
                  <a:cubicBezTo>
                    <a:pt x="4912" y="6661"/>
                    <a:pt x="4804" y="6757"/>
                    <a:pt x="4804" y="6873"/>
                  </a:cubicBezTo>
                  <a:cubicBezTo>
                    <a:pt x="4804" y="6990"/>
                    <a:pt x="4912" y="7083"/>
                    <a:pt x="5043" y="7083"/>
                  </a:cubicBezTo>
                  <a:cubicBezTo>
                    <a:pt x="5174" y="7083"/>
                    <a:pt x="5279" y="6990"/>
                    <a:pt x="5279" y="6873"/>
                  </a:cubicBezTo>
                  <a:cubicBezTo>
                    <a:pt x="5279" y="6757"/>
                    <a:pt x="5174" y="6661"/>
                    <a:pt x="5043" y="6661"/>
                  </a:cubicBezTo>
                  <a:close/>
                  <a:moveTo>
                    <a:pt x="5749" y="6661"/>
                  </a:moveTo>
                  <a:cubicBezTo>
                    <a:pt x="5618" y="6661"/>
                    <a:pt x="5511" y="6757"/>
                    <a:pt x="5511" y="6873"/>
                  </a:cubicBezTo>
                  <a:cubicBezTo>
                    <a:pt x="5511" y="6990"/>
                    <a:pt x="5618" y="7083"/>
                    <a:pt x="5749" y="7083"/>
                  </a:cubicBezTo>
                  <a:cubicBezTo>
                    <a:pt x="5880" y="7083"/>
                    <a:pt x="5986" y="6990"/>
                    <a:pt x="5986" y="6873"/>
                  </a:cubicBezTo>
                  <a:cubicBezTo>
                    <a:pt x="5986" y="6757"/>
                    <a:pt x="5880" y="6661"/>
                    <a:pt x="5749" y="6661"/>
                  </a:cubicBezTo>
                  <a:close/>
                  <a:moveTo>
                    <a:pt x="6385" y="6661"/>
                  </a:moveTo>
                  <a:cubicBezTo>
                    <a:pt x="6254" y="6661"/>
                    <a:pt x="6147" y="6757"/>
                    <a:pt x="6147" y="6873"/>
                  </a:cubicBezTo>
                  <a:cubicBezTo>
                    <a:pt x="6147" y="6990"/>
                    <a:pt x="6254" y="7083"/>
                    <a:pt x="6385" y="7083"/>
                  </a:cubicBezTo>
                  <a:cubicBezTo>
                    <a:pt x="6517" y="7083"/>
                    <a:pt x="6622" y="6990"/>
                    <a:pt x="6622" y="6873"/>
                  </a:cubicBezTo>
                  <a:cubicBezTo>
                    <a:pt x="6622" y="6757"/>
                    <a:pt x="6517" y="6661"/>
                    <a:pt x="6385" y="6661"/>
                  </a:cubicBezTo>
                  <a:close/>
                  <a:moveTo>
                    <a:pt x="7092" y="6661"/>
                  </a:moveTo>
                  <a:cubicBezTo>
                    <a:pt x="6961" y="6661"/>
                    <a:pt x="6853" y="6757"/>
                    <a:pt x="6853" y="6873"/>
                  </a:cubicBezTo>
                  <a:cubicBezTo>
                    <a:pt x="6853" y="6990"/>
                    <a:pt x="6961" y="7083"/>
                    <a:pt x="7092" y="7083"/>
                  </a:cubicBezTo>
                  <a:cubicBezTo>
                    <a:pt x="7223" y="7083"/>
                    <a:pt x="7328" y="6990"/>
                    <a:pt x="7328" y="6873"/>
                  </a:cubicBezTo>
                  <a:cubicBezTo>
                    <a:pt x="7328" y="6757"/>
                    <a:pt x="7223" y="6661"/>
                    <a:pt x="7092" y="6661"/>
                  </a:cubicBezTo>
                  <a:close/>
                  <a:moveTo>
                    <a:pt x="7798" y="6661"/>
                  </a:moveTo>
                  <a:cubicBezTo>
                    <a:pt x="7667" y="6661"/>
                    <a:pt x="7560" y="6757"/>
                    <a:pt x="7560" y="6873"/>
                  </a:cubicBezTo>
                  <a:cubicBezTo>
                    <a:pt x="7560" y="6990"/>
                    <a:pt x="7667" y="7083"/>
                    <a:pt x="7798" y="7083"/>
                  </a:cubicBezTo>
                  <a:cubicBezTo>
                    <a:pt x="7930" y="7083"/>
                    <a:pt x="8035" y="6990"/>
                    <a:pt x="8035" y="6873"/>
                  </a:cubicBezTo>
                  <a:cubicBezTo>
                    <a:pt x="8035" y="6757"/>
                    <a:pt x="7930" y="6661"/>
                    <a:pt x="7798" y="6661"/>
                  </a:cubicBezTo>
                  <a:close/>
                  <a:moveTo>
                    <a:pt x="8434" y="6661"/>
                  </a:moveTo>
                  <a:cubicBezTo>
                    <a:pt x="8303" y="6661"/>
                    <a:pt x="8196" y="6757"/>
                    <a:pt x="8196" y="6873"/>
                  </a:cubicBezTo>
                  <a:cubicBezTo>
                    <a:pt x="8196" y="6990"/>
                    <a:pt x="8303" y="7083"/>
                    <a:pt x="8434" y="7083"/>
                  </a:cubicBezTo>
                  <a:cubicBezTo>
                    <a:pt x="8565" y="7083"/>
                    <a:pt x="8670" y="6990"/>
                    <a:pt x="8670" y="6873"/>
                  </a:cubicBezTo>
                  <a:cubicBezTo>
                    <a:pt x="8670" y="6757"/>
                    <a:pt x="8565" y="6661"/>
                    <a:pt x="8434" y="6661"/>
                  </a:cubicBezTo>
                  <a:close/>
                  <a:moveTo>
                    <a:pt x="9141" y="6661"/>
                  </a:moveTo>
                  <a:cubicBezTo>
                    <a:pt x="9009" y="6661"/>
                    <a:pt x="8902" y="6757"/>
                    <a:pt x="8902" y="6873"/>
                  </a:cubicBezTo>
                  <a:cubicBezTo>
                    <a:pt x="8902" y="6990"/>
                    <a:pt x="9009" y="7083"/>
                    <a:pt x="9141" y="7083"/>
                  </a:cubicBezTo>
                  <a:cubicBezTo>
                    <a:pt x="9272" y="7083"/>
                    <a:pt x="9377" y="6990"/>
                    <a:pt x="9377" y="6873"/>
                  </a:cubicBezTo>
                  <a:cubicBezTo>
                    <a:pt x="9377" y="6757"/>
                    <a:pt x="9272" y="6661"/>
                    <a:pt x="9141" y="6661"/>
                  </a:cubicBezTo>
                  <a:close/>
                  <a:moveTo>
                    <a:pt x="9847" y="6661"/>
                  </a:moveTo>
                  <a:cubicBezTo>
                    <a:pt x="9716" y="6661"/>
                    <a:pt x="9609" y="6757"/>
                    <a:pt x="9609" y="6873"/>
                  </a:cubicBezTo>
                  <a:cubicBezTo>
                    <a:pt x="9609" y="6990"/>
                    <a:pt x="9716" y="7083"/>
                    <a:pt x="9847" y="7083"/>
                  </a:cubicBezTo>
                  <a:cubicBezTo>
                    <a:pt x="9978" y="7083"/>
                    <a:pt x="10084" y="6990"/>
                    <a:pt x="10084" y="6873"/>
                  </a:cubicBezTo>
                  <a:cubicBezTo>
                    <a:pt x="10084" y="6757"/>
                    <a:pt x="9978" y="6661"/>
                    <a:pt x="9847" y="6661"/>
                  </a:cubicBezTo>
                  <a:close/>
                  <a:moveTo>
                    <a:pt x="10483" y="6661"/>
                  </a:moveTo>
                  <a:cubicBezTo>
                    <a:pt x="10352" y="6661"/>
                    <a:pt x="10245" y="6757"/>
                    <a:pt x="10245" y="6873"/>
                  </a:cubicBezTo>
                  <a:cubicBezTo>
                    <a:pt x="10245" y="6990"/>
                    <a:pt x="10352" y="7083"/>
                    <a:pt x="10483" y="7083"/>
                  </a:cubicBezTo>
                  <a:cubicBezTo>
                    <a:pt x="10614" y="7083"/>
                    <a:pt x="10719" y="6990"/>
                    <a:pt x="10719" y="6873"/>
                  </a:cubicBezTo>
                  <a:cubicBezTo>
                    <a:pt x="10719" y="6757"/>
                    <a:pt x="10614" y="6661"/>
                    <a:pt x="10483" y="6661"/>
                  </a:cubicBezTo>
                  <a:close/>
                  <a:moveTo>
                    <a:pt x="11190" y="6661"/>
                  </a:moveTo>
                  <a:cubicBezTo>
                    <a:pt x="11058" y="6661"/>
                    <a:pt x="10951" y="6757"/>
                    <a:pt x="10951" y="6873"/>
                  </a:cubicBezTo>
                  <a:cubicBezTo>
                    <a:pt x="10951" y="6990"/>
                    <a:pt x="11058" y="7083"/>
                    <a:pt x="11190" y="7083"/>
                  </a:cubicBezTo>
                  <a:cubicBezTo>
                    <a:pt x="11321" y="7083"/>
                    <a:pt x="11426" y="6990"/>
                    <a:pt x="11426" y="6873"/>
                  </a:cubicBezTo>
                  <a:cubicBezTo>
                    <a:pt x="11426" y="6757"/>
                    <a:pt x="11321" y="6661"/>
                    <a:pt x="11190" y="6661"/>
                  </a:cubicBezTo>
                  <a:close/>
                  <a:moveTo>
                    <a:pt x="11826" y="6661"/>
                  </a:moveTo>
                  <a:cubicBezTo>
                    <a:pt x="11694" y="6661"/>
                    <a:pt x="11587" y="6757"/>
                    <a:pt x="11587" y="6873"/>
                  </a:cubicBezTo>
                  <a:cubicBezTo>
                    <a:pt x="11587" y="6990"/>
                    <a:pt x="11694" y="7083"/>
                    <a:pt x="11826" y="7083"/>
                  </a:cubicBezTo>
                  <a:cubicBezTo>
                    <a:pt x="11957" y="7083"/>
                    <a:pt x="12062" y="6990"/>
                    <a:pt x="12062" y="6873"/>
                  </a:cubicBezTo>
                  <a:cubicBezTo>
                    <a:pt x="12062" y="6757"/>
                    <a:pt x="11957" y="6661"/>
                    <a:pt x="11826" y="6661"/>
                  </a:cubicBezTo>
                  <a:close/>
                  <a:moveTo>
                    <a:pt x="12532" y="6661"/>
                  </a:moveTo>
                  <a:cubicBezTo>
                    <a:pt x="12401" y="6661"/>
                    <a:pt x="12294" y="6757"/>
                    <a:pt x="12294" y="6873"/>
                  </a:cubicBezTo>
                  <a:cubicBezTo>
                    <a:pt x="12294" y="6990"/>
                    <a:pt x="12401" y="7083"/>
                    <a:pt x="12532" y="7083"/>
                  </a:cubicBezTo>
                  <a:cubicBezTo>
                    <a:pt x="12663" y="7083"/>
                    <a:pt x="12768" y="6990"/>
                    <a:pt x="12768" y="6873"/>
                  </a:cubicBezTo>
                  <a:cubicBezTo>
                    <a:pt x="12768" y="6757"/>
                    <a:pt x="12663" y="6661"/>
                    <a:pt x="12532" y="6661"/>
                  </a:cubicBezTo>
                  <a:close/>
                  <a:moveTo>
                    <a:pt x="13239" y="6661"/>
                  </a:moveTo>
                  <a:cubicBezTo>
                    <a:pt x="13107" y="6661"/>
                    <a:pt x="13000" y="6757"/>
                    <a:pt x="13000" y="6873"/>
                  </a:cubicBezTo>
                  <a:cubicBezTo>
                    <a:pt x="13000" y="6990"/>
                    <a:pt x="13107" y="7083"/>
                    <a:pt x="13239" y="7083"/>
                  </a:cubicBezTo>
                  <a:cubicBezTo>
                    <a:pt x="13370" y="7083"/>
                    <a:pt x="13475" y="6990"/>
                    <a:pt x="13475" y="6873"/>
                  </a:cubicBezTo>
                  <a:cubicBezTo>
                    <a:pt x="13475" y="6757"/>
                    <a:pt x="13370" y="6661"/>
                    <a:pt x="13239" y="6661"/>
                  </a:cubicBezTo>
                  <a:close/>
                  <a:moveTo>
                    <a:pt x="13875" y="6661"/>
                  </a:moveTo>
                  <a:cubicBezTo>
                    <a:pt x="13743" y="6661"/>
                    <a:pt x="13636" y="6757"/>
                    <a:pt x="13636" y="6873"/>
                  </a:cubicBezTo>
                  <a:cubicBezTo>
                    <a:pt x="13636" y="6990"/>
                    <a:pt x="13743" y="7083"/>
                    <a:pt x="13875" y="7083"/>
                  </a:cubicBezTo>
                  <a:cubicBezTo>
                    <a:pt x="14005" y="7083"/>
                    <a:pt x="14111" y="6990"/>
                    <a:pt x="14111" y="6873"/>
                  </a:cubicBezTo>
                  <a:cubicBezTo>
                    <a:pt x="14111" y="6757"/>
                    <a:pt x="14005" y="6661"/>
                    <a:pt x="13875" y="6661"/>
                  </a:cubicBezTo>
                  <a:close/>
                  <a:moveTo>
                    <a:pt x="14581" y="6661"/>
                  </a:moveTo>
                  <a:cubicBezTo>
                    <a:pt x="14450" y="6661"/>
                    <a:pt x="14343" y="6757"/>
                    <a:pt x="14343" y="6873"/>
                  </a:cubicBezTo>
                  <a:cubicBezTo>
                    <a:pt x="14343" y="6990"/>
                    <a:pt x="14450" y="7083"/>
                    <a:pt x="14581" y="7083"/>
                  </a:cubicBezTo>
                  <a:cubicBezTo>
                    <a:pt x="14712" y="7083"/>
                    <a:pt x="14817" y="6990"/>
                    <a:pt x="14817" y="6873"/>
                  </a:cubicBezTo>
                  <a:cubicBezTo>
                    <a:pt x="14817" y="6757"/>
                    <a:pt x="14712" y="6661"/>
                    <a:pt x="14581" y="6661"/>
                  </a:cubicBezTo>
                  <a:close/>
                  <a:moveTo>
                    <a:pt x="15217" y="6661"/>
                  </a:moveTo>
                  <a:cubicBezTo>
                    <a:pt x="15086" y="6661"/>
                    <a:pt x="14978" y="6757"/>
                    <a:pt x="14978" y="6873"/>
                  </a:cubicBezTo>
                  <a:cubicBezTo>
                    <a:pt x="14978" y="6990"/>
                    <a:pt x="15086" y="7083"/>
                    <a:pt x="15217" y="7083"/>
                  </a:cubicBezTo>
                  <a:cubicBezTo>
                    <a:pt x="15348" y="7083"/>
                    <a:pt x="15453" y="6990"/>
                    <a:pt x="15453" y="6873"/>
                  </a:cubicBezTo>
                  <a:cubicBezTo>
                    <a:pt x="15453" y="6757"/>
                    <a:pt x="15348" y="6661"/>
                    <a:pt x="15217" y="6661"/>
                  </a:cubicBezTo>
                  <a:close/>
                  <a:moveTo>
                    <a:pt x="15923" y="6661"/>
                  </a:moveTo>
                  <a:cubicBezTo>
                    <a:pt x="15792" y="6661"/>
                    <a:pt x="15685" y="6757"/>
                    <a:pt x="15685" y="6873"/>
                  </a:cubicBezTo>
                  <a:cubicBezTo>
                    <a:pt x="15685" y="6990"/>
                    <a:pt x="15792" y="7083"/>
                    <a:pt x="15923" y="7083"/>
                  </a:cubicBezTo>
                  <a:cubicBezTo>
                    <a:pt x="16054" y="7083"/>
                    <a:pt x="16160" y="6990"/>
                    <a:pt x="16160" y="6873"/>
                  </a:cubicBezTo>
                  <a:cubicBezTo>
                    <a:pt x="16160" y="6757"/>
                    <a:pt x="16054" y="6661"/>
                    <a:pt x="15923" y="6661"/>
                  </a:cubicBezTo>
                  <a:close/>
                  <a:moveTo>
                    <a:pt x="16630" y="6661"/>
                  </a:moveTo>
                  <a:cubicBezTo>
                    <a:pt x="16499" y="6661"/>
                    <a:pt x="16392" y="6757"/>
                    <a:pt x="16392" y="6873"/>
                  </a:cubicBezTo>
                  <a:cubicBezTo>
                    <a:pt x="16392" y="6990"/>
                    <a:pt x="16499" y="7083"/>
                    <a:pt x="16630" y="7083"/>
                  </a:cubicBezTo>
                  <a:cubicBezTo>
                    <a:pt x="16761" y="7083"/>
                    <a:pt x="16866" y="6990"/>
                    <a:pt x="16866" y="6873"/>
                  </a:cubicBezTo>
                  <a:cubicBezTo>
                    <a:pt x="16866" y="6757"/>
                    <a:pt x="16761" y="6661"/>
                    <a:pt x="16630" y="6661"/>
                  </a:cubicBezTo>
                  <a:close/>
                  <a:moveTo>
                    <a:pt x="17266" y="6661"/>
                  </a:moveTo>
                  <a:cubicBezTo>
                    <a:pt x="17134" y="6661"/>
                    <a:pt x="17027" y="6757"/>
                    <a:pt x="17027" y="6873"/>
                  </a:cubicBezTo>
                  <a:cubicBezTo>
                    <a:pt x="17027" y="6990"/>
                    <a:pt x="17134" y="7083"/>
                    <a:pt x="17266" y="7083"/>
                  </a:cubicBezTo>
                  <a:cubicBezTo>
                    <a:pt x="17397" y="7083"/>
                    <a:pt x="17502" y="6990"/>
                    <a:pt x="17502" y="6873"/>
                  </a:cubicBezTo>
                  <a:cubicBezTo>
                    <a:pt x="17502" y="6757"/>
                    <a:pt x="17397" y="6661"/>
                    <a:pt x="17266" y="6661"/>
                  </a:cubicBezTo>
                  <a:close/>
                  <a:moveTo>
                    <a:pt x="17972" y="6661"/>
                  </a:moveTo>
                  <a:cubicBezTo>
                    <a:pt x="17841" y="6661"/>
                    <a:pt x="17734" y="6757"/>
                    <a:pt x="17734" y="6873"/>
                  </a:cubicBezTo>
                  <a:cubicBezTo>
                    <a:pt x="17734" y="6990"/>
                    <a:pt x="17841" y="7083"/>
                    <a:pt x="17972" y="7083"/>
                  </a:cubicBezTo>
                  <a:cubicBezTo>
                    <a:pt x="18104" y="7083"/>
                    <a:pt x="18209" y="6990"/>
                    <a:pt x="18209" y="6873"/>
                  </a:cubicBezTo>
                  <a:cubicBezTo>
                    <a:pt x="18209" y="6757"/>
                    <a:pt x="18104" y="6661"/>
                    <a:pt x="17972" y="6661"/>
                  </a:cubicBezTo>
                  <a:close/>
                  <a:moveTo>
                    <a:pt x="18608" y="6661"/>
                  </a:moveTo>
                  <a:cubicBezTo>
                    <a:pt x="18477" y="6661"/>
                    <a:pt x="18370" y="6757"/>
                    <a:pt x="18370" y="6873"/>
                  </a:cubicBezTo>
                  <a:cubicBezTo>
                    <a:pt x="18370" y="6990"/>
                    <a:pt x="18477" y="7083"/>
                    <a:pt x="18608" y="7083"/>
                  </a:cubicBezTo>
                  <a:cubicBezTo>
                    <a:pt x="18739" y="7083"/>
                    <a:pt x="18845" y="6990"/>
                    <a:pt x="18845" y="6873"/>
                  </a:cubicBezTo>
                  <a:cubicBezTo>
                    <a:pt x="18845" y="6757"/>
                    <a:pt x="18739" y="6661"/>
                    <a:pt x="18608" y="6661"/>
                  </a:cubicBezTo>
                  <a:close/>
                  <a:moveTo>
                    <a:pt x="19315" y="6661"/>
                  </a:moveTo>
                  <a:cubicBezTo>
                    <a:pt x="19183" y="6661"/>
                    <a:pt x="19076" y="6757"/>
                    <a:pt x="19076" y="6873"/>
                  </a:cubicBezTo>
                  <a:cubicBezTo>
                    <a:pt x="19076" y="6990"/>
                    <a:pt x="19183" y="7083"/>
                    <a:pt x="19315" y="7083"/>
                  </a:cubicBezTo>
                  <a:cubicBezTo>
                    <a:pt x="19446" y="7083"/>
                    <a:pt x="19551" y="6990"/>
                    <a:pt x="19551" y="6873"/>
                  </a:cubicBezTo>
                  <a:cubicBezTo>
                    <a:pt x="19551" y="6757"/>
                    <a:pt x="19446" y="6661"/>
                    <a:pt x="19315" y="6661"/>
                  </a:cubicBezTo>
                  <a:close/>
                  <a:moveTo>
                    <a:pt x="20021" y="6661"/>
                  </a:moveTo>
                  <a:cubicBezTo>
                    <a:pt x="19890" y="6661"/>
                    <a:pt x="19783" y="6757"/>
                    <a:pt x="19783" y="6873"/>
                  </a:cubicBezTo>
                  <a:cubicBezTo>
                    <a:pt x="19783" y="6990"/>
                    <a:pt x="19890" y="7083"/>
                    <a:pt x="20021" y="7083"/>
                  </a:cubicBezTo>
                  <a:cubicBezTo>
                    <a:pt x="20153" y="7083"/>
                    <a:pt x="20258" y="6990"/>
                    <a:pt x="20258" y="6873"/>
                  </a:cubicBezTo>
                  <a:cubicBezTo>
                    <a:pt x="20258" y="6757"/>
                    <a:pt x="20153" y="6661"/>
                    <a:pt x="20021" y="6661"/>
                  </a:cubicBezTo>
                  <a:close/>
                  <a:moveTo>
                    <a:pt x="1016" y="7290"/>
                  </a:moveTo>
                  <a:cubicBezTo>
                    <a:pt x="884" y="7290"/>
                    <a:pt x="777" y="7385"/>
                    <a:pt x="777" y="7502"/>
                  </a:cubicBezTo>
                  <a:cubicBezTo>
                    <a:pt x="777" y="7619"/>
                    <a:pt x="884" y="7714"/>
                    <a:pt x="1016" y="7714"/>
                  </a:cubicBezTo>
                  <a:cubicBezTo>
                    <a:pt x="1147" y="7714"/>
                    <a:pt x="1252" y="7619"/>
                    <a:pt x="1252" y="7502"/>
                  </a:cubicBezTo>
                  <a:cubicBezTo>
                    <a:pt x="1252" y="7385"/>
                    <a:pt x="1147" y="7290"/>
                    <a:pt x="1016" y="7290"/>
                  </a:cubicBezTo>
                  <a:close/>
                  <a:moveTo>
                    <a:pt x="1652" y="7290"/>
                  </a:moveTo>
                  <a:cubicBezTo>
                    <a:pt x="1520" y="7290"/>
                    <a:pt x="1413" y="7385"/>
                    <a:pt x="1413" y="7502"/>
                  </a:cubicBezTo>
                  <a:cubicBezTo>
                    <a:pt x="1413" y="7619"/>
                    <a:pt x="1520" y="7714"/>
                    <a:pt x="1652" y="7714"/>
                  </a:cubicBezTo>
                  <a:cubicBezTo>
                    <a:pt x="1783" y="7714"/>
                    <a:pt x="1888" y="7619"/>
                    <a:pt x="1888" y="7502"/>
                  </a:cubicBezTo>
                  <a:cubicBezTo>
                    <a:pt x="1888" y="7385"/>
                    <a:pt x="1783" y="7290"/>
                    <a:pt x="1652" y="7290"/>
                  </a:cubicBezTo>
                  <a:close/>
                  <a:moveTo>
                    <a:pt x="2287" y="7290"/>
                  </a:moveTo>
                  <a:cubicBezTo>
                    <a:pt x="2156" y="7290"/>
                    <a:pt x="2049" y="7385"/>
                    <a:pt x="2049" y="7502"/>
                  </a:cubicBezTo>
                  <a:cubicBezTo>
                    <a:pt x="2049" y="7619"/>
                    <a:pt x="2156" y="7714"/>
                    <a:pt x="2287" y="7714"/>
                  </a:cubicBezTo>
                  <a:cubicBezTo>
                    <a:pt x="2419" y="7714"/>
                    <a:pt x="2524" y="7619"/>
                    <a:pt x="2524" y="7502"/>
                  </a:cubicBezTo>
                  <a:cubicBezTo>
                    <a:pt x="2524" y="7385"/>
                    <a:pt x="2419" y="7290"/>
                    <a:pt x="2287" y="7290"/>
                  </a:cubicBezTo>
                  <a:close/>
                  <a:moveTo>
                    <a:pt x="2994" y="7290"/>
                  </a:moveTo>
                  <a:cubicBezTo>
                    <a:pt x="2863" y="7290"/>
                    <a:pt x="2755" y="7385"/>
                    <a:pt x="2755" y="7502"/>
                  </a:cubicBezTo>
                  <a:cubicBezTo>
                    <a:pt x="2755" y="7619"/>
                    <a:pt x="2863" y="7714"/>
                    <a:pt x="2994" y="7714"/>
                  </a:cubicBezTo>
                  <a:cubicBezTo>
                    <a:pt x="3125" y="7714"/>
                    <a:pt x="3230" y="7619"/>
                    <a:pt x="3230" y="7502"/>
                  </a:cubicBezTo>
                  <a:cubicBezTo>
                    <a:pt x="3230" y="7385"/>
                    <a:pt x="3125" y="7290"/>
                    <a:pt x="2994" y="7290"/>
                  </a:cubicBezTo>
                  <a:close/>
                  <a:moveTo>
                    <a:pt x="3700" y="7290"/>
                  </a:moveTo>
                  <a:cubicBezTo>
                    <a:pt x="3569" y="7290"/>
                    <a:pt x="3462" y="7385"/>
                    <a:pt x="3462" y="7502"/>
                  </a:cubicBezTo>
                  <a:cubicBezTo>
                    <a:pt x="3462" y="7619"/>
                    <a:pt x="3569" y="7714"/>
                    <a:pt x="3700" y="7714"/>
                  </a:cubicBezTo>
                  <a:cubicBezTo>
                    <a:pt x="3832" y="7714"/>
                    <a:pt x="3937" y="7619"/>
                    <a:pt x="3937" y="7502"/>
                  </a:cubicBezTo>
                  <a:cubicBezTo>
                    <a:pt x="3937" y="7385"/>
                    <a:pt x="3832" y="7290"/>
                    <a:pt x="3700" y="7290"/>
                  </a:cubicBezTo>
                  <a:close/>
                  <a:moveTo>
                    <a:pt x="4336" y="7290"/>
                  </a:moveTo>
                  <a:cubicBezTo>
                    <a:pt x="4205" y="7290"/>
                    <a:pt x="4098" y="7385"/>
                    <a:pt x="4098" y="7502"/>
                  </a:cubicBezTo>
                  <a:cubicBezTo>
                    <a:pt x="4098" y="7619"/>
                    <a:pt x="4205" y="7714"/>
                    <a:pt x="4336" y="7714"/>
                  </a:cubicBezTo>
                  <a:cubicBezTo>
                    <a:pt x="4468" y="7714"/>
                    <a:pt x="4573" y="7619"/>
                    <a:pt x="4573" y="7502"/>
                  </a:cubicBezTo>
                  <a:cubicBezTo>
                    <a:pt x="4573" y="7385"/>
                    <a:pt x="4468" y="7290"/>
                    <a:pt x="4336" y="7290"/>
                  </a:cubicBezTo>
                  <a:close/>
                  <a:moveTo>
                    <a:pt x="5043" y="7290"/>
                  </a:moveTo>
                  <a:cubicBezTo>
                    <a:pt x="4912" y="7290"/>
                    <a:pt x="4804" y="7385"/>
                    <a:pt x="4804" y="7502"/>
                  </a:cubicBezTo>
                  <a:cubicBezTo>
                    <a:pt x="4804" y="7619"/>
                    <a:pt x="4912" y="7714"/>
                    <a:pt x="5043" y="7714"/>
                  </a:cubicBezTo>
                  <a:cubicBezTo>
                    <a:pt x="5174" y="7714"/>
                    <a:pt x="5279" y="7619"/>
                    <a:pt x="5279" y="7502"/>
                  </a:cubicBezTo>
                  <a:cubicBezTo>
                    <a:pt x="5279" y="7385"/>
                    <a:pt x="5174" y="7290"/>
                    <a:pt x="5043" y="7290"/>
                  </a:cubicBezTo>
                  <a:close/>
                  <a:moveTo>
                    <a:pt x="5749" y="7290"/>
                  </a:moveTo>
                  <a:cubicBezTo>
                    <a:pt x="5618" y="7290"/>
                    <a:pt x="5511" y="7385"/>
                    <a:pt x="5511" y="7502"/>
                  </a:cubicBezTo>
                  <a:cubicBezTo>
                    <a:pt x="5511" y="7619"/>
                    <a:pt x="5618" y="7714"/>
                    <a:pt x="5749" y="7714"/>
                  </a:cubicBezTo>
                  <a:cubicBezTo>
                    <a:pt x="5880" y="7714"/>
                    <a:pt x="5986" y="7619"/>
                    <a:pt x="5986" y="7502"/>
                  </a:cubicBezTo>
                  <a:cubicBezTo>
                    <a:pt x="5986" y="7385"/>
                    <a:pt x="5880" y="7290"/>
                    <a:pt x="5749" y="7290"/>
                  </a:cubicBezTo>
                  <a:close/>
                  <a:moveTo>
                    <a:pt x="6385" y="7290"/>
                  </a:moveTo>
                  <a:cubicBezTo>
                    <a:pt x="6254" y="7290"/>
                    <a:pt x="6147" y="7385"/>
                    <a:pt x="6147" y="7502"/>
                  </a:cubicBezTo>
                  <a:cubicBezTo>
                    <a:pt x="6147" y="7619"/>
                    <a:pt x="6254" y="7714"/>
                    <a:pt x="6385" y="7714"/>
                  </a:cubicBezTo>
                  <a:cubicBezTo>
                    <a:pt x="6517" y="7714"/>
                    <a:pt x="6622" y="7619"/>
                    <a:pt x="6622" y="7502"/>
                  </a:cubicBezTo>
                  <a:cubicBezTo>
                    <a:pt x="6622" y="7385"/>
                    <a:pt x="6517" y="7290"/>
                    <a:pt x="6385" y="7290"/>
                  </a:cubicBezTo>
                  <a:close/>
                  <a:moveTo>
                    <a:pt x="7092" y="7290"/>
                  </a:moveTo>
                  <a:cubicBezTo>
                    <a:pt x="6961" y="7290"/>
                    <a:pt x="6853" y="7385"/>
                    <a:pt x="6853" y="7502"/>
                  </a:cubicBezTo>
                  <a:cubicBezTo>
                    <a:pt x="6853" y="7619"/>
                    <a:pt x="6961" y="7714"/>
                    <a:pt x="7092" y="7714"/>
                  </a:cubicBezTo>
                  <a:cubicBezTo>
                    <a:pt x="7223" y="7714"/>
                    <a:pt x="7328" y="7619"/>
                    <a:pt x="7328" y="7502"/>
                  </a:cubicBezTo>
                  <a:cubicBezTo>
                    <a:pt x="7328" y="7385"/>
                    <a:pt x="7223" y="7290"/>
                    <a:pt x="7092" y="7290"/>
                  </a:cubicBezTo>
                  <a:close/>
                  <a:moveTo>
                    <a:pt x="7798" y="7290"/>
                  </a:moveTo>
                  <a:cubicBezTo>
                    <a:pt x="7667" y="7290"/>
                    <a:pt x="7560" y="7385"/>
                    <a:pt x="7560" y="7502"/>
                  </a:cubicBezTo>
                  <a:cubicBezTo>
                    <a:pt x="7560" y="7619"/>
                    <a:pt x="7667" y="7714"/>
                    <a:pt x="7798" y="7714"/>
                  </a:cubicBezTo>
                  <a:cubicBezTo>
                    <a:pt x="7930" y="7714"/>
                    <a:pt x="8035" y="7619"/>
                    <a:pt x="8035" y="7502"/>
                  </a:cubicBezTo>
                  <a:cubicBezTo>
                    <a:pt x="8035" y="7385"/>
                    <a:pt x="7930" y="7290"/>
                    <a:pt x="7798" y="7290"/>
                  </a:cubicBezTo>
                  <a:close/>
                  <a:moveTo>
                    <a:pt x="8434" y="7290"/>
                  </a:moveTo>
                  <a:cubicBezTo>
                    <a:pt x="8303" y="7290"/>
                    <a:pt x="8196" y="7385"/>
                    <a:pt x="8196" y="7502"/>
                  </a:cubicBezTo>
                  <a:cubicBezTo>
                    <a:pt x="8196" y="7619"/>
                    <a:pt x="8303" y="7714"/>
                    <a:pt x="8434" y="7714"/>
                  </a:cubicBezTo>
                  <a:cubicBezTo>
                    <a:pt x="8565" y="7714"/>
                    <a:pt x="8670" y="7619"/>
                    <a:pt x="8670" y="7502"/>
                  </a:cubicBezTo>
                  <a:cubicBezTo>
                    <a:pt x="8670" y="7385"/>
                    <a:pt x="8565" y="7290"/>
                    <a:pt x="8434" y="7290"/>
                  </a:cubicBezTo>
                  <a:close/>
                  <a:moveTo>
                    <a:pt x="9141" y="7290"/>
                  </a:moveTo>
                  <a:cubicBezTo>
                    <a:pt x="9009" y="7290"/>
                    <a:pt x="8902" y="7385"/>
                    <a:pt x="8902" y="7502"/>
                  </a:cubicBezTo>
                  <a:cubicBezTo>
                    <a:pt x="8902" y="7619"/>
                    <a:pt x="9009" y="7714"/>
                    <a:pt x="9141" y="7714"/>
                  </a:cubicBezTo>
                  <a:cubicBezTo>
                    <a:pt x="9272" y="7714"/>
                    <a:pt x="9377" y="7619"/>
                    <a:pt x="9377" y="7502"/>
                  </a:cubicBezTo>
                  <a:cubicBezTo>
                    <a:pt x="9377" y="7385"/>
                    <a:pt x="9272" y="7290"/>
                    <a:pt x="9141" y="7290"/>
                  </a:cubicBezTo>
                  <a:close/>
                  <a:moveTo>
                    <a:pt x="9847" y="7290"/>
                  </a:moveTo>
                  <a:cubicBezTo>
                    <a:pt x="9716" y="7290"/>
                    <a:pt x="9609" y="7385"/>
                    <a:pt x="9609" y="7502"/>
                  </a:cubicBezTo>
                  <a:cubicBezTo>
                    <a:pt x="9609" y="7619"/>
                    <a:pt x="9716" y="7714"/>
                    <a:pt x="9847" y="7714"/>
                  </a:cubicBezTo>
                  <a:cubicBezTo>
                    <a:pt x="9978" y="7714"/>
                    <a:pt x="10084" y="7619"/>
                    <a:pt x="10084" y="7502"/>
                  </a:cubicBezTo>
                  <a:cubicBezTo>
                    <a:pt x="10084" y="7385"/>
                    <a:pt x="9978" y="7290"/>
                    <a:pt x="9847" y="7290"/>
                  </a:cubicBezTo>
                  <a:close/>
                  <a:moveTo>
                    <a:pt x="10483" y="7290"/>
                  </a:moveTo>
                  <a:cubicBezTo>
                    <a:pt x="10352" y="7290"/>
                    <a:pt x="10245" y="7385"/>
                    <a:pt x="10245" y="7502"/>
                  </a:cubicBezTo>
                  <a:cubicBezTo>
                    <a:pt x="10245" y="7619"/>
                    <a:pt x="10352" y="7714"/>
                    <a:pt x="10483" y="7714"/>
                  </a:cubicBezTo>
                  <a:cubicBezTo>
                    <a:pt x="10614" y="7714"/>
                    <a:pt x="10719" y="7619"/>
                    <a:pt x="10719" y="7502"/>
                  </a:cubicBezTo>
                  <a:cubicBezTo>
                    <a:pt x="10719" y="7385"/>
                    <a:pt x="10614" y="7290"/>
                    <a:pt x="10483" y="7290"/>
                  </a:cubicBezTo>
                  <a:close/>
                  <a:moveTo>
                    <a:pt x="11190" y="7290"/>
                  </a:moveTo>
                  <a:cubicBezTo>
                    <a:pt x="11058" y="7290"/>
                    <a:pt x="10951" y="7385"/>
                    <a:pt x="10951" y="7502"/>
                  </a:cubicBezTo>
                  <a:cubicBezTo>
                    <a:pt x="10951" y="7619"/>
                    <a:pt x="11058" y="7714"/>
                    <a:pt x="11190" y="7714"/>
                  </a:cubicBezTo>
                  <a:cubicBezTo>
                    <a:pt x="11321" y="7714"/>
                    <a:pt x="11426" y="7619"/>
                    <a:pt x="11426" y="7502"/>
                  </a:cubicBezTo>
                  <a:cubicBezTo>
                    <a:pt x="11426" y="7385"/>
                    <a:pt x="11321" y="7290"/>
                    <a:pt x="11190" y="7290"/>
                  </a:cubicBezTo>
                  <a:close/>
                  <a:moveTo>
                    <a:pt x="11826" y="7290"/>
                  </a:moveTo>
                  <a:cubicBezTo>
                    <a:pt x="11694" y="7290"/>
                    <a:pt x="11587" y="7385"/>
                    <a:pt x="11587" y="7502"/>
                  </a:cubicBezTo>
                  <a:cubicBezTo>
                    <a:pt x="11587" y="7619"/>
                    <a:pt x="11694" y="7714"/>
                    <a:pt x="11826" y="7714"/>
                  </a:cubicBezTo>
                  <a:cubicBezTo>
                    <a:pt x="11957" y="7714"/>
                    <a:pt x="12062" y="7619"/>
                    <a:pt x="12062" y="7502"/>
                  </a:cubicBezTo>
                  <a:cubicBezTo>
                    <a:pt x="12062" y="7385"/>
                    <a:pt x="11957" y="7290"/>
                    <a:pt x="11826" y="7290"/>
                  </a:cubicBezTo>
                  <a:close/>
                  <a:moveTo>
                    <a:pt x="12532" y="7290"/>
                  </a:moveTo>
                  <a:cubicBezTo>
                    <a:pt x="12401" y="7290"/>
                    <a:pt x="12294" y="7385"/>
                    <a:pt x="12294" y="7502"/>
                  </a:cubicBezTo>
                  <a:cubicBezTo>
                    <a:pt x="12294" y="7619"/>
                    <a:pt x="12401" y="7714"/>
                    <a:pt x="12532" y="7714"/>
                  </a:cubicBezTo>
                  <a:cubicBezTo>
                    <a:pt x="12663" y="7714"/>
                    <a:pt x="12768" y="7619"/>
                    <a:pt x="12768" y="7502"/>
                  </a:cubicBezTo>
                  <a:cubicBezTo>
                    <a:pt x="12768" y="7385"/>
                    <a:pt x="12663" y="7290"/>
                    <a:pt x="12532" y="7290"/>
                  </a:cubicBezTo>
                  <a:close/>
                  <a:moveTo>
                    <a:pt x="13239" y="7290"/>
                  </a:moveTo>
                  <a:cubicBezTo>
                    <a:pt x="13107" y="7290"/>
                    <a:pt x="13000" y="7385"/>
                    <a:pt x="13000" y="7502"/>
                  </a:cubicBezTo>
                  <a:cubicBezTo>
                    <a:pt x="13000" y="7619"/>
                    <a:pt x="13107" y="7714"/>
                    <a:pt x="13239" y="7714"/>
                  </a:cubicBezTo>
                  <a:cubicBezTo>
                    <a:pt x="13370" y="7714"/>
                    <a:pt x="13475" y="7619"/>
                    <a:pt x="13475" y="7502"/>
                  </a:cubicBezTo>
                  <a:cubicBezTo>
                    <a:pt x="13475" y="7385"/>
                    <a:pt x="13370" y="7290"/>
                    <a:pt x="13239" y="7290"/>
                  </a:cubicBezTo>
                  <a:close/>
                  <a:moveTo>
                    <a:pt x="13875" y="7290"/>
                  </a:moveTo>
                  <a:cubicBezTo>
                    <a:pt x="13743" y="7290"/>
                    <a:pt x="13636" y="7385"/>
                    <a:pt x="13636" y="7502"/>
                  </a:cubicBezTo>
                  <a:cubicBezTo>
                    <a:pt x="13636" y="7619"/>
                    <a:pt x="13743" y="7714"/>
                    <a:pt x="13875" y="7714"/>
                  </a:cubicBezTo>
                  <a:cubicBezTo>
                    <a:pt x="14005" y="7714"/>
                    <a:pt x="14111" y="7619"/>
                    <a:pt x="14111" y="7502"/>
                  </a:cubicBezTo>
                  <a:cubicBezTo>
                    <a:pt x="14111" y="7385"/>
                    <a:pt x="14005" y="7290"/>
                    <a:pt x="13875" y="7290"/>
                  </a:cubicBezTo>
                  <a:close/>
                  <a:moveTo>
                    <a:pt x="14581" y="7290"/>
                  </a:moveTo>
                  <a:cubicBezTo>
                    <a:pt x="14450" y="7290"/>
                    <a:pt x="14343" y="7385"/>
                    <a:pt x="14343" y="7502"/>
                  </a:cubicBezTo>
                  <a:cubicBezTo>
                    <a:pt x="14343" y="7619"/>
                    <a:pt x="14450" y="7714"/>
                    <a:pt x="14581" y="7714"/>
                  </a:cubicBezTo>
                  <a:cubicBezTo>
                    <a:pt x="14712" y="7714"/>
                    <a:pt x="14817" y="7619"/>
                    <a:pt x="14817" y="7502"/>
                  </a:cubicBezTo>
                  <a:cubicBezTo>
                    <a:pt x="14817" y="7385"/>
                    <a:pt x="14712" y="7290"/>
                    <a:pt x="14581" y="7290"/>
                  </a:cubicBezTo>
                  <a:close/>
                  <a:moveTo>
                    <a:pt x="15217" y="7290"/>
                  </a:moveTo>
                  <a:cubicBezTo>
                    <a:pt x="15086" y="7290"/>
                    <a:pt x="14978" y="7385"/>
                    <a:pt x="14978" y="7502"/>
                  </a:cubicBezTo>
                  <a:cubicBezTo>
                    <a:pt x="14978" y="7619"/>
                    <a:pt x="15086" y="7714"/>
                    <a:pt x="15217" y="7714"/>
                  </a:cubicBezTo>
                  <a:cubicBezTo>
                    <a:pt x="15348" y="7714"/>
                    <a:pt x="15453" y="7619"/>
                    <a:pt x="15453" y="7502"/>
                  </a:cubicBezTo>
                  <a:cubicBezTo>
                    <a:pt x="15453" y="7385"/>
                    <a:pt x="15348" y="7290"/>
                    <a:pt x="15217" y="7290"/>
                  </a:cubicBezTo>
                  <a:close/>
                  <a:moveTo>
                    <a:pt x="15923" y="7290"/>
                  </a:moveTo>
                  <a:cubicBezTo>
                    <a:pt x="15792" y="7290"/>
                    <a:pt x="15685" y="7385"/>
                    <a:pt x="15685" y="7502"/>
                  </a:cubicBezTo>
                  <a:cubicBezTo>
                    <a:pt x="15685" y="7619"/>
                    <a:pt x="15792" y="7714"/>
                    <a:pt x="15923" y="7714"/>
                  </a:cubicBezTo>
                  <a:cubicBezTo>
                    <a:pt x="16054" y="7714"/>
                    <a:pt x="16160" y="7619"/>
                    <a:pt x="16160" y="7502"/>
                  </a:cubicBezTo>
                  <a:cubicBezTo>
                    <a:pt x="16160" y="7385"/>
                    <a:pt x="16054" y="7290"/>
                    <a:pt x="15923" y="7290"/>
                  </a:cubicBezTo>
                  <a:close/>
                  <a:moveTo>
                    <a:pt x="16630" y="7290"/>
                  </a:moveTo>
                  <a:cubicBezTo>
                    <a:pt x="16499" y="7290"/>
                    <a:pt x="16392" y="7385"/>
                    <a:pt x="16392" y="7502"/>
                  </a:cubicBezTo>
                  <a:cubicBezTo>
                    <a:pt x="16392" y="7619"/>
                    <a:pt x="16499" y="7714"/>
                    <a:pt x="16630" y="7714"/>
                  </a:cubicBezTo>
                  <a:cubicBezTo>
                    <a:pt x="16761" y="7714"/>
                    <a:pt x="16866" y="7619"/>
                    <a:pt x="16866" y="7502"/>
                  </a:cubicBezTo>
                  <a:cubicBezTo>
                    <a:pt x="16866" y="7385"/>
                    <a:pt x="16761" y="7290"/>
                    <a:pt x="16630" y="7290"/>
                  </a:cubicBezTo>
                  <a:close/>
                  <a:moveTo>
                    <a:pt x="17266" y="7290"/>
                  </a:moveTo>
                  <a:cubicBezTo>
                    <a:pt x="17134" y="7290"/>
                    <a:pt x="17027" y="7385"/>
                    <a:pt x="17027" y="7502"/>
                  </a:cubicBezTo>
                  <a:cubicBezTo>
                    <a:pt x="17027" y="7619"/>
                    <a:pt x="17134" y="7714"/>
                    <a:pt x="17266" y="7714"/>
                  </a:cubicBezTo>
                  <a:cubicBezTo>
                    <a:pt x="17397" y="7714"/>
                    <a:pt x="17502" y="7619"/>
                    <a:pt x="17502" y="7502"/>
                  </a:cubicBezTo>
                  <a:cubicBezTo>
                    <a:pt x="17502" y="7385"/>
                    <a:pt x="17397" y="7290"/>
                    <a:pt x="17266" y="7290"/>
                  </a:cubicBezTo>
                  <a:close/>
                  <a:moveTo>
                    <a:pt x="17972" y="7290"/>
                  </a:moveTo>
                  <a:cubicBezTo>
                    <a:pt x="17841" y="7290"/>
                    <a:pt x="17734" y="7385"/>
                    <a:pt x="17734" y="7502"/>
                  </a:cubicBezTo>
                  <a:cubicBezTo>
                    <a:pt x="17734" y="7619"/>
                    <a:pt x="17841" y="7714"/>
                    <a:pt x="17972" y="7714"/>
                  </a:cubicBezTo>
                  <a:cubicBezTo>
                    <a:pt x="18104" y="7714"/>
                    <a:pt x="18209" y="7619"/>
                    <a:pt x="18209" y="7502"/>
                  </a:cubicBezTo>
                  <a:cubicBezTo>
                    <a:pt x="18209" y="7385"/>
                    <a:pt x="18104" y="7290"/>
                    <a:pt x="17972" y="7290"/>
                  </a:cubicBezTo>
                  <a:close/>
                  <a:moveTo>
                    <a:pt x="18608" y="7290"/>
                  </a:moveTo>
                  <a:cubicBezTo>
                    <a:pt x="18477" y="7290"/>
                    <a:pt x="18370" y="7385"/>
                    <a:pt x="18370" y="7502"/>
                  </a:cubicBezTo>
                  <a:cubicBezTo>
                    <a:pt x="18370" y="7619"/>
                    <a:pt x="18477" y="7714"/>
                    <a:pt x="18608" y="7714"/>
                  </a:cubicBezTo>
                  <a:cubicBezTo>
                    <a:pt x="18739" y="7714"/>
                    <a:pt x="18845" y="7619"/>
                    <a:pt x="18845" y="7502"/>
                  </a:cubicBezTo>
                  <a:cubicBezTo>
                    <a:pt x="18845" y="7385"/>
                    <a:pt x="18739" y="7290"/>
                    <a:pt x="18608" y="7290"/>
                  </a:cubicBezTo>
                  <a:close/>
                  <a:moveTo>
                    <a:pt x="1652" y="7855"/>
                  </a:moveTo>
                  <a:cubicBezTo>
                    <a:pt x="1520" y="7855"/>
                    <a:pt x="1413" y="7951"/>
                    <a:pt x="1413" y="8067"/>
                  </a:cubicBezTo>
                  <a:cubicBezTo>
                    <a:pt x="1413" y="8184"/>
                    <a:pt x="1520" y="8277"/>
                    <a:pt x="1652" y="8277"/>
                  </a:cubicBezTo>
                  <a:cubicBezTo>
                    <a:pt x="1783" y="8277"/>
                    <a:pt x="1888" y="8184"/>
                    <a:pt x="1888" y="8067"/>
                  </a:cubicBezTo>
                  <a:cubicBezTo>
                    <a:pt x="1888" y="7951"/>
                    <a:pt x="1783" y="7855"/>
                    <a:pt x="1652" y="7855"/>
                  </a:cubicBezTo>
                  <a:close/>
                  <a:moveTo>
                    <a:pt x="2287" y="7855"/>
                  </a:moveTo>
                  <a:cubicBezTo>
                    <a:pt x="2156" y="7855"/>
                    <a:pt x="2049" y="7951"/>
                    <a:pt x="2049" y="8067"/>
                  </a:cubicBezTo>
                  <a:cubicBezTo>
                    <a:pt x="2049" y="8184"/>
                    <a:pt x="2156" y="8277"/>
                    <a:pt x="2287" y="8277"/>
                  </a:cubicBezTo>
                  <a:cubicBezTo>
                    <a:pt x="2419" y="8277"/>
                    <a:pt x="2524" y="8184"/>
                    <a:pt x="2524" y="8067"/>
                  </a:cubicBezTo>
                  <a:cubicBezTo>
                    <a:pt x="2524" y="7951"/>
                    <a:pt x="2419" y="7855"/>
                    <a:pt x="2287" y="7855"/>
                  </a:cubicBezTo>
                  <a:close/>
                  <a:moveTo>
                    <a:pt x="2994" y="7855"/>
                  </a:moveTo>
                  <a:cubicBezTo>
                    <a:pt x="2863" y="7855"/>
                    <a:pt x="2755" y="7951"/>
                    <a:pt x="2755" y="8067"/>
                  </a:cubicBezTo>
                  <a:cubicBezTo>
                    <a:pt x="2755" y="8184"/>
                    <a:pt x="2863" y="8277"/>
                    <a:pt x="2994" y="8277"/>
                  </a:cubicBezTo>
                  <a:cubicBezTo>
                    <a:pt x="3125" y="8277"/>
                    <a:pt x="3230" y="8184"/>
                    <a:pt x="3230" y="8067"/>
                  </a:cubicBezTo>
                  <a:cubicBezTo>
                    <a:pt x="3230" y="7951"/>
                    <a:pt x="3125" y="7855"/>
                    <a:pt x="2994" y="7855"/>
                  </a:cubicBezTo>
                  <a:close/>
                  <a:moveTo>
                    <a:pt x="3700" y="7855"/>
                  </a:moveTo>
                  <a:cubicBezTo>
                    <a:pt x="3569" y="7855"/>
                    <a:pt x="3462" y="7951"/>
                    <a:pt x="3462" y="8067"/>
                  </a:cubicBezTo>
                  <a:cubicBezTo>
                    <a:pt x="3462" y="8184"/>
                    <a:pt x="3569" y="8277"/>
                    <a:pt x="3700" y="8277"/>
                  </a:cubicBezTo>
                  <a:cubicBezTo>
                    <a:pt x="3832" y="8277"/>
                    <a:pt x="3937" y="8184"/>
                    <a:pt x="3937" y="8067"/>
                  </a:cubicBezTo>
                  <a:cubicBezTo>
                    <a:pt x="3937" y="7951"/>
                    <a:pt x="3832" y="7855"/>
                    <a:pt x="3700" y="7855"/>
                  </a:cubicBezTo>
                  <a:close/>
                  <a:moveTo>
                    <a:pt x="4336" y="7855"/>
                  </a:moveTo>
                  <a:cubicBezTo>
                    <a:pt x="4205" y="7855"/>
                    <a:pt x="4098" y="7951"/>
                    <a:pt x="4098" y="8067"/>
                  </a:cubicBezTo>
                  <a:cubicBezTo>
                    <a:pt x="4098" y="8184"/>
                    <a:pt x="4205" y="8277"/>
                    <a:pt x="4336" y="8277"/>
                  </a:cubicBezTo>
                  <a:cubicBezTo>
                    <a:pt x="4468" y="8277"/>
                    <a:pt x="4573" y="8184"/>
                    <a:pt x="4573" y="8067"/>
                  </a:cubicBezTo>
                  <a:cubicBezTo>
                    <a:pt x="4573" y="7951"/>
                    <a:pt x="4468" y="7855"/>
                    <a:pt x="4336" y="7855"/>
                  </a:cubicBezTo>
                  <a:close/>
                  <a:moveTo>
                    <a:pt x="5043" y="7855"/>
                  </a:moveTo>
                  <a:cubicBezTo>
                    <a:pt x="4912" y="7855"/>
                    <a:pt x="4804" y="7951"/>
                    <a:pt x="4804" y="8067"/>
                  </a:cubicBezTo>
                  <a:cubicBezTo>
                    <a:pt x="4804" y="8184"/>
                    <a:pt x="4912" y="8277"/>
                    <a:pt x="5043" y="8277"/>
                  </a:cubicBezTo>
                  <a:cubicBezTo>
                    <a:pt x="5174" y="8277"/>
                    <a:pt x="5279" y="8184"/>
                    <a:pt x="5279" y="8067"/>
                  </a:cubicBezTo>
                  <a:cubicBezTo>
                    <a:pt x="5279" y="7951"/>
                    <a:pt x="5174" y="7855"/>
                    <a:pt x="5043" y="7855"/>
                  </a:cubicBezTo>
                  <a:close/>
                  <a:moveTo>
                    <a:pt x="5749" y="7855"/>
                  </a:moveTo>
                  <a:cubicBezTo>
                    <a:pt x="5618" y="7855"/>
                    <a:pt x="5511" y="7951"/>
                    <a:pt x="5511" y="8067"/>
                  </a:cubicBezTo>
                  <a:cubicBezTo>
                    <a:pt x="5511" y="8184"/>
                    <a:pt x="5618" y="8277"/>
                    <a:pt x="5749" y="8277"/>
                  </a:cubicBezTo>
                  <a:cubicBezTo>
                    <a:pt x="5880" y="8277"/>
                    <a:pt x="5986" y="8184"/>
                    <a:pt x="5986" y="8067"/>
                  </a:cubicBezTo>
                  <a:cubicBezTo>
                    <a:pt x="5986" y="7951"/>
                    <a:pt x="5880" y="7855"/>
                    <a:pt x="5749" y="7855"/>
                  </a:cubicBezTo>
                  <a:close/>
                  <a:moveTo>
                    <a:pt x="6385" y="7855"/>
                  </a:moveTo>
                  <a:cubicBezTo>
                    <a:pt x="6254" y="7855"/>
                    <a:pt x="6147" y="7951"/>
                    <a:pt x="6147" y="8067"/>
                  </a:cubicBezTo>
                  <a:cubicBezTo>
                    <a:pt x="6147" y="8184"/>
                    <a:pt x="6254" y="8277"/>
                    <a:pt x="6385" y="8277"/>
                  </a:cubicBezTo>
                  <a:cubicBezTo>
                    <a:pt x="6517" y="8277"/>
                    <a:pt x="6622" y="8184"/>
                    <a:pt x="6622" y="8067"/>
                  </a:cubicBezTo>
                  <a:cubicBezTo>
                    <a:pt x="6622" y="7951"/>
                    <a:pt x="6517" y="7855"/>
                    <a:pt x="6385" y="7855"/>
                  </a:cubicBezTo>
                  <a:close/>
                  <a:moveTo>
                    <a:pt x="7092" y="7855"/>
                  </a:moveTo>
                  <a:cubicBezTo>
                    <a:pt x="6961" y="7855"/>
                    <a:pt x="6853" y="7951"/>
                    <a:pt x="6853" y="8067"/>
                  </a:cubicBezTo>
                  <a:cubicBezTo>
                    <a:pt x="6853" y="8184"/>
                    <a:pt x="6961" y="8277"/>
                    <a:pt x="7092" y="8277"/>
                  </a:cubicBezTo>
                  <a:cubicBezTo>
                    <a:pt x="7223" y="8277"/>
                    <a:pt x="7328" y="8184"/>
                    <a:pt x="7328" y="8067"/>
                  </a:cubicBezTo>
                  <a:cubicBezTo>
                    <a:pt x="7328" y="7951"/>
                    <a:pt x="7223" y="7855"/>
                    <a:pt x="7092" y="7855"/>
                  </a:cubicBezTo>
                  <a:close/>
                  <a:moveTo>
                    <a:pt x="7798" y="7855"/>
                  </a:moveTo>
                  <a:cubicBezTo>
                    <a:pt x="7667" y="7855"/>
                    <a:pt x="7560" y="7951"/>
                    <a:pt x="7560" y="8067"/>
                  </a:cubicBezTo>
                  <a:cubicBezTo>
                    <a:pt x="7560" y="8184"/>
                    <a:pt x="7667" y="8277"/>
                    <a:pt x="7798" y="8277"/>
                  </a:cubicBezTo>
                  <a:cubicBezTo>
                    <a:pt x="7930" y="8277"/>
                    <a:pt x="8035" y="8184"/>
                    <a:pt x="8035" y="8067"/>
                  </a:cubicBezTo>
                  <a:cubicBezTo>
                    <a:pt x="8035" y="7951"/>
                    <a:pt x="7930" y="7855"/>
                    <a:pt x="7798" y="7855"/>
                  </a:cubicBezTo>
                  <a:close/>
                  <a:moveTo>
                    <a:pt x="8434" y="7855"/>
                  </a:moveTo>
                  <a:cubicBezTo>
                    <a:pt x="8303" y="7855"/>
                    <a:pt x="8196" y="7951"/>
                    <a:pt x="8196" y="8067"/>
                  </a:cubicBezTo>
                  <a:cubicBezTo>
                    <a:pt x="8196" y="8184"/>
                    <a:pt x="8303" y="8277"/>
                    <a:pt x="8434" y="8277"/>
                  </a:cubicBezTo>
                  <a:cubicBezTo>
                    <a:pt x="8565" y="8277"/>
                    <a:pt x="8670" y="8184"/>
                    <a:pt x="8670" y="8067"/>
                  </a:cubicBezTo>
                  <a:cubicBezTo>
                    <a:pt x="8670" y="7951"/>
                    <a:pt x="8565" y="7855"/>
                    <a:pt x="8434" y="7855"/>
                  </a:cubicBezTo>
                  <a:close/>
                  <a:moveTo>
                    <a:pt x="9141" y="7855"/>
                  </a:moveTo>
                  <a:cubicBezTo>
                    <a:pt x="9009" y="7855"/>
                    <a:pt x="8902" y="7951"/>
                    <a:pt x="8902" y="8067"/>
                  </a:cubicBezTo>
                  <a:cubicBezTo>
                    <a:pt x="8902" y="8184"/>
                    <a:pt x="9009" y="8277"/>
                    <a:pt x="9141" y="8277"/>
                  </a:cubicBezTo>
                  <a:cubicBezTo>
                    <a:pt x="9272" y="8277"/>
                    <a:pt x="9377" y="8184"/>
                    <a:pt x="9377" y="8067"/>
                  </a:cubicBezTo>
                  <a:cubicBezTo>
                    <a:pt x="9377" y="7951"/>
                    <a:pt x="9272" y="7855"/>
                    <a:pt x="9141" y="7855"/>
                  </a:cubicBezTo>
                  <a:close/>
                  <a:moveTo>
                    <a:pt x="9847" y="7855"/>
                  </a:moveTo>
                  <a:cubicBezTo>
                    <a:pt x="9716" y="7855"/>
                    <a:pt x="9609" y="7951"/>
                    <a:pt x="9609" y="8067"/>
                  </a:cubicBezTo>
                  <a:cubicBezTo>
                    <a:pt x="9609" y="8184"/>
                    <a:pt x="9716" y="8277"/>
                    <a:pt x="9847" y="8277"/>
                  </a:cubicBezTo>
                  <a:cubicBezTo>
                    <a:pt x="9978" y="8277"/>
                    <a:pt x="10084" y="8184"/>
                    <a:pt x="10084" y="8067"/>
                  </a:cubicBezTo>
                  <a:cubicBezTo>
                    <a:pt x="10084" y="7951"/>
                    <a:pt x="9978" y="7855"/>
                    <a:pt x="9847" y="7855"/>
                  </a:cubicBezTo>
                  <a:close/>
                  <a:moveTo>
                    <a:pt x="10483" y="7855"/>
                  </a:moveTo>
                  <a:cubicBezTo>
                    <a:pt x="10352" y="7855"/>
                    <a:pt x="10245" y="7951"/>
                    <a:pt x="10245" y="8067"/>
                  </a:cubicBezTo>
                  <a:cubicBezTo>
                    <a:pt x="10245" y="8184"/>
                    <a:pt x="10352" y="8277"/>
                    <a:pt x="10483" y="8277"/>
                  </a:cubicBezTo>
                  <a:cubicBezTo>
                    <a:pt x="10614" y="8277"/>
                    <a:pt x="10719" y="8184"/>
                    <a:pt x="10719" y="8067"/>
                  </a:cubicBezTo>
                  <a:cubicBezTo>
                    <a:pt x="10719" y="7951"/>
                    <a:pt x="10614" y="7855"/>
                    <a:pt x="10483" y="7855"/>
                  </a:cubicBezTo>
                  <a:close/>
                  <a:moveTo>
                    <a:pt x="11190" y="7855"/>
                  </a:moveTo>
                  <a:cubicBezTo>
                    <a:pt x="11058" y="7855"/>
                    <a:pt x="10951" y="7951"/>
                    <a:pt x="10951" y="8067"/>
                  </a:cubicBezTo>
                  <a:cubicBezTo>
                    <a:pt x="10951" y="8184"/>
                    <a:pt x="11058" y="8277"/>
                    <a:pt x="11190" y="8277"/>
                  </a:cubicBezTo>
                  <a:cubicBezTo>
                    <a:pt x="11321" y="8277"/>
                    <a:pt x="11426" y="8184"/>
                    <a:pt x="11426" y="8067"/>
                  </a:cubicBezTo>
                  <a:cubicBezTo>
                    <a:pt x="11426" y="7951"/>
                    <a:pt x="11321" y="7855"/>
                    <a:pt x="11190" y="7855"/>
                  </a:cubicBezTo>
                  <a:close/>
                  <a:moveTo>
                    <a:pt x="11826" y="7855"/>
                  </a:moveTo>
                  <a:cubicBezTo>
                    <a:pt x="11694" y="7855"/>
                    <a:pt x="11587" y="7951"/>
                    <a:pt x="11587" y="8067"/>
                  </a:cubicBezTo>
                  <a:cubicBezTo>
                    <a:pt x="11587" y="8184"/>
                    <a:pt x="11694" y="8277"/>
                    <a:pt x="11826" y="8277"/>
                  </a:cubicBezTo>
                  <a:cubicBezTo>
                    <a:pt x="11957" y="8277"/>
                    <a:pt x="12062" y="8184"/>
                    <a:pt x="12062" y="8067"/>
                  </a:cubicBezTo>
                  <a:cubicBezTo>
                    <a:pt x="12062" y="7951"/>
                    <a:pt x="11957" y="7855"/>
                    <a:pt x="11826" y="7855"/>
                  </a:cubicBezTo>
                  <a:close/>
                  <a:moveTo>
                    <a:pt x="12532" y="7855"/>
                  </a:moveTo>
                  <a:cubicBezTo>
                    <a:pt x="12401" y="7855"/>
                    <a:pt x="12294" y="7951"/>
                    <a:pt x="12294" y="8067"/>
                  </a:cubicBezTo>
                  <a:cubicBezTo>
                    <a:pt x="12294" y="8184"/>
                    <a:pt x="12401" y="8277"/>
                    <a:pt x="12532" y="8277"/>
                  </a:cubicBezTo>
                  <a:cubicBezTo>
                    <a:pt x="12663" y="8277"/>
                    <a:pt x="12768" y="8184"/>
                    <a:pt x="12768" y="8067"/>
                  </a:cubicBezTo>
                  <a:cubicBezTo>
                    <a:pt x="12768" y="7951"/>
                    <a:pt x="12663" y="7855"/>
                    <a:pt x="12532" y="7855"/>
                  </a:cubicBezTo>
                  <a:close/>
                  <a:moveTo>
                    <a:pt x="13239" y="7855"/>
                  </a:moveTo>
                  <a:cubicBezTo>
                    <a:pt x="13107" y="7855"/>
                    <a:pt x="13000" y="7951"/>
                    <a:pt x="13000" y="8067"/>
                  </a:cubicBezTo>
                  <a:cubicBezTo>
                    <a:pt x="13000" y="8184"/>
                    <a:pt x="13107" y="8277"/>
                    <a:pt x="13239" y="8277"/>
                  </a:cubicBezTo>
                  <a:cubicBezTo>
                    <a:pt x="13370" y="8277"/>
                    <a:pt x="13475" y="8184"/>
                    <a:pt x="13475" y="8067"/>
                  </a:cubicBezTo>
                  <a:cubicBezTo>
                    <a:pt x="13475" y="7951"/>
                    <a:pt x="13370" y="7855"/>
                    <a:pt x="13239" y="7855"/>
                  </a:cubicBezTo>
                  <a:close/>
                  <a:moveTo>
                    <a:pt x="13875" y="7855"/>
                  </a:moveTo>
                  <a:cubicBezTo>
                    <a:pt x="13743" y="7855"/>
                    <a:pt x="13636" y="7951"/>
                    <a:pt x="13636" y="8067"/>
                  </a:cubicBezTo>
                  <a:cubicBezTo>
                    <a:pt x="13636" y="8184"/>
                    <a:pt x="13743" y="8277"/>
                    <a:pt x="13875" y="8277"/>
                  </a:cubicBezTo>
                  <a:cubicBezTo>
                    <a:pt x="14005" y="8277"/>
                    <a:pt x="14111" y="8184"/>
                    <a:pt x="14111" y="8067"/>
                  </a:cubicBezTo>
                  <a:cubicBezTo>
                    <a:pt x="14111" y="7951"/>
                    <a:pt x="14005" y="7855"/>
                    <a:pt x="13875" y="7855"/>
                  </a:cubicBezTo>
                  <a:close/>
                  <a:moveTo>
                    <a:pt x="14581" y="7855"/>
                  </a:moveTo>
                  <a:cubicBezTo>
                    <a:pt x="14450" y="7855"/>
                    <a:pt x="14343" y="7951"/>
                    <a:pt x="14343" y="8067"/>
                  </a:cubicBezTo>
                  <a:cubicBezTo>
                    <a:pt x="14343" y="8184"/>
                    <a:pt x="14450" y="8277"/>
                    <a:pt x="14581" y="8277"/>
                  </a:cubicBezTo>
                  <a:cubicBezTo>
                    <a:pt x="14712" y="8277"/>
                    <a:pt x="14817" y="8184"/>
                    <a:pt x="14817" y="8067"/>
                  </a:cubicBezTo>
                  <a:cubicBezTo>
                    <a:pt x="14817" y="7951"/>
                    <a:pt x="14712" y="7855"/>
                    <a:pt x="14581" y="7855"/>
                  </a:cubicBezTo>
                  <a:close/>
                  <a:moveTo>
                    <a:pt x="15217" y="7855"/>
                  </a:moveTo>
                  <a:cubicBezTo>
                    <a:pt x="15086" y="7855"/>
                    <a:pt x="14978" y="7951"/>
                    <a:pt x="14978" y="8067"/>
                  </a:cubicBezTo>
                  <a:cubicBezTo>
                    <a:pt x="14978" y="8184"/>
                    <a:pt x="15086" y="8277"/>
                    <a:pt x="15217" y="8277"/>
                  </a:cubicBezTo>
                  <a:cubicBezTo>
                    <a:pt x="15348" y="8277"/>
                    <a:pt x="15453" y="8184"/>
                    <a:pt x="15453" y="8067"/>
                  </a:cubicBezTo>
                  <a:cubicBezTo>
                    <a:pt x="15453" y="7951"/>
                    <a:pt x="15348" y="7855"/>
                    <a:pt x="15217" y="7855"/>
                  </a:cubicBezTo>
                  <a:close/>
                  <a:moveTo>
                    <a:pt x="15923" y="7855"/>
                  </a:moveTo>
                  <a:cubicBezTo>
                    <a:pt x="15792" y="7855"/>
                    <a:pt x="15685" y="7951"/>
                    <a:pt x="15685" y="8067"/>
                  </a:cubicBezTo>
                  <a:cubicBezTo>
                    <a:pt x="15685" y="8184"/>
                    <a:pt x="15792" y="8277"/>
                    <a:pt x="15923" y="8277"/>
                  </a:cubicBezTo>
                  <a:cubicBezTo>
                    <a:pt x="16054" y="8277"/>
                    <a:pt x="16160" y="8184"/>
                    <a:pt x="16160" y="8067"/>
                  </a:cubicBezTo>
                  <a:cubicBezTo>
                    <a:pt x="16160" y="7951"/>
                    <a:pt x="16054" y="7855"/>
                    <a:pt x="15923" y="7855"/>
                  </a:cubicBezTo>
                  <a:close/>
                  <a:moveTo>
                    <a:pt x="16630" y="7855"/>
                  </a:moveTo>
                  <a:cubicBezTo>
                    <a:pt x="16499" y="7855"/>
                    <a:pt x="16392" y="7951"/>
                    <a:pt x="16392" y="8067"/>
                  </a:cubicBezTo>
                  <a:cubicBezTo>
                    <a:pt x="16392" y="8184"/>
                    <a:pt x="16499" y="8277"/>
                    <a:pt x="16630" y="8277"/>
                  </a:cubicBezTo>
                  <a:cubicBezTo>
                    <a:pt x="16761" y="8277"/>
                    <a:pt x="16866" y="8184"/>
                    <a:pt x="16866" y="8067"/>
                  </a:cubicBezTo>
                  <a:cubicBezTo>
                    <a:pt x="16866" y="7951"/>
                    <a:pt x="16761" y="7855"/>
                    <a:pt x="16630" y="7855"/>
                  </a:cubicBezTo>
                  <a:close/>
                  <a:moveTo>
                    <a:pt x="17266" y="7855"/>
                  </a:moveTo>
                  <a:cubicBezTo>
                    <a:pt x="17134" y="7855"/>
                    <a:pt x="17027" y="7951"/>
                    <a:pt x="17027" y="8067"/>
                  </a:cubicBezTo>
                  <a:cubicBezTo>
                    <a:pt x="17027" y="8184"/>
                    <a:pt x="17134" y="8277"/>
                    <a:pt x="17266" y="8277"/>
                  </a:cubicBezTo>
                  <a:cubicBezTo>
                    <a:pt x="17397" y="8277"/>
                    <a:pt x="17502" y="8184"/>
                    <a:pt x="17502" y="8067"/>
                  </a:cubicBezTo>
                  <a:cubicBezTo>
                    <a:pt x="17502" y="7951"/>
                    <a:pt x="17397" y="7855"/>
                    <a:pt x="17266" y="7855"/>
                  </a:cubicBezTo>
                  <a:close/>
                  <a:moveTo>
                    <a:pt x="17972" y="7855"/>
                  </a:moveTo>
                  <a:cubicBezTo>
                    <a:pt x="17841" y="7855"/>
                    <a:pt x="17734" y="7951"/>
                    <a:pt x="17734" y="8067"/>
                  </a:cubicBezTo>
                  <a:cubicBezTo>
                    <a:pt x="17734" y="8184"/>
                    <a:pt x="17841" y="8277"/>
                    <a:pt x="17972" y="8277"/>
                  </a:cubicBezTo>
                  <a:cubicBezTo>
                    <a:pt x="18104" y="8277"/>
                    <a:pt x="18209" y="8184"/>
                    <a:pt x="18209" y="8067"/>
                  </a:cubicBezTo>
                  <a:cubicBezTo>
                    <a:pt x="18209" y="7951"/>
                    <a:pt x="18104" y="7855"/>
                    <a:pt x="17972" y="7855"/>
                  </a:cubicBezTo>
                  <a:close/>
                  <a:moveTo>
                    <a:pt x="18608" y="7855"/>
                  </a:moveTo>
                  <a:cubicBezTo>
                    <a:pt x="18477" y="7855"/>
                    <a:pt x="18370" y="7951"/>
                    <a:pt x="18370" y="8067"/>
                  </a:cubicBezTo>
                  <a:cubicBezTo>
                    <a:pt x="18370" y="8184"/>
                    <a:pt x="18477" y="8277"/>
                    <a:pt x="18608" y="8277"/>
                  </a:cubicBezTo>
                  <a:cubicBezTo>
                    <a:pt x="18739" y="8277"/>
                    <a:pt x="18845" y="8184"/>
                    <a:pt x="18845" y="8067"/>
                  </a:cubicBezTo>
                  <a:cubicBezTo>
                    <a:pt x="18845" y="7951"/>
                    <a:pt x="18739" y="7855"/>
                    <a:pt x="18608" y="7855"/>
                  </a:cubicBezTo>
                  <a:close/>
                  <a:moveTo>
                    <a:pt x="19315" y="7855"/>
                  </a:moveTo>
                  <a:cubicBezTo>
                    <a:pt x="19183" y="7855"/>
                    <a:pt x="19076" y="7951"/>
                    <a:pt x="19076" y="8067"/>
                  </a:cubicBezTo>
                  <a:cubicBezTo>
                    <a:pt x="19076" y="8184"/>
                    <a:pt x="19183" y="8277"/>
                    <a:pt x="19315" y="8277"/>
                  </a:cubicBezTo>
                  <a:cubicBezTo>
                    <a:pt x="19446" y="8277"/>
                    <a:pt x="19551" y="8184"/>
                    <a:pt x="19551" y="8067"/>
                  </a:cubicBezTo>
                  <a:cubicBezTo>
                    <a:pt x="19551" y="7951"/>
                    <a:pt x="19446" y="7855"/>
                    <a:pt x="19315" y="7855"/>
                  </a:cubicBezTo>
                  <a:close/>
                  <a:moveTo>
                    <a:pt x="20021" y="7855"/>
                  </a:moveTo>
                  <a:cubicBezTo>
                    <a:pt x="19890" y="7855"/>
                    <a:pt x="19783" y="7951"/>
                    <a:pt x="19783" y="8067"/>
                  </a:cubicBezTo>
                  <a:cubicBezTo>
                    <a:pt x="19783" y="8184"/>
                    <a:pt x="19890" y="8277"/>
                    <a:pt x="20021" y="8277"/>
                  </a:cubicBezTo>
                  <a:cubicBezTo>
                    <a:pt x="20153" y="8277"/>
                    <a:pt x="20258" y="8184"/>
                    <a:pt x="20258" y="8067"/>
                  </a:cubicBezTo>
                  <a:cubicBezTo>
                    <a:pt x="20258" y="7951"/>
                    <a:pt x="20153" y="7855"/>
                    <a:pt x="20021" y="7855"/>
                  </a:cubicBezTo>
                  <a:close/>
                  <a:moveTo>
                    <a:pt x="20657" y="7855"/>
                  </a:moveTo>
                  <a:cubicBezTo>
                    <a:pt x="20526" y="7855"/>
                    <a:pt x="20419" y="7951"/>
                    <a:pt x="20419" y="8067"/>
                  </a:cubicBezTo>
                  <a:cubicBezTo>
                    <a:pt x="20419" y="8184"/>
                    <a:pt x="20526" y="8277"/>
                    <a:pt x="20657" y="8277"/>
                  </a:cubicBezTo>
                  <a:cubicBezTo>
                    <a:pt x="20788" y="8277"/>
                    <a:pt x="20893" y="8184"/>
                    <a:pt x="20893" y="8067"/>
                  </a:cubicBezTo>
                  <a:cubicBezTo>
                    <a:pt x="20893" y="7951"/>
                    <a:pt x="20788" y="7855"/>
                    <a:pt x="20657" y="7855"/>
                  </a:cubicBezTo>
                  <a:close/>
                  <a:moveTo>
                    <a:pt x="21364" y="7855"/>
                  </a:moveTo>
                  <a:cubicBezTo>
                    <a:pt x="21232" y="7855"/>
                    <a:pt x="21125" y="7951"/>
                    <a:pt x="21125" y="8067"/>
                  </a:cubicBezTo>
                  <a:cubicBezTo>
                    <a:pt x="21125" y="8184"/>
                    <a:pt x="21232" y="8277"/>
                    <a:pt x="21364" y="8277"/>
                  </a:cubicBezTo>
                  <a:cubicBezTo>
                    <a:pt x="21495" y="8277"/>
                    <a:pt x="21600" y="8184"/>
                    <a:pt x="21600" y="8067"/>
                  </a:cubicBezTo>
                  <a:cubicBezTo>
                    <a:pt x="21600" y="7951"/>
                    <a:pt x="21495" y="7855"/>
                    <a:pt x="21364" y="7855"/>
                  </a:cubicBezTo>
                  <a:close/>
                  <a:moveTo>
                    <a:pt x="1652" y="8484"/>
                  </a:moveTo>
                  <a:cubicBezTo>
                    <a:pt x="1520" y="8484"/>
                    <a:pt x="1413" y="8579"/>
                    <a:pt x="1413" y="8696"/>
                  </a:cubicBezTo>
                  <a:cubicBezTo>
                    <a:pt x="1413" y="8812"/>
                    <a:pt x="1520" y="8908"/>
                    <a:pt x="1652" y="8908"/>
                  </a:cubicBezTo>
                  <a:cubicBezTo>
                    <a:pt x="1783" y="8908"/>
                    <a:pt x="1888" y="8812"/>
                    <a:pt x="1888" y="8696"/>
                  </a:cubicBezTo>
                  <a:cubicBezTo>
                    <a:pt x="1888" y="8579"/>
                    <a:pt x="1783" y="8484"/>
                    <a:pt x="1652" y="8484"/>
                  </a:cubicBezTo>
                  <a:close/>
                  <a:moveTo>
                    <a:pt x="2287" y="8484"/>
                  </a:moveTo>
                  <a:cubicBezTo>
                    <a:pt x="2156" y="8484"/>
                    <a:pt x="2049" y="8579"/>
                    <a:pt x="2049" y="8696"/>
                  </a:cubicBezTo>
                  <a:cubicBezTo>
                    <a:pt x="2049" y="8812"/>
                    <a:pt x="2156" y="8908"/>
                    <a:pt x="2287" y="8908"/>
                  </a:cubicBezTo>
                  <a:cubicBezTo>
                    <a:pt x="2419" y="8908"/>
                    <a:pt x="2524" y="8812"/>
                    <a:pt x="2524" y="8696"/>
                  </a:cubicBezTo>
                  <a:cubicBezTo>
                    <a:pt x="2524" y="8579"/>
                    <a:pt x="2419" y="8484"/>
                    <a:pt x="2287" y="8484"/>
                  </a:cubicBezTo>
                  <a:close/>
                  <a:moveTo>
                    <a:pt x="2994" y="8484"/>
                  </a:moveTo>
                  <a:cubicBezTo>
                    <a:pt x="2863" y="8484"/>
                    <a:pt x="2755" y="8579"/>
                    <a:pt x="2755" y="8696"/>
                  </a:cubicBezTo>
                  <a:cubicBezTo>
                    <a:pt x="2755" y="8812"/>
                    <a:pt x="2863" y="8908"/>
                    <a:pt x="2994" y="8908"/>
                  </a:cubicBezTo>
                  <a:cubicBezTo>
                    <a:pt x="3125" y="8908"/>
                    <a:pt x="3230" y="8812"/>
                    <a:pt x="3230" y="8696"/>
                  </a:cubicBezTo>
                  <a:cubicBezTo>
                    <a:pt x="3230" y="8579"/>
                    <a:pt x="3125" y="8484"/>
                    <a:pt x="2994" y="8484"/>
                  </a:cubicBezTo>
                  <a:close/>
                  <a:moveTo>
                    <a:pt x="3700" y="8484"/>
                  </a:moveTo>
                  <a:cubicBezTo>
                    <a:pt x="3569" y="8484"/>
                    <a:pt x="3462" y="8579"/>
                    <a:pt x="3462" y="8696"/>
                  </a:cubicBezTo>
                  <a:cubicBezTo>
                    <a:pt x="3462" y="8812"/>
                    <a:pt x="3569" y="8908"/>
                    <a:pt x="3700" y="8908"/>
                  </a:cubicBezTo>
                  <a:cubicBezTo>
                    <a:pt x="3832" y="8908"/>
                    <a:pt x="3937" y="8812"/>
                    <a:pt x="3937" y="8696"/>
                  </a:cubicBezTo>
                  <a:cubicBezTo>
                    <a:pt x="3937" y="8579"/>
                    <a:pt x="3832" y="8484"/>
                    <a:pt x="3700" y="8484"/>
                  </a:cubicBezTo>
                  <a:close/>
                  <a:moveTo>
                    <a:pt x="4336" y="8484"/>
                  </a:moveTo>
                  <a:cubicBezTo>
                    <a:pt x="4205" y="8484"/>
                    <a:pt x="4098" y="8579"/>
                    <a:pt x="4098" y="8696"/>
                  </a:cubicBezTo>
                  <a:cubicBezTo>
                    <a:pt x="4098" y="8812"/>
                    <a:pt x="4205" y="8908"/>
                    <a:pt x="4336" y="8908"/>
                  </a:cubicBezTo>
                  <a:cubicBezTo>
                    <a:pt x="4468" y="8908"/>
                    <a:pt x="4573" y="8812"/>
                    <a:pt x="4573" y="8696"/>
                  </a:cubicBezTo>
                  <a:cubicBezTo>
                    <a:pt x="4573" y="8579"/>
                    <a:pt x="4468" y="8484"/>
                    <a:pt x="4336" y="8484"/>
                  </a:cubicBezTo>
                  <a:close/>
                  <a:moveTo>
                    <a:pt x="5043" y="8484"/>
                  </a:moveTo>
                  <a:cubicBezTo>
                    <a:pt x="4912" y="8484"/>
                    <a:pt x="4804" y="8579"/>
                    <a:pt x="4804" y="8696"/>
                  </a:cubicBezTo>
                  <a:cubicBezTo>
                    <a:pt x="4804" y="8812"/>
                    <a:pt x="4912" y="8908"/>
                    <a:pt x="5043" y="8908"/>
                  </a:cubicBezTo>
                  <a:cubicBezTo>
                    <a:pt x="5174" y="8908"/>
                    <a:pt x="5279" y="8812"/>
                    <a:pt x="5279" y="8696"/>
                  </a:cubicBezTo>
                  <a:cubicBezTo>
                    <a:pt x="5279" y="8579"/>
                    <a:pt x="5174" y="8484"/>
                    <a:pt x="5043" y="8484"/>
                  </a:cubicBezTo>
                  <a:close/>
                  <a:moveTo>
                    <a:pt x="5749" y="8484"/>
                  </a:moveTo>
                  <a:cubicBezTo>
                    <a:pt x="5618" y="8484"/>
                    <a:pt x="5511" y="8579"/>
                    <a:pt x="5511" y="8696"/>
                  </a:cubicBezTo>
                  <a:cubicBezTo>
                    <a:pt x="5511" y="8812"/>
                    <a:pt x="5618" y="8908"/>
                    <a:pt x="5749" y="8908"/>
                  </a:cubicBezTo>
                  <a:cubicBezTo>
                    <a:pt x="5880" y="8908"/>
                    <a:pt x="5986" y="8812"/>
                    <a:pt x="5986" y="8696"/>
                  </a:cubicBezTo>
                  <a:cubicBezTo>
                    <a:pt x="5986" y="8579"/>
                    <a:pt x="5880" y="8484"/>
                    <a:pt x="5749" y="8484"/>
                  </a:cubicBezTo>
                  <a:close/>
                  <a:moveTo>
                    <a:pt x="6385" y="8484"/>
                  </a:moveTo>
                  <a:cubicBezTo>
                    <a:pt x="6254" y="8484"/>
                    <a:pt x="6147" y="8579"/>
                    <a:pt x="6147" y="8696"/>
                  </a:cubicBezTo>
                  <a:cubicBezTo>
                    <a:pt x="6147" y="8812"/>
                    <a:pt x="6254" y="8908"/>
                    <a:pt x="6385" y="8908"/>
                  </a:cubicBezTo>
                  <a:cubicBezTo>
                    <a:pt x="6517" y="8908"/>
                    <a:pt x="6622" y="8812"/>
                    <a:pt x="6622" y="8696"/>
                  </a:cubicBezTo>
                  <a:cubicBezTo>
                    <a:pt x="6622" y="8579"/>
                    <a:pt x="6517" y="8484"/>
                    <a:pt x="6385" y="8484"/>
                  </a:cubicBezTo>
                  <a:close/>
                  <a:moveTo>
                    <a:pt x="7092" y="8484"/>
                  </a:moveTo>
                  <a:cubicBezTo>
                    <a:pt x="6961" y="8484"/>
                    <a:pt x="6853" y="8579"/>
                    <a:pt x="6853" y="8696"/>
                  </a:cubicBezTo>
                  <a:cubicBezTo>
                    <a:pt x="6853" y="8812"/>
                    <a:pt x="6961" y="8908"/>
                    <a:pt x="7092" y="8908"/>
                  </a:cubicBezTo>
                  <a:cubicBezTo>
                    <a:pt x="7223" y="8908"/>
                    <a:pt x="7328" y="8812"/>
                    <a:pt x="7328" y="8696"/>
                  </a:cubicBezTo>
                  <a:cubicBezTo>
                    <a:pt x="7328" y="8579"/>
                    <a:pt x="7223" y="8484"/>
                    <a:pt x="7092" y="8484"/>
                  </a:cubicBezTo>
                  <a:close/>
                  <a:moveTo>
                    <a:pt x="7798" y="8484"/>
                  </a:moveTo>
                  <a:cubicBezTo>
                    <a:pt x="7667" y="8484"/>
                    <a:pt x="7560" y="8579"/>
                    <a:pt x="7560" y="8696"/>
                  </a:cubicBezTo>
                  <a:cubicBezTo>
                    <a:pt x="7560" y="8812"/>
                    <a:pt x="7667" y="8908"/>
                    <a:pt x="7798" y="8908"/>
                  </a:cubicBezTo>
                  <a:cubicBezTo>
                    <a:pt x="7930" y="8908"/>
                    <a:pt x="8035" y="8812"/>
                    <a:pt x="8035" y="8696"/>
                  </a:cubicBezTo>
                  <a:cubicBezTo>
                    <a:pt x="8035" y="8579"/>
                    <a:pt x="7930" y="8484"/>
                    <a:pt x="7798" y="8484"/>
                  </a:cubicBezTo>
                  <a:close/>
                  <a:moveTo>
                    <a:pt x="8434" y="8484"/>
                  </a:moveTo>
                  <a:cubicBezTo>
                    <a:pt x="8303" y="8484"/>
                    <a:pt x="8196" y="8579"/>
                    <a:pt x="8196" y="8696"/>
                  </a:cubicBezTo>
                  <a:cubicBezTo>
                    <a:pt x="8196" y="8812"/>
                    <a:pt x="8303" y="8908"/>
                    <a:pt x="8434" y="8908"/>
                  </a:cubicBezTo>
                  <a:cubicBezTo>
                    <a:pt x="8565" y="8908"/>
                    <a:pt x="8670" y="8812"/>
                    <a:pt x="8670" y="8696"/>
                  </a:cubicBezTo>
                  <a:cubicBezTo>
                    <a:pt x="8670" y="8579"/>
                    <a:pt x="8565" y="8484"/>
                    <a:pt x="8434" y="8484"/>
                  </a:cubicBezTo>
                  <a:close/>
                  <a:moveTo>
                    <a:pt x="9141" y="8484"/>
                  </a:moveTo>
                  <a:cubicBezTo>
                    <a:pt x="9009" y="8484"/>
                    <a:pt x="8902" y="8579"/>
                    <a:pt x="8902" y="8696"/>
                  </a:cubicBezTo>
                  <a:cubicBezTo>
                    <a:pt x="8902" y="8812"/>
                    <a:pt x="9009" y="8908"/>
                    <a:pt x="9141" y="8908"/>
                  </a:cubicBezTo>
                  <a:cubicBezTo>
                    <a:pt x="9272" y="8908"/>
                    <a:pt x="9377" y="8812"/>
                    <a:pt x="9377" y="8696"/>
                  </a:cubicBezTo>
                  <a:cubicBezTo>
                    <a:pt x="9377" y="8579"/>
                    <a:pt x="9272" y="8484"/>
                    <a:pt x="9141" y="8484"/>
                  </a:cubicBezTo>
                  <a:close/>
                  <a:moveTo>
                    <a:pt x="9847" y="8484"/>
                  </a:moveTo>
                  <a:cubicBezTo>
                    <a:pt x="9716" y="8484"/>
                    <a:pt x="9609" y="8579"/>
                    <a:pt x="9609" y="8696"/>
                  </a:cubicBezTo>
                  <a:cubicBezTo>
                    <a:pt x="9609" y="8812"/>
                    <a:pt x="9716" y="8908"/>
                    <a:pt x="9847" y="8908"/>
                  </a:cubicBezTo>
                  <a:cubicBezTo>
                    <a:pt x="9978" y="8908"/>
                    <a:pt x="10084" y="8812"/>
                    <a:pt x="10084" y="8696"/>
                  </a:cubicBezTo>
                  <a:cubicBezTo>
                    <a:pt x="10084" y="8579"/>
                    <a:pt x="9978" y="8484"/>
                    <a:pt x="9847" y="8484"/>
                  </a:cubicBezTo>
                  <a:close/>
                  <a:moveTo>
                    <a:pt x="10483" y="8484"/>
                  </a:moveTo>
                  <a:cubicBezTo>
                    <a:pt x="10352" y="8484"/>
                    <a:pt x="10245" y="8579"/>
                    <a:pt x="10245" y="8696"/>
                  </a:cubicBezTo>
                  <a:cubicBezTo>
                    <a:pt x="10245" y="8812"/>
                    <a:pt x="10352" y="8908"/>
                    <a:pt x="10483" y="8908"/>
                  </a:cubicBezTo>
                  <a:cubicBezTo>
                    <a:pt x="10614" y="8908"/>
                    <a:pt x="10719" y="8812"/>
                    <a:pt x="10719" y="8696"/>
                  </a:cubicBezTo>
                  <a:cubicBezTo>
                    <a:pt x="10719" y="8579"/>
                    <a:pt x="10614" y="8484"/>
                    <a:pt x="10483" y="8484"/>
                  </a:cubicBezTo>
                  <a:close/>
                  <a:moveTo>
                    <a:pt x="11190" y="8484"/>
                  </a:moveTo>
                  <a:cubicBezTo>
                    <a:pt x="11058" y="8484"/>
                    <a:pt x="10951" y="8579"/>
                    <a:pt x="10951" y="8696"/>
                  </a:cubicBezTo>
                  <a:cubicBezTo>
                    <a:pt x="10951" y="8812"/>
                    <a:pt x="11058" y="8908"/>
                    <a:pt x="11190" y="8908"/>
                  </a:cubicBezTo>
                  <a:cubicBezTo>
                    <a:pt x="11321" y="8908"/>
                    <a:pt x="11426" y="8812"/>
                    <a:pt x="11426" y="8696"/>
                  </a:cubicBezTo>
                  <a:cubicBezTo>
                    <a:pt x="11426" y="8579"/>
                    <a:pt x="11321" y="8484"/>
                    <a:pt x="11190" y="8484"/>
                  </a:cubicBezTo>
                  <a:close/>
                  <a:moveTo>
                    <a:pt x="11826" y="8484"/>
                  </a:moveTo>
                  <a:cubicBezTo>
                    <a:pt x="11694" y="8484"/>
                    <a:pt x="11587" y="8579"/>
                    <a:pt x="11587" y="8696"/>
                  </a:cubicBezTo>
                  <a:cubicBezTo>
                    <a:pt x="11587" y="8812"/>
                    <a:pt x="11694" y="8908"/>
                    <a:pt x="11826" y="8908"/>
                  </a:cubicBezTo>
                  <a:cubicBezTo>
                    <a:pt x="11957" y="8908"/>
                    <a:pt x="12062" y="8812"/>
                    <a:pt x="12062" y="8696"/>
                  </a:cubicBezTo>
                  <a:cubicBezTo>
                    <a:pt x="12062" y="8579"/>
                    <a:pt x="11957" y="8484"/>
                    <a:pt x="11826" y="8484"/>
                  </a:cubicBezTo>
                  <a:close/>
                  <a:moveTo>
                    <a:pt x="12532" y="8484"/>
                  </a:moveTo>
                  <a:cubicBezTo>
                    <a:pt x="12401" y="8484"/>
                    <a:pt x="12294" y="8579"/>
                    <a:pt x="12294" y="8696"/>
                  </a:cubicBezTo>
                  <a:cubicBezTo>
                    <a:pt x="12294" y="8812"/>
                    <a:pt x="12401" y="8908"/>
                    <a:pt x="12532" y="8908"/>
                  </a:cubicBezTo>
                  <a:cubicBezTo>
                    <a:pt x="12663" y="8908"/>
                    <a:pt x="12768" y="8812"/>
                    <a:pt x="12768" y="8696"/>
                  </a:cubicBezTo>
                  <a:cubicBezTo>
                    <a:pt x="12768" y="8579"/>
                    <a:pt x="12663" y="8484"/>
                    <a:pt x="12532" y="8484"/>
                  </a:cubicBezTo>
                  <a:close/>
                  <a:moveTo>
                    <a:pt x="13239" y="8484"/>
                  </a:moveTo>
                  <a:cubicBezTo>
                    <a:pt x="13107" y="8484"/>
                    <a:pt x="13000" y="8579"/>
                    <a:pt x="13000" y="8696"/>
                  </a:cubicBezTo>
                  <a:cubicBezTo>
                    <a:pt x="13000" y="8812"/>
                    <a:pt x="13107" y="8908"/>
                    <a:pt x="13239" y="8908"/>
                  </a:cubicBezTo>
                  <a:cubicBezTo>
                    <a:pt x="13370" y="8908"/>
                    <a:pt x="13475" y="8812"/>
                    <a:pt x="13475" y="8696"/>
                  </a:cubicBezTo>
                  <a:cubicBezTo>
                    <a:pt x="13475" y="8579"/>
                    <a:pt x="13370" y="8484"/>
                    <a:pt x="13239" y="8484"/>
                  </a:cubicBezTo>
                  <a:close/>
                  <a:moveTo>
                    <a:pt x="13875" y="8484"/>
                  </a:moveTo>
                  <a:cubicBezTo>
                    <a:pt x="13743" y="8484"/>
                    <a:pt x="13636" y="8579"/>
                    <a:pt x="13636" y="8696"/>
                  </a:cubicBezTo>
                  <a:cubicBezTo>
                    <a:pt x="13636" y="8812"/>
                    <a:pt x="13743" y="8908"/>
                    <a:pt x="13875" y="8908"/>
                  </a:cubicBezTo>
                  <a:cubicBezTo>
                    <a:pt x="14005" y="8908"/>
                    <a:pt x="14111" y="8812"/>
                    <a:pt x="14111" y="8696"/>
                  </a:cubicBezTo>
                  <a:cubicBezTo>
                    <a:pt x="14111" y="8579"/>
                    <a:pt x="14005" y="8484"/>
                    <a:pt x="13875" y="8484"/>
                  </a:cubicBezTo>
                  <a:close/>
                  <a:moveTo>
                    <a:pt x="14581" y="8484"/>
                  </a:moveTo>
                  <a:cubicBezTo>
                    <a:pt x="14450" y="8484"/>
                    <a:pt x="14343" y="8579"/>
                    <a:pt x="14343" y="8696"/>
                  </a:cubicBezTo>
                  <a:cubicBezTo>
                    <a:pt x="14343" y="8812"/>
                    <a:pt x="14450" y="8908"/>
                    <a:pt x="14581" y="8908"/>
                  </a:cubicBezTo>
                  <a:cubicBezTo>
                    <a:pt x="14712" y="8908"/>
                    <a:pt x="14817" y="8812"/>
                    <a:pt x="14817" y="8696"/>
                  </a:cubicBezTo>
                  <a:cubicBezTo>
                    <a:pt x="14817" y="8579"/>
                    <a:pt x="14712" y="8484"/>
                    <a:pt x="14581" y="8484"/>
                  </a:cubicBezTo>
                  <a:close/>
                  <a:moveTo>
                    <a:pt x="15217" y="8484"/>
                  </a:moveTo>
                  <a:cubicBezTo>
                    <a:pt x="15086" y="8484"/>
                    <a:pt x="14978" y="8579"/>
                    <a:pt x="14978" y="8696"/>
                  </a:cubicBezTo>
                  <a:cubicBezTo>
                    <a:pt x="14978" y="8812"/>
                    <a:pt x="15086" y="8908"/>
                    <a:pt x="15217" y="8908"/>
                  </a:cubicBezTo>
                  <a:cubicBezTo>
                    <a:pt x="15348" y="8908"/>
                    <a:pt x="15453" y="8812"/>
                    <a:pt x="15453" y="8696"/>
                  </a:cubicBezTo>
                  <a:cubicBezTo>
                    <a:pt x="15453" y="8579"/>
                    <a:pt x="15348" y="8484"/>
                    <a:pt x="15217" y="8484"/>
                  </a:cubicBezTo>
                  <a:close/>
                  <a:moveTo>
                    <a:pt x="15923" y="8484"/>
                  </a:moveTo>
                  <a:cubicBezTo>
                    <a:pt x="15792" y="8484"/>
                    <a:pt x="15685" y="8579"/>
                    <a:pt x="15685" y="8696"/>
                  </a:cubicBezTo>
                  <a:cubicBezTo>
                    <a:pt x="15685" y="8812"/>
                    <a:pt x="15792" y="8908"/>
                    <a:pt x="15923" y="8908"/>
                  </a:cubicBezTo>
                  <a:cubicBezTo>
                    <a:pt x="16054" y="8908"/>
                    <a:pt x="16160" y="8812"/>
                    <a:pt x="16160" y="8696"/>
                  </a:cubicBezTo>
                  <a:cubicBezTo>
                    <a:pt x="16160" y="8579"/>
                    <a:pt x="16054" y="8484"/>
                    <a:pt x="15923" y="8484"/>
                  </a:cubicBezTo>
                  <a:close/>
                  <a:moveTo>
                    <a:pt x="16630" y="8484"/>
                  </a:moveTo>
                  <a:cubicBezTo>
                    <a:pt x="16499" y="8484"/>
                    <a:pt x="16392" y="8579"/>
                    <a:pt x="16392" y="8696"/>
                  </a:cubicBezTo>
                  <a:cubicBezTo>
                    <a:pt x="16392" y="8812"/>
                    <a:pt x="16499" y="8908"/>
                    <a:pt x="16630" y="8908"/>
                  </a:cubicBezTo>
                  <a:cubicBezTo>
                    <a:pt x="16761" y="8908"/>
                    <a:pt x="16866" y="8812"/>
                    <a:pt x="16866" y="8696"/>
                  </a:cubicBezTo>
                  <a:cubicBezTo>
                    <a:pt x="16866" y="8579"/>
                    <a:pt x="16761" y="8484"/>
                    <a:pt x="16630" y="8484"/>
                  </a:cubicBezTo>
                  <a:close/>
                  <a:moveTo>
                    <a:pt x="17266" y="8484"/>
                  </a:moveTo>
                  <a:cubicBezTo>
                    <a:pt x="17134" y="8484"/>
                    <a:pt x="17027" y="8579"/>
                    <a:pt x="17027" y="8696"/>
                  </a:cubicBezTo>
                  <a:cubicBezTo>
                    <a:pt x="17027" y="8812"/>
                    <a:pt x="17134" y="8908"/>
                    <a:pt x="17266" y="8908"/>
                  </a:cubicBezTo>
                  <a:cubicBezTo>
                    <a:pt x="17397" y="8908"/>
                    <a:pt x="17502" y="8812"/>
                    <a:pt x="17502" y="8696"/>
                  </a:cubicBezTo>
                  <a:cubicBezTo>
                    <a:pt x="17502" y="8579"/>
                    <a:pt x="17397" y="8484"/>
                    <a:pt x="17266" y="8484"/>
                  </a:cubicBezTo>
                  <a:close/>
                  <a:moveTo>
                    <a:pt x="17972" y="8484"/>
                  </a:moveTo>
                  <a:cubicBezTo>
                    <a:pt x="17841" y="8484"/>
                    <a:pt x="17734" y="8579"/>
                    <a:pt x="17734" y="8696"/>
                  </a:cubicBezTo>
                  <a:cubicBezTo>
                    <a:pt x="17734" y="8812"/>
                    <a:pt x="17841" y="8908"/>
                    <a:pt x="17972" y="8908"/>
                  </a:cubicBezTo>
                  <a:cubicBezTo>
                    <a:pt x="18104" y="8908"/>
                    <a:pt x="18209" y="8812"/>
                    <a:pt x="18209" y="8696"/>
                  </a:cubicBezTo>
                  <a:cubicBezTo>
                    <a:pt x="18209" y="8579"/>
                    <a:pt x="18104" y="8484"/>
                    <a:pt x="17972" y="8484"/>
                  </a:cubicBezTo>
                  <a:close/>
                  <a:moveTo>
                    <a:pt x="18608" y="8484"/>
                  </a:moveTo>
                  <a:cubicBezTo>
                    <a:pt x="18477" y="8484"/>
                    <a:pt x="18370" y="8579"/>
                    <a:pt x="18370" y="8696"/>
                  </a:cubicBezTo>
                  <a:cubicBezTo>
                    <a:pt x="18370" y="8812"/>
                    <a:pt x="18477" y="8908"/>
                    <a:pt x="18608" y="8908"/>
                  </a:cubicBezTo>
                  <a:cubicBezTo>
                    <a:pt x="18739" y="8908"/>
                    <a:pt x="18845" y="8812"/>
                    <a:pt x="18845" y="8696"/>
                  </a:cubicBezTo>
                  <a:cubicBezTo>
                    <a:pt x="18845" y="8579"/>
                    <a:pt x="18739" y="8484"/>
                    <a:pt x="18608" y="8484"/>
                  </a:cubicBezTo>
                  <a:close/>
                  <a:moveTo>
                    <a:pt x="19315" y="8484"/>
                  </a:moveTo>
                  <a:cubicBezTo>
                    <a:pt x="19183" y="8484"/>
                    <a:pt x="19076" y="8579"/>
                    <a:pt x="19076" y="8696"/>
                  </a:cubicBezTo>
                  <a:cubicBezTo>
                    <a:pt x="19076" y="8812"/>
                    <a:pt x="19183" y="8908"/>
                    <a:pt x="19315" y="8908"/>
                  </a:cubicBezTo>
                  <a:cubicBezTo>
                    <a:pt x="19446" y="8908"/>
                    <a:pt x="19551" y="8812"/>
                    <a:pt x="19551" y="8696"/>
                  </a:cubicBezTo>
                  <a:cubicBezTo>
                    <a:pt x="19551" y="8579"/>
                    <a:pt x="19446" y="8484"/>
                    <a:pt x="19315" y="8484"/>
                  </a:cubicBezTo>
                  <a:close/>
                  <a:moveTo>
                    <a:pt x="20021" y="8484"/>
                  </a:moveTo>
                  <a:cubicBezTo>
                    <a:pt x="19890" y="8484"/>
                    <a:pt x="19783" y="8579"/>
                    <a:pt x="19783" y="8696"/>
                  </a:cubicBezTo>
                  <a:cubicBezTo>
                    <a:pt x="19783" y="8812"/>
                    <a:pt x="19890" y="8908"/>
                    <a:pt x="20021" y="8908"/>
                  </a:cubicBezTo>
                  <a:cubicBezTo>
                    <a:pt x="20153" y="8908"/>
                    <a:pt x="20258" y="8812"/>
                    <a:pt x="20258" y="8696"/>
                  </a:cubicBezTo>
                  <a:cubicBezTo>
                    <a:pt x="20258" y="8579"/>
                    <a:pt x="20153" y="8484"/>
                    <a:pt x="20021" y="8484"/>
                  </a:cubicBezTo>
                  <a:close/>
                  <a:moveTo>
                    <a:pt x="20657" y="8484"/>
                  </a:moveTo>
                  <a:cubicBezTo>
                    <a:pt x="20526" y="8484"/>
                    <a:pt x="20419" y="8579"/>
                    <a:pt x="20419" y="8696"/>
                  </a:cubicBezTo>
                  <a:cubicBezTo>
                    <a:pt x="20419" y="8812"/>
                    <a:pt x="20526" y="8908"/>
                    <a:pt x="20657" y="8908"/>
                  </a:cubicBezTo>
                  <a:cubicBezTo>
                    <a:pt x="20788" y="8908"/>
                    <a:pt x="20893" y="8812"/>
                    <a:pt x="20893" y="8696"/>
                  </a:cubicBezTo>
                  <a:cubicBezTo>
                    <a:pt x="20893" y="8579"/>
                    <a:pt x="20788" y="8484"/>
                    <a:pt x="20657" y="8484"/>
                  </a:cubicBezTo>
                  <a:close/>
                  <a:moveTo>
                    <a:pt x="2287" y="9049"/>
                  </a:moveTo>
                  <a:cubicBezTo>
                    <a:pt x="2156" y="9049"/>
                    <a:pt x="2049" y="9145"/>
                    <a:pt x="2049" y="9261"/>
                  </a:cubicBezTo>
                  <a:cubicBezTo>
                    <a:pt x="2049" y="9378"/>
                    <a:pt x="2156" y="9471"/>
                    <a:pt x="2287" y="9471"/>
                  </a:cubicBezTo>
                  <a:cubicBezTo>
                    <a:pt x="2419" y="9471"/>
                    <a:pt x="2524" y="9378"/>
                    <a:pt x="2524" y="9261"/>
                  </a:cubicBezTo>
                  <a:cubicBezTo>
                    <a:pt x="2524" y="9145"/>
                    <a:pt x="2419" y="9049"/>
                    <a:pt x="2287" y="9049"/>
                  </a:cubicBezTo>
                  <a:close/>
                  <a:moveTo>
                    <a:pt x="2994" y="9049"/>
                  </a:moveTo>
                  <a:cubicBezTo>
                    <a:pt x="2863" y="9049"/>
                    <a:pt x="2755" y="9145"/>
                    <a:pt x="2755" y="9261"/>
                  </a:cubicBezTo>
                  <a:cubicBezTo>
                    <a:pt x="2755" y="9378"/>
                    <a:pt x="2863" y="9471"/>
                    <a:pt x="2994" y="9471"/>
                  </a:cubicBezTo>
                  <a:cubicBezTo>
                    <a:pt x="3125" y="9471"/>
                    <a:pt x="3230" y="9378"/>
                    <a:pt x="3230" y="9261"/>
                  </a:cubicBezTo>
                  <a:cubicBezTo>
                    <a:pt x="3230" y="9145"/>
                    <a:pt x="3125" y="9049"/>
                    <a:pt x="2994" y="9049"/>
                  </a:cubicBezTo>
                  <a:close/>
                  <a:moveTo>
                    <a:pt x="3700" y="9049"/>
                  </a:moveTo>
                  <a:cubicBezTo>
                    <a:pt x="3569" y="9049"/>
                    <a:pt x="3462" y="9145"/>
                    <a:pt x="3462" y="9261"/>
                  </a:cubicBezTo>
                  <a:cubicBezTo>
                    <a:pt x="3462" y="9378"/>
                    <a:pt x="3569" y="9471"/>
                    <a:pt x="3700" y="9471"/>
                  </a:cubicBezTo>
                  <a:cubicBezTo>
                    <a:pt x="3832" y="9471"/>
                    <a:pt x="3937" y="9378"/>
                    <a:pt x="3937" y="9261"/>
                  </a:cubicBezTo>
                  <a:cubicBezTo>
                    <a:pt x="3937" y="9145"/>
                    <a:pt x="3832" y="9049"/>
                    <a:pt x="3700" y="9049"/>
                  </a:cubicBezTo>
                  <a:close/>
                  <a:moveTo>
                    <a:pt x="4336" y="9049"/>
                  </a:moveTo>
                  <a:cubicBezTo>
                    <a:pt x="4205" y="9049"/>
                    <a:pt x="4098" y="9145"/>
                    <a:pt x="4098" y="9261"/>
                  </a:cubicBezTo>
                  <a:cubicBezTo>
                    <a:pt x="4098" y="9378"/>
                    <a:pt x="4205" y="9471"/>
                    <a:pt x="4336" y="9471"/>
                  </a:cubicBezTo>
                  <a:cubicBezTo>
                    <a:pt x="4468" y="9471"/>
                    <a:pt x="4573" y="9378"/>
                    <a:pt x="4573" y="9261"/>
                  </a:cubicBezTo>
                  <a:cubicBezTo>
                    <a:pt x="4573" y="9145"/>
                    <a:pt x="4468" y="9049"/>
                    <a:pt x="4336" y="9049"/>
                  </a:cubicBezTo>
                  <a:close/>
                  <a:moveTo>
                    <a:pt x="5043" y="9049"/>
                  </a:moveTo>
                  <a:cubicBezTo>
                    <a:pt x="4912" y="9049"/>
                    <a:pt x="4804" y="9145"/>
                    <a:pt x="4804" y="9261"/>
                  </a:cubicBezTo>
                  <a:cubicBezTo>
                    <a:pt x="4804" y="9378"/>
                    <a:pt x="4912" y="9471"/>
                    <a:pt x="5043" y="9471"/>
                  </a:cubicBezTo>
                  <a:cubicBezTo>
                    <a:pt x="5174" y="9471"/>
                    <a:pt x="5279" y="9378"/>
                    <a:pt x="5279" y="9261"/>
                  </a:cubicBezTo>
                  <a:cubicBezTo>
                    <a:pt x="5279" y="9145"/>
                    <a:pt x="5174" y="9049"/>
                    <a:pt x="5043" y="9049"/>
                  </a:cubicBezTo>
                  <a:close/>
                  <a:moveTo>
                    <a:pt x="7092" y="9049"/>
                  </a:moveTo>
                  <a:cubicBezTo>
                    <a:pt x="6961" y="9049"/>
                    <a:pt x="6853" y="9145"/>
                    <a:pt x="6853" y="9261"/>
                  </a:cubicBezTo>
                  <a:cubicBezTo>
                    <a:pt x="6853" y="9379"/>
                    <a:pt x="6961" y="9473"/>
                    <a:pt x="7092" y="9473"/>
                  </a:cubicBezTo>
                  <a:cubicBezTo>
                    <a:pt x="7223" y="9473"/>
                    <a:pt x="7328" y="9379"/>
                    <a:pt x="7328" y="9261"/>
                  </a:cubicBezTo>
                  <a:cubicBezTo>
                    <a:pt x="7328" y="9145"/>
                    <a:pt x="7223" y="9049"/>
                    <a:pt x="7092" y="9049"/>
                  </a:cubicBezTo>
                  <a:close/>
                  <a:moveTo>
                    <a:pt x="7798" y="9049"/>
                  </a:moveTo>
                  <a:cubicBezTo>
                    <a:pt x="7667" y="9049"/>
                    <a:pt x="7560" y="9145"/>
                    <a:pt x="7560" y="9261"/>
                  </a:cubicBezTo>
                  <a:cubicBezTo>
                    <a:pt x="7560" y="9379"/>
                    <a:pt x="7667" y="9473"/>
                    <a:pt x="7798" y="9473"/>
                  </a:cubicBezTo>
                  <a:cubicBezTo>
                    <a:pt x="7930" y="9473"/>
                    <a:pt x="8035" y="9379"/>
                    <a:pt x="8035" y="9261"/>
                  </a:cubicBezTo>
                  <a:cubicBezTo>
                    <a:pt x="8035" y="9145"/>
                    <a:pt x="7930" y="9049"/>
                    <a:pt x="7798" y="9049"/>
                  </a:cubicBezTo>
                  <a:close/>
                  <a:moveTo>
                    <a:pt x="8434" y="9049"/>
                  </a:moveTo>
                  <a:cubicBezTo>
                    <a:pt x="8303" y="9049"/>
                    <a:pt x="8196" y="9145"/>
                    <a:pt x="8196" y="9261"/>
                  </a:cubicBezTo>
                  <a:cubicBezTo>
                    <a:pt x="8196" y="9379"/>
                    <a:pt x="8303" y="9473"/>
                    <a:pt x="8434" y="9473"/>
                  </a:cubicBezTo>
                  <a:cubicBezTo>
                    <a:pt x="8565" y="9473"/>
                    <a:pt x="8670" y="9379"/>
                    <a:pt x="8670" y="9261"/>
                  </a:cubicBezTo>
                  <a:cubicBezTo>
                    <a:pt x="8670" y="9145"/>
                    <a:pt x="8565" y="9049"/>
                    <a:pt x="8434" y="9049"/>
                  </a:cubicBezTo>
                  <a:close/>
                  <a:moveTo>
                    <a:pt x="9141" y="9049"/>
                  </a:moveTo>
                  <a:cubicBezTo>
                    <a:pt x="9009" y="9049"/>
                    <a:pt x="8902" y="9145"/>
                    <a:pt x="8902" y="9261"/>
                  </a:cubicBezTo>
                  <a:cubicBezTo>
                    <a:pt x="8902" y="9379"/>
                    <a:pt x="9009" y="9473"/>
                    <a:pt x="9141" y="9473"/>
                  </a:cubicBezTo>
                  <a:cubicBezTo>
                    <a:pt x="9272" y="9473"/>
                    <a:pt x="9377" y="9379"/>
                    <a:pt x="9377" y="9261"/>
                  </a:cubicBezTo>
                  <a:cubicBezTo>
                    <a:pt x="9377" y="9145"/>
                    <a:pt x="9272" y="9049"/>
                    <a:pt x="9141" y="9049"/>
                  </a:cubicBezTo>
                  <a:close/>
                  <a:moveTo>
                    <a:pt x="9847" y="9049"/>
                  </a:moveTo>
                  <a:cubicBezTo>
                    <a:pt x="9716" y="9049"/>
                    <a:pt x="9609" y="9145"/>
                    <a:pt x="9609" y="9261"/>
                  </a:cubicBezTo>
                  <a:cubicBezTo>
                    <a:pt x="9609" y="9379"/>
                    <a:pt x="9716" y="9473"/>
                    <a:pt x="9847" y="9473"/>
                  </a:cubicBezTo>
                  <a:cubicBezTo>
                    <a:pt x="9978" y="9473"/>
                    <a:pt x="10084" y="9379"/>
                    <a:pt x="10084" y="9261"/>
                  </a:cubicBezTo>
                  <a:cubicBezTo>
                    <a:pt x="10084" y="9145"/>
                    <a:pt x="9978" y="9049"/>
                    <a:pt x="9847" y="9049"/>
                  </a:cubicBezTo>
                  <a:close/>
                  <a:moveTo>
                    <a:pt x="10483" y="9049"/>
                  </a:moveTo>
                  <a:cubicBezTo>
                    <a:pt x="10352" y="9049"/>
                    <a:pt x="10245" y="9145"/>
                    <a:pt x="10245" y="9261"/>
                  </a:cubicBezTo>
                  <a:cubicBezTo>
                    <a:pt x="10245" y="9379"/>
                    <a:pt x="10352" y="9473"/>
                    <a:pt x="10483" y="9473"/>
                  </a:cubicBezTo>
                  <a:cubicBezTo>
                    <a:pt x="10614" y="9473"/>
                    <a:pt x="10719" y="9379"/>
                    <a:pt x="10719" y="9261"/>
                  </a:cubicBezTo>
                  <a:cubicBezTo>
                    <a:pt x="10719" y="9145"/>
                    <a:pt x="10614" y="9049"/>
                    <a:pt x="10483" y="9049"/>
                  </a:cubicBezTo>
                  <a:close/>
                  <a:moveTo>
                    <a:pt x="11190" y="9049"/>
                  </a:moveTo>
                  <a:cubicBezTo>
                    <a:pt x="11058" y="9049"/>
                    <a:pt x="10951" y="9145"/>
                    <a:pt x="10951" y="9261"/>
                  </a:cubicBezTo>
                  <a:cubicBezTo>
                    <a:pt x="10951" y="9379"/>
                    <a:pt x="11058" y="9473"/>
                    <a:pt x="11190" y="9473"/>
                  </a:cubicBezTo>
                  <a:cubicBezTo>
                    <a:pt x="11321" y="9473"/>
                    <a:pt x="11426" y="9379"/>
                    <a:pt x="11426" y="9261"/>
                  </a:cubicBezTo>
                  <a:cubicBezTo>
                    <a:pt x="11426" y="9145"/>
                    <a:pt x="11321" y="9049"/>
                    <a:pt x="11190" y="9049"/>
                  </a:cubicBezTo>
                  <a:close/>
                  <a:moveTo>
                    <a:pt x="11826" y="9049"/>
                  </a:moveTo>
                  <a:cubicBezTo>
                    <a:pt x="11694" y="9049"/>
                    <a:pt x="11587" y="9145"/>
                    <a:pt x="11587" y="9261"/>
                  </a:cubicBezTo>
                  <a:cubicBezTo>
                    <a:pt x="11587" y="9379"/>
                    <a:pt x="11694" y="9473"/>
                    <a:pt x="11826" y="9473"/>
                  </a:cubicBezTo>
                  <a:cubicBezTo>
                    <a:pt x="11957" y="9473"/>
                    <a:pt x="12062" y="9379"/>
                    <a:pt x="12062" y="9261"/>
                  </a:cubicBezTo>
                  <a:cubicBezTo>
                    <a:pt x="12062" y="9145"/>
                    <a:pt x="11957" y="9049"/>
                    <a:pt x="11826" y="9049"/>
                  </a:cubicBezTo>
                  <a:close/>
                  <a:moveTo>
                    <a:pt x="12532" y="9049"/>
                  </a:moveTo>
                  <a:cubicBezTo>
                    <a:pt x="12401" y="9049"/>
                    <a:pt x="12294" y="9145"/>
                    <a:pt x="12294" y="9261"/>
                  </a:cubicBezTo>
                  <a:cubicBezTo>
                    <a:pt x="12294" y="9379"/>
                    <a:pt x="12401" y="9473"/>
                    <a:pt x="12532" y="9473"/>
                  </a:cubicBezTo>
                  <a:cubicBezTo>
                    <a:pt x="12663" y="9473"/>
                    <a:pt x="12768" y="9379"/>
                    <a:pt x="12768" y="9261"/>
                  </a:cubicBezTo>
                  <a:cubicBezTo>
                    <a:pt x="12768" y="9145"/>
                    <a:pt x="12663" y="9049"/>
                    <a:pt x="12532" y="9049"/>
                  </a:cubicBezTo>
                  <a:close/>
                  <a:moveTo>
                    <a:pt x="13239" y="9049"/>
                  </a:moveTo>
                  <a:cubicBezTo>
                    <a:pt x="13107" y="9049"/>
                    <a:pt x="13000" y="9145"/>
                    <a:pt x="13000" y="9261"/>
                  </a:cubicBezTo>
                  <a:cubicBezTo>
                    <a:pt x="13000" y="9379"/>
                    <a:pt x="13107" y="9473"/>
                    <a:pt x="13239" y="9473"/>
                  </a:cubicBezTo>
                  <a:cubicBezTo>
                    <a:pt x="13370" y="9473"/>
                    <a:pt x="13475" y="9379"/>
                    <a:pt x="13475" y="9261"/>
                  </a:cubicBezTo>
                  <a:cubicBezTo>
                    <a:pt x="13475" y="9145"/>
                    <a:pt x="13370" y="9049"/>
                    <a:pt x="13239" y="9049"/>
                  </a:cubicBezTo>
                  <a:close/>
                  <a:moveTo>
                    <a:pt x="13875" y="9049"/>
                  </a:moveTo>
                  <a:cubicBezTo>
                    <a:pt x="13743" y="9049"/>
                    <a:pt x="13636" y="9145"/>
                    <a:pt x="13636" y="9261"/>
                  </a:cubicBezTo>
                  <a:cubicBezTo>
                    <a:pt x="13636" y="9379"/>
                    <a:pt x="13743" y="9473"/>
                    <a:pt x="13875" y="9473"/>
                  </a:cubicBezTo>
                  <a:cubicBezTo>
                    <a:pt x="14005" y="9473"/>
                    <a:pt x="14111" y="9379"/>
                    <a:pt x="14111" y="9261"/>
                  </a:cubicBezTo>
                  <a:cubicBezTo>
                    <a:pt x="14111" y="9145"/>
                    <a:pt x="14005" y="9049"/>
                    <a:pt x="13875" y="9049"/>
                  </a:cubicBezTo>
                  <a:close/>
                  <a:moveTo>
                    <a:pt x="14581" y="9049"/>
                  </a:moveTo>
                  <a:cubicBezTo>
                    <a:pt x="14450" y="9049"/>
                    <a:pt x="14343" y="9145"/>
                    <a:pt x="14343" y="9261"/>
                  </a:cubicBezTo>
                  <a:cubicBezTo>
                    <a:pt x="14343" y="9379"/>
                    <a:pt x="14450" y="9473"/>
                    <a:pt x="14581" y="9473"/>
                  </a:cubicBezTo>
                  <a:cubicBezTo>
                    <a:pt x="14712" y="9473"/>
                    <a:pt x="14817" y="9379"/>
                    <a:pt x="14817" y="9261"/>
                  </a:cubicBezTo>
                  <a:cubicBezTo>
                    <a:pt x="14817" y="9145"/>
                    <a:pt x="14712" y="9049"/>
                    <a:pt x="14581" y="9049"/>
                  </a:cubicBezTo>
                  <a:close/>
                  <a:moveTo>
                    <a:pt x="15217" y="9049"/>
                  </a:moveTo>
                  <a:cubicBezTo>
                    <a:pt x="15086" y="9049"/>
                    <a:pt x="14978" y="9145"/>
                    <a:pt x="14978" y="9261"/>
                  </a:cubicBezTo>
                  <a:cubicBezTo>
                    <a:pt x="14978" y="9379"/>
                    <a:pt x="15086" y="9473"/>
                    <a:pt x="15217" y="9473"/>
                  </a:cubicBezTo>
                  <a:cubicBezTo>
                    <a:pt x="15348" y="9473"/>
                    <a:pt x="15453" y="9379"/>
                    <a:pt x="15453" y="9261"/>
                  </a:cubicBezTo>
                  <a:cubicBezTo>
                    <a:pt x="15453" y="9145"/>
                    <a:pt x="15348" y="9049"/>
                    <a:pt x="15217" y="9049"/>
                  </a:cubicBezTo>
                  <a:close/>
                  <a:moveTo>
                    <a:pt x="15923" y="9049"/>
                  </a:moveTo>
                  <a:cubicBezTo>
                    <a:pt x="15792" y="9049"/>
                    <a:pt x="15685" y="9145"/>
                    <a:pt x="15685" y="9261"/>
                  </a:cubicBezTo>
                  <a:cubicBezTo>
                    <a:pt x="15685" y="9379"/>
                    <a:pt x="15792" y="9473"/>
                    <a:pt x="15923" y="9473"/>
                  </a:cubicBezTo>
                  <a:cubicBezTo>
                    <a:pt x="16054" y="9473"/>
                    <a:pt x="16160" y="9379"/>
                    <a:pt x="16160" y="9261"/>
                  </a:cubicBezTo>
                  <a:cubicBezTo>
                    <a:pt x="16160" y="9145"/>
                    <a:pt x="16054" y="9049"/>
                    <a:pt x="15923" y="9049"/>
                  </a:cubicBezTo>
                  <a:close/>
                  <a:moveTo>
                    <a:pt x="16630" y="9049"/>
                  </a:moveTo>
                  <a:cubicBezTo>
                    <a:pt x="16499" y="9049"/>
                    <a:pt x="16392" y="9145"/>
                    <a:pt x="16392" y="9261"/>
                  </a:cubicBezTo>
                  <a:cubicBezTo>
                    <a:pt x="16392" y="9379"/>
                    <a:pt x="16499" y="9473"/>
                    <a:pt x="16630" y="9473"/>
                  </a:cubicBezTo>
                  <a:cubicBezTo>
                    <a:pt x="16761" y="9473"/>
                    <a:pt x="16866" y="9379"/>
                    <a:pt x="16866" y="9261"/>
                  </a:cubicBezTo>
                  <a:cubicBezTo>
                    <a:pt x="16866" y="9145"/>
                    <a:pt x="16761" y="9049"/>
                    <a:pt x="16630" y="9049"/>
                  </a:cubicBezTo>
                  <a:close/>
                  <a:moveTo>
                    <a:pt x="17266" y="9049"/>
                  </a:moveTo>
                  <a:cubicBezTo>
                    <a:pt x="17134" y="9049"/>
                    <a:pt x="17027" y="9145"/>
                    <a:pt x="17027" y="9261"/>
                  </a:cubicBezTo>
                  <a:cubicBezTo>
                    <a:pt x="17027" y="9379"/>
                    <a:pt x="17134" y="9473"/>
                    <a:pt x="17266" y="9473"/>
                  </a:cubicBezTo>
                  <a:cubicBezTo>
                    <a:pt x="17397" y="9473"/>
                    <a:pt x="17502" y="9379"/>
                    <a:pt x="17502" y="9261"/>
                  </a:cubicBezTo>
                  <a:cubicBezTo>
                    <a:pt x="17502" y="9145"/>
                    <a:pt x="17397" y="9049"/>
                    <a:pt x="17266" y="9049"/>
                  </a:cubicBezTo>
                  <a:close/>
                  <a:moveTo>
                    <a:pt x="17972" y="9049"/>
                  </a:moveTo>
                  <a:cubicBezTo>
                    <a:pt x="17841" y="9049"/>
                    <a:pt x="17734" y="9145"/>
                    <a:pt x="17734" y="9261"/>
                  </a:cubicBezTo>
                  <a:cubicBezTo>
                    <a:pt x="17734" y="9379"/>
                    <a:pt x="17841" y="9473"/>
                    <a:pt x="17972" y="9473"/>
                  </a:cubicBezTo>
                  <a:cubicBezTo>
                    <a:pt x="18104" y="9473"/>
                    <a:pt x="18209" y="9379"/>
                    <a:pt x="18209" y="9261"/>
                  </a:cubicBezTo>
                  <a:cubicBezTo>
                    <a:pt x="18209" y="9145"/>
                    <a:pt x="18104" y="9049"/>
                    <a:pt x="17972" y="9049"/>
                  </a:cubicBezTo>
                  <a:close/>
                  <a:moveTo>
                    <a:pt x="18608" y="9049"/>
                  </a:moveTo>
                  <a:cubicBezTo>
                    <a:pt x="18477" y="9049"/>
                    <a:pt x="18370" y="9145"/>
                    <a:pt x="18370" y="9261"/>
                  </a:cubicBezTo>
                  <a:cubicBezTo>
                    <a:pt x="18370" y="9379"/>
                    <a:pt x="18477" y="9473"/>
                    <a:pt x="18608" y="9473"/>
                  </a:cubicBezTo>
                  <a:cubicBezTo>
                    <a:pt x="18739" y="9473"/>
                    <a:pt x="18845" y="9379"/>
                    <a:pt x="18845" y="9261"/>
                  </a:cubicBezTo>
                  <a:cubicBezTo>
                    <a:pt x="18845" y="9145"/>
                    <a:pt x="18739" y="9049"/>
                    <a:pt x="18608" y="9049"/>
                  </a:cubicBezTo>
                  <a:close/>
                  <a:moveTo>
                    <a:pt x="19315" y="9049"/>
                  </a:moveTo>
                  <a:cubicBezTo>
                    <a:pt x="19183" y="9049"/>
                    <a:pt x="19076" y="9145"/>
                    <a:pt x="19076" y="9261"/>
                  </a:cubicBezTo>
                  <a:cubicBezTo>
                    <a:pt x="19076" y="9379"/>
                    <a:pt x="19183" y="9473"/>
                    <a:pt x="19315" y="9473"/>
                  </a:cubicBezTo>
                  <a:cubicBezTo>
                    <a:pt x="19446" y="9473"/>
                    <a:pt x="19551" y="9379"/>
                    <a:pt x="19551" y="9261"/>
                  </a:cubicBezTo>
                  <a:cubicBezTo>
                    <a:pt x="19551" y="9145"/>
                    <a:pt x="19446" y="9049"/>
                    <a:pt x="19315" y="9049"/>
                  </a:cubicBezTo>
                  <a:close/>
                  <a:moveTo>
                    <a:pt x="20021" y="9049"/>
                  </a:moveTo>
                  <a:cubicBezTo>
                    <a:pt x="19890" y="9049"/>
                    <a:pt x="19783" y="9145"/>
                    <a:pt x="19783" y="9261"/>
                  </a:cubicBezTo>
                  <a:cubicBezTo>
                    <a:pt x="19783" y="9379"/>
                    <a:pt x="19890" y="9473"/>
                    <a:pt x="20021" y="9473"/>
                  </a:cubicBezTo>
                  <a:cubicBezTo>
                    <a:pt x="20153" y="9473"/>
                    <a:pt x="20258" y="9379"/>
                    <a:pt x="20258" y="9261"/>
                  </a:cubicBezTo>
                  <a:cubicBezTo>
                    <a:pt x="20258" y="9145"/>
                    <a:pt x="20153" y="9049"/>
                    <a:pt x="20021" y="9049"/>
                  </a:cubicBezTo>
                  <a:close/>
                  <a:moveTo>
                    <a:pt x="20657" y="9049"/>
                  </a:moveTo>
                  <a:cubicBezTo>
                    <a:pt x="20526" y="9049"/>
                    <a:pt x="20419" y="9145"/>
                    <a:pt x="20419" y="9261"/>
                  </a:cubicBezTo>
                  <a:cubicBezTo>
                    <a:pt x="20419" y="9379"/>
                    <a:pt x="20526" y="9473"/>
                    <a:pt x="20657" y="9473"/>
                  </a:cubicBezTo>
                  <a:cubicBezTo>
                    <a:pt x="20788" y="9473"/>
                    <a:pt x="20893" y="9379"/>
                    <a:pt x="20893" y="9261"/>
                  </a:cubicBezTo>
                  <a:cubicBezTo>
                    <a:pt x="20893" y="9145"/>
                    <a:pt x="20788" y="9049"/>
                    <a:pt x="20657" y="9049"/>
                  </a:cubicBezTo>
                  <a:close/>
                  <a:moveTo>
                    <a:pt x="8434" y="9678"/>
                  </a:moveTo>
                  <a:cubicBezTo>
                    <a:pt x="8303" y="9678"/>
                    <a:pt x="8196" y="9773"/>
                    <a:pt x="8196" y="9890"/>
                  </a:cubicBezTo>
                  <a:cubicBezTo>
                    <a:pt x="8196" y="10006"/>
                    <a:pt x="8303" y="10100"/>
                    <a:pt x="8434" y="10100"/>
                  </a:cubicBezTo>
                  <a:cubicBezTo>
                    <a:pt x="8565" y="10100"/>
                    <a:pt x="8670" y="10006"/>
                    <a:pt x="8670" y="9890"/>
                  </a:cubicBezTo>
                  <a:cubicBezTo>
                    <a:pt x="8670" y="9773"/>
                    <a:pt x="8565" y="9678"/>
                    <a:pt x="8434" y="9678"/>
                  </a:cubicBezTo>
                  <a:close/>
                  <a:moveTo>
                    <a:pt x="9141" y="9678"/>
                  </a:moveTo>
                  <a:cubicBezTo>
                    <a:pt x="9009" y="9678"/>
                    <a:pt x="8902" y="9773"/>
                    <a:pt x="8902" y="9890"/>
                  </a:cubicBezTo>
                  <a:cubicBezTo>
                    <a:pt x="8902" y="10006"/>
                    <a:pt x="9009" y="10100"/>
                    <a:pt x="9141" y="10100"/>
                  </a:cubicBezTo>
                  <a:cubicBezTo>
                    <a:pt x="9272" y="10100"/>
                    <a:pt x="9377" y="10006"/>
                    <a:pt x="9377" y="9890"/>
                  </a:cubicBezTo>
                  <a:cubicBezTo>
                    <a:pt x="9377" y="9773"/>
                    <a:pt x="9272" y="9678"/>
                    <a:pt x="9141" y="9678"/>
                  </a:cubicBezTo>
                  <a:close/>
                  <a:moveTo>
                    <a:pt x="9847" y="9678"/>
                  </a:moveTo>
                  <a:cubicBezTo>
                    <a:pt x="9716" y="9678"/>
                    <a:pt x="9609" y="9773"/>
                    <a:pt x="9609" y="9890"/>
                  </a:cubicBezTo>
                  <a:cubicBezTo>
                    <a:pt x="9609" y="10006"/>
                    <a:pt x="9716" y="10100"/>
                    <a:pt x="9847" y="10100"/>
                  </a:cubicBezTo>
                  <a:cubicBezTo>
                    <a:pt x="9978" y="10100"/>
                    <a:pt x="10084" y="10006"/>
                    <a:pt x="10084" y="9890"/>
                  </a:cubicBezTo>
                  <a:cubicBezTo>
                    <a:pt x="10084" y="9773"/>
                    <a:pt x="9978" y="9678"/>
                    <a:pt x="9847" y="9678"/>
                  </a:cubicBezTo>
                  <a:close/>
                  <a:moveTo>
                    <a:pt x="10483" y="9678"/>
                  </a:moveTo>
                  <a:cubicBezTo>
                    <a:pt x="10352" y="9678"/>
                    <a:pt x="10245" y="9773"/>
                    <a:pt x="10245" y="9890"/>
                  </a:cubicBezTo>
                  <a:cubicBezTo>
                    <a:pt x="10245" y="10006"/>
                    <a:pt x="10352" y="10100"/>
                    <a:pt x="10483" y="10100"/>
                  </a:cubicBezTo>
                  <a:cubicBezTo>
                    <a:pt x="10614" y="10100"/>
                    <a:pt x="10719" y="10006"/>
                    <a:pt x="10719" y="9890"/>
                  </a:cubicBezTo>
                  <a:cubicBezTo>
                    <a:pt x="10719" y="9773"/>
                    <a:pt x="10614" y="9678"/>
                    <a:pt x="10483" y="9678"/>
                  </a:cubicBezTo>
                  <a:close/>
                  <a:moveTo>
                    <a:pt x="11190" y="9678"/>
                  </a:moveTo>
                  <a:cubicBezTo>
                    <a:pt x="11058" y="9678"/>
                    <a:pt x="10951" y="9773"/>
                    <a:pt x="10951" y="9890"/>
                  </a:cubicBezTo>
                  <a:cubicBezTo>
                    <a:pt x="10951" y="10006"/>
                    <a:pt x="11058" y="10100"/>
                    <a:pt x="11190" y="10100"/>
                  </a:cubicBezTo>
                  <a:cubicBezTo>
                    <a:pt x="11321" y="10100"/>
                    <a:pt x="11426" y="10006"/>
                    <a:pt x="11426" y="9890"/>
                  </a:cubicBezTo>
                  <a:cubicBezTo>
                    <a:pt x="11426" y="9773"/>
                    <a:pt x="11321" y="9678"/>
                    <a:pt x="11190" y="9678"/>
                  </a:cubicBezTo>
                  <a:close/>
                  <a:moveTo>
                    <a:pt x="11826" y="9678"/>
                  </a:moveTo>
                  <a:cubicBezTo>
                    <a:pt x="11694" y="9678"/>
                    <a:pt x="11587" y="9773"/>
                    <a:pt x="11587" y="9890"/>
                  </a:cubicBezTo>
                  <a:cubicBezTo>
                    <a:pt x="11587" y="10006"/>
                    <a:pt x="11694" y="10100"/>
                    <a:pt x="11826" y="10100"/>
                  </a:cubicBezTo>
                  <a:cubicBezTo>
                    <a:pt x="11957" y="10100"/>
                    <a:pt x="12062" y="10006"/>
                    <a:pt x="12062" y="9890"/>
                  </a:cubicBezTo>
                  <a:cubicBezTo>
                    <a:pt x="12062" y="9773"/>
                    <a:pt x="11957" y="9678"/>
                    <a:pt x="11826" y="9678"/>
                  </a:cubicBezTo>
                  <a:close/>
                  <a:moveTo>
                    <a:pt x="12532" y="9678"/>
                  </a:moveTo>
                  <a:cubicBezTo>
                    <a:pt x="12401" y="9678"/>
                    <a:pt x="12294" y="9773"/>
                    <a:pt x="12294" y="9890"/>
                  </a:cubicBezTo>
                  <a:cubicBezTo>
                    <a:pt x="12294" y="10006"/>
                    <a:pt x="12401" y="10100"/>
                    <a:pt x="12532" y="10100"/>
                  </a:cubicBezTo>
                  <a:cubicBezTo>
                    <a:pt x="12663" y="10100"/>
                    <a:pt x="12768" y="10006"/>
                    <a:pt x="12768" y="9890"/>
                  </a:cubicBezTo>
                  <a:cubicBezTo>
                    <a:pt x="12768" y="9773"/>
                    <a:pt x="12663" y="9678"/>
                    <a:pt x="12532" y="9678"/>
                  </a:cubicBezTo>
                  <a:close/>
                  <a:moveTo>
                    <a:pt x="13239" y="9678"/>
                  </a:moveTo>
                  <a:cubicBezTo>
                    <a:pt x="13107" y="9678"/>
                    <a:pt x="13000" y="9773"/>
                    <a:pt x="13000" y="9890"/>
                  </a:cubicBezTo>
                  <a:cubicBezTo>
                    <a:pt x="13000" y="10006"/>
                    <a:pt x="13107" y="10100"/>
                    <a:pt x="13239" y="10100"/>
                  </a:cubicBezTo>
                  <a:cubicBezTo>
                    <a:pt x="13370" y="10100"/>
                    <a:pt x="13475" y="10006"/>
                    <a:pt x="13475" y="9890"/>
                  </a:cubicBezTo>
                  <a:cubicBezTo>
                    <a:pt x="13475" y="9773"/>
                    <a:pt x="13370" y="9678"/>
                    <a:pt x="13239" y="9678"/>
                  </a:cubicBezTo>
                  <a:close/>
                  <a:moveTo>
                    <a:pt x="13875" y="9678"/>
                  </a:moveTo>
                  <a:cubicBezTo>
                    <a:pt x="13743" y="9678"/>
                    <a:pt x="13636" y="9773"/>
                    <a:pt x="13636" y="9890"/>
                  </a:cubicBezTo>
                  <a:cubicBezTo>
                    <a:pt x="13636" y="10006"/>
                    <a:pt x="13743" y="10100"/>
                    <a:pt x="13875" y="10100"/>
                  </a:cubicBezTo>
                  <a:cubicBezTo>
                    <a:pt x="14005" y="10100"/>
                    <a:pt x="14111" y="10006"/>
                    <a:pt x="14111" y="9890"/>
                  </a:cubicBezTo>
                  <a:cubicBezTo>
                    <a:pt x="14111" y="9773"/>
                    <a:pt x="14005" y="9678"/>
                    <a:pt x="13875" y="9678"/>
                  </a:cubicBezTo>
                  <a:close/>
                  <a:moveTo>
                    <a:pt x="14581" y="9678"/>
                  </a:moveTo>
                  <a:cubicBezTo>
                    <a:pt x="14450" y="9678"/>
                    <a:pt x="14343" y="9773"/>
                    <a:pt x="14343" y="9890"/>
                  </a:cubicBezTo>
                  <a:cubicBezTo>
                    <a:pt x="14343" y="10006"/>
                    <a:pt x="14450" y="10100"/>
                    <a:pt x="14581" y="10100"/>
                  </a:cubicBezTo>
                  <a:cubicBezTo>
                    <a:pt x="14712" y="10100"/>
                    <a:pt x="14817" y="10006"/>
                    <a:pt x="14817" y="9890"/>
                  </a:cubicBezTo>
                  <a:cubicBezTo>
                    <a:pt x="14817" y="9773"/>
                    <a:pt x="14712" y="9678"/>
                    <a:pt x="14581" y="9678"/>
                  </a:cubicBezTo>
                  <a:close/>
                  <a:moveTo>
                    <a:pt x="15217" y="9678"/>
                  </a:moveTo>
                  <a:cubicBezTo>
                    <a:pt x="15086" y="9678"/>
                    <a:pt x="14978" y="9773"/>
                    <a:pt x="14978" y="9890"/>
                  </a:cubicBezTo>
                  <a:cubicBezTo>
                    <a:pt x="14978" y="10006"/>
                    <a:pt x="15086" y="10100"/>
                    <a:pt x="15217" y="10100"/>
                  </a:cubicBezTo>
                  <a:cubicBezTo>
                    <a:pt x="15348" y="10100"/>
                    <a:pt x="15453" y="10006"/>
                    <a:pt x="15453" y="9890"/>
                  </a:cubicBezTo>
                  <a:cubicBezTo>
                    <a:pt x="15453" y="9773"/>
                    <a:pt x="15348" y="9678"/>
                    <a:pt x="15217" y="9678"/>
                  </a:cubicBezTo>
                  <a:close/>
                  <a:moveTo>
                    <a:pt x="15923" y="9678"/>
                  </a:moveTo>
                  <a:cubicBezTo>
                    <a:pt x="15792" y="9678"/>
                    <a:pt x="15685" y="9773"/>
                    <a:pt x="15685" y="9890"/>
                  </a:cubicBezTo>
                  <a:cubicBezTo>
                    <a:pt x="15685" y="10006"/>
                    <a:pt x="15792" y="10100"/>
                    <a:pt x="15923" y="10100"/>
                  </a:cubicBezTo>
                  <a:cubicBezTo>
                    <a:pt x="16054" y="10100"/>
                    <a:pt x="16160" y="10006"/>
                    <a:pt x="16160" y="9890"/>
                  </a:cubicBezTo>
                  <a:cubicBezTo>
                    <a:pt x="16160" y="9773"/>
                    <a:pt x="16054" y="9678"/>
                    <a:pt x="15923" y="9678"/>
                  </a:cubicBezTo>
                  <a:close/>
                  <a:moveTo>
                    <a:pt x="16630" y="9678"/>
                  </a:moveTo>
                  <a:cubicBezTo>
                    <a:pt x="16499" y="9678"/>
                    <a:pt x="16392" y="9773"/>
                    <a:pt x="16392" y="9890"/>
                  </a:cubicBezTo>
                  <a:cubicBezTo>
                    <a:pt x="16392" y="10006"/>
                    <a:pt x="16499" y="10100"/>
                    <a:pt x="16630" y="10100"/>
                  </a:cubicBezTo>
                  <a:cubicBezTo>
                    <a:pt x="16761" y="10100"/>
                    <a:pt x="16866" y="10006"/>
                    <a:pt x="16866" y="9890"/>
                  </a:cubicBezTo>
                  <a:cubicBezTo>
                    <a:pt x="16866" y="9773"/>
                    <a:pt x="16761" y="9678"/>
                    <a:pt x="16630" y="9678"/>
                  </a:cubicBezTo>
                  <a:close/>
                  <a:moveTo>
                    <a:pt x="17266" y="9678"/>
                  </a:moveTo>
                  <a:cubicBezTo>
                    <a:pt x="17134" y="9678"/>
                    <a:pt x="17027" y="9773"/>
                    <a:pt x="17027" y="9890"/>
                  </a:cubicBezTo>
                  <a:cubicBezTo>
                    <a:pt x="17027" y="10006"/>
                    <a:pt x="17134" y="10100"/>
                    <a:pt x="17266" y="10100"/>
                  </a:cubicBezTo>
                  <a:cubicBezTo>
                    <a:pt x="17397" y="10100"/>
                    <a:pt x="17502" y="10006"/>
                    <a:pt x="17502" y="9890"/>
                  </a:cubicBezTo>
                  <a:cubicBezTo>
                    <a:pt x="17502" y="9773"/>
                    <a:pt x="17397" y="9678"/>
                    <a:pt x="17266" y="9678"/>
                  </a:cubicBezTo>
                  <a:close/>
                  <a:moveTo>
                    <a:pt x="17972" y="9678"/>
                  </a:moveTo>
                  <a:cubicBezTo>
                    <a:pt x="17841" y="9678"/>
                    <a:pt x="17734" y="9773"/>
                    <a:pt x="17734" y="9890"/>
                  </a:cubicBezTo>
                  <a:cubicBezTo>
                    <a:pt x="17734" y="10006"/>
                    <a:pt x="17841" y="10100"/>
                    <a:pt x="17972" y="10100"/>
                  </a:cubicBezTo>
                  <a:cubicBezTo>
                    <a:pt x="18104" y="10100"/>
                    <a:pt x="18209" y="10006"/>
                    <a:pt x="18209" y="9890"/>
                  </a:cubicBezTo>
                  <a:cubicBezTo>
                    <a:pt x="18209" y="9773"/>
                    <a:pt x="18104" y="9678"/>
                    <a:pt x="17972" y="9678"/>
                  </a:cubicBezTo>
                  <a:close/>
                  <a:moveTo>
                    <a:pt x="18608" y="9678"/>
                  </a:moveTo>
                  <a:cubicBezTo>
                    <a:pt x="18477" y="9678"/>
                    <a:pt x="18370" y="9773"/>
                    <a:pt x="18370" y="9890"/>
                  </a:cubicBezTo>
                  <a:cubicBezTo>
                    <a:pt x="18370" y="10006"/>
                    <a:pt x="18477" y="10100"/>
                    <a:pt x="18608" y="10100"/>
                  </a:cubicBezTo>
                  <a:cubicBezTo>
                    <a:pt x="18739" y="10100"/>
                    <a:pt x="18845" y="10006"/>
                    <a:pt x="18845" y="9890"/>
                  </a:cubicBezTo>
                  <a:cubicBezTo>
                    <a:pt x="18845" y="9773"/>
                    <a:pt x="18739" y="9678"/>
                    <a:pt x="18608" y="9678"/>
                  </a:cubicBezTo>
                  <a:close/>
                  <a:moveTo>
                    <a:pt x="19315" y="9678"/>
                  </a:moveTo>
                  <a:cubicBezTo>
                    <a:pt x="19183" y="9678"/>
                    <a:pt x="19076" y="9773"/>
                    <a:pt x="19076" y="9890"/>
                  </a:cubicBezTo>
                  <a:cubicBezTo>
                    <a:pt x="19076" y="10006"/>
                    <a:pt x="19183" y="10100"/>
                    <a:pt x="19315" y="10100"/>
                  </a:cubicBezTo>
                  <a:cubicBezTo>
                    <a:pt x="19446" y="10100"/>
                    <a:pt x="19551" y="10006"/>
                    <a:pt x="19551" y="9890"/>
                  </a:cubicBezTo>
                  <a:cubicBezTo>
                    <a:pt x="19551" y="9773"/>
                    <a:pt x="19446" y="9678"/>
                    <a:pt x="19315" y="9678"/>
                  </a:cubicBezTo>
                  <a:close/>
                  <a:moveTo>
                    <a:pt x="20021" y="9678"/>
                  </a:moveTo>
                  <a:cubicBezTo>
                    <a:pt x="19890" y="9678"/>
                    <a:pt x="19783" y="9773"/>
                    <a:pt x="19783" y="9890"/>
                  </a:cubicBezTo>
                  <a:cubicBezTo>
                    <a:pt x="19783" y="10006"/>
                    <a:pt x="19890" y="10100"/>
                    <a:pt x="20021" y="10100"/>
                  </a:cubicBezTo>
                  <a:cubicBezTo>
                    <a:pt x="20153" y="10100"/>
                    <a:pt x="20258" y="10006"/>
                    <a:pt x="20258" y="9890"/>
                  </a:cubicBezTo>
                  <a:cubicBezTo>
                    <a:pt x="20258" y="9773"/>
                    <a:pt x="20153" y="9678"/>
                    <a:pt x="20021" y="9678"/>
                  </a:cubicBezTo>
                  <a:close/>
                  <a:moveTo>
                    <a:pt x="9141" y="10306"/>
                  </a:moveTo>
                  <a:cubicBezTo>
                    <a:pt x="9010" y="10306"/>
                    <a:pt x="8902" y="10402"/>
                    <a:pt x="8902" y="10518"/>
                  </a:cubicBezTo>
                  <a:cubicBezTo>
                    <a:pt x="8902" y="10635"/>
                    <a:pt x="9010" y="10728"/>
                    <a:pt x="9141" y="10728"/>
                  </a:cubicBezTo>
                  <a:cubicBezTo>
                    <a:pt x="9272" y="10728"/>
                    <a:pt x="9377" y="10635"/>
                    <a:pt x="9377" y="10518"/>
                  </a:cubicBezTo>
                  <a:cubicBezTo>
                    <a:pt x="9377" y="10402"/>
                    <a:pt x="9272" y="10306"/>
                    <a:pt x="9141" y="10306"/>
                  </a:cubicBezTo>
                  <a:close/>
                  <a:moveTo>
                    <a:pt x="9847" y="10306"/>
                  </a:moveTo>
                  <a:cubicBezTo>
                    <a:pt x="9716" y="10306"/>
                    <a:pt x="9609" y="10402"/>
                    <a:pt x="9609" y="10518"/>
                  </a:cubicBezTo>
                  <a:cubicBezTo>
                    <a:pt x="9609" y="10635"/>
                    <a:pt x="9716" y="10728"/>
                    <a:pt x="9847" y="10728"/>
                  </a:cubicBezTo>
                  <a:cubicBezTo>
                    <a:pt x="9978" y="10728"/>
                    <a:pt x="10084" y="10635"/>
                    <a:pt x="10084" y="10518"/>
                  </a:cubicBezTo>
                  <a:cubicBezTo>
                    <a:pt x="10084" y="10402"/>
                    <a:pt x="9978" y="10306"/>
                    <a:pt x="9847" y="10306"/>
                  </a:cubicBezTo>
                  <a:close/>
                  <a:moveTo>
                    <a:pt x="10483" y="10306"/>
                  </a:moveTo>
                  <a:cubicBezTo>
                    <a:pt x="10352" y="10306"/>
                    <a:pt x="10245" y="10402"/>
                    <a:pt x="10245" y="10518"/>
                  </a:cubicBezTo>
                  <a:cubicBezTo>
                    <a:pt x="10245" y="10635"/>
                    <a:pt x="10352" y="10728"/>
                    <a:pt x="10483" y="10728"/>
                  </a:cubicBezTo>
                  <a:cubicBezTo>
                    <a:pt x="10614" y="10728"/>
                    <a:pt x="10719" y="10635"/>
                    <a:pt x="10719" y="10518"/>
                  </a:cubicBezTo>
                  <a:cubicBezTo>
                    <a:pt x="10719" y="10402"/>
                    <a:pt x="10614" y="10306"/>
                    <a:pt x="10483" y="10306"/>
                  </a:cubicBezTo>
                  <a:close/>
                  <a:moveTo>
                    <a:pt x="11190" y="10306"/>
                  </a:moveTo>
                  <a:cubicBezTo>
                    <a:pt x="11058" y="10306"/>
                    <a:pt x="10951" y="10402"/>
                    <a:pt x="10951" y="10518"/>
                  </a:cubicBezTo>
                  <a:cubicBezTo>
                    <a:pt x="10951" y="10635"/>
                    <a:pt x="11058" y="10728"/>
                    <a:pt x="11190" y="10728"/>
                  </a:cubicBezTo>
                  <a:cubicBezTo>
                    <a:pt x="11321" y="10728"/>
                    <a:pt x="11426" y="10635"/>
                    <a:pt x="11426" y="10518"/>
                  </a:cubicBezTo>
                  <a:cubicBezTo>
                    <a:pt x="11426" y="10402"/>
                    <a:pt x="11321" y="10306"/>
                    <a:pt x="11190" y="10306"/>
                  </a:cubicBezTo>
                  <a:close/>
                  <a:moveTo>
                    <a:pt x="11826" y="10306"/>
                  </a:moveTo>
                  <a:cubicBezTo>
                    <a:pt x="11694" y="10306"/>
                    <a:pt x="11587" y="10402"/>
                    <a:pt x="11587" y="10518"/>
                  </a:cubicBezTo>
                  <a:cubicBezTo>
                    <a:pt x="11587" y="10635"/>
                    <a:pt x="11694" y="10728"/>
                    <a:pt x="11826" y="10728"/>
                  </a:cubicBezTo>
                  <a:cubicBezTo>
                    <a:pt x="11957" y="10728"/>
                    <a:pt x="12062" y="10635"/>
                    <a:pt x="12062" y="10518"/>
                  </a:cubicBezTo>
                  <a:cubicBezTo>
                    <a:pt x="12062" y="10402"/>
                    <a:pt x="11957" y="10306"/>
                    <a:pt x="11826" y="10306"/>
                  </a:cubicBezTo>
                  <a:close/>
                  <a:moveTo>
                    <a:pt x="12532" y="10306"/>
                  </a:moveTo>
                  <a:cubicBezTo>
                    <a:pt x="12401" y="10306"/>
                    <a:pt x="12294" y="10402"/>
                    <a:pt x="12294" y="10518"/>
                  </a:cubicBezTo>
                  <a:cubicBezTo>
                    <a:pt x="12294" y="10635"/>
                    <a:pt x="12401" y="10728"/>
                    <a:pt x="12532" y="10728"/>
                  </a:cubicBezTo>
                  <a:cubicBezTo>
                    <a:pt x="12663" y="10728"/>
                    <a:pt x="12768" y="10635"/>
                    <a:pt x="12768" y="10518"/>
                  </a:cubicBezTo>
                  <a:cubicBezTo>
                    <a:pt x="12768" y="10402"/>
                    <a:pt x="12663" y="10306"/>
                    <a:pt x="12532" y="10306"/>
                  </a:cubicBezTo>
                  <a:close/>
                  <a:moveTo>
                    <a:pt x="13239" y="10306"/>
                  </a:moveTo>
                  <a:cubicBezTo>
                    <a:pt x="13107" y="10306"/>
                    <a:pt x="13000" y="10402"/>
                    <a:pt x="13000" y="10518"/>
                  </a:cubicBezTo>
                  <a:cubicBezTo>
                    <a:pt x="13000" y="10635"/>
                    <a:pt x="13107" y="10728"/>
                    <a:pt x="13239" y="10728"/>
                  </a:cubicBezTo>
                  <a:cubicBezTo>
                    <a:pt x="13370" y="10728"/>
                    <a:pt x="13475" y="10635"/>
                    <a:pt x="13475" y="10518"/>
                  </a:cubicBezTo>
                  <a:cubicBezTo>
                    <a:pt x="13475" y="10402"/>
                    <a:pt x="13370" y="10306"/>
                    <a:pt x="13239" y="10306"/>
                  </a:cubicBezTo>
                  <a:close/>
                  <a:moveTo>
                    <a:pt x="13875" y="10306"/>
                  </a:moveTo>
                  <a:cubicBezTo>
                    <a:pt x="13743" y="10306"/>
                    <a:pt x="13636" y="10402"/>
                    <a:pt x="13636" y="10518"/>
                  </a:cubicBezTo>
                  <a:cubicBezTo>
                    <a:pt x="13636" y="10635"/>
                    <a:pt x="13743" y="10728"/>
                    <a:pt x="13875" y="10728"/>
                  </a:cubicBezTo>
                  <a:cubicBezTo>
                    <a:pt x="14005" y="10728"/>
                    <a:pt x="14111" y="10635"/>
                    <a:pt x="14111" y="10518"/>
                  </a:cubicBezTo>
                  <a:cubicBezTo>
                    <a:pt x="14111" y="10402"/>
                    <a:pt x="14005" y="10306"/>
                    <a:pt x="13875" y="10306"/>
                  </a:cubicBezTo>
                  <a:close/>
                  <a:moveTo>
                    <a:pt x="14581" y="10306"/>
                  </a:moveTo>
                  <a:cubicBezTo>
                    <a:pt x="14450" y="10306"/>
                    <a:pt x="14343" y="10402"/>
                    <a:pt x="14343" y="10518"/>
                  </a:cubicBezTo>
                  <a:cubicBezTo>
                    <a:pt x="14343" y="10635"/>
                    <a:pt x="14450" y="10728"/>
                    <a:pt x="14581" y="10728"/>
                  </a:cubicBezTo>
                  <a:cubicBezTo>
                    <a:pt x="14712" y="10728"/>
                    <a:pt x="14817" y="10635"/>
                    <a:pt x="14817" y="10518"/>
                  </a:cubicBezTo>
                  <a:cubicBezTo>
                    <a:pt x="14817" y="10402"/>
                    <a:pt x="14712" y="10306"/>
                    <a:pt x="14581" y="10306"/>
                  </a:cubicBezTo>
                  <a:close/>
                  <a:moveTo>
                    <a:pt x="15217" y="10306"/>
                  </a:moveTo>
                  <a:cubicBezTo>
                    <a:pt x="15086" y="10306"/>
                    <a:pt x="14978" y="10402"/>
                    <a:pt x="14978" y="10518"/>
                  </a:cubicBezTo>
                  <a:cubicBezTo>
                    <a:pt x="14978" y="10635"/>
                    <a:pt x="15086" y="10728"/>
                    <a:pt x="15217" y="10728"/>
                  </a:cubicBezTo>
                  <a:cubicBezTo>
                    <a:pt x="15348" y="10728"/>
                    <a:pt x="15453" y="10635"/>
                    <a:pt x="15453" y="10518"/>
                  </a:cubicBezTo>
                  <a:cubicBezTo>
                    <a:pt x="15453" y="10402"/>
                    <a:pt x="15348" y="10306"/>
                    <a:pt x="15217" y="10306"/>
                  </a:cubicBezTo>
                  <a:close/>
                  <a:moveTo>
                    <a:pt x="15923" y="10306"/>
                  </a:moveTo>
                  <a:cubicBezTo>
                    <a:pt x="15792" y="10306"/>
                    <a:pt x="15685" y="10402"/>
                    <a:pt x="15685" y="10518"/>
                  </a:cubicBezTo>
                  <a:cubicBezTo>
                    <a:pt x="15685" y="10635"/>
                    <a:pt x="15792" y="10728"/>
                    <a:pt x="15923" y="10728"/>
                  </a:cubicBezTo>
                  <a:cubicBezTo>
                    <a:pt x="16054" y="10728"/>
                    <a:pt x="16160" y="10635"/>
                    <a:pt x="16160" y="10518"/>
                  </a:cubicBezTo>
                  <a:cubicBezTo>
                    <a:pt x="16160" y="10402"/>
                    <a:pt x="16054" y="10306"/>
                    <a:pt x="15923" y="10306"/>
                  </a:cubicBezTo>
                  <a:close/>
                  <a:moveTo>
                    <a:pt x="16630" y="10306"/>
                  </a:moveTo>
                  <a:cubicBezTo>
                    <a:pt x="16499" y="10306"/>
                    <a:pt x="16392" y="10402"/>
                    <a:pt x="16392" y="10518"/>
                  </a:cubicBezTo>
                  <a:cubicBezTo>
                    <a:pt x="16392" y="10635"/>
                    <a:pt x="16499" y="10728"/>
                    <a:pt x="16630" y="10728"/>
                  </a:cubicBezTo>
                  <a:cubicBezTo>
                    <a:pt x="16761" y="10728"/>
                    <a:pt x="16866" y="10635"/>
                    <a:pt x="16866" y="10518"/>
                  </a:cubicBezTo>
                  <a:cubicBezTo>
                    <a:pt x="16866" y="10402"/>
                    <a:pt x="16761" y="10306"/>
                    <a:pt x="16630" y="10306"/>
                  </a:cubicBezTo>
                  <a:close/>
                  <a:moveTo>
                    <a:pt x="17266" y="10306"/>
                  </a:moveTo>
                  <a:cubicBezTo>
                    <a:pt x="17134" y="10306"/>
                    <a:pt x="17027" y="10402"/>
                    <a:pt x="17027" y="10518"/>
                  </a:cubicBezTo>
                  <a:cubicBezTo>
                    <a:pt x="17027" y="10635"/>
                    <a:pt x="17134" y="10728"/>
                    <a:pt x="17266" y="10728"/>
                  </a:cubicBezTo>
                  <a:cubicBezTo>
                    <a:pt x="17397" y="10728"/>
                    <a:pt x="17502" y="10635"/>
                    <a:pt x="17502" y="10518"/>
                  </a:cubicBezTo>
                  <a:cubicBezTo>
                    <a:pt x="17502" y="10402"/>
                    <a:pt x="17397" y="10306"/>
                    <a:pt x="17266" y="10306"/>
                  </a:cubicBezTo>
                  <a:close/>
                  <a:moveTo>
                    <a:pt x="17972" y="10306"/>
                  </a:moveTo>
                  <a:cubicBezTo>
                    <a:pt x="17841" y="10306"/>
                    <a:pt x="17734" y="10402"/>
                    <a:pt x="17734" y="10518"/>
                  </a:cubicBezTo>
                  <a:cubicBezTo>
                    <a:pt x="17734" y="10635"/>
                    <a:pt x="17841" y="10728"/>
                    <a:pt x="17972" y="10728"/>
                  </a:cubicBezTo>
                  <a:cubicBezTo>
                    <a:pt x="18104" y="10728"/>
                    <a:pt x="18209" y="10635"/>
                    <a:pt x="18209" y="10518"/>
                  </a:cubicBezTo>
                  <a:cubicBezTo>
                    <a:pt x="18209" y="10402"/>
                    <a:pt x="18104" y="10306"/>
                    <a:pt x="17972" y="10306"/>
                  </a:cubicBezTo>
                  <a:close/>
                  <a:moveTo>
                    <a:pt x="18608" y="10306"/>
                  </a:moveTo>
                  <a:cubicBezTo>
                    <a:pt x="18477" y="10306"/>
                    <a:pt x="18370" y="10402"/>
                    <a:pt x="18370" y="10518"/>
                  </a:cubicBezTo>
                  <a:cubicBezTo>
                    <a:pt x="18370" y="10635"/>
                    <a:pt x="18477" y="10728"/>
                    <a:pt x="18608" y="10728"/>
                  </a:cubicBezTo>
                  <a:cubicBezTo>
                    <a:pt x="18739" y="10728"/>
                    <a:pt x="18845" y="10635"/>
                    <a:pt x="18845" y="10518"/>
                  </a:cubicBezTo>
                  <a:cubicBezTo>
                    <a:pt x="18845" y="10402"/>
                    <a:pt x="18739" y="10306"/>
                    <a:pt x="18608" y="10306"/>
                  </a:cubicBezTo>
                  <a:close/>
                  <a:moveTo>
                    <a:pt x="19315" y="10306"/>
                  </a:moveTo>
                  <a:cubicBezTo>
                    <a:pt x="19183" y="10306"/>
                    <a:pt x="19076" y="10402"/>
                    <a:pt x="19076" y="10518"/>
                  </a:cubicBezTo>
                  <a:cubicBezTo>
                    <a:pt x="19076" y="10635"/>
                    <a:pt x="19183" y="10728"/>
                    <a:pt x="19315" y="10728"/>
                  </a:cubicBezTo>
                  <a:cubicBezTo>
                    <a:pt x="19446" y="10728"/>
                    <a:pt x="19551" y="10635"/>
                    <a:pt x="19551" y="10518"/>
                  </a:cubicBezTo>
                  <a:cubicBezTo>
                    <a:pt x="19551" y="10402"/>
                    <a:pt x="19446" y="10306"/>
                    <a:pt x="19315" y="10306"/>
                  </a:cubicBezTo>
                  <a:close/>
                  <a:moveTo>
                    <a:pt x="8434" y="10872"/>
                  </a:moveTo>
                  <a:cubicBezTo>
                    <a:pt x="8303" y="10872"/>
                    <a:pt x="8196" y="10967"/>
                    <a:pt x="8196" y="11084"/>
                  </a:cubicBezTo>
                  <a:cubicBezTo>
                    <a:pt x="8196" y="11200"/>
                    <a:pt x="8303" y="11296"/>
                    <a:pt x="8434" y="11296"/>
                  </a:cubicBezTo>
                  <a:cubicBezTo>
                    <a:pt x="8565" y="11296"/>
                    <a:pt x="8670" y="11200"/>
                    <a:pt x="8670" y="11084"/>
                  </a:cubicBezTo>
                  <a:cubicBezTo>
                    <a:pt x="8670" y="10967"/>
                    <a:pt x="8565" y="10872"/>
                    <a:pt x="8434" y="10872"/>
                  </a:cubicBezTo>
                  <a:close/>
                  <a:moveTo>
                    <a:pt x="9141" y="10872"/>
                  </a:moveTo>
                  <a:cubicBezTo>
                    <a:pt x="9010" y="10872"/>
                    <a:pt x="8902" y="10967"/>
                    <a:pt x="8902" y="11084"/>
                  </a:cubicBezTo>
                  <a:cubicBezTo>
                    <a:pt x="8902" y="11200"/>
                    <a:pt x="9010" y="11296"/>
                    <a:pt x="9141" y="11296"/>
                  </a:cubicBezTo>
                  <a:cubicBezTo>
                    <a:pt x="9272" y="11296"/>
                    <a:pt x="9377" y="11200"/>
                    <a:pt x="9377" y="11084"/>
                  </a:cubicBezTo>
                  <a:cubicBezTo>
                    <a:pt x="9377" y="10967"/>
                    <a:pt x="9272" y="10872"/>
                    <a:pt x="9141" y="10872"/>
                  </a:cubicBezTo>
                  <a:close/>
                  <a:moveTo>
                    <a:pt x="9847" y="10872"/>
                  </a:moveTo>
                  <a:cubicBezTo>
                    <a:pt x="9716" y="10872"/>
                    <a:pt x="9609" y="10967"/>
                    <a:pt x="9609" y="11084"/>
                  </a:cubicBezTo>
                  <a:cubicBezTo>
                    <a:pt x="9609" y="11200"/>
                    <a:pt x="9716" y="11296"/>
                    <a:pt x="9847" y="11296"/>
                  </a:cubicBezTo>
                  <a:cubicBezTo>
                    <a:pt x="9978" y="11296"/>
                    <a:pt x="10084" y="11200"/>
                    <a:pt x="10084" y="11084"/>
                  </a:cubicBezTo>
                  <a:cubicBezTo>
                    <a:pt x="10084" y="10967"/>
                    <a:pt x="9978" y="10872"/>
                    <a:pt x="9847" y="10872"/>
                  </a:cubicBezTo>
                  <a:close/>
                  <a:moveTo>
                    <a:pt x="10483" y="10872"/>
                  </a:moveTo>
                  <a:cubicBezTo>
                    <a:pt x="10352" y="10872"/>
                    <a:pt x="10245" y="10967"/>
                    <a:pt x="10245" y="11084"/>
                  </a:cubicBezTo>
                  <a:cubicBezTo>
                    <a:pt x="10245" y="11200"/>
                    <a:pt x="10352" y="11296"/>
                    <a:pt x="10483" y="11296"/>
                  </a:cubicBezTo>
                  <a:cubicBezTo>
                    <a:pt x="10614" y="11296"/>
                    <a:pt x="10719" y="11200"/>
                    <a:pt x="10719" y="11084"/>
                  </a:cubicBezTo>
                  <a:cubicBezTo>
                    <a:pt x="10719" y="10967"/>
                    <a:pt x="10614" y="10872"/>
                    <a:pt x="10483" y="10872"/>
                  </a:cubicBezTo>
                  <a:close/>
                  <a:moveTo>
                    <a:pt x="11190" y="10872"/>
                  </a:moveTo>
                  <a:cubicBezTo>
                    <a:pt x="11058" y="10872"/>
                    <a:pt x="10951" y="10967"/>
                    <a:pt x="10951" y="11084"/>
                  </a:cubicBezTo>
                  <a:cubicBezTo>
                    <a:pt x="10951" y="11200"/>
                    <a:pt x="11058" y="11296"/>
                    <a:pt x="11190" y="11296"/>
                  </a:cubicBezTo>
                  <a:cubicBezTo>
                    <a:pt x="11321" y="11296"/>
                    <a:pt x="11426" y="11200"/>
                    <a:pt x="11426" y="11084"/>
                  </a:cubicBezTo>
                  <a:cubicBezTo>
                    <a:pt x="11426" y="10967"/>
                    <a:pt x="11321" y="10872"/>
                    <a:pt x="11190" y="10872"/>
                  </a:cubicBezTo>
                  <a:close/>
                  <a:moveTo>
                    <a:pt x="11826" y="10872"/>
                  </a:moveTo>
                  <a:cubicBezTo>
                    <a:pt x="11694" y="10872"/>
                    <a:pt x="11587" y="10967"/>
                    <a:pt x="11587" y="11084"/>
                  </a:cubicBezTo>
                  <a:cubicBezTo>
                    <a:pt x="11587" y="11200"/>
                    <a:pt x="11694" y="11296"/>
                    <a:pt x="11826" y="11296"/>
                  </a:cubicBezTo>
                  <a:cubicBezTo>
                    <a:pt x="11957" y="11296"/>
                    <a:pt x="12062" y="11200"/>
                    <a:pt x="12062" y="11084"/>
                  </a:cubicBezTo>
                  <a:cubicBezTo>
                    <a:pt x="12062" y="10967"/>
                    <a:pt x="11957" y="10872"/>
                    <a:pt x="11826" y="10872"/>
                  </a:cubicBezTo>
                  <a:close/>
                  <a:moveTo>
                    <a:pt x="12532" y="10872"/>
                  </a:moveTo>
                  <a:cubicBezTo>
                    <a:pt x="12401" y="10872"/>
                    <a:pt x="12294" y="10967"/>
                    <a:pt x="12294" y="11084"/>
                  </a:cubicBezTo>
                  <a:cubicBezTo>
                    <a:pt x="12294" y="11200"/>
                    <a:pt x="12401" y="11296"/>
                    <a:pt x="12532" y="11296"/>
                  </a:cubicBezTo>
                  <a:cubicBezTo>
                    <a:pt x="12663" y="11296"/>
                    <a:pt x="12768" y="11200"/>
                    <a:pt x="12768" y="11084"/>
                  </a:cubicBezTo>
                  <a:cubicBezTo>
                    <a:pt x="12768" y="10967"/>
                    <a:pt x="12663" y="10872"/>
                    <a:pt x="12532" y="10872"/>
                  </a:cubicBezTo>
                  <a:close/>
                  <a:moveTo>
                    <a:pt x="13239" y="10872"/>
                  </a:moveTo>
                  <a:cubicBezTo>
                    <a:pt x="13107" y="10872"/>
                    <a:pt x="13000" y="10967"/>
                    <a:pt x="13000" y="11084"/>
                  </a:cubicBezTo>
                  <a:cubicBezTo>
                    <a:pt x="13000" y="11200"/>
                    <a:pt x="13107" y="11296"/>
                    <a:pt x="13239" y="11296"/>
                  </a:cubicBezTo>
                  <a:cubicBezTo>
                    <a:pt x="13370" y="11296"/>
                    <a:pt x="13475" y="11200"/>
                    <a:pt x="13475" y="11084"/>
                  </a:cubicBezTo>
                  <a:cubicBezTo>
                    <a:pt x="13475" y="10967"/>
                    <a:pt x="13370" y="10872"/>
                    <a:pt x="13239" y="10872"/>
                  </a:cubicBezTo>
                  <a:close/>
                  <a:moveTo>
                    <a:pt x="13875" y="10872"/>
                  </a:moveTo>
                  <a:cubicBezTo>
                    <a:pt x="13743" y="10872"/>
                    <a:pt x="13636" y="10967"/>
                    <a:pt x="13636" y="11084"/>
                  </a:cubicBezTo>
                  <a:cubicBezTo>
                    <a:pt x="13636" y="11200"/>
                    <a:pt x="13743" y="11296"/>
                    <a:pt x="13875" y="11296"/>
                  </a:cubicBezTo>
                  <a:cubicBezTo>
                    <a:pt x="14005" y="11296"/>
                    <a:pt x="14111" y="11200"/>
                    <a:pt x="14111" y="11084"/>
                  </a:cubicBezTo>
                  <a:cubicBezTo>
                    <a:pt x="14111" y="10967"/>
                    <a:pt x="14005" y="10872"/>
                    <a:pt x="13875" y="10872"/>
                  </a:cubicBezTo>
                  <a:close/>
                  <a:moveTo>
                    <a:pt x="14581" y="10872"/>
                  </a:moveTo>
                  <a:cubicBezTo>
                    <a:pt x="14450" y="10872"/>
                    <a:pt x="14343" y="10967"/>
                    <a:pt x="14343" y="11084"/>
                  </a:cubicBezTo>
                  <a:cubicBezTo>
                    <a:pt x="14343" y="11200"/>
                    <a:pt x="14450" y="11296"/>
                    <a:pt x="14581" y="11296"/>
                  </a:cubicBezTo>
                  <a:cubicBezTo>
                    <a:pt x="14712" y="11296"/>
                    <a:pt x="14817" y="11200"/>
                    <a:pt x="14817" y="11084"/>
                  </a:cubicBezTo>
                  <a:cubicBezTo>
                    <a:pt x="14817" y="10967"/>
                    <a:pt x="14712" y="10872"/>
                    <a:pt x="14581" y="10872"/>
                  </a:cubicBezTo>
                  <a:close/>
                  <a:moveTo>
                    <a:pt x="15217" y="10872"/>
                  </a:moveTo>
                  <a:cubicBezTo>
                    <a:pt x="15086" y="10872"/>
                    <a:pt x="14978" y="10967"/>
                    <a:pt x="14978" y="11084"/>
                  </a:cubicBezTo>
                  <a:cubicBezTo>
                    <a:pt x="14978" y="11200"/>
                    <a:pt x="15086" y="11296"/>
                    <a:pt x="15217" y="11296"/>
                  </a:cubicBezTo>
                  <a:cubicBezTo>
                    <a:pt x="15348" y="11296"/>
                    <a:pt x="15453" y="11200"/>
                    <a:pt x="15453" y="11084"/>
                  </a:cubicBezTo>
                  <a:cubicBezTo>
                    <a:pt x="15453" y="10967"/>
                    <a:pt x="15348" y="10872"/>
                    <a:pt x="15217" y="10872"/>
                  </a:cubicBezTo>
                  <a:close/>
                  <a:moveTo>
                    <a:pt x="15923" y="10872"/>
                  </a:moveTo>
                  <a:cubicBezTo>
                    <a:pt x="15792" y="10872"/>
                    <a:pt x="15685" y="10967"/>
                    <a:pt x="15685" y="11084"/>
                  </a:cubicBezTo>
                  <a:cubicBezTo>
                    <a:pt x="15685" y="11200"/>
                    <a:pt x="15792" y="11296"/>
                    <a:pt x="15923" y="11296"/>
                  </a:cubicBezTo>
                  <a:cubicBezTo>
                    <a:pt x="16054" y="11296"/>
                    <a:pt x="16160" y="11200"/>
                    <a:pt x="16160" y="11084"/>
                  </a:cubicBezTo>
                  <a:cubicBezTo>
                    <a:pt x="16160" y="10967"/>
                    <a:pt x="16054" y="10872"/>
                    <a:pt x="15923" y="10872"/>
                  </a:cubicBezTo>
                  <a:close/>
                  <a:moveTo>
                    <a:pt x="16630" y="10872"/>
                  </a:moveTo>
                  <a:cubicBezTo>
                    <a:pt x="16499" y="10872"/>
                    <a:pt x="16392" y="10967"/>
                    <a:pt x="16392" y="11084"/>
                  </a:cubicBezTo>
                  <a:cubicBezTo>
                    <a:pt x="16392" y="11200"/>
                    <a:pt x="16499" y="11296"/>
                    <a:pt x="16630" y="11296"/>
                  </a:cubicBezTo>
                  <a:cubicBezTo>
                    <a:pt x="16761" y="11296"/>
                    <a:pt x="16866" y="11200"/>
                    <a:pt x="16866" y="11084"/>
                  </a:cubicBezTo>
                  <a:cubicBezTo>
                    <a:pt x="16866" y="10967"/>
                    <a:pt x="16761" y="10872"/>
                    <a:pt x="16630" y="10872"/>
                  </a:cubicBezTo>
                  <a:close/>
                  <a:moveTo>
                    <a:pt x="17266" y="10872"/>
                  </a:moveTo>
                  <a:cubicBezTo>
                    <a:pt x="17134" y="10872"/>
                    <a:pt x="17027" y="10967"/>
                    <a:pt x="17027" y="11084"/>
                  </a:cubicBezTo>
                  <a:cubicBezTo>
                    <a:pt x="17027" y="11200"/>
                    <a:pt x="17134" y="11296"/>
                    <a:pt x="17266" y="11296"/>
                  </a:cubicBezTo>
                  <a:cubicBezTo>
                    <a:pt x="17397" y="11296"/>
                    <a:pt x="17502" y="11200"/>
                    <a:pt x="17502" y="11084"/>
                  </a:cubicBezTo>
                  <a:cubicBezTo>
                    <a:pt x="17502" y="10967"/>
                    <a:pt x="17397" y="10872"/>
                    <a:pt x="17266" y="10872"/>
                  </a:cubicBezTo>
                  <a:close/>
                  <a:moveTo>
                    <a:pt x="17972" y="10872"/>
                  </a:moveTo>
                  <a:cubicBezTo>
                    <a:pt x="17841" y="10872"/>
                    <a:pt x="17734" y="10967"/>
                    <a:pt x="17734" y="11084"/>
                  </a:cubicBezTo>
                  <a:cubicBezTo>
                    <a:pt x="17734" y="11200"/>
                    <a:pt x="17841" y="11296"/>
                    <a:pt x="17972" y="11296"/>
                  </a:cubicBezTo>
                  <a:cubicBezTo>
                    <a:pt x="18104" y="11296"/>
                    <a:pt x="18209" y="11200"/>
                    <a:pt x="18209" y="11084"/>
                  </a:cubicBezTo>
                  <a:cubicBezTo>
                    <a:pt x="18209" y="10967"/>
                    <a:pt x="18104" y="10872"/>
                    <a:pt x="17972" y="10872"/>
                  </a:cubicBezTo>
                  <a:close/>
                  <a:moveTo>
                    <a:pt x="18608" y="10872"/>
                  </a:moveTo>
                  <a:cubicBezTo>
                    <a:pt x="18477" y="10872"/>
                    <a:pt x="18370" y="10967"/>
                    <a:pt x="18370" y="11084"/>
                  </a:cubicBezTo>
                  <a:cubicBezTo>
                    <a:pt x="18370" y="11200"/>
                    <a:pt x="18477" y="11296"/>
                    <a:pt x="18608" y="11296"/>
                  </a:cubicBezTo>
                  <a:cubicBezTo>
                    <a:pt x="18739" y="11296"/>
                    <a:pt x="18845" y="11200"/>
                    <a:pt x="18845" y="11084"/>
                  </a:cubicBezTo>
                  <a:cubicBezTo>
                    <a:pt x="18845" y="10967"/>
                    <a:pt x="18739" y="10872"/>
                    <a:pt x="18608" y="10872"/>
                  </a:cubicBezTo>
                  <a:close/>
                  <a:moveTo>
                    <a:pt x="8434" y="11500"/>
                  </a:moveTo>
                  <a:cubicBezTo>
                    <a:pt x="8303" y="11500"/>
                    <a:pt x="8196" y="11596"/>
                    <a:pt x="8196" y="11712"/>
                  </a:cubicBezTo>
                  <a:cubicBezTo>
                    <a:pt x="8196" y="11829"/>
                    <a:pt x="8303" y="11922"/>
                    <a:pt x="8434" y="11922"/>
                  </a:cubicBezTo>
                  <a:cubicBezTo>
                    <a:pt x="8565" y="11922"/>
                    <a:pt x="8670" y="11829"/>
                    <a:pt x="8670" y="11712"/>
                  </a:cubicBezTo>
                  <a:cubicBezTo>
                    <a:pt x="8670" y="11596"/>
                    <a:pt x="8565" y="11500"/>
                    <a:pt x="8434" y="11500"/>
                  </a:cubicBezTo>
                  <a:close/>
                  <a:moveTo>
                    <a:pt x="9141" y="11500"/>
                  </a:moveTo>
                  <a:cubicBezTo>
                    <a:pt x="9010" y="11500"/>
                    <a:pt x="8902" y="11596"/>
                    <a:pt x="8902" y="11712"/>
                  </a:cubicBezTo>
                  <a:cubicBezTo>
                    <a:pt x="8902" y="11829"/>
                    <a:pt x="9010" y="11922"/>
                    <a:pt x="9141" y="11922"/>
                  </a:cubicBezTo>
                  <a:cubicBezTo>
                    <a:pt x="9272" y="11922"/>
                    <a:pt x="9377" y="11829"/>
                    <a:pt x="9377" y="11712"/>
                  </a:cubicBezTo>
                  <a:cubicBezTo>
                    <a:pt x="9377" y="11596"/>
                    <a:pt x="9272" y="11500"/>
                    <a:pt x="9141" y="11500"/>
                  </a:cubicBezTo>
                  <a:close/>
                  <a:moveTo>
                    <a:pt x="9847" y="11500"/>
                  </a:moveTo>
                  <a:cubicBezTo>
                    <a:pt x="9716" y="11500"/>
                    <a:pt x="9609" y="11596"/>
                    <a:pt x="9609" y="11712"/>
                  </a:cubicBezTo>
                  <a:cubicBezTo>
                    <a:pt x="9609" y="11829"/>
                    <a:pt x="9716" y="11922"/>
                    <a:pt x="9847" y="11922"/>
                  </a:cubicBezTo>
                  <a:cubicBezTo>
                    <a:pt x="9978" y="11922"/>
                    <a:pt x="10084" y="11829"/>
                    <a:pt x="10084" y="11712"/>
                  </a:cubicBezTo>
                  <a:cubicBezTo>
                    <a:pt x="10084" y="11596"/>
                    <a:pt x="9978" y="11500"/>
                    <a:pt x="9847" y="11500"/>
                  </a:cubicBezTo>
                  <a:close/>
                  <a:moveTo>
                    <a:pt x="10483" y="11500"/>
                  </a:moveTo>
                  <a:cubicBezTo>
                    <a:pt x="10352" y="11500"/>
                    <a:pt x="10245" y="11596"/>
                    <a:pt x="10245" y="11712"/>
                  </a:cubicBezTo>
                  <a:cubicBezTo>
                    <a:pt x="10245" y="11829"/>
                    <a:pt x="10352" y="11922"/>
                    <a:pt x="10483" y="11922"/>
                  </a:cubicBezTo>
                  <a:cubicBezTo>
                    <a:pt x="10614" y="11922"/>
                    <a:pt x="10719" y="11829"/>
                    <a:pt x="10719" y="11712"/>
                  </a:cubicBezTo>
                  <a:cubicBezTo>
                    <a:pt x="10719" y="11596"/>
                    <a:pt x="10614" y="11500"/>
                    <a:pt x="10483" y="11500"/>
                  </a:cubicBezTo>
                  <a:close/>
                  <a:moveTo>
                    <a:pt x="11190" y="11500"/>
                  </a:moveTo>
                  <a:cubicBezTo>
                    <a:pt x="11058" y="11500"/>
                    <a:pt x="10951" y="11596"/>
                    <a:pt x="10951" y="11712"/>
                  </a:cubicBezTo>
                  <a:cubicBezTo>
                    <a:pt x="10951" y="11829"/>
                    <a:pt x="11058" y="11922"/>
                    <a:pt x="11190" y="11922"/>
                  </a:cubicBezTo>
                  <a:cubicBezTo>
                    <a:pt x="11321" y="11922"/>
                    <a:pt x="11426" y="11829"/>
                    <a:pt x="11426" y="11712"/>
                  </a:cubicBezTo>
                  <a:cubicBezTo>
                    <a:pt x="11426" y="11596"/>
                    <a:pt x="11321" y="11500"/>
                    <a:pt x="11190" y="11500"/>
                  </a:cubicBezTo>
                  <a:close/>
                  <a:moveTo>
                    <a:pt x="11826" y="11500"/>
                  </a:moveTo>
                  <a:cubicBezTo>
                    <a:pt x="11694" y="11500"/>
                    <a:pt x="11587" y="11596"/>
                    <a:pt x="11587" y="11712"/>
                  </a:cubicBezTo>
                  <a:cubicBezTo>
                    <a:pt x="11587" y="11829"/>
                    <a:pt x="11694" y="11922"/>
                    <a:pt x="11826" y="11922"/>
                  </a:cubicBezTo>
                  <a:cubicBezTo>
                    <a:pt x="11957" y="11922"/>
                    <a:pt x="12062" y="11829"/>
                    <a:pt x="12062" y="11712"/>
                  </a:cubicBezTo>
                  <a:cubicBezTo>
                    <a:pt x="12062" y="11596"/>
                    <a:pt x="11957" y="11500"/>
                    <a:pt x="11826" y="11500"/>
                  </a:cubicBezTo>
                  <a:close/>
                  <a:moveTo>
                    <a:pt x="12532" y="11500"/>
                  </a:moveTo>
                  <a:cubicBezTo>
                    <a:pt x="12401" y="11500"/>
                    <a:pt x="12294" y="11596"/>
                    <a:pt x="12294" y="11712"/>
                  </a:cubicBezTo>
                  <a:cubicBezTo>
                    <a:pt x="12294" y="11829"/>
                    <a:pt x="12401" y="11922"/>
                    <a:pt x="12532" y="11922"/>
                  </a:cubicBezTo>
                  <a:cubicBezTo>
                    <a:pt x="12663" y="11922"/>
                    <a:pt x="12768" y="11829"/>
                    <a:pt x="12768" y="11712"/>
                  </a:cubicBezTo>
                  <a:cubicBezTo>
                    <a:pt x="12768" y="11596"/>
                    <a:pt x="12663" y="11500"/>
                    <a:pt x="12532" y="11500"/>
                  </a:cubicBezTo>
                  <a:close/>
                  <a:moveTo>
                    <a:pt x="13239" y="11500"/>
                  </a:moveTo>
                  <a:cubicBezTo>
                    <a:pt x="13107" y="11500"/>
                    <a:pt x="13000" y="11596"/>
                    <a:pt x="13000" y="11712"/>
                  </a:cubicBezTo>
                  <a:cubicBezTo>
                    <a:pt x="13000" y="11829"/>
                    <a:pt x="13107" y="11922"/>
                    <a:pt x="13239" y="11922"/>
                  </a:cubicBezTo>
                  <a:cubicBezTo>
                    <a:pt x="13370" y="11922"/>
                    <a:pt x="13475" y="11829"/>
                    <a:pt x="13475" y="11712"/>
                  </a:cubicBezTo>
                  <a:cubicBezTo>
                    <a:pt x="13475" y="11596"/>
                    <a:pt x="13370" y="11500"/>
                    <a:pt x="13239" y="11500"/>
                  </a:cubicBezTo>
                  <a:close/>
                  <a:moveTo>
                    <a:pt x="13875" y="11500"/>
                  </a:moveTo>
                  <a:cubicBezTo>
                    <a:pt x="13743" y="11500"/>
                    <a:pt x="13636" y="11596"/>
                    <a:pt x="13636" y="11712"/>
                  </a:cubicBezTo>
                  <a:cubicBezTo>
                    <a:pt x="13636" y="11829"/>
                    <a:pt x="13743" y="11922"/>
                    <a:pt x="13875" y="11922"/>
                  </a:cubicBezTo>
                  <a:cubicBezTo>
                    <a:pt x="14005" y="11922"/>
                    <a:pt x="14111" y="11829"/>
                    <a:pt x="14111" y="11712"/>
                  </a:cubicBezTo>
                  <a:cubicBezTo>
                    <a:pt x="14111" y="11596"/>
                    <a:pt x="14005" y="11500"/>
                    <a:pt x="13875" y="11500"/>
                  </a:cubicBezTo>
                  <a:close/>
                  <a:moveTo>
                    <a:pt x="14581" y="11500"/>
                  </a:moveTo>
                  <a:cubicBezTo>
                    <a:pt x="14450" y="11500"/>
                    <a:pt x="14343" y="11596"/>
                    <a:pt x="14343" y="11712"/>
                  </a:cubicBezTo>
                  <a:cubicBezTo>
                    <a:pt x="14343" y="11829"/>
                    <a:pt x="14450" y="11922"/>
                    <a:pt x="14581" y="11922"/>
                  </a:cubicBezTo>
                  <a:cubicBezTo>
                    <a:pt x="14712" y="11922"/>
                    <a:pt x="14817" y="11829"/>
                    <a:pt x="14817" y="11712"/>
                  </a:cubicBezTo>
                  <a:cubicBezTo>
                    <a:pt x="14817" y="11596"/>
                    <a:pt x="14712" y="11500"/>
                    <a:pt x="14581" y="11500"/>
                  </a:cubicBezTo>
                  <a:close/>
                  <a:moveTo>
                    <a:pt x="15217" y="11500"/>
                  </a:moveTo>
                  <a:cubicBezTo>
                    <a:pt x="15086" y="11500"/>
                    <a:pt x="14978" y="11596"/>
                    <a:pt x="14978" y="11712"/>
                  </a:cubicBezTo>
                  <a:cubicBezTo>
                    <a:pt x="14978" y="11829"/>
                    <a:pt x="15086" y="11922"/>
                    <a:pt x="15217" y="11922"/>
                  </a:cubicBezTo>
                  <a:cubicBezTo>
                    <a:pt x="15348" y="11922"/>
                    <a:pt x="15453" y="11829"/>
                    <a:pt x="15453" y="11712"/>
                  </a:cubicBezTo>
                  <a:cubicBezTo>
                    <a:pt x="15453" y="11596"/>
                    <a:pt x="15348" y="11500"/>
                    <a:pt x="15217" y="11500"/>
                  </a:cubicBezTo>
                  <a:close/>
                  <a:moveTo>
                    <a:pt x="15923" y="11500"/>
                  </a:moveTo>
                  <a:cubicBezTo>
                    <a:pt x="15792" y="11500"/>
                    <a:pt x="15685" y="11596"/>
                    <a:pt x="15685" y="11712"/>
                  </a:cubicBezTo>
                  <a:cubicBezTo>
                    <a:pt x="15685" y="11829"/>
                    <a:pt x="15792" y="11922"/>
                    <a:pt x="15923" y="11922"/>
                  </a:cubicBezTo>
                  <a:cubicBezTo>
                    <a:pt x="16054" y="11922"/>
                    <a:pt x="16160" y="11829"/>
                    <a:pt x="16160" y="11712"/>
                  </a:cubicBezTo>
                  <a:cubicBezTo>
                    <a:pt x="16160" y="11596"/>
                    <a:pt x="16054" y="11500"/>
                    <a:pt x="15923" y="11500"/>
                  </a:cubicBezTo>
                  <a:close/>
                  <a:moveTo>
                    <a:pt x="16630" y="11500"/>
                  </a:moveTo>
                  <a:cubicBezTo>
                    <a:pt x="16499" y="11500"/>
                    <a:pt x="16392" y="11596"/>
                    <a:pt x="16392" y="11712"/>
                  </a:cubicBezTo>
                  <a:cubicBezTo>
                    <a:pt x="16392" y="11829"/>
                    <a:pt x="16499" y="11922"/>
                    <a:pt x="16630" y="11922"/>
                  </a:cubicBezTo>
                  <a:cubicBezTo>
                    <a:pt x="16761" y="11922"/>
                    <a:pt x="16866" y="11829"/>
                    <a:pt x="16866" y="11712"/>
                  </a:cubicBezTo>
                  <a:cubicBezTo>
                    <a:pt x="16866" y="11596"/>
                    <a:pt x="16761" y="11500"/>
                    <a:pt x="16630" y="11500"/>
                  </a:cubicBezTo>
                  <a:close/>
                  <a:moveTo>
                    <a:pt x="17266" y="11500"/>
                  </a:moveTo>
                  <a:cubicBezTo>
                    <a:pt x="17134" y="11500"/>
                    <a:pt x="17027" y="11596"/>
                    <a:pt x="17027" y="11712"/>
                  </a:cubicBezTo>
                  <a:cubicBezTo>
                    <a:pt x="17027" y="11829"/>
                    <a:pt x="17134" y="11922"/>
                    <a:pt x="17266" y="11922"/>
                  </a:cubicBezTo>
                  <a:cubicBezTo>
                    <a:pt x="17397" y="11922"/>
                    <a:pt x="17502" y="11829"/>
                    <a:pt x="17502" y="11712"/>
                  </a:cubicBezTo>
                  <a:cubicBezTo>
                    <a:pt x="17502" y="11596"/>
                    <a:pt x="17397" y="11500"/>
                    <a:pt x="17266" y="11500"/>
                  </a:cubicBezTo>
                  <a:close/>
                  <a:moveTo>
                    <a:pt x="17972" y="11500"/>
                  </a:moveTo>
                  <a:cubicBezTo>
                    <a:pt x="17841" y="11500"/>
                    <a:pt x="17734" y="11596"/>
                    <a:pt x="17734" y="11712"/>
                  </a:cubicBezTo>
                  <a:cubicBezTo>
                    <a:pt x="17734" y="11829"/>
                    <a:pt x="17841" y="11922"/>
                    <a:pt x="17972" y="11922"/>
                  </a:cubicBezTo>
                  <a:cubicBezTo>
                    <a:pt x="18104" y="11922"/>
                    <a:pt x="18209" y="11829"/>
                    <a:pt x="18209" y="11712"/>
                  </a:cubicBezTo>
                  <a:cubicBezTo>
                    <a:pt x="18209" y="11596"/>
                    <a:pt x="18104" y="11500"/>
                    <a:pt x="17972" y="11500"/>
                  </a:cubicBezTo>
                  <a:close/>
                  <a:moveTo>
                    <a:pt x="9141" y="12129"/>
                  </a:moveTo>
                  <a:cubicBezTo>
                    <a:pt x="9010" y="12129"/>
                    <a:pt x="8902" y="12224"/>
                    <a:pt x="8902" y="12341"/>
                  </a:cubicBezTo>
                  <a:cubicBezTo>
                    <a:pt x="8902" y="12458"/>
                    <a:pt x="9010" y="12551"/>
                    <a:pt x="9141" y="12551"/>
                  </a:cubicBezTo>
                  <a:cubicBezTo>
                    <a:pt x="9272" y="12551"/>
                    <a:pt x="9377" y="12458"/>
                    <a:pt x="9377" y="12341"/>
                  </a:cubicBezTo>
                  <a:cubicBezTo>
                    <a:pt x="9377" y="12224"/>
                    <a:pt x="9272" y="12129"/>
                    <a:pt x="9141" y="12129"/>
                  </a:cubicBezTo>
                  <a:close/>
                  <a:moveTo>
                    <a:pt x="9847" y="12129"/>
                  </a:moveTo>
                  <a:cubicBezTo>
                    <a:pt x="9716" y="12129"/>
                    <a:pt x="9609" y="12224"/>
                    <a:pt x="9609" y="12341"/>
                  </a:cubicBezTo>
                  <a:cubicBezTo>
                    <a:pt x="9609" y="12458"/>
                    <a:pt x="9716" y="12551"/>
                    <a:pt x="9847" y="12551"/>
                  </a:cubicBezTo>
                  <a:cubicBezTo>
                    <a:pt x="9978" y="12551"/>
                    <a:pt x="10084" y="12458"/>
                    <a:pt x="10084" y="12341"/>
                  </a:cubicBezTo>
                  <a:cubicBezTo>
                    <a:pt x="10084" y="12224"/>
                    <a:pt x="9978" y="12129"/>
                    <a:pt x="9847" y="12129"/>
                  </a:cubicBezTo>
                  <a:close/>
                  <a:moveTo>
                    <a:pt x="10483" y="12129"/>
                  </a:moveTo>
                  <a:cubicBezTo>
                    <a:pt x="10352" y="12129"/>
                    <a:pt x="10245" y="12224"/>
                    <a:pt x="10245" y="12341"/>
                  </a:cubicBezTo>
                  <a:cubicBezTo>
                    <a:pt x="10245" y="12458"/>
                    <a:pt x="10352" y="12551"/>
                    <a:pt x="10483" y="12551"/>
                  </a:cubicBezTo>
                  <a:cubicBezTo>
                    <a:pt x="10614" y="12551"/>
                    <a:pt x="10719" y="12458"/>
                    <a:pt x="10719" y="12341"/>
                  </a:cubicBezTo>
                  <a:cubicBezTo>
                    <a:pt x="10719" y="12224"/>
                    <a:pt x="10614" y="12129"/>
                    <a:pt x="10483" y="12129"/>
                  </a:cubicBezTo>
                  <a:close/>
                  <a:moveTo>
                    <a:pt x="11190" y="12129"/>
                  </a:moveTo>
                  <a:cubicBezTo>
                    <a:pt x="11058" y="12129"/>
                    <a:pt x="10951" y="12224"/>
                    <a:pt x="10951" y="12341"/>
                  </a:cubicBezTo>
                  <a:cubicBezTo>
                    <a:pt x="10951" y="12458"/>
                    <a:pt x="11058" y="12551"/>
                    <a:pt x="11190" y="12551"/>
                  </a:cubicBezTo>
                  <a:cubicBezTo>
                    <a:pt x="11321" y="12551"/>
                    <a:pt x="11426" y="12458"/>
                    <a:pt x="11426" y="12341"/>
                  </a:cubicBezTo>
                  <a:cubicBezTo>
                    <a:pt x="11426" y="12224"/>
                    <a:pt x="11321" y="12129"/>
                    <a:pt x="11190" y="12129"/>
                  </a:cubicBezTo>
                  <a:close/>
                  <a:moveTo>
                    <a:pt x="11826" y="12129"/>
                  </a:moveTo>
                  <a:cubicBezTo>
                    <a:pt x="11694" y="12129"/>
                    <a:pt x="11587" y="12224"/>
                    <a:pt x="11587" y="12341"/>
                  </a:cubicBezTo>
                  <a:cubicBezTo>
                    <a:pt x="11587" y="12458"/>
                    <a:pt x="11694" y="12551"/>
                    <a:pt x="11826" y="12551"/>
                  </a:cubicBezTo>
                  <a:cubicBezTo>
                    <a:pt x="11957" y="12551"/>
                    <a:pt x="12062" y="12458"/>
                    <a:pt x="12062" y="12341"/>
                  </a:cubicBezTo>
                  <a:cubicBezTo>
                    <a:pt x="12062" y="12224"/>
                    <a:pt x="11957" y="12129"/>
                    <a:pt x="11826" y="12129"/>
                  </a:cubicBezTo>
                  <a:close/>
                  <a:moveTo>
                    <a:pt x="12532" y="12129"/>
                  </a:moveTo>
                  <a:cubicBezTo>
                    <a:pt x="12401" y="12129"/>
                    <a:pt x="12294" y="12224"/>
                    <a:pt x="12294" y="12341"/>
                  </a:cubicBezTo>
                  <a:cubicBezTo>
                    <a:pt x="12294" y="12458"/>
                    <a:pt x="12401" y="12551"/>
                    <a:pt x="12532" y="12551"/>
                  </a:cubicBezTo>
                  <a:cubicBezTo>
                    <a:pt x="12663" y="12551"/>
                    <a:pt x="12768" y="12458"/>
                    <a:pt x="12768" y="12341"/>
                  </a:cubicBezTo>
                  <a:cubicBezTo>
                    <a:pt x="12768" y="12224"/>
                    <a:pt x="12663" y="12129"/>
                    <a:pt x="12532" y="12129"/>
                  </a:cubicBezTo>
                  <a:close/>
                  <a:moveTo>
                    <a:pt x="13239" y="12129"/>
                  </a:moveTo>
                  <a:cubicBezTo>
                    <a:pt x="13107" y="12129"/>
                    <a:pt x="13000" y="12224"/>
                    <a:pt x="13000" y="12341"/>
                  </a:cubicBezTo>
                  <a:cubicBezTo>
                    <a:pt x="13000" y="12458"/>
                    <a:pt x="13107" y="12551"/>
                    <a:pt x="13239" y="12551"/>
                  </a:cubicBezTo>
                  <a:cubicBezTo>
                    <a:pt x="13370" y="12551"/>
                    <a:pt x="13475" y="12458"/>
                    <a:pt x="13475" y="12341"/>
                  </a:cubicBezTo>
                  <a:cubicBezTo>
                    <a:pt x="13475" y="12224"/>
                    <a:pt x="13370" y="12129"/>
                    <a:pt x="13239" y="12129"/>
                  </a:cubicBezTo>
                  <a:close/>
                  <a:moveTo>
                    <a:pt x="13875" y="12129"/>
                  </a:moveTo>
                  <a:cubicBezTo>
                    <a:pt x="13743" y="12129"/>
                    <a:pt x="13636" y="12224"/>
                    <a:pt x="13636" y="12341"/>
                  </a:cubicBezTo>
                  <a:cubicBezTo>
                    <a:pt x="13636" y="12458"/>
                    <a:pt x="13743" y="12551"/>
                    <a:pt x="13875" y="12551"/>
                  </a:cubicBezTo>
                  <a:cubicBezTo>
                    <a:pt x="14005" y="12551"/>
                    <a:pt x="14111" y="12458"/>
                    <a:pt x="14111" y="12341"/>
                  </a:cubicBezTo>
                  <a:cubicBezTo>
                    <a:pt x="14111" y="12224"/>
                    <a:pt x="14005" y="12129"/>
                    <a:pt x="13875" y="12129"/>
                  </a:cubicBezTo>
                  <a:close/>
                  <a:moveTo>
                    <a:pt x="14581" y="12129"/>
                  </a:moveTo>
                  <a:cubicBezTo>
                    <a:pt x="14450" y="12129"/>
                    <a:pt x="14343" y="12224"/>
                    <a:pt x="14343" y="12341"/>
                  </a:cubicBezTo>
                  <a:cubicBezTo>
                    <a:pt x="14343" y="12458"/>
                    <a:pt x="14450" y="12551"/>
                    <a:pt x="14581" y="12551"/>
                  </a:cubicBezTo>
                  <a:cubicBezTo>
                    <a:pt x="14712" y="12551"/>
                    <a:pt x="14817" y="12458"/>
                    <a:pt x="14817" y="12341"/>
                  </a:cubicBezTo>
                  <a:cubicBezTo>
                    <a:pt x="14817" y="12224"/>
                    <a:pt x="14712" y="12129"/>
                    <a:pt x="14581" y="12129"/>
                  </a:cubicBezTo>
                  <a:close/>
                  <a:moveTo>
                    <a:pt x="15217" y="12129"/>
                  </a:moveTo>
                  <a:cubicBezTo>
                    <a:pt x="15086" y="12129"/>
                    <a:pt x="14978" y="12224"/>
                    <a:pt x="14978" y="12341"/>
                  </a:cubicBezTo>
                  <a:cubicBezTo>
                    <a:pt x="14978" y="12458"/>
                    <a:pt x="15086" y="12551"/>
                    <a:pt x="15217" y="12551"/>
                  </a:cubicBezTo>
                  <a:cubicBezTo>
                    <a:pt x="15348" y="12551"/>
                    <a:pt x="15453" y="12458"/>
                    <a:pt x="15453" y="12341"/>
                  </a:cubicBezTo>
                  <a:cubicBezTo>
                    <a:pt x="15453" y="12224"/>
                    <a:pt x="15348" y="12129"/>
                    <a:pt x="15217" y="12129"/>
                  </a:cubicBezTo>
                  <a:close/>
                  <a:moveTo>
                    <a:pt x="15923" y="12129"/>
                  </a:moveTo>
                  <a:cubicBezTo>
                    <a:pt x="15792" y="12129"/>
                    <a:pt x="15685" y="12224"/>
                    <a:pt x="15685" y="12341"/>
                  </a:cubicBezTo>
                  <a:cubicBezTo>
                    <a:pt x="15685" y="12458"/>
                    <a:pt x="15792" y="12551"/>
                    <a:pt x="15923" y="12551"/>
                  </a:cubicBezTo>
                  <a:cubicBezTo>
                    <a:pt x="16054" y="12551"/>
                    <a:pt x="16160" y="12458"/>
                    <a:pt x="16160" y="12341"/>
                  </a:cubicBezTo>
                  <a:cubicBezTo>
                    <a:pt x="16160" y="12224"/>
                    <a:pt x="16054" y="12129"/>
                    <a:pt x="15923" y="12129"/>
                  </a:cubicBezTo>
                  <a:close/>
                  <a:moveTo>
                    <a:pt x="16630" y="12129"/>
                  </a:moveTo>
                  <a:cubicBezTo>
                    <a:pt x="16499" y="12129"/>
                    <a:pt x="16392" y="12224"/>
                    <a:pt x="16392" y="12341"/>
                  </a:cubicBezTo>
                  <a:cubicBezTo>
                    <a:pt x="16392" y="12458"/>
                    <a:pt x="16499" y="12551"/>
                    <a:pt x="16630" y="12551"/>
                  </a:cubicBezTo>
                  <a:cubicBezTo>
                    <a:pt x="16761" y="12551"/>
                    <a:pt x="16866" y="12458"/>
                    <a:pt x="16866" y="12341"/>
                  </a:cubicBezTo>
                  <a:cubicBezTo>
                    <a:pt x="16866" y="12224"/>
                    <a:pt x="16761" y="12129"/>
                    <a:pt x="16630" y="12129"/>
                  </a:cubicBezTo>
                  <a:close/>
                  <a:moveTo>
                    <a:pt x="17266" y="12129"/>
                  </a:moveTo>
                  <a:cubicBezTo>
                    <a:pt x="17134" y="12129"/>
                    <a:pt x="17027" y="12224"/>
                    <a:pt x="17027" y="12341"/>
                  </a:cubicBezTo>
                  <a:cubicBezTo>
                    <a:pt x="17027" y="12458"/>
                    <a:pt x="17134" y="12551"/>
                    <a:pt x="17266" y="12551"/>
                  </a:cubicBezTo>
                  <a:cubicBezTo>
                    <a:pt x="17397" y="12551"/>
                    <a:pt x="17502" y="12458"/>
                    <a:pt x="17502" y="12341"/>
                  </a:cubicBezTo>
                  <a:cubicBezTo>
                    <a:pt x="17502" y="12224"/>
                    <a:pt x="17397" y="12129"/>
                    <a:pt x="17266" y="12129"/>
                  </a:cubicBezTo>
                  <a:close/>
                  <a:moveTo>
                    <a:pt x="9777" y="12694"/>
                  </a:moveTo>
                  <a:cubicBezTo>
                    <a:pt x="9645" y="12694"/>
                    <a:pt x="9538" y="12789"/>
                    <a:pt x="9538" y="12906"/>
                  </a:cubicBezTo>
                  <a:cubicBezTo>
                    <a:pt x="9538" y="13023"/>
                    <a:pt x="9645" y="13116"/>
                    <a:pt x="9777" y="13116"/>
                  </a:cubicBezTo>
                  <a:cubicBezTo>
                    <a:pt x="9908" y="13116"/>
                    <a:pt x="10013" y="13023"/>
                    <a:pt x="10013" y="12906"/>
                  </a:cubicBezTo>
                  <a:cubicBezTo>
                    <a:pt x="10013" y="12789"/>
                    <a:pt x="9908" y="12694"/>
                    <a:pt x="9777" y="12694"/>
                  </a:cubicBezTo>
                  <a:close/>
                  <a:moveTo>
                    <a:pt x="10483" y="12694"/>
                  </a:moveTo>
                  <a:cubicBezTo>
                    <a:pt x="10352" y="12694"/>
                    <a:pt x="10245" y="12789"/>
                    <a:pt x="10245" y="12906"/>
                  </a:cubicBezTo>
                  <a:cubicBezTo>
                    <a:pt x="10245" y="13023"/>
                    <a:pt x="10352" y="13116"/>
                    <a:pt x="10483" y="13116"/>
                  </a:cubicBezTo>
                  <a:cubicBezTo>
                    <a:pt x="10614" y="13116"/>
                    <a:pt x="10719" y="13023"/>
                    <a:pt x="10719" y="12906"/>
                  </a:cubicBezTo>
                  <a:cubicBezTo>
                    <a:pt x="10719" y="12789"/>
                    <a:pt x="10614" y="12694"/>
                    <a:pt x="10483" y="12694"/>
                  </a:cubicBezTo>
                  <a:close/>
                  <a:moveTo>
                    <a:pt x="11190" y="12694"/>
                  </a:moveTo>
                  <a:cubicBezTo>
                    <a:pt x="11059" y="12694"/>
                    <a:pt x="10951" y="12789"/>
                    <a:pt x="10951" y="12906"/>
                  </a:cubicBezTo>
                  <a:cubicBezTo>
                    <a:pt x="10951" y="13023"/>
                    <a:pt x="11059" y="13116"/>
                    <a:pt x="11190" y="13116"/>
                  </a:cubicBezTo>
                  <a:cubicBezTo>
                    <a:pt x="11321" y="13116"/>
                    <a:pt x="11426" y="13023"/>
                    <a:pt x="11426" y="12906"/>
                  </a:cubicBezTo>
                  <a:cubicBezTo>
                    <a:pt x="11426" y="12789"/>
                    <a:pt x="11321" y="12694"/>
                    <a:pt x="11190" y="12694"/>
                  </a:cubicBezTo>
                  <a:close/>
                  <a:moveTo>
                    <a:pt x="11826" y="12694"/>
                  </a:moveTo>
                  <a:cubicBezTo>
                    <a:pt x="11694" y="12694"/>
                    <a:pt x="11587" y="12789"/>
                    <a:pt x="11587" y="12906"/>
                  </a:cubicBezTo>
                  <a:cubicBezTo>
                    <a:pt x="11587" y="13023"/>
                    <a:pt x="11694" y="13116"/>
                    <a:pt x="11826" y="13116"/>
                  </a:cubicBezTo>
                  <a:cubicBezTo>
                    <a:pt x="11957" y="13116"/>
                    <a:pt x="12062" y="13023"/>
                    <a:pt x="12062" y="12906"/>
                  </a:cubicBezTo>
                  <a:cubicBezTo>
                    <a:pt x="12062" y="12789"/>
                    <a:pt x="11957" y="12694"/>
                    <a:pt x="11826" y="12694"/>
                  </a:cubicBezTo>
                  <a:close/>
                  <a:moveTo>
                    <a:pt x="12532" y="12694"/>
                  </a:moveTo>
                  <a:cubicBezTo>
                    <a:pt x="12401" y="12694"/>
                    <a:pt x="12294" y="12789"/>
                    <a:pt x="12294" y="12906"/>
                  </a:cubicBezTo>
                  <a:cubicBezTo>
                    <a:pt x="12294" y="13023"/>
                    <a:pt x="12401" y="13116"/>
                    <a:pt x="12532" y="13116"/>
                  </a:cubicBezTo>
                  <a:cubicBezTo>
                    <a:pt x="12663" y="13116"/>
                    <a:pt x="12768" y="13023"/>
                    <a:pt x="12768" y="12906"/>
                  </a:cubicBezTo>
                  <a:cubicBezTo>
                    <a:pt x="12768" y="12789"/>
                    <a:pt x="12663" y="12694"/>
                    <a:pt x="12532" y="12694"/>
                  </a:cubicBezTo>
                  <a:close/>
                  <a:moveTo>
                    <a:pt x="13168" y="12694"/>
                  </a:moveTo>
                  <a:cubicBezTo>
                    <a:pt x="13037" y="12694"/>
                    <a:pt x="12930" y="12789"/>
                    <a:pt x="12930" y="12906"/>
                  </a:cubicBezTo>
                  <a:cubicBezTo>
                    <a:pt x="12930" y="13023"/>
                    <a:pt x="13037" y="13116"/>
                    <a:pt x="13168" y="13116"/>
                  </a:cubicBezTo>
                  <a:cubicBezTo>
                    <a:pt x="13299" y="13116"/>
                    <a:pt x="13404" y="13023"/>
                    <a:pt x="13404" y="12906"/>
                  </a:cubicBezTo>
                  <a:cubicBezTo>
                    <a:pt x="13404" y="12789"/>
                    <a:pt x="13299" y="12694"/>
                    <a:pt x="13168" y="12694"/>
                  </a:cubicBezTo>
                  <a:close/>
                  <a:moveTo>
                    <a:pt x="13875" y="12694"/>
                  </a:moveTo>
                  <a:cubicBezTo>
                    <a:pt x="13743" y="12694"/>
                    <a:pt x="13636" y="12789"/>
                    <a:pt x="13636" y="12906"/>
                  </a:cubicBezTo>
                  <a:cubicBezTo>
                    <a:pt x="13636" y="13023"/>
                    <a:pt x="13743" y="13116"/>
                    <a:pt x="13875" y="13116"/>
                  </a:cubicBezTo>
                  <a:cubicBezTo>
                    <a:pt x="14005" y="13116"/>
                    <a:pt x="14111" y="13023"/>
                    <a:pt x="14111" y="12906"/>
                  </a:cubicBezTo>
                  <a:cubicBezTo>
                    <a:pt x="14111" y="12789"/>
                    <a:pt x="14005" y="12694"/>
                    <a:pt x="13875" y="12694"/>
                  </a:cubicBezTo>
                  <a:close/>
                  <a:moveTo>
                    <a:pt x="14581" y="12694"/>
                  </a:moveTo>
                  <a:cubicBezTo>
                    <a:pt x="14450" y="12694"/>
                    <a:pt x="14343" y="12789"/>
                    <a:pt x="14343" y="12906"/>
                  </a:cubicBezTo>
                  <a:cubicBezTo>
                    <a:pt x="14343" y="13023"/>
                    <a:pt x="14450" y="13116"/>
                    <a:pt x="14581" y="13116"/>
                  </a:cubicBezTo>
                  <a:cubicBezTo>
                    <a:pt x="14712" y="13116"/>
                    <a:pt x="14817" y="13023"/>
                    <a:pt x="14817" y="12906"/>
                  </a:cubicBezTo>
                  <a:cubicBezTo>
                    <a:pt x="14817" y="12789"/>
                    <a:pt x="14712" y="12694"/>
                    <a:pt x="14581" y="12694"/>
                  </a:cubicBezTo>
                  <a:close/>
                  <a:moveTo>
                    <a:pt x="15217" y="12694"/>
                  </a:moveTo>
                  <a:cubicBezTo>
                    <a:pt x="15086" y="12694"/>
                    <a:pt x="14978" y="12789"/>
                    <a:pt x="14978" y="12906"/>
                  </a:cubicBezTo>
                  <a:cubicBezTo>
                    <a:pt x="14978" y="13023"/>
                    <a:pt x="15086" y="13116"/>
                    <a:pt x="15217" y="13116"/>
                  </a:cubicBezTo>
                  <a:cubicBezTo>
                    <a:pt x="15348" y="13116"/>
                    <a:pt x="15453" y="13023"/>
                    <a:pt x="15453" y="12906"/>
                  </a:cubicBezTo>
                  <a:cubicBezTo>
                    <a:pt x="15453" y="12789"/>
                    <a:pt x="15348" y="12694"/>
                    <a:pt x="15217" y="12694"/>
                  </a:cubicBezTo>
                  <a:close/>
                  <a:moveTo>
                    <a:pt x="15923" y="12694"/>
                  </a:moveTo>
                  <a:cubicBezTo>
                    <a:pt x="15792" y="12694"/>
                    <a:pt x="15685" y="12789"/>
                    <a:pt x="15685" y="12906"/>
                  </a:cubicBezTo>
                  <a:cubicBezTo>
                    <a:pt x="15685" y="13023"/>
                    <a:pt x="15792" y="13116"/>
                    <a:pt x="15923" y="13116"/>
                  </a:cubicBezTo>
                  <a:cubicBezTo>
                    <a:pt x="16054" y="13116"/>
                    <a:pt x="16160" y="13023"/>
                    <a:pt x="16160" y="12906"/>
                  </a:cubicBezTo>
                  <a:cubicBezTo>
                    <a:pt x="16160" y="12789"/>
                    <a:pt x="16054" y="12694"/>
                    <a:pt x="15923" y="12694"/>
                  </a:cubicBezTo>
                  <a:close/>
                  <a:moveTo>
                    <a:pt x="16630" y="12694"/>
                  </a:moveTo>
                  <a:cubicBezTo>
                    <a:pt x="16499" y="12694"/>
                    <a:pt x="16392" y="12789"/>
                    <a:pt x="16392" y="12906"/>
                  </a:cubicBezTo>
                  <a:cubicBezTo>
                    <a:pt x="16392" y="13023"/>
                    <a:pt x="16499" y="13116"/>
                    <a:pt x="16630" y="13116"/>
                  </a:cubicBezTo>
                  <a:cubicBezTo>
                    <a:pt x="16761" y="13116"/>
                    <a:pt x="16866" y="13023"/>
                    <a:pt x="16866" y="12906"/>
                  </a:cubicBezTo>
                  <a:cubicBezTo>
                    <a:pt x="16866" y="12789"/>
                    <a:pt x="16761" y="12694"/>
                    <a:pt x="16630" y="12694"/>
                  </a:cubicBezTo>
                  <a:close/>
                  <a:moveTo>
                    <a:pt x="17266" y="12694"/>
                  </a:moveTo>
                  <a:cubicBezTo>
                    <a:pt x="17134" y="12694"/>
                    <a:pt x="17027" y="12789"/>
                    <a:pt x="17027" y="12906"/>
                  </a:cubicBezTo>
                  <a:cubicBezTo>
                    <a:pt x="17027" y="13023"/>
                    <a:pt x="17134" y="13116"/>
                    <a:pt x="17266" y="13116"/>
                  </a:cubicBezTo>
                  <a:cubicBezTo>
                    <a:pt x="17397" y="13116"/>
                    <a:pt x="17502" y="13023"/>
                    <a:pt x="17502" y="12906"/>
                  </a:cubicBezTo>
                  <a:cubicBezTo>
                    <a:pt x="17502" y="12789"/>
                    <a:pt x="17397" y="12694"/>
                    <a:pt x="17266" y="12694"/>
                  </a:cubicBezTo>
                  <a:close/>
                  <a:moveTo>
                    <a:pt x="9777" y="13323"/>
                  </a:moveTo>
                  <a:cubicBezTo>
                    <a:pt x="9646" y="13323"/>
                    <a:pt x="9538" y="13418"/>
                    <a:pt x="9538" y="13535"/>
                  </a:cubicBezTo>
                  <a:cubicBezTo>
                    <a:pt x="9538" y="13651"/>
                    <a:pt x="9646" y="13745"/>
                    <a:pt x="9777" y="13745"/>
                  </a:cubicBezTo>
                  <a:cubicBezTo>
                    <a:pt x="9908" y="13745"/>
                    <a:pt x="10013" y="13651"/>
                    <a:pt x="10013" y="13535"/>
                  </a:cubicBezTo>
                  <a:cubicBezTo>
                    <a:pt x="10013" y="13418"/>
                    <a:pt x="9908" y="13323"/>
                    <a:pt x="9777" y="13323"/>
                  </a:cubicBezTo>
                  <a:close/>
                  <a:moveTo>
                    <a:pt x="10483" y="13323"/>
                  </a:moveTo>
                  <a:cubicBezTo>
                    <a:pt x="10352" y="13323"/>
                    <a:pt x="10245" y="13418"/>
                    <a:pt x="10245" y="13535"/>
                  </a:cubicBezTo>
                  <a:cubicBezTo>
                    <a:pt x="10245" y="13651"/>
                    <a:pt x="10352" y="13745"/>
                    <a:pt x="10483" y="13745"/>
                  </a:cubicBezTo>
                  <a:cubicBezTo>
                    <a:pt x="10614" y="13745"/>
                    <a:pt x="10719" y="13651"/>
                    <a:pt x="10719" y="13535"/>
                  </a:cubicBezTo>
                  <a:cubicBezTo>
                    <a:pt x="10719" y="13418"/>
                    <a:pt x="10614" y="13323"/>
                    <a:pt x="10483" y="13323"/>
                  </a:cubicBezTo>
                  <a:close/>
                  <a:moveTo>
                    <a:pt x="11190" y="13323"/>
                  </a:moveTo>
                  <a:cubicBezTo>
                    <a:pt x="11059" y="13323"/>
                    <a:pt x="10951" y="13418"/>
                    <a:pt x="10951" y="13535"/>
                  </a:cubicBezTo>
                  <a:cubicBezTo>
                    <a:pt x="10951" y="13651"/>
                    <a:pt x="11059" y="13745"/>
                    <a:pt x="11190" y="13745"/>
                  </a:cubicBezTo>
                  <a:cubicBezTo>
                    <a:pt x="11321" y="13745"/>
                    <a:pt x="11426" y="13651"/>
                    <a:pt x="11426" y="13535"/>
                  </a:cubicBezTo>
                  <a:cubicBezTo>
                    <a:pt x="11426" y="13418"/>
                    <a:pt x="11321" y="13323"/>
                    <a:pt x="11190" y="13323"/>
                  </a:cubicBezTo>
                  <a:close/>
                  <a:moveTo>
                    <a:pt x="11826" y="13323"/>
                  </a:moveTo>
                  <a:cubicBezTo>
                    <a:pt x="11694" y="13323"/>
                    <a:pt x="11587" y="13418"/>
                    <a:pt x="11587" y="13535"/>
                  </a:cubicBezTo>
                  <a:cubicBezTo>
                    <a:pt x="11587" y="13651"/>
                    <a:pt x="11694" y="13745"/>
                    <a:pt x="11826" y="13745"/>
                  </a:cubicBezTo>
                  <a:cubicBezTo>
                    <a:pt x="11957" y="13745"/>
                    <a:pt x="12062" y="13651"/>
                    <a:pt x="12062" y="13535"/>
                  </a:cubicBezTo>
                  <a:cubicBezTo>
                    <a:pt x="12062" y="13418"/>
                    <a:pt x="11957" y="13323"/>
                    <a:pt x="11826" y="13323"/>
                  </a:cubicBezTo>
                  <a:close/>
                  <a:moveTo>
                    <a:pt x="12532" y="13323"/>
                  </a:moveTo>
                  <a:cubicBezTo>
                    <a:pt x="12401" y="13323"/>
                    <a:pt x="12294" y="13418"/>
                    <a:pt x="12294" y="13535"/>
                  </a:cubicBezTo>
                  <a:cubicBezTo>
                    <a:pt x="12294" y="13651"/>
                    <a:pt x="12401" y="13745"/>
                    <a:pt x="12532" y="13745"/>
                  </a:cubicBezTo>
                  <a:cubicBezTo>
                    <a:pt x="12663" y="13745"/>
                    <a:pt x="12768" y="13651"/>
                    <a:pt x="12768" y="13535"/>
                  </a:cubicBezTo>
                  <a:cubicBezTo>
                    <a:pt x="12768" y="13418"/>
                    <a:pt x="12663" y="13323"/>
                    <a:pt x="12532" y="13323"/>
                  </a:cubicBezTo>
                  <a:close/>
                  <a:moveTo>
                    <a:pt x="13168" y="13323"/>
                  </a:moveTo>
                  <a:cubicBezTo>
                    <a:pt x="13037" y="13323"/>
                    <a:pt x="12930" y="13418"/>
                    <a:pt x="12930" y="13535"/>
                  </a:cubicBezTo>
                  <a:cubicBezTo>
                    <a:pt x="12930" y="13651"/>
                    <a:pt x="13037" y="13745"/>
                    <a:pt x="13168" y="13745"/>
                  </a:cubicBezTo>
                  <a:cubicBezTo>
                    <a:pt x="13299" y="13745"/>
                    <a:pt x="13404" y="13651"/>
                    <a:pt x="13404" y="13535"/>
                  </a:cubicBezTo>
                  <a:cubicBezTo>
                    <a:pt x="13404" y="13418"/>
                    <a:pt x="13299" y="13323"/>
                    <a:pt x="13168" y="13323"/>
                  </a:cubicBezTo>
                  <a:close/>
                  <a:moveTo>
                    <a:pt x="13875" y="13323"/>
                  </a:moveTo>
                  <a:cubicBezTo>
                    <a:pt x="13743" y="13323"/>
                    <a:pt x="13636" y="13418"/>
                    <a:pt x="13636" y="13535"/>
                  </a:cubicBezTo>
                  <a:cubicBezTo>
                    <a:pt x="13636" y="13651"/>
                    <a:pt x="13743" y="13745"/>
                    <a:pt x="13875" y="13745"/>
                  </a:cubicBezTo>
                  <a:cubicBezTo>
                    <a:pt x="14005" y="13745"/>
                    <a:pt x="14111" y="13651"/>
                    <a:pt x="14111" y="13535"/>
                  </a:cubicBezTo>
                  <a:cubicBezTo>
                    <a:pt x="14111" y="13418"/>
                    <a:pt x="14005" y="13323"/>
                    <a:pt x="13875" y="13323"/>
                  </a:cubicBezTo>
                  <a:close/>
                  <a:moveTo>
                    <a:pt x="14581" y="13323"/>
                  </a:moveTo>
                  <a:cubicBezTo>
                    <a:pt x="14450" y="13323"/>
                    <a:pt x="14343" y="13418"/>
                    <a:pt x="14343" y="13535"/>
                  </a:cubicBezTo>
                  <a:cubicBezTo>
                    <a:pt x="14343" y="13651"/>
                    <a:pt x="14450" y="13745"/>
                    <a:pt x="14581" y="13745"/>
                  </a:cubicBezTo>
                  <a:cubicBezTo>
                    <a:pt x="14712" y="13745"/>
                    <a:pt x="14817" y="13651"/>
                    <a:pt x="14817" y="13535"/>
                  </a:cubicBezTo>
                  <a:cubicBezTo>
                    <a:pt x="14817" y="13418"/>
                    <a:pt x="14712" y="13323"/>
                    <a:pt x="14581" y="13323"/>
                  </a:cubicBezTo>
                  <a:close/>
                  <a:moveTo>
                    <a:pt x="15217" y="13323"/>
                  </a:moveTo>
                  <a:cubicBezTo>
                    <a:pt x="15086" y="13323"/>
                    <a:pt x="14978" y="13418"/>
                    <a:pt x="14978" y="13535"/>
                  </a:cubicBezTo>
                  <a:cubicBezTo>
                    <a:pt x="14978" y="13651"/>
                    <a:pt x="15086" y="13745"/>
                    <a:pt x="15217" y="13745"/>
                  </a:cubicBezTo>
                  <a:cubicBezTo>
                    <a:pt x="15348" y="13745"/>
                    <a:pt x="15453" y="13651"/>
                    <a:pt x="15453" y="13535"/>
                  </a:cubicBezTo>
                  <a:cubicBezTo>
                    <a:pt x="15453" y="13418"/>
                    <a:pt x="15348" y="13323"/>
                    <a:pt x="15217" y="13323"/>
                  </a:cubicBezTo>
                  <a:close/>
                  <a:moveTo>
                    <a:pt x="15923" y="13323"/>
                  </a:moveTo>
                  <a:cubicBezTo>
                    <a:pt x="15792" y="13323"/>
                    <a:pt x="15685" y="13418"/>
                    <a:pt x="15685" y="13535"/>
                  </a:cubicBezTo>
                  <a:cubicBezTo>
                    <a:pt x="15685" y="13651"/>
                    <a:pt x="15792" y="13745"/>
                    <a:pt x="15923" y="13745"/>
                  </a:cubicBezTo>
                  <a:cubicBezTo>
                    <a:pt x="16054" y="13745"/>
                    <a:pt x="16160" y="13651"/>
                    <a:pt x="16160" y="13535"/>
                  </a:cubicBezTo>
                  <a:cubicBezTo>
                    <a:pt x="16160" y="13418"/>
                    <a:pt x="16054" y="13323"/>
                    <a:pt x="15923" y="13323"/>
                  </a:cubicBezTo>
                  <a:close/>
                  <a:moveTo>
                    <a:pt x="16630" y="13323"/>
                  </a:moveTo>
                  <a:cubicBezTo>
                    <a:pt x="16499" y="13323"/>
                    <a:pt x="16392" y="13418"/>
                    <a:pt x="16392" y="13535"/>
                  </a:cubicBezTo>
                  <a:cubicBezTo>
                    <a:pt x="16392" y="13651"/>
                    <a:pt x="16499" y="13745"/>
                    <a:pt x="16630" y="13745"/>
                  </a:cubicBezTo>
                  <a:cubicBezTo>
                    <a:pt x="16761" y="13745"/>
                    <a:pt x="16866" y="13651"/>
                    <a:pt x="16866" y="13535"/>
                  </a:cubicBezTo>
                  <a:cubicBezTo>
                    <a:pt x="16866" y="13418"/>
                    <a:pt x="16761" y="13323"/>
                    <a:pt x="16630" y="13323"/>
                  </a:cubicBezTo>
                  <a:close/>
                  <a:moveTo>
                    <a:pt x="17266" y="13323"/>
                  </a:moveTo>
                  <a:cubicBezTo>
                    <a:pt x="17134" y="13323"/>
                    <a:pt x="17027" y="13418"/>
                    <a:pt x="17027" y="13535"/>
                  </a:cubicBezTo>
                  <a:cubicBezTo>
                    <a:pt x="17027" y="13651"/>
                    <a:pt x="17134" y="13745"/>
                    <a:pt x="17266" y="13745"/>
                  </a:cubicBezTo>
                  <a:cubicBezTo>
                    <a:pt x="17397" y="13745"/>
                    <a:pt x="17502" y="13651"/>
                    <a:pt x="17502" y="13535"/>
                  </a:cubicBezTo>
                  <a:cubicBezTo>
                    <a:pt x="17502" y="13418"/>
                    <a:pt x="17397" y="13323"/>
                    <a:pt x="17266" y="13323"/>
                  </a:cubicBezTo>
                  <a:close/>
                  <a:moveTo>
                    <a:pt x="9777" y="13951"/>
                  </a:moveTo>
                  <a:cubicBezTo>
                    <a:pt x="9646" y="13951"/>
                    <a:pt x="9538" y="14046"/>
                    <a:pt x="9538" y="14163"/>
                  </a:cubicBezTo>
                  <a:cubicBezTo>
                    <a:pt x="9538" y="14280"/>
                    <a:pt x="9646" y="14373"/>
                    <a:pt x="9777" y="14373"/>
                  </a:cubicBezTo>
                  <a:cubicBezTo>
                    <a:pt x="9908" y="14373"/>
                    <a:pt x="10013" y="14280"/>
                    <a:pt x="10013" y="14163"/>
                  </a:cubicBezTo>
                  <a:cubicBezTo>
                    <a:pt x="10013" y="14046"/>
                    <a:pt x="9908" y="13951"/>
                    <a:pt x="9777" y="13951"/>
                  </a:cubicBezTo>
                  <a:close/>
                  <a:moveTo>
                    <a:pt x="10483" y="13951"/>
                  </a:moveTo>
                  <a:cubicBezTo>
                    <a:pt x="10352" y="13951"/>
                    <a:pt x="10245" y="14046"/>
                    <a:pt x="10245" y="14163"/>
                  </a:cubicBezTo>
                  <a:cubicBezTo>
                    <a:pt x="10245" y="14280"/>
                    <a:pt x="10352" y="14373"/>
                    <a:pt x="10483" y="14373"/>
                  </a:cubicBezTo>
                  <a:cubicBezTo>
                    <a:pt x="10614" y="14373"/>
                    <a:pt x="10719" y="14280"/>
                    <a:pt x="10719" y="14163"/>
                  </a:cubicBezTo>
                  <a:cubicBezTo>
                    <a:pt x="10719" y="14046"/>
                    <a:pt x="10614" y="13951"/>
                    <a:pt x="10483" y="13951"/>
                  </a:cubicBezTo>
                  <a:close/>
                  <a:moveTo>
                    <a:pt x="11190" y="13951"/>
                  </a:moveTo>
                  <a:cubicBezTo>
                    <a:pt x="11059" y="13951"/>
                    <a:pt x="10951" y="14046"/>
                    <a:pt x="10951" y="14163"/>
                  </a:cubicBezTo>
                  <a:cubicBezTo>
                    <a:pt x="10951" y="14280"/>
                    <a:pt x="11059" y="14373"/>
                    <a:pt x="11190" y="14373"/>
                  </a:cubicBezTo>
                  <a:cubicBezTo>
                    <a:pt x="11321" y="14373"/>
                    <a:pt x="11426" y="14280"/>
                    <a:pt x="11426" y="14163"/>
                  </a:cubicBezTo>
                  <a:cubicBezTo>
                    <a:pt x="11426" y="14046"/>
                    <a:pt x="11321" y="13951"/>
                    <a:pt x="11190" y="13951"/>
                  </a:cubicBezTo>
                  <a:close/>
                  <a:moveTo>
                    <a:pt x="11826" y="13951"/>
                  </a:moveTo>
                  <a:cubicBezTo>
                    <a:pt x="11694" y="13951"/>
                    <a:pt x="11587" y="14046"/>
                    <a:pt x="11587" y="14163"/>
                  </a:cubicBezTo>
                  <a:cubicBezTo>
                    <a:pt x="11587" y="14280"/>
                    <a:pt x="11694" y="14373"/>
                    <a:pt x="11826" y="14373"/>
                  </a:cubicBezTo>
                  <a:cubicBezTo>
                    <a:pt x="11957" y="14373"/>
                    <a:pt x="12062" y="14280"/>
                    <a:pt x="12062" y="14163"/>
                  </a:cubicBezTo>
                  <a:cubicBezTo>
                    <a:pt x="12062" y="14046"/>
                    <a:pt x="11957" y="13951"/>
                    <a:pt x="11826" y="13951"/>
                  </a:cubicBezTo>
                  <a:close/>
                  <a:moveTo>
                    <a:pt x="12532" y="13951"/>
                  </a:moveTo>
                  <a:cubicBezTo>
                    <a:pt x="12401" y="13951"/>
                    <a:pt x="12294" y="14046"/>
                    <a:pt x="12294" y="14163"/>
                  </a:cubicBezTo>
                  <a:cubicBezTo>
                    <a:pt x="12294" y="14280"/>
                    <a:pt x="12401" y="14373"/>
                    <a:pt x="12532" y="14373"/>
                  </a:cubicBezTo>
                  <a:cubicBezTo>
                    <a:pt x="12663" y="14373"/>
                    <a:pt x="12768" y="14280"/>
                    <a:pt x="12768" y="14163"/>
                  </a:cubicBezTo>
                  <a:cubicBezTo>
                    <a:pt x="12768" y="14046"/>
                    <a:pt x="12663" y="13951"/>
                    <a:pt x="12532" y="13951"/>
                  </a:cubicBezTo>
                  <a:close/>
                  <a:moveTo>
                    <a:pt x="13168" y="13951"/>
                  </a:moveTo>
                  <a:cubicBezTo>
                    <a:pt x="13037" y="13951"/>
                    <a:pt x="12930" y="14046"/>
                    <a:pt x="12930" y="14163"/>
                  </a:cubicBezTo>
                  <a:cubicBezTo>
                    <a:pt x="12930" y="14280"/>
                    <a:pt x="13037" y="14373"/>
                    <a:pt x="13168" y="14373"/>
                  </a:cubicBezTo>
                  <a:cubicBezTo>
                    <a:pt x="13299" y="14373"/>
                    <a:pt x="13404" y="14280"/>
                    <a:pt x="13404" y="14163"/>
                  </a:cubicBezTo>
                  <a:cubicBezTo>
                    <a:pt x="13404" y="14046"/>
                    <a:pt x="13299" y="13951"/>
                    <a:pt x="13168" y="13951"/>
                  </a:cubicBezTo>
                  <a:close/>
                  <a:moveTo>
                    <a:pt x="13875" y="13951"/>
                  </a:moveTo>
                  <a:cubicBezTo>
                    <a:pt x="13743" y="13951"/>
                    <a:pt x="13636" y="14046"/>
                    <a:pt x="13636" y="14163"/>
                  </a:cubicBezTo>
                  <a:cubicBezTo>
                    <a:pt x="13636" y="14280"/>
                    <a:pt x="13743" y="14373"/>
                    <a:pt x="13875" y="14373"/>
                  </a:cubicBezTo>
                  <a:cubicBezTo>
                    <a:pt x="14005" y="14373"/>
                    <a:pt x="14111" y="14280"/>
                    <a:pt x="14111" y="14163"/>
                  </a:cubicBezTo>
                  <a:cubicBezTo>
                    <a:pt x="14111" y="14046"/>
                    <a:pt x="14005" y="13951"/>
                    <a:pt x="13875" y="13951"/>
                  </a:cubicBezTo>
                  <a:close/>
                  <a:moveTo>
                    <a:pt x="14581" y="13951"/>
                  </a:moveTo>
                  <a:cubicBezTo>
                    <a:pt x="14450" y="13951"/>
                    <a:pt x="14343" y="14046"/>
                    <a:pt x="14343" y="14163"/>
                  </a:cubicBezTo>
                  <a:cubicBezTo>
                    <a:pt x="14343" y="14280"/>
                    <a:pt x="14450" y="14373"/>
                    <a:pt x="14581" y="14373"/>
                  </a:cubicBezTo>
                  <a:cubicBezTo>
                    <a:pt x="14712" y="14373"/>
                    <a:pt x="14817" y="14280"/>
                    <a:pt x="14817" y="14163"/>
                  </a:cubicBezTo>
                  <a:cubicBezTo>
                    <a:pt x="14817" y="14046"/>
                    <a:pt x="14712" y="13951"/>
                    <a:pt x="14581" y="13951"/>
                  </a:cubicBezTo>
                  <a:close/>
                  <a:moveTo>
                    <a:pt x="15217" y="13951"/>
                  </a:moveTo>
                  <a:cubicBezTo>
                    <a:pt x="15086" y="13951"/>
                    <a:pt x="14978" y="14046"/>
                    <a:pt x="14978" y="14163"/>
                  </a:cubicBezTo>
                  <a:cubicBezTo>
                    <a:pt x="14978" y="14280"/>
                    <a:pt x="15086" y="14373"/>
                    <a:pt x="15217" y="14373"/>
                  </a:cubicBezTo>
                  <a:cubicBezTo>
                    <a:pt x="15348" y="14373"/>
                    <a:pt x="15453" y="14280"/>
                    <a:pt x="15453" y="14163"/>
                  </a:cubicBezTo>
                  <a:cubicBezTo>
                    <a:pt x="15453" y="14046"/>
                    <a:pt x="15348" y="13951"/>
                    <a:pt x="15217" y="13951"/>
                  </a:cubicBezTo>
                  <a:close/>
                  <a:moveTo>
                    <a:pt x="15923" y="13951"/>
                  </a:moveTo>
                  <a:cubicBezTo>
                    <a:pt x="15792" y="13951"/>
                    <a:pt x="15685" y="14046"/>
                    <a:pt x="15685" y="14163"/>
                  </a:cubicBezTo>
                  <a:cubicBezTo>
                    <a:pt x="15685" y="14280"/>
                    <a:pt x="15792" y="14373"/>
                    <a:pt x="15923" y="14373"/>
                  </a:cubicBezTo>
                  <a:cubicBezTo>
                    <a:pt x="16054" y="14373"/>
                    <a:pt x="16160" y="14280"/>
                    <a:pt x="16160" y="14163"/>
                  </a:cubicBezTo>
                  <a:cubicBezTo>
                    <a:pt x="16160" y="14046"/>
                    <a:pt x="16054" y="13951"/>
                    <a:pt x="15923" y="13951"/>
                  </a:cubicBezTo>
                  <a:close/>
                  <a:moveTo>
                    <a:pt x="16630" y="13951"/>
                  </a:moveTo>
                  <a:cubicBezTo>
                    <a:pt x="16499" y="13951"/>
                    <a:pt x="16392" y="14046"/>
                    <a:pt x="16392" y="14163"/>
                  </a:cubicBezTo>
                  <a:cubicBezTo>
                    <a:pt x="16392" y="14280"/>
                    <a:pt x="16499" y="14373"/>
                    <a:pt x="16630" y="14373"/>
                  </a:cubicBezTo>
                  <a:cubicBezTo>
                    <a:pt x="16761" y="14373"/>
                    <a:pt x="16866" y="14280"/>
                    <a:pt x="16866" y="14163"/>
                  </a:cubicBezTo>
                  <a:cubicBezTo>
                    <a:pt x="16866" y="14046"/>
                    <a:pt x="16761" y="13951"/>
                    <a:pt x="16630" y="13951"/>
                  </a:cubicBezTo>
                  <a:close/>
                  <a:moveTo>
                    <a:pt x="17266" y="13951"/>
                  </a:moveTo>
                  <a:cubicBezTo>
                    <a:pt x="17134" y="13951"/>
                    <a:pt x="17027" y="14046"/>
                    <a:pt x="17027" y="14163"/>
                  </a:cubicBezTo>
                  <a:cubicBezTo>
                    <a:pt x="17027" y="14280"/>
                    <a:pt x="17134" y="14373"/>
                    <a:pt x="17266" y="14373"/>
                  </a:cubicBezTo>
                  <a:cubicBezTo>
                    <a:pt x="17397" y="14373"/>
                    <a:pt x="17502" y="14280"/>
                    <a:pt x="17502" y="14163"/>
                  </a:cubicBezTo>
                  <a:cubicBezTo>
                    <a:pt x="17502" y="14046"/>
                    <a:pt x="17397" y="13951"/>
                    <a:pt x="17266" y="13951"/>
                  </a:cubicBezTo>
                  <a:close/>
                  <a:moveTo>
                    <a:pt x="17972" y="13951"/>
                  </a:moveTo>
                  <a:cubicBezTo>
                    <a:pt x="17841" y="13951"/>
                    <a:pt x="17734" y="14046"/>
                    <a:pt x="17734" y="14163"/>
                  </a:cubicBezTo>
                  <a:cubicBezTo>
                    <a:pt x="17734" y="14280"/>
                    <a:pt x="17841" y="14373"/>
                    <a:pt x="17972" y="14373"/>
                  </a:cubicBezTo>
                  <a:cubicBezTo>
                    <a:pt x="18104" y="14373"/>
                    <a:pt x="18209" y="14280"/>
                    <a:pt x="18209" y="14163"/>
                  </a:cubicBezTo>
                  <a:cubicBezTo>
                    <a:pt x="18209" y="14046"/>
                    <a:pt x="18104" y="13951"/>
                    <a:pt x="17972" y="13951"/>
                  </a:cubicBezTo>
                  <a:close/>
                  <a:moveTo>
                    <a:pt x="9777" y="14579"/>
                  </a:moveTo>
                  <a:cubicBezTo>
                    <a:pt x="9646" y="14579"/>
                    <a:pt x="9538" y="14674"/>
                    <a:pt x="9538" y="14791"/>
                  </a:cubicBezTo>
                  <a:cubicBezTo>
                    <a:pt x="9538" y="14908"/>
                    <a:pt x="9646" y="15004"/>
                    <a:pt x="9777" y="15004"/>
                  </a:cubicBezTo>
                  <a:cubicBezTo>
                    <a:pt x="9908" y="15004"/>
                    <a:pt x="10013" y="14908"/>
                    <a:pt x="10013" y="14791"/>
                  </a:cubicBezTo>
                  <a:cubicBezTo>
                    <a:pt x="10013" y="14674"/>
                    <a:pt x="9908" y="14579"/>
                    <a:pt x="9777" y="14579"/>
                  </a:cubicBezTo>
                  <a:close/>
                  <a:moveTo>
                    <a:pt x="10483" y="14579"/>
                  </a:moveTo>
                  <a:cubicBezTo>
                    <a:pt x="10352" y="14579"/>
                    <a:pt x="10245" y="14674"/>
                    <a:pt x="10245" y="14791"/>
                  </a:cubicBezTo>
                  <a:cubicBezTo>
                    <a:pt x="10245" y="14908"/>
                    <a:pt x="10352" y="15004"/>
                    <a:pt x="10483" y="15004"/>
                  </a:cubicBezTo>
                  <a:cubicBezTo>
                    <a:pt x="10614" y="15004"/>
                    <a:pt x="10719" y="14908"/>
                    <a:pt x="10719" y="14791"/>
                  </a:cubicBezTo>
                  <a:cubicBezTo>
                    <a:pt x="10719" y="14674"/>
                    <a:pt x="10614" y="14579"/>
                    <a:pt x="10483" y="14579"/>
                  </a:cubicBezTo>
                  <a:close/>
                  <a:moveTo>
                    <a:pt x="11190" y="14579"/>
                  </a:moveTo>
                  <a:cubicBezTo>
                    <a:pt x="11059" y="14579"/>
                    <a:pt x="10951" y="14674"/>
                    <a:pt x="10951" y="14791"/>
                  </a:cubicBezTo>
                  <a:cubicBezTo>
                    <a:pt x="10951" y="14908"/>
                    <a:pt x="11059" y="15004"/>
                    <a:pt x="11190" y="15004"/>
                  </a:cubicBezTo>
                  <a:cubicBezTo>
                    <a:pt x="11321" y="15004"/>
                    <a:pt x="11426" y="14908"/>
                    <a:pt x="11426" y="14791"/>
                  </a:cubicBezTo>
                  <a:cubicBezTo>
                    <a:pt x="11426" y="14674"/>
                    <a:pt x="11321" y="14579"/>
                    <a:pt x="11190" y="14579"/>
                  </a:cubicBezTo>
                  <a:close/>
                  <a:moveTo>
                    <a:pt x="11826" y="14579"/>
                  </a:moveTo>
                  <a:cubicBezTo>
                    <a:pt x="11694" y="14579"/>
                    <a:pt x="11587" y="14674"/>
                    <a:pt x="11587" y="14791"/>
                  </a:cubicBezTo>
                  <a:cubicBezTo>
                    <a:pt x="11587" y="14908"/>
                    <a:pt x="11694" y="15004"/>
                    <a:pt x="11826" y="15004"/>
                  </a:cubicBezTo>
                  <a:cubicBezTo>
                    <a:pt x="11957" y="15004"/>
                    <a:pt x="12062" y="14908"/>
                    <a:pt x="12062" y="14791"/>
                  </a:cubicBezTo>
                  <a:cubicBezTo>
                    <a:pt x="12062" y="14674"/>
                    <a:pt x="11957" y="14579"/>
                    <a:pt x="11826" y="14579"/>
                  </a:cubicBezTo>
                  <a:close/>
                  <a:moveTo>
                    <a:pt x="12532" y="14579"/>
                  </a:moveTo>
                  <a:cubicBezTo>
                    <a:pt x="12401" y="14579"/>
                    <a:pt x="12294" y="14674"/>
                    <a:pt x="12294" y="14791"/>
                  </a:cubicBezTo>
                  <a:cubicBezTo>
                    <a:pt x="12294" y="14908"/>
                    <a:pt x="12401" y="15004"/>
                    <a:pt x="12532" y="15004"/>
                  </a:cubicBezTo>
                  <a:cubicBezTo>
                    <a:pt x="12663" y="15004"/>
                    <a:pt x="12768" y="14908"/>
                    <a:pt x="12768" y="14791"/>
                  </a:cubicBezTo>
                  <a:cubicBezTo>
                    <a:pt x="12768" y="14674"/>
                    <a:pt x="12663" y="14579"/>
                    <a:pt x="12532" y="14579"/>
                  </a:cubicBezTo>
                  <a:close/>
                  <a:moveTo>
                    <a:pt x="13168" y="14579"/>
                  </a:moveTo>
                  <a:cubicBezTo>
                    <a:pt x="13037" y="14579"/>
                    <a:pt x="12930" y="14674"/>
                    <a:pt x="12930" y="14791"/>
                  </a:cubicBezTo>
                  <a:cubicBezTo>
                    <a:pt x="12930" y="14908"/>
                    <a:pt x="13037" y="15004"/>
                    <a:pt x="13168" y="15004"/>
                  </a:cubicBezTo>
                  <a:cubicBezTo>
                    <a:pt x="13299" y="15004"/>
                    <a:pt x="13404" y="14908"/>
                    <a:pt x="13404" y="14791"/>
                  </a:cubicBezTo>
                  <a:cubicBezTo>
                    <a:pt x="13404" y="14674"/>
                    <a:pt x="13299" y="14579"/>
                    <a:pt x="13168" y="14579"/>
                  </a:cubicBezTo>
                  <a:close/>
                  <a:moveTo>
                    <a:pt x="13875" y="14579"/>
                  </a:moveTo>
                  <a:cubicBezTo>
                    <a:pt x="13743" y="14579"/>
                    <a:pt x="13636" y="14674"/>
                    <a:pt x="13636" y="14791"/>
                  </a:cubicBezTo>
                  <a:cubicBezTo>
                    <a:pt x="13636" y="14908"/>
                    <a:pt x="13743" y="15004"/>
                    <a:pt x="13875" y="15004"/>
                  </a:cubicBezTo>
                  <a:cubicBezTo>
                    <a:pt x="14005" y="15004"/>
                    <a:pt x="14111" y="14908"/>
                    <a:pt x="14111" y="14791"/>
                  </a:cubicBezTo>
                  <a:cubicBezTo>
                    <a:pt x="14111" y="14674"/>
                    <a:pt x="14005" y="14579"/>
                    <a:pt x="13875" y="14579"/>
                  </a:cubicBezTo>
                  <a:close/>
                  <a:moveTo>
                    <a:pt x="14581" y="14579"/>
                  </a:moveTo>
                  <a:cubicBezTo>
                    <a:pt x="14450" y="14579"/>
                    <a:pt x="14343" y="14674"/>
                    <a:pt x="14343" y="14791"/>
                  </a:cubicBezTo>
                  <a:cubicBezTo>
                    <a:pt x="14343" y="14908"/>
                    <a:pt x="14450" y="15004"/>
                    <a:pt x="14581" y="15004"/>
                  </a:cubicBezTo>
                  <a:cubicBezTo>
                    <a:pt x="14712" y="15004"/>
                    <a:pt x="14817" y="14908"/>
                    <a:pt x="14817" y="14791"/>
                  </a:cubicBezTo>
                  <a:cubicBezTo>
                    <a:pt x="14817" y="14674"/>
                    <a:pt x="14712" y="14579"/>
                    <a:pt x="14581" y="14579"/>
                  </a:cubicBezTo>
                  <a:close/>
                  <a:moveTo>
                    <a:pt x="15217" y="14579"/>
                  </a:moveTo>
                  <a:cubicBezTo>
                    <a:pt x="15086" y="14579"/>
                    <a:pt x="14978" y="14674"/>
                    <a:pt x="14978" y="14791"/>
                  </a:cubicBezTo>
                  <a:cubicBezTo>
                    <a:pt x="14978" y="14908"/>
                    <a:pt x="15086" y="15004"/>
                    <a:pt x="15217" y="15004"/>
                  </a:cubicBezTo>
                  <a:cubicBezTo>
                    <a:pt x="15348" y="15004"/>
                    <a:pt x="15453" y="14908"/>
                    <a:pt x="15453" y="14791"/>
                  </a:cubicBezTo>
                  <a:cubicBezTo>
                    <a:pt x="15453" y="14674"/>
                    <a:pt x="15348" y="14579"/>
                    <a:pt x="15217" y="14579"/>
                  </a:cubicBezTo>
                  <a:close/>
                  <a:moveTo>
                    <a:pt x="15923" y="14579"/>
                  </a:moveTo>
                  <a:cubicBezTo>
                    <a:pt x="15792" y="14579"/>
                    <a:pt x="15685" y="14674"/>
                    <a:pt x="15685" y="14791"/>
                  </a:cubicBezTo>
                  <a:cubicBezTo>
                    <a:pt x="15685" y="14908"/>
                    <a:pt x="15792" y="15004"/>
                    <a:pt x="15923" y="15004"/>
                  </a:cubicBezTo>
                  <a:cubicBezTo>
                    <a:pt x="16054" y="15004"/>
                    <a:pt x="16160" y="14908"/>
                    <a:pt x="16160" y="14791"/>
                  </a:cubicBezTo>
                  <a:cubicBezTo>
                    <a:pt x="16160" y="14674"/>
                    <a:pt x="16054" y="14579"/>
                    <a:pt x="15923" y="14579"/>
                  </a:cubicBezTo>
                  <a:close/>
                  <a:moveTo>
                    <a:pt x="16630" y="14579"/>
                  </a:moveTo>
                  <a:cubicBezTo>
                    <a:pt x="16499" y="14579"/>
                    <a:pt x="16392" y="14674"/>
                    <a:pt x="16392" y="14791"/>
                  </a:cubicBezTo>
                  <a:cubicBezTo>
                    <a:pt x="16392" y="14908"/>
                    <a:pt x="16499" y="15004"/>
                    <a:pt x="16630" y="15004"/>
                  </a:cubicBezTo>
                  <a:cubicBezTo>
                    <a:pt x="16761" y="15004"/>
                    <a:pt x="16866" y="14908"/>
                    <a:pt x="16866" y="14791"/>
                  </a:cubicBezTo>
                  <a:cubicBezTo>
                    <a:pt x="16866" y="14674"/>
                    <a:pt x="16761" y="14579"/>
                    <a:pt x="16630" y="14579"/>
                  </a:cubicBezTo>
                  <a:close/>
                  <a:moveTo>
                    <a:pt x="17266" y="14579"/>
                  </a:moveTo>
                  <a:cubicBezTo>
                    <a:pt x="17134" y="14579"/>
                    <a:pt x="17027" y="14674"/>
                    <a:pt x="17027" y="14791"/>
                  </a:cubicBezTo>
                  <a:cubicBezTo>
                    <a:pt x="17027" y="14908"/>
                    <a:pt x="17134" y="15004"/>
                    <a:pt x="17266" y="15004"/>
                  </a:cubicBezTo>
                  <a:cubicBezTo>
                    <a:pt x="17397" y="15004"/>
                    <a:pt x="17502" y="14908"/>
                    <a:pt x="17502" y="14791"/>
                  </a:cubicBezTo>
                  <a:cubicBezTo>
                    <a:pt x="17502" y="14674"/>
                    <a:pt x="17397" y="14579"/>
                    <a:pt x="17266" y="14579"/>
                  </a:cubicBezTo>
                  <a:close/>
                  <a:moveTo>
                    <a:pt x="17972" y="14579"/>
                  </a:moveTo>
                  <a:cubicBezTo>
                    <a:pt x="17841" y="14579"/>
                    <a:pt x="17734" y="14674"/>
                    <a:pt x="17734" y="14791"/>
                  </a:cubicBezTo>
                  <a:cubicBezTo>
                    <a:pt x="17734" y="14908"/>
                    <a:pt x="17841" y="15004"/>
                    <a:pt x="17972" y="15004"/>
                  </a:cubicBezTo>
                  <a:cubicBezTo>
                    <a:pt x="18104" y="15004"/>
                    <a:pt x="18209" y="14908"/>
                    <a:pt x="18209" y="14791"/>
                  </a:cubicBezTo>
                  <a:cubicBezTo>
                    <a:pt x="18209" y="14674"/>
                    <a:pt x="18104" y="14579"/>
                    <a:pt x="17972" y="14579"/>
                  </a:cubicBezTo>
                  <a:close/>
                  <a:moveTo>
                    <a:pt x="9777" y="15145"/>
                  </a:moveTo>
                  <a:cubicBezTo>
                    <a:pt x="9646" y="15145"/>
                    <a:pt x="9538" y="15240"/>
                    <a:pt x="9538" y="15357"/>
                  </a:cubicBezTo>
                  <a:cubicBezTo>
                    <a:pt x="9538" y="15474"/>
                    <a:pt x="9646" y="15567"/>
                    <a:pt x="9777" y="15567"/>
                  </a:cubicBezTo>
                  <a:cubicBezTo>
                    <a:pt x="9908" y="15567"/>
                    <a:pt x="10013" y="15474"/>
                    <a:pt x="10013" y="15357"/>
                  </a:cubicBezTo>
                  <a:cubicBezTo>
                    <a:pt x="10013" y="15240"/>
                    <a:pt x="9908" y="15145"/>
                    <a:pt x="9777" y="15145"/>
                  </a:cubicBezTo>
                  <a:close/>
                  <a:moveTo>
                    <a:pt x="10483" y="15145"/>
                  </a:moveTo>
                  <a:cubicBezTo>
                    <a:pt x="10352" y="15145"/>
                    <a:pt x="10245" y="15240"/>
                    <a:pt x="10245" y="15357"/>
                  </a:cubicBezTo>
                  <a:cubicBezTo>
                    <a:pt x="10245" y="15474"/>
                    <a:pt x="10352" y="15567"/>
                    <a:pt x="10483" y="15567"/>
                  </a:cubicBezTo>
                  <a:cubicBezTo>
                    <a:pt x="10614" y="15567"/>
                    <a:pt x="10719" y="15474"/>
                    <a:pt x="10719" y="15357"/>
                  </a:cubicBezTo>
                  <a:cubicBezTo>
                    <a:pt x="10719" y="15240"/>
                    <a:pt x="10614" y="15145"/>
                    <a:pt x="10483" y="15145"/>
                  </a:cubicBezTo>
                  <a:close/>
                  <a:moveTo>
                    <a:pt x="11190" y="15145"/>
                  </a:moveTo>
                  <a:cubicBezTo>
                    <a:pt x="11059" y="15145"/>
                    <a:pt x="10951" y="15240"/>
                    <a:pt x="10951" y="15357"/>
                  </a:cubicBezTo>
                  <a:cubicBezTo>
                    <a:pt x="10951" y="15474"/>
                    <a:pt x="11059" y="15567"/>
                    <a:pt x="11190" y="15567"/>
                  </a:cubicBezTo>
                  <a:cubicBezTo>
                    <a:pt x="11321" y="15567"/>
                    <a:pt x="11426" y="15474"/>
                    <a:pt x="11426" y="15357"/>
                  </a:cubicBezTo>
                  <a:cubicBezTo>
                    <a:pt x="11426" y="15240"/>
                    <a:pt x="11321" y="15145"/>
                    <a:pt x="11190" y="15145"/>
                  </a:cubicBezTo>
                  <a:close/>
                  <a:moveTo>
                    <a:pt x="11826" y="15145"/>
                  </a:moveTo>
                  <a:cubicBezTo>
                    <a:pt x="11694" y="15145"/>
                    <a:pt x="11587" y="15240"/>
                    <a:pt x="11587" y="15357"/>
                  </a:cubicBezTo>
                  <a:cubicBezTo>
                    <a:pt x="11587" y="15474"/>
                    <a:pt x="11694" y="15567"/>
                    <a:pt x="11826" y="15567"/>
                  </a:cubicBezTo>
                  <a:cubicBezTo>
                    <a:pt x="11957" y="15567"/>
                    <a:pt x="12062" y="15474"/>
                    <a:pt x="12062" y="15357"/>
                  </a:cubicBezTo>
                  <a:cubicBezTo>
                    <a:pt x="12062" y="15240"/>
                    <a:pt x="11957" y="15145"/>
                    <a:pt x="11826" y="15145"/>
                  </a:cubicBezTo>
                  <a:close/>
                  <a:moveTo>
                    <a:pt x="12532" y="15145"/>
                  </a:moveTo>
                  <a:cubicBezTo>
                    <a:pt x="12401" y="15145"/>
                    <a:pt x="12294" y="15240"/>
                    <a:pt x="12294" y="15357"/>
                  </a:cubicBezTo>
                  <a:cubicBezTo>
                    <a:pt x="12294" y="15474"/>
                    <a:pt x="12401" y="15567"/>
                    <a:pt x="12532" y="15567"/>
                  </a:cubicBezTo>
                  <a:cubicBezTo>
                    <a:pt x="12663" y="15567"/>
                    <a:pt x="12768" y="15474"/>
                    <a:pt x="12768" y="15357"/>
                  </a:cubicBezTo>
                  <a:cubicBezTo>
                    <a:pt x="12768" y="15240"/>
                    <a:pt x="12663" y="15145"/>
                    <a:pt x="12532" y="15145"/>
                  </a:cubicBezTo>
                  <a:close/>
                  <a:moveTo>
                    <a:pt x="13168" y="15145"/>
                  </a:moveTo>
                  <a:cubicBezTo>
                    <a:pt x="13037" y="15145"/>
                    <a:pt x="12930" y="15240"/>
                    <a:pt x="12930" y="15357"/>
                  </a:cubicBezTo>
                  <a:cubicBezTo>
                    <a:pt x="12930" y="15474"/>
                    <a:pt x="13037" y="15567"/>
                    <a:pt x="13168" y="15567"/>
                  </a:cubicBezTo>
                  <a:cubicBezTo>
                    <a:pt x="13299" y="15567"/>
                    <a:pt x="13404" y="15474"/>
                    <a:pt x="13404" y="15357"/>
                  </a:cubicBezTo>
                  <a:cubicBezTo>
                    <a:pt x="13404" y="15240"/>
                    <a:pt x="13299" y="15145"/>
                    <a:pt x="13168" y="15145"/>
                  </a:cubicBezTo>
                  <a:close/>
                  <a:moveTo>
                    <a:pt x="13875" y="15145"/>
                  </a:moveTo>
                  <a:cubicBezTo>
                    <a:pt x="13743" y="15145"/>
                    <a:pt x="13636" y="15240"/>
                    <a:pt x="13636" y="15357"/>
                  </a:cubicBezTo>
                  <a:cubicBezTo>
                    <a:pt x="13636" y="15474"/>
                    <a:pt x="13743" y="15567"/>
                    <a:pt x="13875" y="15567"/>
                  </a:cubicBezTo>
                  <a:cubicBezTo>
                    <a:pt x="14005" y="15567"/>
                    <a:pt x="14111" y="15474"/>
                    <a:pt x="14111" y="15357"/>
                  </a:cubicBezTo>
                  <a:cubicBezTo>
                    <a:pt x="14111" y="15240"/>
                    <a:pt x="14005" y="15145"/>
                    <a:pt x="13875" y="15145"/>
                  </a:cubicBezTo>
                  <a:close/>
                  <a:moveTo>
                    <a:pt x="14581" y="15145"/>
                  </a:moveTo>
                  <a:cubicBezTo>
                    <a:pt x="14450" y="15145"/>
                    <a:pt x="14343" y="15240"/>
                    <a:pt x="14343" y="15357"/>
                  </a:cubicBezTo>
                  <a:cubicBezTo>
                    <a:pt x="14343" y="15474"/>
                    <a:pt x="14450" y="15567"/>
                    <a:pt x="14581" y="15567"/>
                  </a:cubicBezTo>
                  <a:cubicBezTo>
                    <a:pt x="14712" y="15567"/>
                    <a:pt x="14817" y="15474"/>
                    <a:pt x="14817" y="15357"/>
                  </a:cubicBezTo>
                  <a:cubicBezTo>
                    <a:pt x="14817" y="15240"/>
                    <a:pt x="14712" y="15145"/>
                    <a:pt x="14581" y="15145"/>
                  </a:cubicBezTo>
                  <a:close/>
                  <a:moveTo>
                    <a:pt x="15217" y="15145"/>
                  </a:moveTo>
                  <a:cubicBezTo>
                    <a:pt x="15086" y="15145"/>
                    <a:pt x="14978" y="15240"/>
                    <a:pt x="14978" y="15357"/>
                  </a:cubicBezTo>
                  <a:cubicBezTo>
                    <a:pt x="14978" y="15474"/>
                    <a:pt x="15086" y="15567"/>
                    <a:pt x="15217" y="15567"/>
                  </a:cubicBezTo>
                  <a:cubicBezTo>
                    <a:pt x="15348" y="15567"/>
                    <a:pt x="15453" y="15474"/>
                    <a:pt x="15453" y="15357"/>
                  </a:cubicBezTo>
                  <a:cubicBezTo>
                    <a:pt x="15453" y="15240"/>
                    <a:pt x="15348" y="15145"/>
                    <a:pt x="15217" y="15145"/>
                  </a:cubicBezTo>
                  <a:close/>
                  <a:moveTo>
                    <a:pt x="15923" y="15145"/>
                  </a:moveTo>
                  <a:cubicBezTo>
                    <a:pt x="15792" y="15145"/>
                    <a:pt x="15685" y="15240"/>
                    <a:pt x="15685" y="15357"/>
                  </a:cubicBezTo>
                  <a:cubicBezTo>
                    <a:pt x="15685" y="15474"/>
                    <a:pt x="15792" y="15567"/>
                    <a:pt x="15923" y="15567"/>
                  </a:cubicBezTo>
                  <a:cubicBezTo>
                    <a:pt x="16054" y="15567"/>
                    <a:pt x="16160" y="15474"/>
                    <a:pt x="16160" y="15357"/>
                  </a:cubicBezTo>
                  <a:cubicBezTo>
                    <a:pt x="16160" y="15240"/>
                    <a:pt x="16054" y="15145"/>
                    <a:pt x="15923" y="15145"/>
                  </a:cubicBezTo>
                  <a:close/>
                  <a:moveTo>
                    <a:pt x="16630" y="15145"/>
                  </a:moveTo>
                  <a:cubicBezTo>
                    <a:pt x="16499" y="15145"/>
                    <a:pt x="16392" y="15240"/>
                    <a:pt x="16392" y="15357"/>
                  </a:cubicBezTo>
                  <a:cubicBezTo>
                    <a:pt x="16392" y="15474"/>
                    <a:pt x="16499" y="15567"/>
                    <a:pt x="16630" y="15567"/>
                  </a:cubicBezTo>
                  <a:cubicBezTo>
                    <a:pt x="16761" y="15567"/>
                    <a:pt x="16866" y="15474"/>
                    <a:pt x="16866" y="15357"/>
                  </a:cubicBezTo>
                  <a:cubicBezTo>
                    <a:pt x="16866" y="15240"/>
                    <a:pt x="16761" y="15145"/>
                    <a:pt x="16630" y="15145"/>
                  </a:cubicBezTo>
                  <a:close/>
                  <a:moveTo>
                    <a:pt x="17266" y="15145"/>
                  </a:moveTo>
                  <a:cubicBezTo>
                    <a:pt x="17134" y="15145"/>
                    <a:pt x="17027" y="15240"/>
                    <a:pt x="17027" y="15357"/>
                  </a:cubicBezTo>
                  <a:cubicBezTo>
                    <a:pt x="17027" y="15474"/>
                    <a:pt x="17134" y="15567"/>
                    <a:pt x="17266" y="15567"/>
                  </a:cubicBezTo>
                  <a:cubicBezTo>
                    <a:pt x="17397" y="15567"/>
                    <a:pt x="17502" y="15474"/>
                    <a:pt x="17502" y="15357"/>
                  </a:cubicBezTo>
                  <a:cubicBezTo>
                    <a:pt x="17502" y="15240"/>
                    <a:pt x="17397" y="15145"/>
                    <a:pt x="17266" y="15145"/>
                  </a:cubicBezTo>
                  <a:close/>
                  <a:moveTo>
                    <a:pt x="17972" y="15145"/>
                  </a:moveTo>
                  <a:cubicBezTo>
                    <a:pt x="17841" y="15145"/>
                    <a:pt x="17734" y="15240"/>
                    <a:pt x="17734" y="15357"/>
                  </a:cubicBezTo>
                  <a:cubicBezTo>
                    <a:pt x="17734" y="15474"/>
                    <a:pt x="17841" y="15567"/>
                    <a:pt x="17972" y="15567"/>
                  </a:cubicBezTo>
                  <a:cubicBezTo>
                    <a:pt x="18104" y="15567"/>
                    <a:pt x="18209" y="15474"/>
                    <a:pt x="18209" y="15357"/>
                  </a:cubicBezTo>
                  <a:cubicBezTo>
                    <a:pt x="18209" y="15240"/>
                    <a:pt x="18104" y="15145"/>
                    <a:pt x="17972" y="15145"/>
                  </a:cubicBezTo>
                  <a:close/>
                  <a:moveTo>
                    <a:pt x="20657" y="15145"/>
                  </a:moveTo>
                  <a:cubicBezTo>
                    <a:pt x="20526" y="15145"/>
                    <a:pt x="20419" y="15240"/>
                    <a:pt x="20419" y="15357"/>
                  </a:cubicBezTo>
                  <a:cubicBezTo>
                    <a:pt x="20419" y="15474"/>
                    <a:pt x="20526" y="15567"/>
                    <a:pt x="20657" y="15567"/>
                  </a:cubicBezTo>
                  <a:cubicBezTo>
                    <a:pt x="20789" y="15567"/>
                    <a:pt x="20893" y="15474"/>
                    <a:pt x="20893" y="15357"/>
                  </a:cubicBezTo>
                  <a:cubicBezTo>
                    <a:pt x="20893" y="15240"/>
                    <a:pt x="20789" y="15145"/>
                    <a:pt x="20657" y="15145"/>
                  </a:cubicBezTo>
                  <a:close/>
                  <a:moveTo>
                    <a:pt x="9141" y="15711"/>
                  </a:moveTo>
                  <a:cubicBezTo>
                    <a:pt x="9010" y="15711"/>
                    <a:pt x="8902" y="15806"/>
                    <a:pt x="8902" y="15923"/>
                  </a:cubicBezTo>
                  <a:cubicBezTo>
                    <a:pt x="8902" y="16039"/>
                    <a:pt x="9010" y="16133"/>
                    <a:pt x="9141" y="16133"/>
                  </a:cubicBezTo>
                  <a:cubicBezTo>
                    <a:pt x="9272" y="16133"/>
                    <a:pt x="9377" y="16039"/>
                    <a:pt x="9377" y="15923"/>
                  </a:cubicBezTo>
                  <a:cubicBezTo>
                    <a:pt x="9377" y="15806"/>
                    <a:pt x="9272" y="15711"/>
                    <a:pt x="9141" y="15711"/>
                  </a:cubicBezTo>
                  <a:close/>
                  <a:moveTo>
                    <a:pt x="9777" y="15711"/>
                  </a:moveTo>
                  <a:cubicBezTo>
                    <a:pt x="9646" y="15711"/>
                    <a:pt x="9538" y="15806"/>
                    <a:pt x="9538" y="15923"/>
                  </a:cubicBezTo>
                  <a:cubicBezTo>
                    <a:pt x="9538" y="16039"/>
                    <a:pt x="9646" y="16133"/>
                    <a:pt x="9777" y="16133"/>
                  </a:cubicBezTo>
                  <a:cubicBezTo>
                    <a:pt x="9908" y="16133"/>
                    <a:pt x="10013" y="16039"/>
                    <a:pt x="10013" y="15923"/>
                  </a:cubicBezTo>
                  <a:cubicBezTo>
                    <a:pt x="10013" y="15806"/>
                    <a:pt x="9908" y="15711"/>
                    <a:pt x="9777" y="15711"/>
                  </a:cubicBezTo>
                  <a:close/>
                  <a:moveTo>
                    <a:pt x="10483" y="15711"/>
                  </a:moveTo>
                  <a:cubicBezTo>
                    <a:pt x="10352" y="15711"/>
                    <a:pt x="10245" y="15806"/>
                    <a:pt x="10245" y="15923"/>
                  </a:cubicBezTo>
                  <a:cubicBezTo>
                    <a:pt x="10245" y="16039"/>
                    <a:pt x="10352" y="16133"/>
                    <a:pt x="10483" y="16133"/>
                  </a:cubicBezTo>
                  <a:cubicBezTo>
                    <a:pt x="10614" y="16133"/>
                    <a:pt x="10719" y="16039"/>
                    <a:pt x="10719" y="15923"/>
                  </a:cubicBezTo>
                  <a:cubicBezTo>
                    <a:pt x="10719" y="15806"/>
                    <a:pt x="10614" y="15711"/>
                    <a:pt x="10483" y="15711"/>
                  </a:cubicBezTo>
                  <a:close/>
                  <a:moveTo>
                    <a:pt x="11190" y="15711"/>
                  </a:moveTo>
                  <a:cubicBezTo>
                    <a:pt x="11059" y="15711"/>
                    <a:pt x="10951" y="15806"/>
                    <a:pt x="10951" y="15923"/>
                  </a:cubicBezTo>
                  <a:cubicBezTo>
                    <a:pt x="10951" y="16039"/>
                    <a:pt x="11059" y="16133"/>
                    <a:pt x="11190" y="16133"/>
                  </a:cubicBezTo>
                  <a:cubicBezTo>
                    <a:pt x="11321" y="16133"/>
                    <a:pt x="11426" y="16039"/>
                    <a:pt x="11426" y="15923"/>
                  </a:cubicBezTo>
                  <a:cubicBezTo>
                    <a:pt x="11426" y="15806"/>
                    <a:pt x="11321" y="15711"/>
                    <a:pt x="11190" y="15711"/>
                  </a:cubicBezTo>
                  <a:close/>
                  <a:moveTo>
                    <a:pt x="11826" y="15711"/>
                  </a:moveTo>
                  <a:cubicBezTo>
                    <a:pt x="11694" y="15711"/>
                    <a:pt x="11587" y="15806"/>
                    <a:pt x="11587" y="15923"/>
                  </a:cubicBezTo>
                  <a:cubicBezTo>
                    <a:pt x="11587" y="16039"/>
                    <a:pt x="11694" y="16133"/>
                    <a:pt x="11826" y="16133"/>
                  </a:cubicBezTo>
                  <a:cubicBezTo>
                    <a:pt x="11957" y="16133"/>
                    <a:pt x="12062" y="16039"/>
                    <a:pt x="12062" y="15923"/>
                  </a:cubicBezTo>
                  <a:cubicBezTo>
                    <a:pt x="12062" y="15806"/>
                    <a:pt x="11957" y="15711"/>
                    <a:pt x="11826" y="15711"/>
                  </a:cubicBezTo>
                  <a:close/>
                  <a:moveTo>
                    <a:pt x="12532" y="15711"/>
                  </a:moveTo>
                  <a:cubicBezTo>
                    <a:pt x="12401" y="15711"/>
                    <a:pt x="12294" y="15806"/>
                    <a:pt x="12294" y="15923"/>
                  </a:cubicBezTo>
                  <a:cubicBezTo>
                    <a:pt x="12294" y="16039"/>
                    <a:pt x="12401" y="16133"/>
                    <a:pt x="12532" y="16133"/>
                  </a:cubicBezTo>
                  <a:cubicBezTo>
                    <a:pt x="12663" y="16133"/>
                    <a:pt x="12768" y="16039"/>
                    <a:pt x="12768" y="15923"/>
                  </a:cubicBezTo>
                  <a:cubicBezTo>
                    <a:pt x="12768" y="15806"/>
                    <a:pt x="12663" y="15711"/>
                    <a:pt x="12532" y="15711"/>
                  </a:cubicBezTo>
                  <a:close/>
                  <a:moveTo>
                    <a:pt x="13168" y="15711"/>
                  </a:moveTo>
                  <a:cubicBezTo>
                    <a:pt x="13037" y="15711"/>
                    <a:pt x="12930" y="15806"/>
                    <a:pt x="12930" y="15923"/>
                  </a:cubicBezTo>
                  <a:cubicBezTo>
                    <a:pt x="12930" y="16039"/>
                    <a:pt x="13037" y="16133"/>
                    <a:pt x="13168" y="16133"/>
                  </a:cubicBezTo>
                  <a:cubicBezTo>
                    <a:pt x="13299" y="16133"/>
                    <a:pt x="13404" y="16039"/>
                    <a:pt x="13404" y="15923"/>
                  </a:cubicBezTo>
                  <a:cubicBezTo>
                    <a:pt x="13404" y="15806"/>
                    <a:pt x="13299" y="15711"/>
                    <a:pt x="13168" y="15711"/>
                  </a:cubicBezTo>
                  <a:close/>
                  <a:moveTo>
                    <a:pt x="13875" y="15711"/>
                  </a:moveTo>
                  <a:cubicBezTo>
                    <a:pt x="13743" y="15711"/>
                    <a:pt x="13636" y="15806"/>
                    <a:pt x="13636" y="15923"/>
                  </a:cubicBezTo>
                  <a:cubicBezTo>
                    <a:pt x="13636" y="16039"/>
                    <a:pt x="13743" y="16133"/>
                    <a:pt x="13875" y="16133"/>
                  </a:cubicBezTo>
                  <a:cubicBezTo>
                    <a:pt x="14005" y="16133"/>
                    <a:pt x="14111" y="16039"/>
                    <a:pt x="14111" y="15923"/>
                  </a:cubicBezTo>
                  <a:cubicBezTo>
                    <a:pt x="14111" y="15806"/>
                    <a:pt x="14005" y="15711"/>
                    <a:pt x="13875" y="15711"/>
                  </a:cubicBezTo>
                  <a:close/>
                  <a:moveTo>
                    <a:pt x="14581" y="15711"/>
                  </a:moveTo>
                  <a:cubicBezTo>
                    <a:pt x="14450" y="15711"/>
                    <a:pt x="14343" y="15806"/>
                    <a:pt x="14343" y="15923"/>
                  </a:cubicBezTo>
                  <a:cubicBezTo>
                    <a:pt x="14343" y="16039"/>
                    <a:pt x="14450" y="16133"/>
                    <a:pt x="14581" y="16133"/>
                  </a:cubicBezTo>
                  <a:cubicBezTo>
                    <a:pt x="14712" y="16133"/>
                    <a:pt x="14817" y="16039"/>
                    <a:pt x="14817" y="15923"/>
                  </a:cubicBezTo>
                  <a:cubicBezTo>
                    <a:pt x="14817" y="15806"/>
                    <a:pt x="14712" y="15711"/>
                    <a:pt x="14581" y="15711"/>
                  </a:cubicBezTo>
                  <a:close/>
                  <a:moveTo>
                    <a:pt x="15217" y="15711"/>
                  </a:moveTo>
                  <a:cubicBezTo>
                    <a:pt x="15086" y="15711"/>
                    <a:pt x="14978" y="15806"/>
                    <a:pt x="14978" y="15923"/>
                  </a:cubicBezTo>
                  <a:cubicBezTo>
                    <a:pt x="14978" y="16039"/>
                    <a:pt x="15086" y="16133"/>
                    <a:pt x="15217" y="16133"/>
                  </a:cubicBezTo>
                  <a:cubicBezTo>
                    <a:pt x="15348" y="16133"/>
                    <a:pt x="15453" y="16039"/>
                    <a:pt x="15453" y="15923"/>
                  </a:cubicBezTo>
                  <a:cubicBezTo>
                    <a:pt x="15453" y="15806"/>
                    <a:pt x="15348" y="15711"/>
                    <a:pt x="15217" y="15711"/>
                  </a:cubicBezTo>
                  <a:close/>
                  <a:moveTo>
                    <a:pt x="15923" y="15711"/>
                  </a:moveTo>
                  <a:cubicBezTo>
                    <a:pt x="15792" y="15711"/>
                    <a:pt x="15685" y="15806"/>
                    <a:pt x="15685" y="15923"/>
                  </a:cubicBezTo>
                  <a:cubicBezTo>
                    <a:pt x="15685" y="16039"/>
                    <a:pt x="15792" y="16133"/>
                    <a:pt x="15923" y="16133"/>
                  </a:cubicBezTo>
                  <a:cubicBezTo>
                    <a:pt x="16054" y="16133"/>
                    <a:pt x="16160" y="16039"/>
                    <a:pt x="16160" y="15923"/>
                  </a:cubicBezTo>
                  <a:cubicBezTo>
                    <a:pt x="16160" y="15806"/>
                    <a:pt x="16054" y="15711"/>
                    <a:pt x="15923" y="15711"/>
                  </a:cubicBezTo>
                  <a:close/>
                  <a:moveTo>
                    <a:pt x="16630" y="15711"/>
                  </a:moveTo>
                  <a:cubicBezTo>
                    <a:pt x="16499" y="15711"/>
                    <a:pt x="16392" y="15806"/>
                    <a:pt x="16392" y="15923"/>
                  </a:cubicBezTo>
                  <a:cubicBezTo>
                    <a:pt x="16392" y="16039"/>
                    <a:pt x="16499" y="16133"/>
                    <a:pt x="16630" y="16133"/>
                  </a:cubicBezTo>
                  <a:cubicBezTo>
                    <a:pt x="16761" y="16133"/>
                    <a:pt x="16866" y="16039"/>
                    <a:pt x="16866" y="15923"/>
                  </a:cubicBezTo>
                  <a:cubicBezTo>
                    <a:pt x="16866" y="15806"/>
                    <a:pt x="16761" y="15711"/>
                    <a:pt x="16630" y="15711"/>
                  </a:cubicBezTo>
                  <a:close/>
                  <a:moveTo>
                    <a:pt x="17266" y="15711"/>
                  </a:moveTo>
                  <a:cubicBezTo>
                    <a:pt x="17134" y="15711"/>
                    <a:pt x="17027" y="15806"/>
                    <a:pt x="17027" y="15923"/>
                  </a:cubicBezTo>
                  <a:cubicBezTo>
                    <a:pt x="17027" y="16039"/>
                    <a:pt x="17134" y="16133"/>
                    <a:pt x="17266" y="16133"/>
                  </a:cubicBezTo>
                  <a:cubicBezTo>
                    <a:pt x="17397" y="16133"/>
                    <a:pt x="17502" y="16039"/>
                    <a:pt x="17502" y="15923"/>
                  </a:cubicBezTo>
                  <a:cubicBezTo>
                    <a:pt x="17502" y="15806"/>
                    <a:pt x="17397" y="15711"/>
                    <a:pt x="17266" y="15711"/>
                  </a:cubicBezTo>
                  <a:close/>
                  <a:moveTo>
                    <a:pt x="17972" y="15711"/>
                  </a:moveTo>
                  <a:cubicBezTo>
                    <a:pt x="17841" y="15711"/>
                    <a:pt x="17734" y="15806"/>
                    <a:pt x="17734" y="15923"/>
                  </a:cubicBezTo>
                  <a:cubicBezTo>
                    <a:pt x="17734" y="16039"/>
                    <a:pt x="17841" y="16133"/>
                    <a:pt x="17972" y="16133"/>
                  </a:cubicBezTo>
                  <a:cubicBezTo>
                    <a:pt x="18104" y="16133"/>
                    <a:pt x="18209" y="16039"/>
                    <a:pt x="18209" y="15923"/>
                  </a:cubicBezTo>
                  <a:cubicBezTo>
                    <a:pt x="18209" y="15806"/>
                    <a:pt x="18104" y="15711"/>
                    <a:pt x="17972" y="15711"/>
                  </a:cubicBezTo>
                  <a:close/>
                  <a:moveTo>
                    <a:pt x="20021" y="15711"/>
                  </a:moveTo>
                  <a:cubicBezTo>
                    <a:pt x="19890" y="15711"/>
                    <a:pt x="19783" y="15806"/>
                    <a:pt x="19783" y="15923"/>
                  </a:cubicBezTo>
                  <a:cubicBezTo>
                    <a:pt x="19783" y="16039"/>
                    <a:pt x="19890" y="16133"/>
                    <a:pt x="20021" y="16133"/>
                  </a:cubicBezTo>
                  <a:cubicBezTo>
                    <a:pt x="20152" y="16133"/>
                    <a:pt x="20258" y="16039"/>
                    <a:pt x="20258" y="15923"/>
                  </a:cubicBezTo>
                  <a:cubicBezTo>
                    <a:pt x="20258" y="15806"/>
                    <a:pt x="20152" y="15711"/>
                    <a:pt x="20021" y="15711"/>
                  </a:cubicBezTo>
                  <a:close/>
                  <a:moveTo>
                    <a:pt x="20657" y="15711"/>
                  </a:moveTo>
                  <a:cubicBezTo>
                    <a:pt x="20526" y="15711"/>
                    <a:pt x="20419" y="15806"/>
                    <a:pt x="20419" y="15923"/>
                  </a:cubicBezTo>
                  <a:cubicBezTo>
                    <a:pt x="20419" y="16039"/>
                    <a:pt x="20526" y="16133"/>
                    <a:pt x="20657" y="16133"/>
                  </a:cubicBezTo>
                  <a:cubicBezTo>
                    <a:pt x="20789" y="16133"/>
                    <a:pt x="20893" y="16039"/>
                    <a:pt x="20893" y="15923"/>
                  </a:cubicBezTo>
                  <a:cubicBezTo>
                    <a:pt x="20893" y="15806"/>
                    <a:pt x="20789" y="15711"/>
                    <a:pt x="20657" y="15711"/>
                  </a:cubicBezTo>
                  <a:close/>
                  <a:moveTo>
                    <a:pt x="9777" y="16339"/>
                  </a:moveTo>
                  <a:cubicBezTo>
                    <a:pt x="9646" y="16339"/>
                    <a:pt x="9538" y="16434"/>
                    <a:pt x="9538" y="16551"/>
                  </a:cubicBezTo>
                  <a:cubicBezTo>
                    <a:pt x="9538" y="16668"/>
                    <a:pt x="9646" y="16763"/>
                    <a:pt x="9777" y="16763"/>
                  </a:cubicBezTo>
                  <a:cubicBezTo>
                    <a:pt x="9908" y="16763"/>
                    <a:pt x="10013" y="16668"/>
                    <a:pt x="10013" y="16551"/>
                  </a:cubicBezTo>
                  <a:cubicBezTo>
                    <a:pt x="10013" y="16434"/>
                    <a:pt x="9908" y="16339"/>
                    <a:pt x="9777" y="16339"/>
                  </a:cubicBezTo>
                  <a:close/>
                  <a:moveTo>
                    <a:pt x="10483" y="16339"/>
                  </a:moveTo>
                  <a:cubicBezTo>
                    <a:pt x="10352" y="16339"/>
                    <a:pt x="10245" y="16434"/>
                    <a:pt x="10245" y="16551"/>
                  </a:cubicBezTo>
                  <a:cubicBezTo>
                    <a:pt x="10245" y="16668"/>
                    <a:pt x="10352" y="16763"/>
                    <a:pt x="10483" y="16763"/>
                  </a:cubicBezTo>
                  <a:cubicBezTo>
                    <a:pt x="10614" y="16763"/>
                    <a:pt x="10719" y="16668"/>
                    <a:pt x="10719" y="16551"/>
                  </a:cubicBezTo>
                  <a:cubicBezTo>
                    <a:pt x="10719" y="16434"/>
                    <a:pt x="10614" y="16339"/>
                    <a:pt x="10483" y="16339"/>
                  </a:cubicBezTo>
                  <a:close/>
                  <a:moveTo>
                    <a:pt x="11190" y="16339"/>
                  </a:moveTo>
                  <a:cubicBezTo>
                    <a:pt x="11059" y="16339"/>
                    <a:pt x="10951" y="16434"/>
                    <a:pt x="10951" y="16551"/>
                  </a:cubicBezTo>
                  <a:cubicBezTo>
                    <a:pt x="10951" y="16668"/>
                    <a:pt x="11059" y="16763"/>
                    <a:pt x="11190" y="16763"/>
                  </a:cubicBezTo>
                  <a:cubicBezTo>
                    <a:pt x="11321" y="16763"/>
                    <a:pt x="11426" y="16668"/>
                    <a:pt x="11426" y="16551"/>
                  </a:cubicBezTo>
                  <a:cubicBezTo>
                    <a:pt x="11426" y="16434"/>
                    <a:pt x="11321" y="16339"/>
                    <a:pt x="11190" y="16339"/>
                  </a:cubicBezTo>
                  <a:close/>
                  <a:moveTo>
                    <a:pt x="11826" y="16339"/>
                  </a:moveTo>
                  <a:cubicBezTo>
                    <a:pt x="11694" y="16339"/>
                    <a:pt x="11587" y="16434"/>
                    <a:pt x="11587" y="16551"/>
                  </a:cubicBezTo>
                  <a:cubicBezTo>
                    <a:pt x="11587" y="16668"/>
                    <a:pt x="11694" y="16763"/>
                    <a:pt x="11826" y="16763"/>
                  </a:cubicBezTo>
                  <a:cubicBezTo>
                    <a:pt x="11957" y="16763"/>
                    <a:pt x="12062" y="16668"/>
                    <a:pt x="12062" y="16551"/>
                  </a:cubicBezTo>
                  <a:cubicBezTo>
                    <a:pt x="12062" y="16434"/>
                    <a:pt x="11957" y="16339"/>
                    <a:pt x="11826" y="16339"/>
                  </a:cubicBezTo>
                  <a:close/>
                  <a:moveTo>
                    <a:pt x="12532" y="16339"/>
                  </a:moveTo>
                  <a:cubicBezTo>
                    <a:pt x="12401" y="16339"/>
                    <a:pt x="12294" y="16434"/>
                    <a:pt x="12294" y="16551"/>
                  </a:cubicBezTo>
                  <a:cubicBezTo>
                    <a:pt x="12294" y="16668"/>
                    <a:pt x="12401" y="16763"/>
                    <a:pt x="12532" y="16763"/>
                  </a:cubicBezTo>
                  <a:cubicBezTo>
                    <a:pt x="12663" y="16763"/>
                    <a:pt x="12768" y="16668"/>
                    <a:pt x="12768" y="16551"/>
                  </a:cubicBezTo>
                  <a:cubicBezTo>
                    <a:pt x="12768" y="16434"/>
                    <a:pt x="12663" y="16339"/>
                    <a:pt x="12532" y="16339"/>
                  </a:cubicBezTo>
                  <a:close/>
                  <a:moveTo>
                    <a:pt x="13168" y="16339"/>
                  </a:moveTo>
                  <a:cubicBezTo>
                    <a:pt x="13037" y="16339"/>
                    <a:pt x="12930" y="16434"/>
                    <a:pt x="12930" y="16551"/>
                  </a:cubicBezTo>
                  <a:cubicBezTo>
                    <a:pt x="12930" y="16668"/>
                    <a:pt x="13037" y="16763"/>
                    <a:pt x="13168" y="16763"/>
                  </a:cubicBezTo>
                  <a:cubicBezTo>
                    <a:pt x="13299" y="16763"/>
                    <a:pt x="13404" y="16668"/>
                    <a:pt x="13404" y="16551"/>
                  </a:cubicBezTo>
                  <a:cubicBezTo>
                    <a:pt x="13404" y="16434"/>
                    <a:pt x="13299" y="16339"/>
                    <a:pt x="13168" y="16339"/>
                  </a:cubicBezTo>
                  <a:close/>
                  <a:moveTo>
                    <a:pt x="13875" y="16339"/>
                  </a:moveTo>
                  <a:cubicBezTo>
                    <a:pt x="13743" y="16339"/>
                    <a:pt x="13636" y="16434"/>
                    <a:pt x="13636" y="16551"/>
                  </a:cubicBezTo>
                  <a:cubicBezTo>
                    <a:pt x="13636" y="16668"/>
                    <a:pt x="13743" y="16763"/>
                    <a:pt x="13875" y="16763"/>
                  </a:cubicBezTo>
                  <a:cubicBezTo>
                    <a:pt x="14005" y="16763"/>
                    <a:pt x="14111" y="16668"/>
                    <a:pt x="14111" y="16551"/>
                  </a:cubicBezTo>
                  <a:cubicBezTo>
                    <a:pt x="14111" y="16434"/>
                    <a:pt x="14005" y="16339"/>
                    <a:pt x="13875" y="16339"/>
                  </a:cubicBezTo>
                  <a:close/>
                  <a:moveTo>
                    <a:pt x="14581" y="16339"/>
                  </a:moveTo>
                  <a:cubicBezTo>
                    <a:pt x="14450" y="16339"/>
                    <a:pt x="14343" y="16434"/>
                    <a:pt x="14343" y="16551"/>
                  </a:cubicBezTo>
                  <a:cubicBezTo>
                    <a:pt x="14343" y="16668"/>
                    <a:pt x="14450" y="16763"/>
                    <a:pt x="14581" y="16763"/>
                  </a:cubicBezTo>
                  <a:cubicBezTo>
                    <a:pt x="14712" y="16763"/>
                    <a:pt x="14817" y="16668"/>
                    <a:pt x="14817" y="16551"/>
                  </a:cubicBezTo>
                  <a:cubicBezTo>
                    <a:pt x="14817" y="16434"/>
                    <a:pt x="14712" y="16339"/>
                    <a:pt x="14581" y="16339"/>
                  </a:cubicBezTo>
                  <a:close/>
                  <a:moveTo>
                    <a:pt x="15217" y="16339"/>
                  </a:moveTo>
                  <a:cubicBezTo>
                    <a:pt x="15086" y="16339"/>
                    <a:pt x="14978" y="16434"/>
                    <a:pt x="14978" y="16551"/>
                  </a:cubicBezTo>
                  <a:cubicBezTo>
                    <a:pt x="14978" y="16668"/>
                    <a:pt x="15086" y="16763"/>
                    <a:pt x="15217" y="16763"/>
                  </a:cubicBezTo>
                  <a:cubicBezTo>
                    <a:pt x="15348" y="16763"/>
                    <a:pt x="15453" y="16668"/>
                    <a:pt x="15453" y="16551"/>
                  </a:cubicBezTo>
                  <a:cubicBezTo>
                    <a:pt x="15453" y="16434"/>
                    <a:pt x="15348" y="16339"/>
                    <a:pt x="15217" y="16339"/>
                  </a:cubicBezTo>
                  <a:close/>
                  <a:moveTo>
                    <a:pt x="15923" y="16339"/>
                  </a:moveTo>
                  <a:cubicBezTo>
                    <a:pt x="15792" y="16339"/>
                    <a:pt x="15685" y="16434"/>
                    <a:pt x="15685" y="16551"/>
                  </a:cubicBezTo>
                  <a:cubicBezTo>
                    <a:pt x="15685" y="16668"/>
                    <a:pt x="15792" y="16763"/>
                    <a:pt x="15923" y="16763"/>
                  </a:cubicBezTo>
                  <a:cubicBezTo>
                    <a:pt x="16054" y="16763"/>
                    <a:pt x="16160" y="16668"/>
                    <a:pt x="16160" y="16551"/>
                  </a:cubicBezTo>
                  <a:cubicBezTo>
                    <a:pt x="16160" y="16434"/>
                    <a:pt x="16054" y="16339"/>
                    <a:pt x="15923" y="16339"/>
                  </a:cubicBezTo>
                  <a:close/>
                  <a:moveTo>
                    <a:pt x="16630" y="16339"/>
                  </a:moveTo>
                  <a:cubicBezTo>
                    <a:pt x="16499" y="16339"/>
                    <a:pt x="16392" y="16434"/>
                    <a:pt x="16392" y="16551"/>
                  </a:cubicBezTo>
                  <a:cubicBezTo>
                    <a:pt x="16392" y="16668"/>
                    <a:pt x="16499" y="16763"/>
                    <a:pt x="16630" y="16763"/>
                  </a:cubicBezTo>
                  <a:cubicBezTo>
                    <a:pt x="16761" y="16763"/>
                    <a:pt x="16866" y="16668"/>
                    <a:pt x="16866" y="16551"/>
                  </a:cubicBezTo>
                  <a:cubicBezTo>
                    <a:pt x="16866" y="16434"/>
                    <a:pt x="16761" y="16339"/>
                    <a:pt x="16630" y="16339"/>
                  </a:cubicBezTo>
                  <a:close/>
                  <a:moveTo>
                    <a:pt x="19315" y="16339"/>
                  </a:moveTo>
                  <a:cubicBezTo>
                    <a:pt x="19184" y="16339"/>
                    <a:pt x="19076" y="16434"/>
                    <a:pt x="19076" y="16551"/>
                  </a:cubicBezTo>
                  <a:cubicBezTo>
                    <a:pt x="19076" y="16668"/>
                    <a:pt x="19184" y="16763"/>
                    <a:pt x="19315" y="16763"/>
                  </a:cubicBezTo>
                  <a:cubicBezTo>
                    <a:pt x="19446" y="16763"/>
                    <a:pt x="19551" y="16668"/>
                    <a:pt x="19551" y="16551"/>
                  </a:cubicBezTo>
                  <a:cubicBezTo>
                    <a:pt x="19551" y="16434"/>
                    <a:pt x="19446" y="16339"/>
                    <a:pt x="19315" y="16339"/>
                  </a:cubicBezTo>
                  <a:close/>
                  <a:moveTo>
                    <a:pt x="20021" y="16339"/>
                  </a:moveTo>
                  <a:cubicBezTo>
                    <a:pt x="19890" y="16339"/>
                    <a:pt x="19783" y="16434"/>
                    <a:pt x="19783" y="16551"/>
                  </a:cubicBezTo>
                  <a:cubicBezTo>
                    <a:pt x="19783" y="16668"/>
                    <a:pt x="19890" y="16763"/>
                    <a:pt x="20021" y="16763"/>
                  </a:cubicBezTo>
                  <a:cubicBezTo>
                    <a:pt x="20152" y="16763"/>
                    <a:pt x="20258" y="16668"/>
                    <a:pt x="20258" y="16551"/>
                  </a:cubicBezTo>
                  <a:cubicBezTo>
                    <a:pt x="20258" y="16434"/>
                    <a:pt x="20152" y="16339"/>
                    <a:pt x="20021" y="16339"/>
                  </a:cubicBezTo>
                  <a:close/>
                  <a:moveTo>
                    <a:pt x="20657" y="16339"/>
                  </a:moveTo>
                  <a:cubicBezTo>
                    <a:pt x="20526" y="16339"/>
                    <a:pt x="20419" y="16434"/>
                    <a:pt x="20419" y="16551"/>
                  </a:cubicBezTo>
                  <a:cubicBezTo>
                    <a:pt x="20419" y="16668"/>
                    <a:pt x="20526" y="16761"/>
                    <a:pt x="20657" y="16761"/>
                  </a:cubicBezTo>
                  <a:cubicBezTo>
                    <a:pt x="20789" y="16761"/>
                    <a:pt x="20893" y="16668"/>
                    <a:pt x="20893" y="16551"/>
                  </a:cubicBezTo>
                  <a:cubicBezTo>
                    <a:pt x="20893" y="16434"/>
                    <a:pt x="20789" y="16339"/>
                    <a:pt x="20657" y="16339"/>
                  </a:cubicBezTo>
                  <a:close/>
                  <a:moveTo>
                    <a:pt x="20021" y="16905"/>
                  </a:moveTo>
                  <a:cubicBezTo>
                    <a:pt x="19890" y="16905"/>
                    <a:pt x="19783" y="17000"/>
                    <a:pt x="19783" y="17117"/>
                  </a:cubicBezTo>
                  <a:cubicBezTo>
                    <a:pt x="19783" y="17234"/>
                    <a:pt x="19890" y="17327"/>
                    <a:pt x="20021" y="17327"/>
                  </a:cubicBezTo>
                  <a:cubicBezTo>
                    <a:pt x="20152" y="17327"/>
                    <a:pt x="20258" y="17234"/>
                    <a:pt x="20258" y="17117"/>
                  </a:cubicBezTo>
                  <a:cubicBezTo>
                    <a:pt x="20258" y="17000"/>
                    <a:pt x="20152" y="16905"/>
                    <a:pt x="20021" y="16905"/>
                  </a:cubicBezTo>
                  <a:close/>
                  <a:moveTo>
                    <a:pt x="9777" y="16967"/>
                  </a:moveTo>
                  <a:cubicBezTo>
                    <a:pt x="9646" y="16967"/>
                    <a:pt x="9538" y="17063"/>
                    <a:pt x="9538" y="17179"/>
                  </a:cubicBezTo>
                  <a:cubicBezTo>
                    <a:pt x="9538" y="17296"/>
                    <a:pt x="9646" y="17390"/>
                    <a:pt x="9777" y="17390"/>
                  </a:cubicBezTo>
                  <a:cubicBezTo>
                    <a:pt x="9908" y="17390"/>
                    <a:pt x="10013" y="17296"/>
                    <a:pt x="10013" y="17179"/>
                  </a:cubicBezTo>
                  <a:cubicBezTo>
                    <a:pt x="10013" y="17063"/>
                    <a:pt x="9908" y="16967"/>
                    <a:pt x="9777" y="16967"/>
                  </a:cubicBezTo>
                  <a:close/>
                  <a:moveTo>
                    <a:pt x="10483" y="16967"/>
                  </a:moveTo>
                  <a:cubicBezTo>
                    <a:pt x="10352" y="16967"/>
                    <a:pt x="10245" y="17063"/>
                    <a:pt x="10245" y="17179"/>
                  </a:cubicBezTo>
                  <a:cubicBezTo>
                    <a:pt x="10245" y="17296"/>
                    <a:pt x="10352" y="17390"/>
                    <a:pt x="10483" y="17390"/>
                  </a:cubicBezTo>
                  <a:cubicBezTo>
                    <a:pt x="10614" y="17390"/>
                    <a:pt x="10719" y="17296"/>
                    <a:pt x="10719" y="17179"/>
                  </a:cubicBezTo>
                  <a:cubicBezTo>
                    <a:pt x="10719" y="17063"/>
                    <a:pt x="10614" y="16967"/>
                    <a:pt x="10483" y="16967"/>
                  </a:cubicBezTo>
                  <a:close/>
                  <a:moveTo>
                    <a:pt x="11190" y="16967"/>
                  </a:moveTo>
                  <a:cubicBezTo>
                    <a:pt x="11059" y="16967"/>
                    <a:pt x="10951" y="17063"/>
                    <a:pt x="10951" y="17179"/>
                  </a:cubicBezTo>
                  <a:cubicBezTo>
                    <a:pt x="10951" y="17296"/>
                    <a:pt x="11059" y="17390"/>
                    <a:pt x="11190" y="17390"/>
                  </a:cubicBezTo>
                  <a:cubicBezTo>
                    <a:pt x="11321" y="17390"/>
                    <a:pt x="11426" y="17296"/>
                    <a:pt x="11426" y="17179"/>
                  </a:cubicBezTo>
                  <a:cubicBezTo>
                    <a:pt x="11426" y="17063"/>
                    <a:pt x="11321" y="16967"/>
                    <a:pt x="11190" y="16967"/>
                  </a:cubicBezTo>
                  <a:close/>
                  <a:moveTo>
                    <a:pt x="11826" y="16967"/>
                  </a:moveTo>
                  <a:cubicBezTo>
                    <a:pt x="11694" y="16967"/>
                    <a:pt x="11587" y="17063"/>
                    <a:pt x="11587" y="17179"/>
                  </a:cubicBezTo>
                  <a:cubicBezTo>
                    <a:pt x="11587" y="17296"/>
                    <a:pt x="11694" y="17390"/>
                    <a:pt x="11826" y="17390"/>
                  </a:cubicBezTo>
                  <a:cubicBezTo>
                    <a:pt x="11957" y="17390"/>
                    <a:pt x="12062" y="17296"/>
                    <a:pt x="12062" y="17179"/>
                  </a:cubicBezTo>
                  <a:cubicBezTo>
                    <a:pt x="12062" y="17063"/>
                    <a:pt x="11957" y="16967"/>
                    <a:pt x="11826" y="16967"/>
                  </a:cubicBezTo>
                  <a:close/>
                  <a:moveTo>
                    <a:pt x="12532" y="16967"/>
                  </a:moveTo>
                  <a:cubicBezTo>
                    <a:pt x="12401" y="16967"/>
                    <a:pt x="12294" y="17063"/>
                    <a:pt x="12294" y="17179"/>
                  </a:cubicBezTo>
                  <a:cubicBezTo>
                    <a:pt x="12294" y="17296"/>
                    <a:pt x="12401" y="17390"/>
                    <a:pt x="12532" y="17390"/>
                  </a:cubicBezTo>
                  <a:cubicBezTo>
                    <a:pt x="12663" y="17390"/>
                    <a:pt x="12768" y="17296"/>
                    <a:pt x="12768" y="17179"/>
                  </a:cubicBezTo>
                  <a:cubicBezTo>
                    <a:pt x="12768" y="17063"/>
                    <a:pt x="12663" y="16967"/>
                    <a:pt x="12532" y="16967"/>
                  </a:cubicBezTo>
                  <a:close/>
                  <a:moveTo>
                    <a:pt x="13168" y="16967"/>
                  </a:moveTo>
                  <a:cubicBezTo>
                    <a:pt x="13037" y="16967"/>
                    <a:pt x="12930" y="17063"/>
                    <a:pt x="12930" y="17179"/>
                  </a:cubicBezTo>
                  <a:cubicBezTo>
                    <a:pt x="12930" y="17296"/>
                    <a:pt x="13037" y="17390"/>
                    <a:pt x="13168" y="17390"/>
                  </a:cubicBezTo>
                  <a:cubicBezTo>
                    <a:pt x="13299" y="17390"/>
                    <a:pt x="13404" y="17296"/>
                    <a:pt x="13404" y="17179"/>
                  </a:cubicBezTo>
                  <a:cubicBezTo>
                    <a:pt x="13404" y="17063"/>
                    <a:pt x="13299" y="16967"/>
                    <a:pt x="13168" y="16967"/>
                  </a:cubicBezTo>
                  <a:close/>
                  <a:moveTo>
                    <a:pt x="13875" y="16967"/>
                  </a:moveTo>
                  <a:cubicBezTo>
                    <a:pt x="13743" y="16967"/>
                    <a:pt x="13636" y="17063"/>
                    <a:pt x="13636" y="17179"/>
                  </a:cubicBezTo>
                  <a:cubicBezTo>
                    <a:pt x="13636" y="17296"/>
                    <a:pt x="13743" y="17390"/>
                    <a:pt x="13875" y="17390"/>
                  </a:cubicBezTo>
                  <a:cubicBezTo>
                    <a:pt x="14005" y="17390"/>
                    <a:pt x="14111" y="17296"/>
                    <a:pt x="14111" y="17179"/>
                  </a:cubicBezTo>
                  <a:cubicBezTo>
                    <a:pt x="14111" y="17063"/>
                    <a:pt x="14005" y="16967"/>
                    <a:pt x="13875" y="16967"/>
                  </a:cubicBezTo>
                  <a:close/>
                  <a:moveTo>
                    <a:pt x="14581" y="16967"/>
                  </a:moveTo>
                  <a:cubicBezTo>
                    <a:pt x="14450" y="16967"/>
                    <a:pt x="14343" y="17063"/>
                    <a:pt x="14343" y="17179"/>
                  </a:cubicBezTo>
                  <a:cubicBezTo>
                    <a:pt x="14343" y="17296"/>
                    <a:pt x="14450" y="17390"/>
                    <a:pt x="14581" y="17390"/>
                  </a:cubicBezTo>
                  <a:cubicBezTo>
                    <a:pt x="14712" y="17390"/>
                    <a:pt x="14817" y="17296"/>
                    <a:pt x="14817" y="17179"/>
                  </a:cubicBezTo>
                  <a:cubicBezTo>
                    <a:pt x="14817" y="17063"/>
                    <a:pt x="14712" y="16967"/>
                    <a:pt x="14581" y="16967"/>
                  </a:cubicBezTo>
                  <a:close/>
                  <a:moveTo>
                    <a:pt x="15217" y="16967"/>
                  </a:moveTo>
                  <a:cubicBezTo>
                    <a:pt x="15086" y="16967"/>
                    <a:pt x="14978" y="17063"/>
                    <a:pt x="14978" y="17179"/>
                  </a:cubicBezTo>
                  <a:cubicBezTo>
                    <a:pt x="14978" y="17296"/>
                    <a:pt x="15086" y="17390"/>
                    <a:pt x="15217" y="17390"/>
                  </a:cubicBezTo>
                  <a:cubicBezTo>
                    <a:pt x="15348" y="17390"/>
                    <a:pt x="15453" y="17296"/>
                    <a:pt x="15453" y="17179"/>
                  </a:cubicBezTo>
                  <a:cubicBezTo>
                    <a:pt x="15453" y="17063"/>
                    <a:pt x="15348" y="16967"/>
                    <a:pt x="15217" y="16967"/>
                  </a:cubicBezTo>
                  <a:close/>
                  <a:moveTo>
                    <a:pt x="15923" y="16967"/>
                  </a:moveTo>
                  <a:cubicBezTo>
                    <a:pt x="15792" y="16967"/>
                    <a:pt x="15685" y="17063"/>
                    <a:pt x="15685" y="17179"/>
                  </a:cubicBezTo>
                  <a:cubicBezTo>
                    <a:pt x="15685" y="17296"/>
                    <a:pt x="15792" y="17390"/>
                    <a:pt x="15923" y="17390"/>
                  </a:cubicBezTo>
                  <a:cubicBezTo>
                    <a:pt x="16054" y="17390"/>
                    <a:pt x="16160" y="17296"/>
                    <a:pt x="16160" y="17179"/>
                  </a:cubicBezTo>
                  <a:cubicBezTo>
                    <a:pt x="16160" y="17063"/>
                    <a:pt x="16054" y="16967"/>
                    <a:pt x="15923" y="16967"/>
                  </a:cubicBezTo>
                  <a:close/>
                  <a:moveTo>
                    <a:pt x="19315" y="16967"/>
                  </a:moveTo>
                  <a:cubicBezTo>
                    <a:pt x="19184" y="16967"/>
                    <a:pt x="19076" y="17063"/>
                    <a:pt x="19076" y="17179"/>
                  </a:cubicBezTo>
                  <a:cubicBezTo>
                    <a:pt x="19076" y="17296"/>
                    <a:pt x="19184" y="17390"/>
                    <a:pt x="19315" y="17390"/>
                  </a:cubicBezTo>
                  <a:cubicBezTo>
                    <a:pt x="19446" y="17390"/>
                    <a:pt x="19551" y="17296"/>
                    <a:pt x="19551" y="17179"/>
                  </a:cubicBezTo>
                  <a:cubicBezTo>
                    <a:pt x="19551" y="17063"/>
                    <a:pt x="19446" y="16967"/>
                    <a:pt x="19315" y="16967"/>
                  </a:cubicBezTo>
                  <a:close/>
                  <a:moveTo>
                    <a:pt x="20021" y="17533"/>
                  </a:moveTo>
                  <a:cubicBezTo>
                    <a:pt x="19890" y="17533"/>
                    <a:pt x="19783" y="17628"/>
                    <a:pt x="19783" y="17745"/>
                  </a:cubicBezTo>
                  <a:cubicBezTo>
                    <a:pt x="19783" y="17862"/>
                    <a:pt x="19890" y="17955"/>
                    <a:pt x="20021" y="17955"/>
                  </a:cubicBezTo>
                  <a:cubicBezTo>
                    <a:pt x="20152" y="17955"/>
                    <a:pt x="20258" y="17862"/>
                    <a:pt x="20258" y="17745"/>
                  </a:cubicBezTo>
                  <a:cubicBezTo>
                    <a:pt x="20258" y="17628"/>
                    <a:pt x="20152" y="17533"/>
                    <a:pt x="20021" y="17533"/>
                  </a:cubicBezTo>
                  <a:close/>
                  <a:moveTo>
                    <a:pt x="10483" y="17596"/>
                  </a:moveTo>
                  <a:cubicBezTo>
                    <a:pt x="10352" y="17596"/>
                    <a:pt x="10245" y="17691"/>
                    <a:pt x="10245" y="17808"/>
                  </a:cubicBezTo>
                  <a:cubicBezTo>
                    <a:pt x="10245" y="17925"/>
                    <a:pt x="10352" y="18018"/>
                    <a:pt x="10483" y="18018"/>
                  </a:cubicBezTo>
                  <a:cubicBezTo>
                    <a:pt x="10614" y="18018"/>
                    <a:pt x="10719" y="17925"/>
                    <a:pt x="10719" y="17808"/>
                  </a:cubicBezTo>
                  <a:cubicBezTo>
                    <a:pt x="10719" y="17691"/>
                    <a:pt x="10614" y="17596"/>
                    <a:pt x="10483" y="17596"/>
                  </a:cubicBezTo>
                  <a:close/>
                  <a:moveTo>
                    <a:pt x="11190" y="17596"/>
                  </a:moveTo>
                  <a:cubicBezTo>
                    <a:pt x="11059" y="17596"/>
                    <a:pt x="10951" y="17691"/>
                    <a:pt x="10951" y="17808"/>
                  </a:cubicBezTo>
                  <a:cubicBezTo>
                    <a:pt x="10951" y="17925"/>
                    <a:pt x="11059" y="18018"/>
                    <a:pt x="11190" y="18018"/>
                  </a:cubicBezTo>
                  <a:cubicBezTo>
                    <a:pt x="11321" y="18018"/>
                    <a:pt x="11426" y="17925"/>
                    <a:pt x="11426" y="17808"/>
                  </a:cubicBezTo>
                  <a:cubicBezTo>
                    <a:pt x="11426" y="17691"/>
                    <a:pt x="11321" y="17596"/>
                    <a:pt x="11190" y="17596"/>
                  </a:cubicBezTo>
                  <a:close/>
                  <a:moveTo>
                    <a:pt x="11826" y="17596"/>
                  </a:moveTo>
                  <a:cubicBezTo>
                    <a:pt x="11694" y="17596"/>
                    <a:pt x="11587" y="17691"/>
                    <a:pt x="11587" y="17808"/>
                  </a:cubicBezTo>
                  <a:cubicBezTo>
                    <a:pt x="11587" y="17925"/>
                    <a:pt x="11694" y="18018"/>
                    <a:pt x="11826" y="18018"/>
                  </a:cubicBezTo>
                  <a:cubicBezTo>
                    <a:pt x="11957" y="18018"/>
                    <a:pt x="12062" y="17925"/>
                    <a:pt x="12062" y="17808"/>
                  </a:cubicBezTo>
                  <a:cubicBezTo>
                    <a:pt x="12062" y="17691"/>
                    <a:pt x="11957" y="17596"/>
                    <a:pt x="11826" y="17596"/>
                  </a:cubicBezTo>
                  <a:close/>
                  <a:moveTo>
                    <a:pt x="12532" y="17596"/>
                  </a:moveTo>
                  <a:cubicBezTo>
                    <a:pt x="12401" y="17596"/>
                    <a:pt x="12294" y="17691"/>
                    <a:pt x="12294" y="17808"/>
                  </a:cubicBezTo>
                  <a:cubicBezTo>
                    <a:pt x="12294" y="17925"/>
                    <a:pt x="12401" y="18018"/>
                    <a:pt x="12532" y="18018"/>
                  </a:cubicBezTo>
                  <a:cubicBezTo>
                    <a:pt x="12663" y="18018"/>
                    <a:pt x="12768" y="17925"/>
                    <a:pt x="12768" y="17808"/>
                  </a:cubicBezTo>
                  <a:cubicBezTo>
                    <a:pt x="12768" y="17691"/>
                    <a:pt x="12663" y="17596"/>
                    <a:pt x="12532" y="17596"/>
                  </a:cubicBezTo>
                  <a:close/>
                  <a:moveTo>
                    <a:pt x="13168" y="17596"/>
                  </a:moveTo>
                  <a:cubicBezTo>
                    <a:pt x="13037" y="17596"/>
                    <a:pt x="12930" y="17691"/>
                    <a:pt x="12930" y="17808"/>
                  </a:cubicBezTo>
                  <a:cubicBezTo>
                    <a:pt x="12930" y="17925"/>
                    <a:pt x="13037" y="18018"/>
                    <a:pt x="13168" y="18018"/>
                  </a:cubicBezTo>
                  <a:cubicBezTo>
                    <a:pt x="13299" y="18018"/>
                    <a:pt x="13404" y="17925"/>
                    <a:pt x="13404" y="17808"/>
                  </a:cubicBezTo>
                  <a:cubicBezTo>
                    <a:pt x="13404" y="17691"/>
                    <a:pt x="13299" y="17596"/>
                    <a:pt x="13168" y="17596"/>
                  </a:cubicBezTo>
                  <a:close/>
                  <a:moveTo>
                    <a:pt x="13875" y="17596"/>
                  </a:moveTo>
                  <a:cubicBezTo>
                    <a:pt x="13743" y="17596"/>
                    <a:pt x="13636" y="17691"/>
                    <a:pt x="13636" y="17808"/>
                  </a:cubicBezTo>
                  <a:cubicBezTo>
                    <a:pt x="13636" y="17925"/>
                    <a:pt x="13743" y="18018"/>
                    <a:pt x="13875" y="18018"/>
                  </a:cubicBezTo>
                  <a:cubicBezTo>
                    <a:pt x="14005" y="18018"/>
                    <a:pt x="14111" y="17925"/>
                    <a:pt x="14111" y="17808"/>
                  </a:cubicBezTo>
                  <a:cubicBezTo>
                    <a:pt x="14111" y="17691"/>
                    <a:pt x="14005" y="17596"/>
                    <a:pt x="13875" y="17596"/>
                  </a:cubicBezTo>
                  <a:close/>
                  <a:moveTo>
                    <a:pt x="14581" y="17596"/>
                  </a:moveTo>
                  <a:cubicBezTo>
                    <a:pt x="14450" y="17596"/>
                    <a:pt x="14343" y="17691"/>
                    <a:pt x="14343" y="17808"/>
                  </a:cubicBezTo>
                  <a:cubicBezTo>
                    <a:pt x="14343" y="17925"/>
                    <a:pt x="14450" y="18018"/>
                    <a:pt x="14581" y="18018"/>
                  </a:cubicBezTo>
                  <a:cubicBezTo>
                    <a:pt x="14712" y="18018"/>
                    <a:pt x="14817" y="17925"/>
                    <a:pt x="14817" y="17808"/>
                  </a:cubicBezTo>
                  <a:cubicBezTo>
                    <a:pt x="14817" y="17691"/>
                    <a:pt x="14712" y="17596"/>
                    <a:pt x="14581" y="17596"/>
                  </a:cubicBezTo>
                  <a:close/>
                  <a:moveTo>
                    <a:pt x="15217" y="17596"/>
                  </a:moveTo>
                  <a:cubicBezTo>
                    <a:pt x="15086" y="17596"/>
                    <a:pt x="14978" y="17691"/>
                    <a:pt x="14978" y="17808"/>
                  </a:cubicBezTo>
                  <a:cubicBezTo>
                    <a:pt x="14978" y="17925"/>
                    <a:pt x="15086" y="18018"/>
                    <a:pt x="15217" y="18018"/>
                  </a:cubicBezTo>
                  <a:cubicBezTo>
                    <a:pt x="15348" y="18018"/>
                    <a:pt x="15453" y="17925"/>
                    <a:pt x="15453" y="17808"/>
                  </a:cubicBezTo>
                  <a:cubicBezTo>
                    <a:pt x="15453" y="17691"/>
                    <a:pt x="15348" y="17596"/>
                    <a:pt x="15217" y="17596"/>
                  </a:cubicBezTo>
                  <a:close/>
                  <a:moveTo>
                    <a:pt x="15923" y="17596"/>
                  </a:moveTo>
                  <a:cubicBezTo>
                    <a:pt x="15792" y="17596"/>
                    <a:pt x="15685" y="17691"/>
                    <a:pt x="15685" y="17808"/>
                  </a:cubicBezTo>
                  <a:cubicBezTo>
                    <a:pt x="15685" y="17925"/>
                    <a:pt x="15792" y="18018"/>
                    <a:pt x="15923" y="18018"/>
                  </a:cubicBezTo>
                  <a:cubicBezTo>
                    <a:pt x="16054" y="18018"/>
                    <a:pt x="16160" y="17925"/>
                    <a:pt x="16160" y="17808"/>
                  </a:cubicBezTo>
                  <a:cubicBezTo>
                    <a:pt x="16160" y="17691"/>
                    <a:pt x="16054" y="17596"/>
                    <a:pt x="15923" y="17596"/>
                  </a:cubicBezTo>
                  <a:close/>
                  <a:moveTo>
                    <a:pt x="19315" y="17596"/>
                  </a:moveTo>
                  <a:cubicBezTo>
                    <a:pt x="19184" y="17596"/>
                    <a:pt x="19076" y="17691"/>
                    <a:pt x="19076" y="17808"/>
                  </a:cubicBezTo>
                  <a:cubicBezTo>
                    <a:pt x="19076" y="17925"/>
                    <a:pt x="19184" y="18018"/>
                    <a:pt x="19315" y="18018"/>
                  </a:cubicBezTo>
                  <a:cubicBezTo>
                    <a:pt x="19446" y="18018"/>
                    <a:pt x="19551" y="17925"/>
                    <a:pt x="19551" y="17808"/>
                  </a:cubicBezTo>
                  <a:cubicBezTo>
                    <a:pt x="19551" y="17691"/>
                    <a:pt x="19446" y="17596"/>
                    <a:pt x="19315" y="17596"/>
                  </a:cubicBezTo>
                  <a:close/>
                  <a:moveTo>
                    <a:pt x="10483" y="18161"/>
                  </a:moveTo>
                  <a:cubicBezTo>
                    <a:pt x="10352" y="18161"/>
                    <a:pt x="10245" y="18256"/>
                    <a:pt x="10245" y="18373"/>
                  </a:cubicBezTo>
                  <a:cubicBezTo>
                    <a:pt x="10245" y="18490"/>
                    <a:pt x="10352" y="18584"/>
                    <a:pt x="10483" y="18584"/>
                  </a:cubicBezTo>
                  <a:cubicBezTo>
                    <a:pt x="10614" y="18584"/>
                    <a:pt x="10719" y="18490"/>
                    <a:pt x="10719" y="18373"/>
                  </a:cubicBezTo>
                  <a:cubicBezTo>
                    <a:pt x="10719" y="18256"/>
                    <a:pt x="10614" y="18161"/>
                    <a:pt x="10483" y="18161"/>
                  </a:cubicBezTo>
                  <a:close/>
                  <a:moveTo>
                    <a:pt x="11190" y="18161"/>
                  </a:moveTo>
                  <a:cubicBezTo>
                    <a:pt x="11059" y="18161"/>
                    <a:pt x="10951" y="18256"/>
                    <a:pt x="10951" y="18373"/>
                  </a:cubicBezTo>
                  <a:cubicBezTo>
                    <a:pt x="10951" y="18490"/>
                    <a:pt x="11059" y="18584"/>
                    <a:pt x="11190" y="18584"/>
                  </a:cubicBezTo>
                  <a:cubicBezTo>
                    <a:pt x="11321" y="18584"/>
                    <a:pt x="11426" y="18490"/>
                    <a:pt x="11426" y="18373"/>
                  </a:cubicBezTo>
                  <a:cubicBezTo>
                    <a:pt x="11426" y="18256"/>
                    <a:pt x="11321" y="18161"/>
                    <a:pt x="11190" y="18161"/>
                  </a:cubicBezTo>
                  <a:close/>
                  <a:moveTo>
                    <a:pt x="11826" y="18161"/>
                  </a:moveTo>
                  <a:cubicBezTo>
                    <a:pt x="11694" y="18161"/>
                    <a:pt x="11587" y="18256"/>
                    <a:pt x="11587" y="18373"/>
                  </a:cubicBezTo>
                  <a:cubicBezTo>
                    <a:pt x="11587" y="18490"/>
                    <a:pt x="11694" y="18584"/>
                    <a:pt x="11826" y="18584"/>
                  </a:cubicBezTo>
                  <a:cubicBezTo>
                    <a:pt x="11957" y="18584"/>
                    <a:pt x="12062" y="18490"/>
                    <a:pt x="12062" y="18373"/>
                  </a:cubicBezTo>
                  <a:cubicBezTo>
                    <a:pt x="12062" y="18256"/>
                    <a:pt x="11957" y="18161"/>
                    <a:pt x="11826" y="18161"/>
                  </a:cubicBezTo>
                  <a:close/>
                  <a:moveTo>
                    <a:pt x="12532" y="18161"/>
                  </a:moveTo>
                  <a:cubicBezTo>
                    <a:pt x="12401" y="18161"/>
                    <a:pt x="12294" y="18256"/>
                    <a:pt x="12294" y="18373"/>
                  </a:cubicBezTo>
                  <a:cubicBezTo>
                    <a:pt x="12294" y="18490"/>
                    <a:pt x="12401" y="18584"/>
                    <a:pt x="12532" y="18584"/>
                  </a:cubicBezTo>
                  <a:cubicBezTo>
                    <a:pt x="12663" y="18584"/>
                    <a:pt x="12768" y="18490"/>
                    <a:pt x="12768" y="18373"/>
                  </a:cubicBezTo>
                  <a:cubicBezTo>
                    <a:pt x="12768" y="18256"/>
                    <a:pt x="12663" y="18161"/>
                    <a:pt x="12532" y="18161"/>
                  </a:cubicBezTo>
                  <a:close/>
                  <a:moveTo>
                    <a:pt x="13168" y="18161"/>
                  </a:moveTo>
                  <a:cubicBezTo>
                    <a:pt x="13037" y="18161"/>
                    <a:pt x="12930" y="18256"/>
                    <a:pt x="12930" y="18373"/>
                  </a:cubicBezTo>
                  <a:cubicBezTo>
                    <a:pt x="12930" y="18490"/>
                    <a:pt x="13037" y="18584"/>
                    <a:pt x="13168" y="18584"/>
                  </a:cubicBezTo>
                  <a:cubicBezTo>
                    <a:pt x="13299" y="18584"/>
                    <a:pt x="13404" y="18490"/>
                    <a:pt x="13404" y="18373"/>
                  </a:cubicBezTo>
                  <a:cubicBezTo>
                    <a:pt x="13404" y="18256"/>
                    <a:pt x="13299" y="18161"/>
                    <a:pt x="13168" y="18161"/>
                  </a:cubicBezTo>
                  <a:close/>
                  <a:moveTo>
                    <a:pt x="13875" y="18161"/>
                  </a:moveTo>
                  <a:cubicBezTo>
                    <a:pt x="13743" y="18161"/>
                    <a:pt x="13636" y="18256"/>
                    <a:pt x="13636" y="18373"/>
                  </a:cubicBezTo>
                  <a:cubicBezTo>
                    <a:pt x="13636" y="18490"/>
                    <a:pt x="13743" y="18584"/>
                    <a:pt x="13875" y="18584"/>
                  </a:cubicBezTo>
                  <a:cubicBezTo>
                    <a:pt x="14005" y="18584"/>
                    <a:pt x="14111" y="18490"/>
                    <a:pt x="14111" y="18373"/>
                  </a:cubicBezTo>
                  <a:cubicBezTo>
                    <a:pt x="14111" y="18256"/>
                    <a:pt x="14005" y="18161"/>
                    <a:pt x="13875" y="18161"/>
                  </a:cubicBezTo>
                  <a:close/>
                  <a:moveTo>
                    <a:pt x="14581" y="18161"/>
                  </a:moveTo>
                  <a:cubicBezTo>
                    <a:pt x="14450" y="18161"/>
                    <a:pt x="14343" y="18256"/>
                    <a:pt x="14343" y="18373"/>
                  </a:cubicBezTo>
                  <a:cubicBezTo>
                    <a:pt x="14343" y="18490"/>
                    <a:pt x="14450" y="18584"/>
                    <a:pt x="14581" y="18584"/>
                  </a:cubicBezTo>
                  <a:cubicBezTo>
                    <a:pt x="14712" y="18584"/>
                    <a:pt x="14817" y="18490"/>
                    <a:pt x="14817" y="18373"/>
                  </a:cubicBezTo>
                  <a:cubicBezTo>
                    <a:pt x="14817" y="18256"/>
                    <a:pt x="14712" y="18161"/>
                    <a:pt x="14581" y="18161"/>
                  </a:cubicBezTo>
                  <a:close/>
                  <a:moveTo>
                    <a:pt x="15217" y="18161"/>
                  </a:moveTo>
                  <a:cubicBezTo>
                    <a:pt x="15086" y="18161"/>
                    <a:pt x="14978" y="18256"/>
                    <a:pt x="14978" y="18373"/>
                  </a:cubicBezTo>
                  <a:cubicBezTo>
                    <a:pt x="14978" y="18490"/>
                    <a:pt x="15086" y="18584"/>
                    <a:pt x="15217" y="18584"/>
                  </a:cubicBezTo>
                  <a:cubicBezTo>
                    <a:pt x="15348" y="18584"/>
                    <a:pt x="15453" y="18490"/>
                    <a:pt x="15453" y="18373"/>
                  </a:cubicBezTo>
                  <a:cubicBezTo>
                    <a:pt x="15453" y="18256"/>
                    <a:pt x="15348" y="18161"/>
                    <a:pt x="15217" y="18161"/>
                  </a:cubicBezTo>
                  <a:close/>
                  <a:moveTo>
                    <a:pt x="15923" y="18161"/>
                  </a:moveTo>
                  <a:cubicBezTo>
                    <a:pt x="15792" y="18161"/>
                    <a:pt x="15685" y="18256"/>
                    <a:pt x="15685" y="18373"/>
                  </a:cubicBezTo>
                  <a:cubicBezTo>
                    <a:pt x="15685" y="18490"/>
                    <a:pt x="15792" y="18584"/>
                    <a:pt x="15923" y="18584"/>
                  </a:cubicBezTo>
                  <a:cubicBezTo>
                    <a:pt x="16054" y="18584"/>
                    <a:pt x="16160" y="18490"/>
                    <a:pt x="16160" y="18373"/>
                  </a:cubicBezTo>
                  <a:cubicBezTo>
                    <a:pt x="16160" y="18256"/>
                    <a:pt x="16054" y="18161"/>
                    <a:pt x="15923" y="18161"/>
                  </a:cubicBezTo>
                  <a:close/>
                  <a:moveTo>
                    <a:pt x="19315" y="18161"/>
                  </a:moveTo>
                  <a:cubicBezTo>
                    <a:pt x="19184" y="18161"/>
                    <a:pt x="19076" y="18256"/>
                    <a:pt x="19076" y="18373"/>
                  </a:cubicBezTo>
                  <a:cubicBezTo>
                    <a:pt x="19076" y="18490"/>
                    <a:pt x="19184" y="18584"/>
                    <a:pt x="19315" y="18584"/>
                  </a:cubicBezTo>
                  <a:cubicBezTo>
                    <a:pt x="19446" y="18584"/>
                    <a:pt x="19551" y="18490"/>
                    <a:pt x="19551" y="18373"/>
                  </a:cubicBezTo>
                  <a:cubicBezTo>
                    <a:pt x="19551" y="18256"/>
                    <a:pt x="19446" y="18161"/>
                    <a:pt x="19315" y="18161"/>
                  </a:cubicBezTo>
                  <a:close/>
                  <a:moveTo>
                    <a:pt x="20021" y="18161"/>
                  </a:moveTo>
                  <a:cubicBezTo>
                    <a:pt x="19890" y="18161"/>
                    <a:pt x="19783" y="18257"/>
                    <a:pt x="19783" y="18373"/>
                  </a:cubicBezTo>
                  <a:cubicBezTo>
                    <a:pt x="19783" y="18490"/>
                    <a:pt x="19890" y="18586"/>
                    <a:pt x="20021" y="18586"/>
                  </a:cubicBezTo>
                  <a:cubicBezTo>
                    <a:pt x="20152" y="18586"/>
                    <a:pt x="20258" y="18490"/>
                    <a:pt x="20258" y="18373"/>
                  </a:cubicBezTo>
                  <a:cubicBezTo>
                    <a:pt x="20258" y="18257"/>
                    <a:pt x="20152" y="18161"/>
                    <a:pt x="20021" y="18161"/>
                  </a:cubicBezTo>
                  <a:close/>
                  <a:moveTo>
                    <a:pt x="10483" y="18790"/>
                  </a:moveTo>
                  <a:cubicBezTo>
                    <a:pt x="10352" y="18790"/>
                    <a:pt x="10245" y="18885"/>
                    <a:pt x="10245" y="19002"/>
                  </a:cubicBezTo>
                  <a:cubicBezTo>
                    <a:pt x="10245" y="19119"/>
                    <a:pt x="10352" y="19212"/>
                    <a:pt x="10483" y="19212"/>
                  </a:cubicBezTo>
                  <a:cubicBezTo>
                    <a:pt x="10614" y="19212"/>
                    <a:pt x="10719" y="19119"/>
                    <a:pt x="10719" y="19002"/>
                  </a:cubicBezTo>
                  <a:cubicBezTo>
                    <a:pt x="10719" y="18885"/>
                    <a:pt x="10614" y="18790"/>
                    <a:pt x="10483" y="18790"/>
                  </a:cubicBezTo>
                  <a:close/>
                  <a:moveTo>
                    <a:pt x="11190" y="18790"/>
                  </a:moveTo>
                  <a:cubicBezTo>
                    <a:pt x="11059" y="18790"/>
                    <a:pt x="10951" y="18885"/>
                    <a:pt x="10951" y="19002"/>
                  </a:cubicBezTo>
                  <a:cubicBezTo>
                    <a:pt x="10951" y="19119"/>
                    <a:pt x="11059" y="19212"/>
                    <a:pt x="11190" y="19212"/>
                  </a:cubicBezTo>
                  <a:cubicBezTo>
                    <a:pt x="11321" y="19212"/>
                    <a:pt x="11426" y="19119"/>
                    <a:pt x="11426" y="19002"/>
                  </a:cubicBezTo>
                  <a:cubicBezTo>
                    <a:pt x="11426" y="18885"/>
                    <a:pt x="11321" y="18790"/>
                    <a:pt x="11190" y="18790"/>
                  </a:cubicBezTo>
                  <a:close/>
                  <a:moveTo>
                    <a:pt x="11826" y="18790"/>
                  </a:moveTo>
                  <a:cubicBezTo>
                    <a:pt x="11694" y="18790"/>
                    <a:pt x="11587" y="18885"/>
                    <a:pt x="11587" y="19002"/>
                  </a:cubicBezTo>
                  <a:cubicBezTo>
                    <a:pt x="11587" y="19119"/>
                    <a:pt x="11694" y="19212"/>
                    <a:pt x="11826" y="19212"/>
                  </a:cubicBezTo>
                  <a:cubicBezTo>
                    <a:pt x="11957" y="19212"/>
                    <a:pt x="12062" y="19119"/>
                    <a:pt x="12062" y="19002"/>
                  </a:cubicBezTo>
                  <a:cubicBezTo>
                    <a:pt x="12062" y="18885"/>
                    <a:pt x="11957" y="18790"/>
                    <a:pt x="11826" y="18790"/>
                  </a:cubicBezTo>
                  <a:close/>
                  <a:moveTo>
                    <a:pt x="12532" y="18790"/>
                  </a:moveTo>
                  <a:cubicBezTo>
                    <a:pt x="12401" y="18790"/>
                    <a:pt x="12294" y="18885"/>
                    <a:pt x="12294" y="19002"/>
                  </a:cubicBezTo>
                  <a:cubicBezTo>
                    <a:pt x="12294" y="19119"/>
                    <a:pt x="12401" y="19212"/>
                    <a:pt x="12532" y="19212"/>
                  </a:cubicBezTo>
                  <a:cubicBezTo>
                    <a:pt x="12663" y="19212"/>
                    <a:pt x="12768" y="19119"/>
                    <a:pt x="12768" y="19002"/>
                  </a:cubicBezTo>
                  <a:cubicBezTo>
                    <a:pt x="12768" y="18885"/>
                    <a:pt x="12663" y="18790"/>
                    <a:pt x="12532" y="18790"/>
                  </a:cubicBezTo>
                  <a:close/>
                  <a:moveTo>
                    <a:pt x="13168" y="18790"/>
                  </a:moveTo>
                  <a:cubicBezTo>
                    <a:pt x="13037" y="18790"/>
                    <a:pt x="12930" y="18885"/>
                    <a:pt x="12930" y="19002"/>
                  </a:cubicBezTo>
                  <a:cubicBezTo>
                    <a:pt x="12930" y="19119"/>
                    <a:pt x="13037" y="19212"/>
                    <a:pt x="13168" y="19212"/>
                  </a:cubicBezTo>
                  <a:cubicBezTo>
                    <a:pt x="13299" y="19212"/>
                    <a:pt x="13404" y="19119"/>
                    <a:pt x="13404" y="19002"/>
                  </a:cubicBezTo>
                  <a:cubicBezTo>
                    <a:pt x="13404" y="18885"/>
                    <a:pt x="13299" y="18790"/>
                    <a:pt x="13168" y="18790"/>
                  </a:cubicBezTo>
                  <a:close/>
                  <a:moveTo>
                    <a:pt x="13875" y="18790"/>
                  </a:moveTo>
                  <a:cubicBezTo>
                    <a:pt x="13743" y="18790"/>
                    <a:pt x="13636" y="18885"/>
                    <a:pt x="13636" y="19002"/>
                  </a:cubicBezTo>
                  <a:cubicBezTo>
                    <a:pt x="13636" y="19119"/>
                    <a:pt x="13743" y="19212"/>
                    <a:pt x="13875" y="19212"/>
                  </a:cubicBezTo>
                  <a:cubicBezTo>
                    <a:pt x="14005" y="19212"/>
                    <a:pt x="14111" y="19119"/>
                    <a:pt x="14111" y="19002"/>
                  </a:cubicBezTo>
                  <a:cubicBezTo>
                    <a:pt x="14111" y="18885"/>
                    <a:pt x="14005" y="18790"/>
                    <a:pt x="13875" y="18790"/>
                  </a:cubicBezTo>
                  <a:close/>
                  <a:moveTo>
                    <a:pt x="14581" y="18790"/>
                  </a:moveTo>
                  <a:cubicBezTo>
                    <a:pt x="14450" y="18790"/>
                    <a:pt x="14343" y="18885"/>
                    <a:pt x="14343" y="19002"/>
                  </a:cubicBezTo>
                  <a:cubicBezTo>
                    <a:pt x="14343" y="19119"/>
                    <a:pt x="14450" y="19212"/>
                    <a:pt x="14581" y="19212"/>
                  </a:cubicBezTo>
                  <a:cubicBezTo>
                    <a:pt x="14712" y="19212"/>
                    <a:pt x="14817" y="19119"/>
                    <a:pt x="14817" y="19002"/>
                  </a:cubicBezTo>
                  <a:cubicBezTo>
                    <a:pt x="14817" y="18885"/>
                    <a:pt x="14712" y="18790"/>
                    <a:pt x="14581" y="18790"/>
                  </a:cubicBezTo>
                  <a:close/>
                  <a:moveTo>
                    <a:pt x="15217" y="18790"/>
                  </a:moveTo>
                  <a:cubicBezTo>
                    <a:pt x="15086" y="18790"/>
                    <a:pt x="14978" y="18885"/>
                    <a:pt x="14978" y="19002"/>
                  </a:cubicBezTo>
                  <a:cubicBezTo>
                    <a:pt x="14978" y="19119"/>
                    <a:pt x="15086" y="19212"/>
                    <a:pt x="15217" y="19212"/>
                  </a:cubicBezTo>
                  <a:cubicBezTo>
                    <a:pt x="15348" y="19212"/>
                    <a:pt x="15453" y="19119"/>
                    <a:pt x="15453" y="19002"/>
                  </a:cubicBezTo>
                  <a:cubicBezTo>
                    <a:pt x="15453" y="18885"/>
                    <a:pt x="15348" y="18790"/>
                    <a:pt x="15217" y="18790"/>
                  </a:cubicBezTo>
                  <a:close/>
                  <a:moveTo>
                    <a:pt x="10483" y="19418"/>
                  </a:moveTo>
                  <a:cubicBezTo>
                    <a:pt x="10352" y="19418"/>
                    <a:pt x="10245" y="19513"/>
                    <a:pt x="10245" y="19630"/>
                  </a:cubicBezTo>
                  <a:cubicBezTo>
                    <a:pt x="10245" y="19747"/>
                    <a:pt x="10352" y="19842"/>
                    <a:pt x="10483" y="19842"/>
                  </a:cubicBezTo>
                  <a:cubicBezTo>
                    <a:pt x="10614" y="19842"/>
                    <a:pt x="10719" y="19747"/>
                    <a:pt x="10719" y="19630"/>
                  </a:cubicBezTo>
                  <a:cubicBezTo>
                    <a:pt x="10719" y="19513"/>
                    <a:pt x="10614" y="19418"/>
                    <a:pt x="10483" y="19418"/>
                  </a:cubicBezTo>
                  <a:close/>
                  <a:moveTo>
                    <a:pt x="11190" y="19418"/>
                  </a:moveTo>
                  <a:cubicBezTo>
                    <a:pt x="11059" y="19418"/>
                    <a:pt x="10951" y="19513"/>
                    <a:pt x="10951" y="19630"/>
                  </a:cubicBezTo>
                  <a:cubicBezTo>
                    <a:pt x="10951" y="19747"/>
                    <a:pt x="11059" y="19842"/>
                    <a:pt x="11190" y="19842"/>
                  </a:cubicBezTo>
                  <a:cubicBezTo>
                    <a:pt x="11321" y="19842"/>
                    <a:pt x="11426" y="19747"/>
                    <a:pt x="11426" y="19630"/>
                  </a:cubicBezTo>
                  <a:cubicBezTo>
                    <a:pt x="11426" y="19513"/>
                    <a:pt x="11321" y="19418"/>
                    <a:pt x="11190" y="19418"/>
                  </a:cubicBezTo>
                  <a:close/>
                  <a:moveTo>
                    <a:pt x="11826" y="19418"/>
                  </a:moveTo>
                  <a:cubicBezTo>
                    <a:pt x="11694" y="19418"/>
                    <a:pt x="11587" y="19513"/>
                    <a:pt x="11587" y="19630"/>
                  </a:cubicBezTo>
                  <a:cubicBezTo>
                    <a:pt x="11587" y="19747"/>
                    <a:pt x="11694" y="19842"/>
                    <a:pt x="11826" y="19842"/>
                  </a:cubicBezTo>
                  <a:cubicBezTo>
                    <a:pt x="11957" y="19842"/>
                    <a:pt x="12062" y="19747"/>
                    <a:pt x="12062" y="19630"/>
                  </a:cubicBezTo>
                  <a:cubicBezTo>
                    <a:pt x="12062" y="19513"/>
                    <a:pt x="11957" y="19418"/>
                    <a:pt x="11826" y="19418"/>
                  </a:cubicBezTo>
                  <a:close/>
                  <a:moveTo>
                    <a:pt x="12532" y="19418"/>
                  </a:moveTo>
                  <a:cubicBezTo>
                    <a:pt x="12401" y="19418"/>
                    <a:pt x="12294" y="19513"/>
                    <a:pt x="12294" y="19630"/>
                  </a:cubicBezTo>
                  <a:cubicBezTo>
                    <a:pt x="12294" y="19747"/>
                    <a:pt x="12401" y="19842"/>
                    <a:pt x="12532" y="19842"/>
                  </a:cubicBezTo>
                  <a:cubicBezTo>
                    <a:pt x="12663" y="19842"/>
                    <a:pt x="12768" y="19747"/>
                    <a:pt x="12768" y="19630"/>
                  </a:cubicBezTo>
                  <a:cubicBezTo>
                    <a:pt x="12768" y="19513"/>
                    <a:pt x="12663" y="19418"/>
                    <a:pt x="12532" y="19418"/>
                  </a:cubicBezTo>
                  <a:close/>
                  <a:moveTo>
                    <a:pt x="13168" y="19418"/>
                  </a:moveTo>
                  <a:cubicBezTo>
                    <a:pt x="13037" y="19418"/>
                    <a:pt x="12930" y="19513"/>
                    <a:pt x="12930" y="19630"/>
                  </a:cubicBezTo>
                  <a:cubicBezTo>
                    <a:pt x="12930" y="19747"/>
                    <a:pt x="13037" y="19842"/>
                    <a:pt x="13168" y="19842"/>
                  </a:cubicBezTo>
                  <a:cubicBezTo>
                    <a:pt x="13299" y="19842"/>
                    <a:pt x="13404" y="19747"/>
                    <a:pt x="13404" y="19630"/>
                  </a:cubicBezTo>
                  <a:cubicBezTo>
                    <a:pt x="13404" y="19513"/>
                    <a:pt x="13299" y="19418"/>
                    <a:pt x="13168" y="19418"/>
                  </a:cubicBezTo>
                  <a:close/>
                  <a:moveTo>
                    <a:pt x="13875" y="19418"/>
                  </a:moveTo>
                  <a:cubicBezTo>
                    <a:pt x="13743" y="19418"/>
                    <a:pt x="13636" y="19513"/>
                    <a:pt x="13636" y="19630"/>
                  </a:cubicBezTo>
                  <a:cubicBezTo>
                    <a:pt x="13636" y="19747"/>
                    <a:pt x="13743" y="19842"/>
                    <a:pt x="13875" y="19842"/>
                  </a:cubicBezTo>
                  <a:cubicBezTo>
                    <a:pt x="14005" y="19842"/>
                    <a:pt x="14111" y="19747"/>
                    <a:pt x="14111" y="19630"/>
                  </a:cubicBezTo>
                  <a:cubicBezTo>
                    <a:pt x="14111" y="19513"/>
                    <a:pt x="14005" y="19418"/>
                    <a:pt x="13875" y="19418"/>
                  </a:cubicBezTo>
                  <a:close/>
                  <a:moveTo>
                    <a:pt x="14581" y="19418"/>
                  </a:moveTo>
                  <a:cubicBezTo>
                    <a:pt x="14450" y="19418"/>
                    <a:pt x="14343" y="19513"/>
                    <a:pt x="14343" y="19630"/>
                  </a:cubicBezTo>
                  <a:cubicBezTo>
                    <a:pt x="14343" y="19747"/>
                    <a:pt x="14450" y="19842"/>
                    <a:pt x="14581" y="19842"/>
                  </a:cubicBezTo>
                  <a:cubicBezTo>
                    <a:pt x="14712" y="19842"/>
                    <a:pt x="14817" y="19747"/>
                    <a:pt x="14817" y="19630"/>
                  </a:cubicBezTo>
                  <a:cubicBezTo>
                    <a:pt x="14817" y="19513"/>
                    <a:pt x="14712" y="19418"/>
                    <a:pt x="14581" y="19418"/>
                  </a:cubicBezTo>
                  <a:close/>
                  <a:moveTo>
                    <a:pt x="15217" y="19418"/>
                  </a:moveTo>
                  <a:cubicBezTo>
                    <a:pt x="15086" y="19418"/>
                    <a:pt x="14978" y="19513"/>
                    <a:pt x="14978" y="19630"/>
                  </a:cubicBezTo>
                  <a:cubicBezTo>
                    <a:pt x="14978" y="19747"/>
                    <a:pt x="15086" y="19842"/>
                    <a:pt x="15217" y="19842"/>
                  </a:cubicBezTo>
                  <a:cubicBezTo>
                    <a:pt x="15348" y="19842"/>
                    <a:pt x="15453" y="19747"/>
                    <a:pt x="15453" y="19630"/>
                  </a:cubicBezTo>
                  <a:cubicBezTo>
                    <a:pt x="15453" y="19513"/>
                    <a:pt x="15348" y="19418"/>
                    <a:pt x="15217" y="19418"/>
                  </a:cubicBezTo>
                  <a:close/>
                  <a:moveTo>
                    <a:pt x="11190" y="19984"/>
                  </a:moveTo>
                  <a:cubicBezTo>
                    <a:pt x="11059" y="19984"/>
                    <a:pt x="10951" y="20079"/>
                    <a:pt x="10951" y="20196"/>
                  </a:cubicBezTo>
                  <a:cubicBezTo>
                    <a:pt x="10951" y="20313"/>
                    <a:pt x="11059" y="20406"/>
                    <a:pt x="11190" y="20406"/>
                  </a:cubicBezTo>
                  <a:cubicBezTo>
                    <a:pt x="11321" y="20406"/>
                    <a:pt x="11426" y="20313"/>
                    <a:pt x="11426" y="20196"/>
                  </a:cubicBezTo>
                  <a:cubicBezTo>
                    <a:pt x="11426" y="20079"/>
                    <a:pt x="11321" y="19984"/>
                    <a:pt x="11190" y="19984"/>
                  </a:cubicBezTo>
                  <a:close/>
                  <a:moveTo>
                    <a:pt x="11826" y="19984"/>
                  </a:moveTo>
                  <a:cubicBezTo>
                    <a:pt x="11694" y="19984"/>
                    <a:pt x="11587" y="20079"/>
                    <a:pt x="11587" y="20196"/>
                  </a:cubicBezTo>
                  <a:cubicBezTo>
                    <a:pt x="11587" y="20313"/>
                    <a:pt x="11694" y="20406"/>
                    <a:pt x="11826" y="20406"/>
                  </a:cubicBezTo>
                  <a:cubicBezTo>
                    <a:pt x="11957" y="20406"/>
                    <a:pt x="12062" y="20313"/>
                    <a:pt x="12062" y="20196"/>
                  </a:cubicBezTo>
                  <a:cubicBezTo>
                    <a:pt x="12062" y="20079"/>
                    <a:pt x="11957" y="19984"/>
                    <a:pt x="11826" y="19984"/>
                  </a:cubicBezTo>
                  <a:close/>
                  <a:moveTo>
                    <a:pt x="12532" y="19984"/>
                  </a:moveTo>
                  <a:cubicBezTo>
                    <a:pt x="12401" y="19984"/>
                    <a:pt x="12294" y="20079"/>
                    <a:pt x="12294" y="20196"/>
                  </a:cubicBezTo>
                  <a:cubicBezTo>
                    <a:pt x="12294" y="20313"/>
                    <a:pt x="12401" y="20406"/>
                    <a:pt x="12532" y="20406"/>
                  </a:cubicBezTo>
                  <a:cubicBezTo>
                    <a:pt x="12663" y="20406"/>
                    <a:pt x="12768" y="20313"/>
                    <a:pt x="12768" y="20196"/>
                  </a:cubicBezTo>
                  <a:cubicBezTo>
                    <a:pt x="12768" y="20079"/>
                    <a:pt x="12663" y="19984"/>
                    <a:pt x="12532" y="19984"/>
                  </a:cubicBezTo>
                  <a:close/>
                  <a:moveTo>
                    <a:pt x="13168" y="19984"/>
                  </a:moveTo>
                  <a:cubicBezTo>
                    <a:pt x="13037" y="19984"/>
                    <a:pt x="12930" y="20079"/>
                    <a:pt x="12930" y="20196"/>
                  </a:cubicBezTo>
                  <a:cubicBezTo>
                    <a:pt x="12930" y="20313"/>
                    <a:pt x="13037" y="20406"/>
                    <a:pt x="13168" y="20406"/>
                  </a:cubicBezTo>
                  <a:cubicBezTo>
                    <a:pt x="13299" y="20406"/>
                    <a:pt x="13404" y="20313"/>
                    <a:pt x="13404" y="20196"/>
                  </a:cubicBezTo>
                  <a:cubicBezTo>
                    <a:pt x="13404" y="20079"/>
                    <a:pt x="13299" y="19984"/>
                    <a:pt x="13168" y="19984"/>
                  </a:cubicBezTo>
                  <a:close/>
                  <a:moveTo>
                    <a:pt x="13875" y="19984"/>
                  </a:moveTo>
                  <a:cubicBezTo>
                    <a:pt x="13743" y="19984"/>
                    <a:pt x="13636" y="20079"/>
                    <a:pt x="13636" y="20196"/>
                  </a:cubicBezTo>
                  <a:cubicBezTo>
                    <a:pt x="13636" y="20313"/>
                    <a:pt x="13743" y="20406"/>
                    <a:pt x="13875" y="20406"/>
                  </a:cubicBezTo>
                  <a:cubicBezTo>
                    <a:pt x="14005" y="20406"/>
                    <a:pt x="14111" y="20313"/>
                    <a:pt x="14111" y="20196"/>
                  </a:cubicBezTo>
                  <a:cubicBezTo>
                    <a:pt x="14111" y="20079"/>
                    <a:pt x="14005" y="19984"/>
                    <a:pt x="13875" y="19984"/>
                  </a:cubicBezTo>
                  <a:close/>
                  <a:moveTo>
                    <a:pt x="14581" y="19984"/>
                  </a:moveTo>
                  <a:cubicBezTo>
                    <a:pt x="14450" y="19984"/>
                    <a:pt x="14343" y="20079"/>
                    <a:pt x="14343" y="20196"/>
                  </a:cubicBezTo>
                  <a:cubicBezTo>
                    <a:pt x="14343" y="20313"/>
                    <a:pt x="14450" y="20406"/>
                    <a:pt x="14581" y="20406"/>
                  </a:cubicBezTo>
                  <a:cubicBezTo>
                    <a:pt x="14712" y="20406"/>
                    <a:pt x="14817" y="20313"/>
                    <a:pt x="14817" y="20196"/>
                  </a:cubicBezTo>
                  <a:cubicBezTo>
                    <a:pt x="14817" y="20079"/>
                    <a:pt x="14712" y="19984"/>
                    <a:pt x="14581" y="19984"/>
                  </a:cubicBezTo>
                  <a:close/>
                  <a:moveTo>
                    <a:pt x="11190" y="20549"/>
                  </a:moveTo>
                  <a:cubicBezTo>
                    <a:pt x="11059" y="20549"/>
                    <a:pt x="10951" y="20645"/>
                    <a:pt x="10951" y="20761"/>
                  </a:cubicBezTo>
                  <a:cubicBezTo>
                    <a:pt x="10951" y="20878"/>
                    <a:pt x="11059" y="20972"/>
                    <a:pt x="11190" y="20972"/>
                  </a:cubicBezTo>
                  <a:cubicBezTo>
                    <a:pt x="11321" y="20972"/>
                    <a:pt x="11426" y="20878"/>
                    <a:pt x="11426" y="20761"/>
                  </a:cubicBezTo>
                  <a:cubicBezTo>
                    <a:pt x="11426" y="20645"/>
                    <a:pt x="11321" y="20549"/>
                    <a:pt x="11190" y="20549"/>
                  </a:cubicBezTo>
                  <a:close/>
                  <a:moveTo>
                    <a:pt x="11826" y="20549"/>
                  </a:moveTo>
                  <a:cubicBezTo>
                    <a:pt x="11694" y="20549"/>
                    <a:pt x="11587" y="20645"/>
                    <a:pt x="11587" y="20761"/>
                  </a:cubicBezTo>
                  <a:cubicBezTo>
                    <a:pt x="11587" y="20878"/>
                    <a:pt x="11694" y="20972"/>
                    <a:pt x="11826" y="20972"/>
                  </a:cubicBezTo>
                  <a:cubicBezTo>
                    <a:pt x="11957" y="20972"/>
                    <a:pt x="12062" y="20878"/>
                    <a:pt x="12062" y="20761"/>
                  </a:cubicBezTo>
                  <a:cubicBezTo>
                    <a:pt x="12062" y="20645"/>
                    <a:pt x="11957" y="20549"/>
                    <a:pt x="11826" y="20549"/>
                  </a:cubicBezTo>
                  <a:close/>
                  <a:moveTo>
                    <a:pt x="12532" y="20549"/>
                  </a:moveTo>
                  <a:cubicBezTo>
                    <a:pt x="12401" y="20549"/>
                    <a:pt x="12294" y="20645"/>
                    <a:pt x="12294" y="20761"/>
                  </a:cubicBezTo>
                  <a:cubicBezTo>
                    <a:pt x="12294" y="20878"/>
                    <a:pt x="12401" y="20972"/>
                    <a:pt x="12532" y="20972"/>
                  </a:cubicBezTo>
                  <a:cubicBezTo>
                    <a:pt x="12663" y="20972"/>
                    <a:pt x="12768" y="20878"/>
                    <a:pt x="12768" y="20761"/>
                  </a:cubicBezTo>
                  <a:cubicBezTo>
                    <a:pt x="12768" y="20645"/>
                    <a:pt x="12663" y="20549"/>
                    <a:pt x="12532" y="20549"/>
                  </a:cubicBezTo>
                  <a:close/>
                  <a:moveTo>
                    <a:pt x="13168" y="20549"/>
                  </a:moveTo>
                  <a:cubicBezTo>
                    <a:pt x="13037" y="20549"/>
                    <a:pt x="12930" y="20645"/>
                    <a:pt x="12930" y="20761"/>
                  </a:cubicBezTo>
                  <a:cubicBezTo>
                    <a:pt x="12930" y="20878"/>
                    <a:pt x="13037" y="20972"/>
                    <a:pt x="13168" y="20972"/>
                  </a:cubicBezTo>
                  <a:cubicBezTo>
                    <a:pt x="13299" y="20972"/>
                    <a:pt x="13404" y="20878"/>
                    <a:pt x="13404" y="20761"/>
                  </a:cubicBezTo>
                  <a:cubicBezTo>
                    <a:pt x="13404" y="20645"/>
                    <a:pt x="13299" y="20549"/>
                    <a:pt x="13168" y="20549"/>
                  </a:cubicBezTo>
                  <a:close/>
                  <a:moveTo>
                    <a:pt x="13875" y="20549"/>
                  </a:moveTo>
                  <a:cubicBezTo>
                    <a:pt x="13743" y="20549"/>
                    <a:pt x="13636" y="20645"/>
                    <a:pt x="13636" y="20761"/>
                  </a:cubicBezTo>
                  <a:cubicBezTo>
                    <a:pt x="13636" y="20878"/>
                    <a:pt x="13743" y="20972"/>
                    <a:pt x="13875" y="20972"/>
                  </a:cubicBezTo>
                  <a:cubicBezTo>
                    <a:pt x="14005" y="20972"/>
                    <a:pt x="14111" y="20878"/>
                    <a:pt x="14111" y="20761"/>
                  </a:cubicBezTo>
                  <a:cubicBezTo>
                    <a:pt x="14111" y="20645"/>
                    <a:pt x="14005" y="20549"/>
                    <a:pt x="13875" y="20549"/>
                  </a:cubicBezTo>
                  <a:close/>
                  <a:moveTo>
                    <a:pt x="11190" y="21178"/>
                  </a:moveTo>
                  <a:cubicBezTo>
                    <a:pt x="11059" y="21178"/>
                    <a:pt x="10951" y="21273"/>
                    <a:pt x="10951" y="21390"/>
                  </a:cubicBezTo>
                  <a:cubicBezTo>
                    <a:pt x="10951" y="21506"/>
                    <a:pt x="11059" y="21600"/>
                    <a:pt x="11190" y="21600"/>
                  </a:cubicBezTo>
                  <a:cubicBezTo>
                    <a:pt x="11321" y="21600"/>
                    <a:pt x="11426" y="21506"/>
                    <a:pt x="11426" y="21390"/>
                  </a:cubicBezTo>
                  <a:cubicBezTo>
                    <a:pt x="11426" y="21273"/>
                    <a:pt x="11321" y="21178"/>
                    <a:pt x="11190" y="21178"/>
                  </a:cubicBezTo>
                  <a:close/>
                  <a:moveTo>
                    <a:pt x="11826" y="21178"/>
                  </a:moveTo>
                  <a:cubicBezTo>
                    <a:pt x="11694" y="21178"/>
                    <a:pt x="11587" y="21273"/>
                    <a:pt x="11587" y="21390"/>
                  </a:cubicBezTo>
                  <a:cubicBezTo>
                    <a:pt x="11587" y="21506"/>
                    <a:pt x="11694" y="21600"/>
                    <a:pt x="11826" y="21600"/>
                  </a:cubicBezTo>
                  <a:cubicBezTo>
                    <a:pt x="11957" y="21600"/>
                    <a:pt x="12062" y="21506"/>
                    <a:pt x="12062" y="21390"/>
                  </a:cubicBezTo>
                  <a:cubicBezTo>
                    <a:pt x="12062" y="21273"/>
                    <a:pt x="11957" y="21178"/>
                    <a:pt x="11826" y="21178"/>
                  </a:cubicBezTo>
                  <a:close/>
                  <a:moveTo>
                    <a:pt x="12532" y="21178"/>
                  </a:moveTo>
                  <a:cubicBezTo>
                    <a:pt x="12401" y="21178"/>
                    <a:pt x="12294" y="21273"/>
                    <a:pt x="12294" y="21390"/>
                  </a:cubicBezTo>
                  <a:cubicBezTo>
                    <a:pt x="12294" y="21506"/>
                    <a:pt x="12401" y="21600"/>
                    <a:pt x="12532" y="21600"/>
                  </a:cubicBezTo>
                  <a:cubicBezTo>
                    <a:pt x="12663" y="21600"/>
                    <a:pt x="12768" y="21506"/>
                    <a:pt x="12768" y="21390"/>
                  </a:cubicBezTo>
                  <a:cubicBezTo>
                    <a:pt x="12768" y="21273"/>
                    <a:pt x="12663" y="21178"/>
                    <a:pt x="12532" y="21178"/>
                  </a:cubicBezTo>
                  <a:close/>
                  <a:moveTo>
                    <a:pt x="13168" y="21178"/>
                  </a:moveTo>
                  <a:cubicBezTo>
                    <a:pt x="13037" y="21178"/>
                    <a:pt x="12930" y="21273"/>
                    <a:pt x="12930" y="21390"/>
                  </a:cubicBezTo>
                  <a:cubicBezTo>
                    <a:pt x="12930" y="21506"/>
                    <a:pt x="13037" y="21600"/>
                    <a:pt x="13168" y="21600"/>
                  </a:cubicBezTo>
                  <a:cubicBezTo>
                    <a:pt x="13299" y="21600"/>
                    <a:pt x="13404" y="21506"/>
                    <a:pt x="13404" y="21390"/>
                  </a:cubicBezTo>
                  <a:cubicBezTo>
                    <a:pt x="13404" y="21273"/>
                    <a:pt x="13299" y="21178"/>
                    <a:pt x="13168" y="21178"/>
                  </a:cubicBezTo>
                  <a:close/>
                </a:path>
              </a:pathLst>
            </a:custGeom>
            <a:grpFill/>
            <a:ln w="12700" cap="flat">
              <a:noFill/>
              <a:miter lim="400000"/>
            </a:ln>
            <a:effectLst/>
          </p:spPr>
          <p:txBody>
            <a:bodyPr wrap="square" lIns="19050" tIns="19050" rIns="19050" bIns="19050" numCol="1" anchor="ctr">
              <a:noAutofit/>
            </a:bodyPr>
            <a:lstStyle/>
            <a:p>
              <a:pPr marL="0" marR="0" lvl="0" indent="0" defTabSz="2286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8" name="Shape 18634"/>
            <p:cNvSpPr/>
            <p:nvPr/>
          </p:nvSpPr>
          <p:spPr>
            <a:xfrm>
              <a:off x="0" y="0"/>
              <a:ext cx="6676629" cy="4238625"/>
            </a:xfrm>
            <a:custGeom>
              <a:avLst/>
              <a:gdLst/>
              <a:ahLst/>
              <a:cxnLst>
                <a:cxn ang="0">
                  <a:pos x="wd2" y="hd2"/>
                </a:cxn>
                <a:cxn ang="5400000">
                  <a:pos x="wd2" y="hd2"/>
                </a:cxn>
                <a:cxn ang="10800000">
                  <a:pos x="wd2" y="hd2"/>
                </a:cxn>
                <a:cxn ang="16200000">
                  <a:pos x="wd2" y="hd2"/>
                </a:cxn>
              </a:cxnLst>
              <a:rect l="0" t="0" r="r" b="b"/>
              <a:pathLst>
                <a:path w="21600" h="21600" extrusionOk="0">
                  <a:moveTo>
                    <a:pt x="15135" y="0"/>
                  </a:moveTo>
                  <a:cubicBezTo>
                    <a:pt x="15059" y="0"/>
                    <a:pt x="14997" y="98"/>
                    <a:pt x="14997" y="218"/>
                  </a:cubicBezTo>
                  <a:cubicBezTo>
                    <a:pt x="14997" y="339"/>
                    <a:pt x="15059" y="435"/>
                    <a:pt x="15135" y="435"/>
                  </a:cubicBezTo>
                  <a:cubicBezTo>
                    <a:pt x="15212" y="435"/>
                    <a:pt x="15273" y="339"/>
                    <a:pt x="15273" y="218"/>
                  </a:cubicBezTo>
                  <a:cubicBezTo>
                    <a:pt x="15273" y="98"/>
                    <a:pt x="15212" y="0"/>
                    <a:pt x="15135" y="0"/>
                  </a:cubicBezTo>
                  <a:close/>
                  <a:moveTo>
                    <a:pt x="15505" y="0"/>
                  </a:moveTo>
                  <a:cubicBezTo>
                    <a:pt x="15429" y="0"/>
                    <a:pt x="15366" y="98"/>
                    <a:pt x="15366" y="218"/>
                  </a:cubicBezTo>
                  <a:cubicBezTo>
                    <a:pt x="15366" y="339"/>
                    <a:pt x="15429" y="435"/>
                    <a:pt x="15505" y="435"/>
                  </a:cubicBezTo>
                  <a:cubicBezTo>
                    <a:pt x="15581" y="435"/>
                    <a:pt x="15642" y="339"/>
                    <a:pt x="15642" y="218"/>
                  </a:cubicBezTo>
                  <a:cubicBezTo>
                    <a:pt x="15642" y="98"/>
                    <a:pt x="15581" y="0"/>
                    <a:pt x="15505" y="0"/>
                  </a:cubicBezTo>
                  <a:close/>
                  <a:moveTo>
                    <a:pt x="15916" y="0"/>
                  </a:moveTo>
                  <a:cubicBezTo>
                    <a:pt x="15840" y="0"/>
                    <a:pt x="15777" y="98"/>
                    <a:pt x="15777" y="218"/>
                  </a:cubicBezTo>
                  <a:cubicBezTo>
                    <a:pt x="15777" y="339"/>
                    <a:pt x="15840" y="435"/>
                    <a:pt x="15916" y="435"/>
                  </a:cubicBezTo>
                  <a:cubicBezTo>
                    <a:pt x="15992" y="435"/>
                    <a:pt x="16053" y="339"/>
                    <a:pt x="16053" y="218"/>
                  </a:cubicBezTo>
                  <a:cubicBezTo>
                    <a:pt x="16053" y="98"/>
                    <a:pt x="15992" y="0"/>
                    <a:pt x="15916" y="0"/>
                  </a:cubicBezTo>
                  <a:close/>
                  <a:moveTo>
                    <a:pt x="16286" y="0"/>
                  </a:moveTo>
                  <a:cubicBezTo>
                    <a:pt x="16209" y="0"/>
                    <a:pt x="16147" y="98"/>
                    <a:pt x="16147" y="218"/>
                  </a:cubicBezTo>
                  <a:cubicBezTo>
                    <a:pt x="16147" y="339"/>
                    <a:pt x="16209" y="435"/>
                    <a:pt x="16286" y="435"/>
                  </a:cubicBezTo>
                  <a:cubicBezTo>
                    <a:pt x="16362" y="435"/>
                    <a:pt x="16423" y="339"/>
                    <a:pt x="16423" y="218"/>
                  </a:cubicBezTo>
                  <a:cubicBezTo>
                    <a:pt x="16423" y="98"/>
                    <a:pt x="16362" y="0"/>
                    <a:pt x="16286" y="0"/>
                  </a:cubicBezTo>
                  <a:close/>
                  <a:moveTo>
                    <a:pt x="16697" y="0"/>
                  </a:moveTo>
                  <a:cubicBezTo>
                    <a:pt x="16620" y="0"/>
                    <a:pt x="16558" y="98"/>
                    <a:pt x="16558" y="218"/>
                  </a:cubicBezTo>
                  <a:cubicBezTo>
                    <a:pt x="16558" y="339"/>
                    <a:pt x="16620" y="435"/>
                    <a:pt x="16697" y="435"/>
                  </a:cubicBezTo>
                  <a:cubicBezTo>
                    <a:pt x="16773" y="435"/>
                    <a:pt x="16834" y="339"/>
                    <a:pt x="16834" y="218"/>
                  </a:cubicBezTo>
                  <a:cubicBezTo>
                    <a:pt x="16834" y="98"/>
                    <a:pt x="16773" y="0"/>
                    <a:pt x="16697" y="0"/>
                  </a:cubicBezTo>
                  <a:close/>
                  <a:moveTo>
                    <a:pt x="19449" y="0"/>
                  </a:moveTo>
                  <a:cubicBezTo>
                    <a:pt x="19373" y="0"/>
                    <a:pt x="19311" y="98"/>
                    <a:pt x="19311" y="218"/>
                  </a:cubicBezTo>
                  <a:cubicBezTo>
                    <a:pt x="19311" y="339"/>
                    <a:pt x="19373" y="435"/>
                    <a:pt x="19449" y="435"/>
                  </a:cubicBezTo>
                  <a:cubicBezTo>
                    <a:pt x="19526" y="435"/>
                    <a:pt x="19587" y="339"/>
                    <a:pt x="19587" y="218"/>
                  </a:cubicBezTo>
                  <a:cubicBezTo>
                    <a:pt x="19587" y="98"/>
                    <a:pt x="19526" y="0"/>
                    <a:pt x="19449" y="0"/>
                  </a:cubicBezTo>
                  <a:close/>
                  <a:moveTo>
                    <a:pt x="19860" y="0"/>
                  </a:moveTo>
                  <a:cubicBezTo>
                    <a:pt x="19784" y="0"/>
                    <a:pt x="19722" y="98"/>
                    <a:pt x="19722" y="218"/>
                  </a:cubicBezTo>
                  <a:cubicBezTo>
                    <a:pt x="19722" y="339"/>
                    <a:pt x="19784" y="435"/>
                    <a:pt x="19860" y="435"/>
                  </a:cubicBezTo>
                  <a:cubicBezTo>
                    <a:pt x="19937" y="435"/>
                    <a:pt x="19998" y="339"/>
                    <a:pt x="19998" y="218"/>
                  </a:cubicBezTo>
                  <a:cubicBezTo>
                    <a:pt x="19998" y="98"/>
                    <a:pt x="19937" y="0"/>
                    <a:pt x="19860" y="0"/>
                  </a:cubicBezTo>
                  <a:close/>
                  <a:moveTo>
                    <a:pt x="20271" y="0"/>
                  </a:moveTo>
                  <a:cubicBezTo>
                    <a:pt x="20195" y="0"/>
                    <a:pt x="20132" y="98"/>
                    <a:pt x="20132" y="218"/>
                  </a:cubicBezTo>
                  <a:cubicBezTo>
                    <a:pt x="20132" y="339"/>
                    <a:pt x="20195" y="435"/>
                    <a:pt x="20271" y="435"/>
                  </a:cubicBezTo>
                  <a:cubicBezTo>
                    <a:pt x="20347" y="435"/>
                    <a:pt x="20408" y="339"/>
                    <a:pt x="20408" y="218"/>
                  </a:cubicBezTo>
                  <a:cubicBezTo>
                    <a:pt x="20408" y="98"/>
                    <a:pt x="20347" y="0"/>
                    <a:pt x="20271" y="0"/>
                  </a:cubicBezTo>
                  <a:close/>
                  <a:moveTo>
                    <a:pt x="20641" y="0"/>
                  </a:moveTo>
                  <a:cubicBezTo>
                    <a:pt x="20565" y="0"/>
                    <a:pt x="20502" y="98"/>
                    <a:pt x="20502" y="218"/>
                  </a:cubicBezTo>
                  <a:cubicBezTo>
                    <a:pt x="20502" y="339"/>
                    <a:pt x="20565" y="435"/>
                    <a:pt x="20641" y="435"/>
                  </a:cubicBezTo>
                  <a:cubicBezTo>
                    <a:pt x="20717" y="435"/>
                    <a:pt x="20778" y="339"/>
                    <a:pt x="20778" y="218"/>
                  </a:cubicBezTo>
                  <a:cubicBezTo>
                    <a:pt x="20778" y="98"/>
                    <a:pt x="20717" y="0"/>
                    <a:pt x="20641" y="0"/>
                  </a:cubicBezTo>
                  <a:close/>
                  <a:moveTo>
                    <a:pt x="21052" y="0"/>
                  </a:moveTo>
                  <a:cubicBezTo>
                    <a:pt x="20975" y="0"/>
                    <a:pt x="20913" y="98"/>
                    <a:pt x="20913" y="218"/>
                  </a:cubicBezTo>
                  <a:cubicBezTo>
                    <a:pt x="20913" y="339"/>
                    <a:pt x="20975" y="435"/>
                    <a:pt x="21052" y="435"/>
                  </a:cubicBezTo>
                  <a:cubicBezTo>
                    <a:pt x="21128" y="435"/>
                    <a:pt x="21189" y="339"/>
                    <a:pt x="21189" y="218"/>
                  </a:cubicBezTo>
                  <a:cubicBezTo>
                    <a:pt x="21189" y="98"/>
                    <a:pt x="21128" y="0"/>
                    <a:pt x="21052" y="0"/>
                  </a:cubicBezTo>
                  <a:close/>
                  <a:moveTo>
                    <a:pt x="21463" y="0"/>
                  </a:moveTo>
                  <a:cubicBezTo>
                    <a:pt x="21386" y="0"/>
                    <a:pt x="21324" y="98"/>
                    <a:pt x="21324" y="218"/>
                  </a:cubicBezTo>
                  <a:cubicBezTo>
                    <a:pt x="21324" y="339"/>
                    <a:pt x="21386" y="435"/>
                    <a:pt x="21463" y="435"/>
                  </a:cubicBezTo>
                  <a:cubicBezTo>
                    <a:pt x="21539" y="435"/>
                    <a:pt x="21600" y="339"/>
                    <a:pt x="21600" y="218"/>
                  </a:cubicBezTo>
                  <a:cubicBezTo>
                    <a:pt x="21600" y="98"/>
                    <a:pt x="21539" y="0"/>
                    <a:pt x="21463" y="0"/>
                  </a:cubicBezTo>
                  <a:close/>
                  <a:moveTo>
                    <a:pt x="14355" y="582"/>
                  </a:moveTo>
                  <a:cubicBezTo>
                    <a:pt x="14278" y="582"/>
                    <a:pt x="14216" y="681"/>
                    <a:pt x="14216" y="801"/>
                  </a:cubicBezTo>
                  <a:cubicBezTo>
                    <a:pt x="14216" y="921"/>
                    <a:pt x="14278" y="1017"/>
                    <a:pt x="14355" y="1017"/>
                  </a:cubicBezTo>
                  <a:cubicBezTo>
                    <a:pt x="14431" y="1017"/>
                    <a:pt x="14492" y="921"/>
                    <a:pt x="14492" y="801"/>
                  </a:cubicBezTo>
                  <a:cubicBezTo>
                    <a:pt x="14492" y="681"/>
                    <a:pt x="14431" y="582"/>
                    <a:pt x="14355" y="582"/>
                  </a:cubicBezTo>
                  <a:close/>
                  <a:moveTo>
                    <a:pt x="14765" y="582"/>
                  </a:moveTo>
                  <a:cubicBezTo>
                    <a:pt x="14689" y="582"/>
                    <a:pt x="14627" y="681"/>
                    <a:pt x="14627" y="801"/>
                  </a:cubicBezTo>
                  <a:cubicBezTo>
                    <a:pt x="14627" y="921"/>
                    <a:pt x="14689" y="1017"/>
                    <a:pt x="14765" y="1017"/>
                  </a:cubicBezTo>
                  <a:cubicBezTo>
                    <a:pt x="14842" y="1017"/>
                    <a:pt x="14903" y="921"/>
                    <a:pt x="14903" y="801"/>
                  </a:cubicBezTo>
                  <a:cubicBezTo>
                    <a:pt x="14903" y="681"/>
                    <a:pt x="14842" y="582"/>
                    <a:pt x="14765" y="582"/>
                  </a:cubicBezTo>
                  <a:close/>
                  <a:moveTo>
                    <a:pt x="15135" y="582"/>
                  </a:moveTo>
                  <a:cubicBezTo>
                    <a:pt x="15059" y="582"/>
                    <a:pt x="14997" y="681"/>
                    <a:pt x="14997" y="801"/>
                  </a:cubicBezTo>
                  <a:cubicBezTo>
                    <a:pt x="14997" y="921"/>
                    <a:pt x="15059" y="1017"/>
                    <a:pt x="15135" y="1017"/>
                  </a:cubicBezTo>
                  <a:cubicBezTo>
                    <a:pt x="15212" y="1017"/>
                    <a:pt x="15273" y="921"/>
                    <a:pt x="15273" y="801"/>
                  </a:cubicBezTo>
                  <a:cubicBezTo>
                    <a:pt x="15273" y="681"/>
                    <a:pt x="15212" y="582"/>
                    <a:pt x="15135" y="582"/>
                  </a:cubicBezTo>
                  <a:close/>
                  <a:moveTo>
                    <a:pt x="15546" y="582"/>
                  </a:moveTo>
                  <a:cubicBezTo>
                    <a:pt x="15470" y="582"/>
                    <a:pt x="15407" y="681"/>
                    <a:pt x="15407" y="801"/>
                  </a:cubicBezTo>
                  <a:cubicBezTo>
                    <a:pt x="15407" y="921"/>
                    <a:pt x="15470" y="1017"/>
                    <a:pt x="15546" y="1017"/>
                  </a:cubicBezTo>
                  <a:cubicBezTo>
                    <a:pt x="15622" y="1017"/>
                    <a:pt x="15684" y="921"/>
                    <a:pt x="15684" y="801"/>
                  </a:cubicBezTo>
                  <a:cubicBezTo>
                    <a:pt x="15684" y="681"/>
                    <a:pt x="15622" y="582"/>
                    <a:pt x="15546" y="582"/>
                  </a:cubicBezTo>
                  <a:close/>
                  <a:moveTo>
                    <a:pt x="16286" y="582"/>
                  </a:moveTo>
                  <a:cubicBezTo>
                    <a:pt x="16209" y="582"/>
                    <a:pt x="16147" y="681"/>
                    <a:pt x="16147" y="801"/>
                  </a:cubicBezTo>
                  <a:cubicBezTo>
                    <a:pt x="16147" y="921"/>
                    <a:pt x="16209" y="1017"/>
                    <a:pt x="16286" y="1017"/>
                  </a:cubicBezTo>
                  <a:cubicBezTo>
                    <a:pt x="16362" y="1017"/>
                    <a:pt x="16423" y="921"/>
                    <a:pt x="16423" y="801"/>
                  </a:cubicBezTo>
                  <a:cubicBezTo>
                    <a:pt x="16423" y="681"/>
                    <a:pt x="16362" y="582"/>
                    <a:pt x="16286" y="582"/>
                  </a:cubicBezTo>
                  <a:close/>
                  <a:moveTo>
                    <a:pt x="16697" y="582"/>
                  </a:moveTo>
                  <a:cubicBezTo>
                    <a:pt x="16620" y="582"/>
                    <a:pt x="16558" y="681"/>
                    <a:pt x="16558" y="801"/>
                  </a:cubicBezTo>
                  <a:cubicBezTo>
                    <a:pt x="16558" y="921"/>
                    <a:pt x="16620" y="1017"/>
                    <a:pt x="16697" y="1017"/>
                  </a:cubicBezTo>
                  <a:cubicBezTo>
                    <a:pt x="16773" y="1017"/>
                    <a:pt x="16834" y="921"/>
                    <a:pt x="16834" y="801"/>
                  </a:cubicBezTo>
                  <a:cubicBezTo>
                    <a:pt x="16834" y="681"/>
                    <a:pt x="16773" y="582"/>
                    <a:pt x="16697" y="582"/>
                  </a:cubicBezTo>
                  <a:close/>
                  <a:moveTo>
                    <a:pt x="17107" y="582"/>
                  </a:moveTo>
                  <a:cubicBezTo>
                    <a:pt x="17031" y="582"/>
                    <a:pt x="16969" y="681"/>
                    <a:pt x="16969" y="801"/>
                  </a:cubicBezTo>
                  <a:cubicBezTo>
                    <a:pt x="16969" y="921"/>
                    <a:pt x="17031" y="1017"/>
                    <a:pt x="17107" y="1017"/>
                  </a:cubicBezTo>
                  <a:cubicBezTo>
                    <a:pt x="17184" y="1017"/>
                    <a:pt x="17245" y="921"/>
                    <a:pt x="17245" y="801"/>
                  </a:cubicBezTo>
                  <a:cubicBezTo>
                    <a:pt x="17245" y="681"/>
                    <a:pt x="17184" y="582"/>
                    <a:pt x="17107" y="582"/>
                  </a:cubicBezTo>
                  <a:close/>
                  <a:moveTo>
                    <a:pt x="17477" y="582"/>
                  </a:moveTo>
                  <a:cubicBezTo>
                    <a:pt x="17401" y="582"/>
                    <a:pt x="17339" y="681"/>
                    <a:pt x="17339" y="801"/>
                  </a:cubicBezTo>
                  <a:cubicBezTo>
                    <a:pt x="17339" y="921"/>
                    <a:pt x="17401" y="1017"/>
                    <a:pt x="17477" y="1017"/>
                  </a:cubicBezTo>
                  <a:cubicBezTo>
                    <a:pt x="17553" y="1017"/>
                    <a:pt x="17615" y="921"/>
                    <a:pt x="17615" y="801"/>
                  </a:cubicBezTo>
                  <a:cubicBezTo>
                    <a:pt x="17615" y="681"/>
                    <a:pt x="17553" y="582"/>
                    <a:pt x="17477" y="582"/>
                  </a:cubicBezTo>
                  <a:close/>
                  <a:moveTo>
                    <a:pt x="17888" y="582"/>
                  </a:moveTo>
                  <a:cubicBezTo>
                    <a:pt x="17812" y="582"/>
                    <a:pt x="17749" y="681"/>
                    <a:pt x="17749" y="801"/>
                  </a:cubicBezTo>
                  <a:cubicBezTo>
                    <a:pt x="17749" y="921"/>
                    <a:pt x="17812" y="1017"/>
                    <a:pt x="17888" y="1017"/>
                  </a:cubicBezTo>
                  <a:cubicBezTo>
                    <a:pt x="17964" y="1017"/>
                    <a:pt x="18025" y="921"/>
                    <a:pt x="18025" y="801"/>
                  </a:cubicBezTo>
                  <a:cubicBezTo>
                    <a:pt x="18025" y="681"/>
                    <a:pt x="17964" y="582"/>
                    <a:pt x="17888" y="582"/>
                  </a:cubicBezTo>
                  <a:close/>
                  <a:moveTo>
                    <a:pt x="18258" y="582"/>
                  </a:moveTo>
                  <a:cubicBezTo>
                    <a:pt x="18182" y="582"/>
                    <a:pt x="18119" y="681"/>
                    <a:pt x="18119" y="801"/>
                  </a:cubicBezTo>
                  <a:cubicBezTo>
                    <a:pt x="18119" y="921"/>
                    <a:pt x="18182" y="1017"/>
                    <a:pt x="18258" y="1017"/>
                  </a:cubicBezTo>
                  <a:cubicBezTo>
                    <a:pt x="18334" y="1017"/>
                    <a:pt x="18395" y="921"/>
                    <a:pt x="18395" y="801"/>
                  </a:cubicBezTo>
                  <a:cubicBezTo>
                    <a:pt x="18395" y="681"/>
                    <a:pt x="18334" y="582"/>
                    <a:pt x="18258" y="582"/>
                  </a:cubicBezTo>
                  <a:close/>
                  <a:moveTo>
                    <a:pt x="18669" y="582"/>
                  </a:moveTo>
                  <a:cubicBezTo>
                    <a:pt x="18592" y="582"/>
                    <a:pt x="18530" y="681"/>
                    <a:pt x="18530" y="801"/>
                  </a:cubicBezTo>
                  <a:cubicBezTo>
                    <a:pt x="18530" y="921"/>
                    <a:pt x="18592" y="1017"/>
                    <a:pt x="18669" y="1017"/>
                  </a:cubicBezTo>
                  <a:cubicBezTo>
                    <a:pt x="18745" y="1017"/>
                    <a:pt x="18806" y="921"/>
                    <a:pt x="18806" y="801"/>
                  </a:cubicBezTo>
                  <a:cubicBezTo>
                    <a:pt x="18806" y="681"/>
                    <a:pt x="18745" y="582"/>
                    <a:pt x="18669" y="582"/>
                  </a:cubicBezTo>
                  <a:close/>
                  <a:moveTo>
                    <a:pt x="19080" y="582"/>
                  </a:moveTo>
                  <a:cubicBezTo>
                    <a:pt x="19003" y="582"/>
                    <a:pt x="18941" y="681"/>
                    <a:pt x="18941" y="801"/>
                  </a:cubicBezTo>
                  <a:cubicBezTo>
                    <a:pt x="18941" y="921"/>
                    <a:pt x="19003" y="1017"/>
                    <a:pt x="19080" y="1017"/>
                  </a:cubicBezTo>
                  <a:cubicBezTo>
                    <a:pt x="19156" y="1017"/>
                    <a:pt x="19217" y="921"/>
                    <a:pt x="19217" y="801"/>
                  </a:cubicBezTo>
                  <a:cubicBezTo>
                    <a:pt x="19217" y="681"/>
                    <a:pt x="19156" y="582"/>
                    <a:pt x="19080" y="582"/>
                  </a:cubicBezTo>
                  <a:close/>
                  <a:moveTo>
                    <a:pt x="19449" y="582"/>
                  </a:moveTo>
                  <a:cubicBezTo>
                    <a:pt x="19373" y="582"/>
                    <a:pt x="19311" y="681"/>
                    <a:pt x="19311" y="801"/>
                  </a:cubicBezTo>
                  <a:cubicBezTo>
                    <a:pt x="19311" y="921"/>
                    <a:pt x="19373" y="1017"/>
                    <a:pt x="19449" y="1017"/>
                  </a:cubicBezTo>
                  <a:cubicBezTo>
                    <a:pt x="19526" y="1017"/>
                    <a:pt x="19587" y="921"/>
                    <a:pt x="19587" y="801"/>
                  </a:cubicBezTo>
                  <a:cubicBezTo>
                    <a:pt x="19587" y="681"/>
                    <a:pt x="19526" y="582"/>
                    <a:pt x="19449" y="582"/>
                  </a:cubicBezTo>
                  <a:close/>
                  <a:moveTo>
                    <a:pt x="19860" y="582"/>
                  </a:moveTo>
                  <a:cubicBezTo>
                    <a:pt x="19784" y="582"/>
                    <a:pt x="19722" y="681"/>
                    <a:pt x="19722" y="801"/>
                  </a:cubicBezTo>
                  <a:cubicBezTo>
                    <a:pt x="19722" y="921"/>
                    <a:pt x="19784" y="1017"/>
                    <a:pt x="19860" y="1017"/>
                  </a:cubicBezTo>
                  <a:cubicBezTo>
                    <a:pt x="19937" y="1017"/>
                    <a:pt x="19998" y="921"/>
                    <a:pt x="19998" y="801"/>
                  </a:cubicBezTo>
                  <a:cubicBezTo>
                    <a:pt x="19998" y="681"/>
                    <a:pt x="19937" y="582"/>
                    <a:pt x="19860" y="582"/>
                  </a:cubicBezTo>
                  <a:close/>
                  <a:moveTo>
                    <a:pt x="20271" y="582"/>
                  </a:moveTo>
                  <a:cubicBezTo>
                    <a:pt x="20195" y="582"/>
                    <a:pt x="20132" y="681"/>
                    <a:pt x="20132" y="801"/>
                  </a:cubicBezTo>
                  <a:cubicBezTo>
                    <a:pt x="20132" y="921"/>
                    <a:pt x="20195" y="1017"/>
                    <a:pt x="20271" y="1017"/>
                  </a:cubicBezTo>
                  <a:cubicBezTo>
                    <a:pt x="20347" y="1017"/>
                    <a:pt x="20408" y="921"/>
                    <a:pt x="20408" y="801"/>
                  </a:cubicBezTo>
                  <a:cubicBezTo>
                    <a:pt x="20408" y="681"/>
                    <a:pt x="20347" y="582"/>
                    <a:pt x="20271" y="582"/>
                  </a:cubicBezTo>
                  <a:close/>
                  <a:moveTo>
                    <a:pt x="20641" y="582"/>
                  </a:moveTo>
                  <a:cubicBezTo>
                    <a:pt x="20565" y="582"/>
                    <a:pt x="20502" y="681"/>
                    <a:pt x="20502" y="801"/>
                  </a:cubicBezTo>
                  <a:cubicBezTo>
                    <a:pt x="20502" y="921"/>
                    <a:pt x="20565" y="1017"/>
                    <a:pt x="20641" y="1017"/>
                  </a:cubicBezTo>
                  <a:cubicBezTo>
                    <a:pt x="20717" y="1017"/>
                    <a:pt x="20778" y="921"/>
                    <a:pt x="20778" y="801"/>
                  </a:cubicBezTo>
                  <a:cubicBezTo>
                    <a:pt x="20778" y="681"/>
                    <a:pt x="20717" y="582"/>
                    <a:pt x="20641" y="582"/>
                  </a:cubicBezTo>
                  <a:close/>
                  <a:moveTo>
                    <a:pt x="21052" y="582"/>
                  </a:moveTo>
                  <a:cubicBezTo>
                    <a:pt x="20975" y="582"/>
                    <a:pt x="20913" y="681"/>
                    <a:pt x="20913" y="801"/>
                  </a:cubicBezTo>
                  <a:cubicBezTo>
                    <a:pt x="20913" y="921"/>
                    <a:pt x="20975" y="1017"/>
                    <a:pt x="21052" y="1017"/>
                  </a:cubicBezTo>
                  <a:cubicBezTo>
                    <a:pt x="21128" y="1017"/>
                    <a:pt x="21189" y="921"/>
                    <a:pt x="21189" y="801"/>
                  </a:cubicBezTo>
                  <a:cubicBezTo>
                    <a:pt x="21189" y="681"/>
                    <a:pt x="21128" y="582"/>
                    <a:pt x="21052" y="582"/>
                  </a:cubicBezTo>
                  <a:close/>
                  <a:moveTo>
                    <a:pt x="21463" y="582"/>
                  </a:moveTo>
                  <a:cubicBezTo>
                    <a:pt x="21386" y="582"/>
                    <a:pt x="21324" y="681"/>
                    <a:pt x="21324" y="801"/>
                  </a:cubicBezTo>
                  <a:cubicBezTo>
                    <a:pt x="21324" y="921"/>
                    <a:pt x="21386" y="1017"/>
                    <a:pt x="21463" y="1017"/>
                  </a:cubicBezTo>
                  <a:cubicBezTo>
                    <a:pt x="21539" y="1017"/>
                    <a:pt x="21600" y="921"/>
                    <a:pt x="21600" y="801"/>
                  </a:cubicBezTo>
                  <a:cubicBezTo>
                    <a:pt x="21600" y="681"/>
                    <a:pt x="21539" y="582"/>
                    <a:pt x="21463" y="582"/>
                  </a:cubicBezTo>
                  <a:close/>
                  <a:moveTo>
                    <a:pt x="14314" y="1230"/>
                  </a:moveTo>
                  <a:cubicBezTo>
                    <a:pt x="14237" y="1230"/>
                    <a:pt x="14175" y="1328"/>
                    <a:pt x="14175" y="1448"/>
                  </a:cubicBezTo>
                  <a:cubicBezTo>
                    <a:pt x="14175" y="1568"/>
                    <a:pt x="14237" y="1667"/>
                    <a:pt x="14314" y="1667"/>
                  </a:cubicBezTo>
                  <a:cubicBezTo>
                    <a:pt x="14390" y="1667"/>
                    <a:pt x="14451" y="1568"/>
                    <a:pt x="14451" y="1448"/>
                  </a:cubicBezTo>
                  <a:cubicBezTo>
                    <a:pt x="14451" y="1328"/>
                    <a:pt x="14390" y="1230"/>
                    <a:pt x="14314" y="1230"/>
                  </a:cubicBezTo>
                  <a:close/>
                  <a:moveTo>
                    <a:pt x="15505" y="1230"/>
                  </a:moveTo>
                  <a:cubicBezTo>
                    <a:pt x="15429" y="1230"/>
                    <a:pt x="15366" y="1328"/>
                    <a:pt x="15366" y="1448"/>
                  </a:cubicBezTo>
                  <a:cubicBezTo>
                    <a:pt x="15366" y="1568"/>
                    <a:pt x="15429" y="1667"/>
                    <a:pt x="15505" y="1667"/>
                  </a:cubicBezTo>
                  <a:cubicBezTo>
                    <a:pt x="15581" y="1667"/>
                    <a:pt x="15642" y="1568"/>
                    <a:pt x="15642" y="1448"/>
                  </a:cubicBezTo>
                  <a:cubicBezTo>
                    <a:pt x="15642" y="1328"/>
                    <a:pt x="15581" y="1230"/>
                    <a:pt x="15505" y="1230"/>
                  </a:cubicBezTo>
                  <a:close/>
                  <a:moveTo>
                    <a:pt x="15916" y="1230"/>
                  </a:moveTo>
                  <a:cubicBezTo>
                    <a:pt x="15840" y="1230"/>
                    <a:pt x="15777" y="1328"/>
                    <a:pt x="15777" y="1448"/>
                  </a:cubicBezTo>
                  <a:cubicBezTo>
                    <a:pt x="15777" y="1568"/>
                    <a:pt x="15840" y="1667"/>
                    <a:pt x="15916" y="1667"/>
                  </a:cubicBezTo>
                  <a:cubicBezTo>
                    <a:pt x="15992" y="1667"/>
                    <a:pt x="16053" y="1568"/>
                    <a:pt x="16053" y="1448"/>
                  </a:cubicBezTo>
                  <a:cubicBezTo>
                    <a:pt x="16053" y="1328"/>
                    <a:pt x="15992" y="1230"/>
                    <a:pt x="15916" y="1230"/>
                  </a:cubicBezTo>
                  <a:close/>
                  <a:moveTo>
                    <a:pt x="16286" y="1230"/>
                  </a:moveTo>
                  <a:cubicBezTo>
                    <a:pt x="16209" y="1230"/>
                    <a:pt x="16147" y="1328"/>
                    <a:pt x="16147" y="1448"/>
                  </a:cubicBezTo>
                  <a:cubicBezTo>
                    <a:pt x="16147" y="1568"/>
                    <a:pt x="16209" y="1667"/>
                    <a:pt x="16286" y="1667"/>
                  </a:cubicBezTo>
                  <a:cubicBezTo>
                    <a:pt x="16362" y="1667"/>
                    <a:pt x="16423" y="1568"/>
                    <a:pt x="16423" y="1448"/>
                  </a:cubicBezTo>
                  <a:cubicBezTo>
                    <a:pt x="16423" y="1328"/>
                    <a:pt x="16362" y="1230"/>
                    <a:pt x="16286" y="1230"/>
                  </a:cubicBezTo>
                  <a:close/>
                  <a:moveTo>
                    <a:pt x="16697" y="1230"/>
                  </a:moveTo>
                  <a:cubicBezTo>
                    <a:pt x="16620" y="1230"/>
                    <a:pt x="16558" y="1328"/>
                    <a:pt x="16558" y="1448"/>
                  </a:cubicBezTo>
                  <a:cubicBezTo>
                    <a:pt x="16558" y="1568"/>
                    <a:pt x="16620" y="1667"/>
                    <a:pt x="16697" y="1667"/>
                  </a:cubicBezTo>
                  <a:cubicBezTo>
                    <a:pt x="16773" y="1667"/>
                    <a:pt x="16834" y="1568"/>
                    <a:pt x="16834" y="1448"/>
                  </a:cubicBezTo>
                  <a:cubicBezTo>
                    <a:pt x="16834" y="1328"/>
                    <a:pt x="16773" y="1230"/>
                    <a:pt x="16697" y="1230"/>
                  </a:cubicBezTo>
                  <a:close/>
                  <a:moveTo>
                    <a:pt x="17107" y="1230"/>
                  </a:moveTo>
                  <a:cubicBezTo>
                    <a:pt x="17031" y="1230"/>
                    <a:pt x="16969" y="1328"/>
                    <a:pt x="16969" y="1448"/>
                  </a:cubicBezTo>
                  <a:cubicBezTo>
                    <a:pt x="16969" y="1568"/>
                    <a:pt x="17031" y="1667"/>
                    <a:pt x="17107" y="1667"/>
                  </a:cubicBezTo>
                  <a:cubicBezTo>
                    <a:pt x="17184" y="1667"/>
                    <a:pt x="17245" y="1568"/>
                    <a:pt x="17245" y="1448"/>
                  </a:cubicBezTo>
                  <a:cubicBezTo>
                    <a:pt x="17245" y="1328"/>
                    <a:pt x="17184" y="1230"/>
                    <a:pt x="17107" y="1230"/>
                  </a:cubicBezTo>
                  <a:close/>
                  <a:moveTo>
                    <a:pt x="17477" y="1230"/>
                  </a:moveTo>
                  <a:cubicBezTo>
                    <a:pt x="17401" y="1230"/>
                    <a:pt x="17339" y="1328"/>
                    <a:pt x="17339" y="1448"/>
                  </a:cubicBezTo>
                  <a:cubicBezTo>
                    <a:pt x="17339" y="1568"/>
                    <a:pt x="17401" y="1667"/>
                    <a:pt x="17477" y="1667"/>
                  </a:cubicBezTo>
                  <a:cubicBezTo>
                    <a:pt x="17553" y="1667"/>
                    <a:pt x="17615" y="1568"/>
                    <a:pt x="17615" y="1448"/>
                  </a:cubicBezTo>
                  <a:cubicBezTo>
                    <a:pt x="17615" y="1328"/>
                    <a:pt x="17553" y="1230"/>
                    <a:pt x="17477" y="1230"/>
                  </a:cubicBezTo>
                  <a:close/>
                  <a:moveTo>
                    <a:pt x="17888" y="1230"/>
                  </a:moveTo>
                  <a:cubicBezTo>
                    <a:pt x="17812" y="1230"/>
                    <a:pt x="17749" y="1328"/>
                    <a:pt x="17749" y="1448"/>
                  </a:cubicBezTo>
                  <a:cubicBezTo>
                    <a:pt x="17749" y="1568"/>
                    <a:pt x="17812" y="1667"/>
                    <a:pt x="17888" y="1667"/>
                  </a:cubicBezTo>
                  <a:cubicBezTo>
                    <a:pt x="17964" y="1667"/>
                    <a:pt x="18025" y="1568"/>
                    <a:pt x="18025" y="1448"/>
                  </a:cubicBezTo>
                  <a:cubicBezTo>
                    <a:pt x="18025" y="1328"/>
                    <a:pt x="17964" y="1230"/>
                    <a:pt x="17888" y="1230"/>
                  </a:cubicBezTo>
                  <a:close/>
                  <a:moveTo>
                    <a:pt x="18258" y="1230"/>
                  </a:moveTo>
                  <a:cubicBezTo>
                    <a:pt x="18182" y="1230"/>
                    <a:pt x="18119" y="1328"/>
                    <a:pt x="18119" y="1448"/>
                  </a:cubicBezTo>
                  <a:cubicBezTo>
                    <a:pt x="18119" y="1568"/>
                    <a:pt x="18182" y="1667"/>
                    <a:pt x="18258" y="1667"/>
                  </a:cubicBezTo>
                  <a:cubicBezTo>
                    <a:pt x="18334" y="1667"/>
                    <a:pt x="18395" y="1568"/>
                    <a:pt x="18395" y="1448"/>
                  </a:cubicBezTo>
                  <a:cubicBezTo>
                    <a:pt x="18395" y="1328"/>
                    <a:pt x="18334" y="1230"/>
                    <a:pt x="18258" y="1230"/>
                  </a:cubicBezTo>
                  <a:close/>
                  <a:moveTo>
                    <a:pt x="18669" y="1230"/>
                  </a:moveTo>
                  <a:cubicBezTo>
                    <a:pt x="18592" y="1230"/>
                    <a:pt x="18530" y="1328"/>
                    <a:pt x="18530" y="1448"/>
                  </a:cubicBezTo>
                  <a:cubicBezTo>
                    <a:pt x="18530" y="1568"/>
                    <a:pt x="18592" y="1667"/>
                    <a:pt x="18669" y="1667"/>
                  </a:cubicBezTo>
                  <a:cubicBezTo>
                    <a:pt x="18745" y="1667"/>
                    <a:pt x="18806" y="1568"/>
                    <a:pt x="18806" y="1448"/>
                  </a:cubicBezTo>
                  <a:cubicBezTo>
                    <a:pt x="18806" y="1328"/>
                    <a:pt x="18745" y="1230"/>
                    <a:pt x="18669" y="1230"/>
                  </a:cubicBezTo>
                  <a:close/>
                  <a:moveTo>
                    <a:pt x="19080" y="1230"/>
                  </a:moveTo>
                  <a:cubicBezTo>
                    <a:pt x="19003" y="1230"/>
                    <a:pt x="18941" y="1328"/>
                    <a:pt x="18941" y="1448"/>
                  </a:cubicBezTo>
                  <a:cubicBezTo>
                    <a:pt x="18941" y="1568"/>
                    <a:pt x="19003" y="1667"/>
                    <a:pt x="19080" y="1667"/>
                  </a:cubicBezTo>
                  <a:cubicBezTo>
                    <a:pt x="19156" y="1667"/>
                    <a:pt x="19217" y="1568"/>
                    <a:pt x="19217" y="1448"/>
                  </a:cubicBezTo>
                  <a:cubicBezTo>
                    <a:pt x="19217" y="1328"/>
                    <a:pt x="19156" y="1230"/>
                    <a:pt x="19080" y="1230"/>
                  </a:cubicBezTo>
                  <a:close/>
                  <a:moveTo>
                    <a:pt x="19449" y="1230"/>
                  </a:moveTo>
                  <a:cubicBezTo>
                    <a:pt x="19373" y="1230"/>
                    <a:pt x="19311" y="1328"/>
                    <a:pt x="19311" y="1448"/>
                  </a:cubicBezTo>
                  <a:cubicBezTo>
                    <a:pt x="19311" y="1568"/>
                    <a:pt x="19373" y="1667"/>
                    <a:pt x="19449" y="1667"/>
                  </a:cubicBezTo>
                  <a:cubicBezTo>
                    <a:pt x="19526" y="1667"/>
                    <a:pt x="19587" y="1568"/>
                    <a:pt x="19587" y="1448"/>
                  </a:cubicBezTo>
                  <a:cubicBezTo>
                    <a:pt x="19587" y="1328"/>
                    <a:pt x="19526" y="1230"/>
                    <a:pt x="19449" y="1230"/>
                  </a:cubicBezTo>
                  <a:close/>
                  <a:moveTo>
                    <a:pt x="19860" y="1230"/>
                  </a:moveTo>
                  <a:cubicBezTo>
                    <a:pt x="19784" y="1230"/>
                    <a:pt x="19722" y="1328"/>
                    <a:pt x="19722" y="1448"/>
                  </a:cubicBezTo>
                  <a:cubicBezTo>
                    <a:pt x="19722" y="1568"/>
                    <a:pt x="19784" y="1667"/>
                    <a:pt x="19860" y="1667"/>
                  </a:cubicBezTo>
                  <a:cubicBezTo>
                    <a:pt x="19937" y="1667"/>
                    <a:pt x="19998" y="1568"/>
                    <a:pt x="19998" y="1448"/>
                  </a:cubicBezTo>
                  <a:cubicBezTo>
                    <a:pt x="19998" y="1328"/>
                    <a:pt x="19937" y="1230"/>
                    <a:pt x="19860" y="1230"/>
                  </a:cubicBezTo>
                  <a:close/>
                  <a:moveTo>
                    <a:pt x="20271" y="1230"/>
                  </a:moveTo>
                  <a:cubicBezTo>
                    <a:pt x="20195" y="1230"/>
                    <a:pt x="20132" y="1328"/>
                    <a:pt x="20132" y="1448"/>
                  </a:cubicBezTo>
                  <a:cubicBezTo>
                    <a:pt x="20132" y="1568"/>
                    <a:pt x="20195" y="1667"/>
                    <a:pt x="20271" y="1667"/>
                  </a:cubicBezTo>
                  <a:cubicBezTo>
                    <a:pt x="20347" y="1667"/>
                    <a:pt x="20408" y="1568"/>
                    <a:pt x="20408" y="1448"/>
                  </a:cubicBezTo>
                  <a:cubicBezTo>
                    <a:pt x="20408" y="1328"/>
                    <a:pt x="20347" y="1230"/>
                    <a:pt x="20271" y="1230"/>
                  </a:cubicBezTo>
                  <a:close/>
                  <a:moveTo>
                    <a:pt x="20641" y="1230"/>
                  </a:moveTo>
                  <a:cubicBezTo>
                    <a:pt x="20565" y="1230"/>
                    <a:pt x="20502" y="1328"/>
                    <a:pt x="20502" y="1448"/>
                  </a:cubicBezTo>
                  <a:cubicBezTo>
                    <a:pt x="20502" y="1568"/>
                    <a:pt x="20565" y="1667"/>
                    <a:pt x="20641" y="1667"/>
                  </a:cubicBezTo>
                  <a:cubicBezTo>
                    <a:pt x="20717" y="1667"/>
                    <a:pt x="20778" y="1568"/>
                    <a:pt x="20778" y="1448"/>
                  </a:cubicBezTo>
                  <a:cubicBezTo>
                    <a:pt x="20778" y="1328"/>
                    <a:pt x="20717" y="1230"/>
                    <a:pt x="20641" y="1230"/>
                  </a:cubicBezTo>
                  <a:close/>
                  <a:moveTo>
                    <a:pt x="21052" y="1230"/>
                  </a:moveTo>
                  <a:cubicBezTo>
                    <a:pt x="20975" y="1230"/>
                    <a:pt x="20913" y="1328"/>
                    <a:pt x="20913" y="1448"/>
                  </a:cubicBezTo>
                  <a:cubicBezTo>
                    <a:pt x="20913" y="1568"/>
                    <a:pt x="20975" y="1667"/>
                    <a:pt x="21052" y="1667"/>
                  </a:cubicBezTo>
                  <a:cubicBezTo>
                    <a:pt x="21128" y="1667"/>
                    <a:pt x="21189" y="1568"/>
                    <a:pt x="21189" y="1448"/>
                  </a:cubicBezTo>
                  <a:cubicBezTo>
                    <a:pt x="21189" y="1328"/>
                    <a:pt x="21128" y="1230"/>
                    <a:pt x="21052" y="1230"/>
                  </a:cubicBezTo>
                  <a:close/>
                  <a:moveTo>
                    <a:pt x="21463" y="1230"/>
                  </a:moveTo>
                  <a:cubicBezTo>
                    <a:pt x="21386" y="1230"/>
                    <a:pt x="21324" y="1328"/>
                    <a:pt x="21324" y="1448"/>
                  </a:cubicBezTo>
                  <a:cubicBezTo>
                    <a:pt x="21324" y="1568"/>
                    <a:pt x="21386" y="1667"/>
                    <a:pt x="21463" y="1667"/>
                  </a:cubicBezTo>
                  <a:cubicBezTo>
                    <a:pt x="21539" y="1667"/>
                    <a:pt x="21600" y="1568"/>
                    <a:pt x="21600" y="1448"/>
                  </a:cubicBezTo>
                  <a:cubicBezTo>
                    <a:pt x="21600" y="1328"/>
                    <a:pt x="21539" y="1230"/>
                    <a:pt x="21463" y="1230"/>
                  </a:cubicBezTo>
                  <a:close/>
                  <a:moveTo>
                    <a:pt x="17107" y="1877"/>
                  </a:moveTo>
                  <a:cubicBezTo>
                    <a:pt x="17031" y="1877"/>
                    <a:pt x="16969" y="1975"/>
                    <a:pt x="16969" y="2095"/>
                  </a:cubicBezTo>
                  <a:cubicBezTo>
                    <a:pt x="16969" y="2215"/>
                    <a:pt x="17031" y="2312"/>
                    <a:pt x="17107" y="2312"/>
                  </a:cubicBezTo>
                  <a:cubicBezTo>
                    <a:pt x="17184" y="2312"/>
                    <a:pt x="17245" y="2215"/>
                    <a:pt x="17245" y="2095"/>
                  </a:cubicBezTo>
                  <a:cubicBezTo>
                    <a:pt x="17245" y="1975"/>
                    <a:pt x="17184" y="1877"/>
                    <a:pt x="17107" y="1877"/>
                  </a:cubicBezTo>
                  <a:close/>
                  <a:moveTo>
                    <a:pt x="17477" y="1877"/>
                  </a:moveTo>
                  <a:cubicBezTo>
                    <a:pt x="17401" y="1877"/>
                    <a:pt x="17339" y="1975"/>
                    <a:pt x="17339" y="2095"/>
                  </a:cubicBezTo>
                  <a:cubicBezTo>
                    <a:pt x="17339" y="2215"/>
                    <a:pt x="17401" y="2312"/>
                    <a:pt x="17477" y="2312"/>
                  </a:cubicBezTo>
                  <a:cubicBezTo>
                    <a:pt x="17553" y="2312"/>
                    <a:pt x="17615" y="2215"/>
                    <a:pt x="17615" y="2095"/>
                  </a:cubicBezTo>
                  <a:cubicBezTo>
                    <a:pt x="17615" y="1975"/>
                    <a:pt x="17553" y="1877"/>
                    <a:pt x="17477" y="1877"/>
                  </a:cubicBezTo>
                  <a:close/>
                  <a:moveTo>
                    <a:pt x="17888" y="1877"/>
                  </a:moveTo>
                  <a:cubicBezTo>
                    <a:pt x="17812" y="1877"/>
                    <a:pt x="17749" y="1975"/>
                    <a:pt x="17749" y="2095"/>
                  </a:cubicBezTo>
                  <a:cubicBezTo>
                    <a:pt x="17749" y="2215"/>
                    <a:pt x="17812" y="2312"/>
                    <a:pt x="17888" y="2312"/>
                  </a:cubicBezTo>
                  <a:cubicBezTo>
                    <a:pt x="17964" y="2312"/>
                    <a:pt x="18025" y="2215"/>
                    <a:pt x="18025" y="2095"/>
                  </a:cubicBezTo>
                  <a:cubicBezTo>
                    <a:pt x="18025" y="1975"/>
                    <a:pt x="17964" y="1877"/>
                    <a:pt x="17888" y="1877"/>
                  </a:cubicBezTo>
                  <a:close/>
                  <a:moveTo>
                    <a:pt x="18258" y="1877"/>
                  </a:moveTo>
                  <a:cubicBezTo>
                    <a:pt x="18182" y="1877"/>
                    <a:pt x="18119" y="1975"/>
                    <a:pt x="18119" y="2095"/>
                  </a:cubicBezTo>
                  <a:cubicBezTo>
                    <a:pt x="18119" y="2215"/>
                    <a:pt x="18182" y="2312"/>
                    <a:pt x="18258" y="2312"/>
                  </a:cubicBezTo>
                  <a:cubicBezTo>
                    <a:pt x="18334" y="2312"/>
                    <a:pt x="18395" y="2215"/>
                    <a:pt x="18395" y="2095"/>
                  </a:cubicBezTo>
                  <a:cubicBezTo>
                    <a:pt x="18395" y="1975"/>
                    <a:pt x="18334" y="1877"/>
                    <a:pt x="18258" y="1877"/>
                  </a:cubicBezTo>
                  <a:close/>
                  <a:moveTo>
                    <a:pt x="18669" y="1877"/>
                  </a:moveTo>
                  <a:cubicBezTo>
                    <a:pt x="18592" y="1877"/>
                    <a:pt x="18530" y="1975"/>
                    <a:pt x="18530" y="2095"/>
                  </a:cubicBezTo>
                  <a:cubicBezTo>
                    <a:pt x="18530" y="2215"/>
                    <a:pt x="18592" y="2312"/>
                    <a:pt x="18669" y="2312"/>
                  </a:cubicBezTo>
                  <a:cubicBezTo>
                    <a:pt x="18745" y="2312"/>
                    <a:pt x="18806" y="2215"/>
                    <a:pt x="18806" y="2095"/>
                  </a:cubicBezTo>
                  <a:cubicBezTo>
                    <a:pt x="18806" y="1975"/>
                    <a:pt x="18745" y="1877"/>
                    <a:pt x="18669" y="1877"/>
                  </a:cubicBezTo>
                  <a:close/>
                  <a:moveTo>
                    <a:pt x="19080" y="1877"/>
                  </a:moveTo>
                  <a:cubicBezTo>
                    <a:pt x="19003" y="1877"/>
                    <a:pt x="18941" y="1975"/>
                    <a:pt x="18941" y="2095"/>
                  </a:cubicBezTo>
                  <a:cubicBezTo>
                    <a:pt x="18941" y="2215"/>
                    <a:pt x="19003" y="2312"/>
                    <a:pt x="19080" y="2312"/>
                  </a:cubicBezTo>
                  <a:cubicBezTo>
                    <a:pt x="19156" y="2312"/>
                    <a:pt x="19217" y="2215"/>
                    <a:pt x="19217" y="2095"/>
                  </a:cubicBezTo>
                  <a:cubicBezTo>
                    <a:pt x="19217" y="1975"/>
                    <a:pt x="19156" y="1877"/>
                    <a:pt x="19080" y="1877"/>
                  </a:cubicBezTo>
                  <a:close/>
                  <a:moveTo>
                    <a:pt x="19449" y="1877"/>
                  </a:moveTo>
                  <a:cubicBezTo>
                    <a:pt x="19373" y="1877"/>
                    <a:pt x="19311" y="1975"/>
                    <a:pt x="19311" y="2095"/>
                  </a:cubicBezTo>
                  <a:cubicBezTo>
                    <a:pt x="19311" y="2215"/>
                    <a:pt x="19373" y="2312"/>
                    <a:pt x="19449" y="2312"/>
                  </a:cubicBezTo>
                  <a:cubicBezTo>
                    <a:pt x="19526" y="2312"/>
                    <a:pt x="19587" y="2215"/>
                    <a:pt x="19587" y="2095"/>
                  </a:cubicBezTo>
                  <a:cubicBezTo>
                    <a:pt x="19587" y="1975"/>
                    <a:pt x="19526" y="1877"/>
                    <a:pt x="19449" y="1877"/>
                  </a:cubicBezTo>
                  <a:close/>
                  <a:moveTo>
                    <a:pt x="19860" y="1877"/>
                  </a:moveTo>
                  <a:cubicBezTo>
                    <a:pt x="19784" y="1877"/>
                    <a:pt x="19722" y="1975"/>
                    <a:pt x="19722" y="2095"/>
                  </a:cubicBezTo>
                  <a:cubicBezTo>
                    <a:pt x="19722" y="2215"/>
                    <a:pt x="19784" y="2312"/>
                    <a:pt x="19860" y="2312"/>
                  </a:cubicBezTo>
                  <a:cubicBezTo>
                    <a:pt x="19937" y="2312"/>
                    <a:pt x="19998" y="2215"/>
                    <a:pt x="19998" y="2095"/>
                  </a:cubicBezTo>
                  <a:cubicBezTo>
                    <a:pt x="19998" y="1975"/>
                    <a:pt x="19937" y="1877"/>
                    <a:pt x="19860" y="1877"/>
                  </a:cubicBezTo>
                  <a:close/>
                  <a:moveTo>
                    <a:pt x="20271" y="1877"/>
                  </a:moveTo>
                  <a:cubicBezTo>
                    <a:pt x="20195" y="1877"/>
                    <a:pt x="20132" y="1975"/>
                    <a:pt x="20132" y="2095"/>
                  </a:cubicBezTo>
                  <a:cubicBezTo>
                    <a:pt x="20132" y="2215"/>
                    <a:pt x="20195" y="2312"/>
                    <a:pt x="20271" y="2312"/>
                  </a:cubicBezTo>
                  <a:cubicBezTo>
                    <a:pt x="20347" y="2312"/>
                    <a:pt x="20408" y="2215"/>
                    <a:pt x="20408" y="2095"/>
                  </a:cubicBezTo>
                  <a:cubicBezTo>
                    <a:pt x="20408" y="1975"/>
                    <a:pt x="20347" y="1877"/>
                    <a:pt x="20271" y="1877"/>
                  </a:cubicBezTo>
                  <a:close/>
                  <a:moveTo>
                    <a:pt x="20641" y="1877"/>
                  </a:moveTo>
                  <a:cubicBezTo>
                    <a:pt x="20565" y="1877"/>
                    <a:pt x="20502" y="1975"/>
                    <a:pt x="20502" y="2095"/>
                  </a:cubicBezTo>
                  <a:cubicBezTo>
                    <a:pt x="20502" y="2215"/>
                    <a:pt x="20565" y="2312"/>
                    <a:pt x="20641" y="2312"/>
                  </a:cubicBezTo>
                  <a:cubicBezTo>
                    <a:pt x="20717" y="2312"/>
                    <a:pt x="20778" y="2215"/>
                    <a:pt x="20778" y="2095"/>
                  </a:cubicBezTo>
                  <a:cubicBezTo>
                    <a:pt x="20778" y="1975"/>
                    <a:pt x="20717" y="1877"/>
                    <a:pt x="20641" y="1877"/>
                  </a:cubicBezTo>
                  <a:close/>
                  <a:moveTo>
                    <a:pt x="21052" y="1877"/>
                  </a:moveTo>
                  <a:cubicBezTo>
                    <a:pt x="20975" y="1877"/>
                    <a:pt x="20913" y="1975"/>
                    <a:pt x="20913" y="2095"/>
                  </a:cubicBezTo>
                  <a:cubicBezTo>
                    <a:pt x="20913" y="2215"/>
                    <a:pt x="20975" y="2312"/>
                    <a:pt x="21052" y="2312"/>
                  </a:cubicBezTo>
                  <a:cubicBezTo>
                    <a:pt x="21128" y="2312"/>
                    <a:pt x="21189" y="2215"/>
                    <a:pt x="21189" y="2095"/>
                  </a:cubicBezTo>
                  <a:cubicBezTo>
                    <a:pt x="21189" y="1975"/>
                    <a:pt x="21128" y="1877"/>
                    <a:pt x="21052" y="1877"/>
                  </a:cubicBezTo>
                  <a:close/>
                  <a:moveTo>
                    <a:pt x="9219" y="2524"/>
                  </a:moveTo>
                  <a:cubicBezTo>
                    <a:pt x="9142" y="2524"/>
                    <a:pt x="9080" y="2622"/>
                    <a:pt x="9080" y="2742"/>
                  </a:cubicBezTo>
                  <a:cubicBezTo>
                    <a:pt x="9080" y="2863"/>
                    <a:pt x="9142" y="2959"/>
                    <a:pt x="9219" y="2959"/>
                  </a:cubicBezTo>
                  <a:cubicBezTo>
                    <a:pt x="9295" y="2959"/>
                    <a:pt x="9356" y="2863"/>
                    <a:pt x="9356" y="2742"/>
                  </a:cubicBezTo>
                  <a:cubicBezTo>
                    <a:pt x="9356" y="2622"/>
                    <a:pt x="9295" y="2524"/>
                    <a:pt x="9219" y="2524"/>
                  </a:cubicBezTo>
                  <a:close/>
                  <a:moveTo>
                    <a:pt x="9589" y="2524"/>
                  </a:moveTo>
                  <a:cubicBezTo>
                    <a:pt x="9512" y="2524"/>
                    <a:pt x="9450" y="2622"/>
                    <a:pt x="9450" y="2742"/>
                  </a:cubicBezTo>
                  <a:cubicBezTo>
                    <a:pt x="9450" y="2863"/>
                    <a:pt x="9512" y="2959"/>
                    <a:pt x="9589" y="2959"/>
                  </a:cubicBezTo>
                  <a:cubicBezTo>
                    <a:pt x="9665" y="2959"/>
                    <a:pt x="9726" y="2863"/>
                    <a:pt x="9726" y="2742"/>
                  </a:cubicBezTo>
                  <a:cubicBezTo>
                    <a:pt x="9726" y="2622"/>
                    <a:pt x="9665" y="2524"/>
                    <a:pt x="9589" y="2524"/>
                  </a:cubicBezTo>
                  <a:close/>
                  <a:moveTo>
                    <a:pt x="13163" y="2524"/>
                  </a:moveTo>
                  <a:cubicBezTo>
                    <a:pt x="13087" y="2524"/>
                    <a:pt x="13024" y="2622"/>
                    <a:pt x="13024" y="2742"/>
                  </a:cubicBezTo>
                  <a:cubicBezTo>
                    <a:pt x="13024" y="2862"/>
                    <a:pt x="13087" y="2959"/>
                    <a:pt x="13163" y="2959"/>
                  </a:cubicBezTo>
                  <a:cubicBezTo>
                    <a:pt x="13239" y="2959"/>
                    <a:pt x="13301" y="2862"/>
                    <a:pt x="13301" y="2742"/>
                  </a:cubicBezTo>
                  <a:cubicBezTo>
                    <a:pt x="13301" y="2622"/>
                    <a:pt x="13239" y="2524"/>
                    <a:pt x="13163" y="2524"/>
                  </a:cubicBezTo>
                  <a:close/>
                  <a:moveTo>
                    <a:pt x="13574" y="2524"/>
                  </a:moveTo>
                  <a:cubicBezTo>
                    <a:pt x="13498" y="2524"/>
                    <a:pt x="13435" y="2622"/>
                    <a:pt x="13435" y="2742"/>
                  </a:cubicBezTo>
                  <a:cubicBezTo>
                    <a:pt x="13435" y="2862"/>
                    <a:pt x="13498" y="2959"/>
                    <a:pt x="13574" y="2959"/>
                  </a:cubicBezTo>
                  <a:cubicBezTo>
                    <a:pt x="13650" y="2959"/>
                    <a:pt x="13711" y="2862"/>
                    <a:pt x="13711" y="2742"/>
                  </a:cubicBezTo>
                  <a:cubicBezTo>
                    <a:pt x="13711" y="2622"/>
                    <a:pt x="13650" y="2524"/>
                    <a:pt x="13574" y="2524"/>
                  </a:cubicBezTo>
                  <a:close/>
                  <a:moveTo>
                    <a:pt x="13985" y="2524"/>
                  </a:moveTo>
                  <a:cubicBezTo>
                    <a:pt x="13908" y="2524"/>
                    <a:pt x="13846" y="2622"/>
                    <a:pt x="13846" y="2742"/>
                  </a:cubicBezTo>
                  <a:cubicBezTo>
                    <a:pt x="13846" y="2862"/>
                    <a:pt x="13908" y="2959"/>
                    <a:pt x="13985" y="2959"/>
                  </a:cubicBezTo>
                  <a:cubicBezTo>
                    <a:pt x="14061" y="2959"/>
                    <a:pt x="14122" y="2862"/>
                    <a:pt x="14122" y="2742"/>
                  </a:cubicBezTo>
                  <a:cubicBezTo>
                    <a:pt x="14122" y="2622"/>
                    <a:pt x="14061" y="2524"/>
                    <a:pt x="13985" y="2524"/>
                  </a:cubicBezTo>
                  <a:close/>
                  <a:moveTo>
                    <a:pt x="17107" y="2524"/>
                  </a:moveTo>
                  <a:cubicBezTo>
                    <a:pt x="17031" y="2524"/>
                    <a:pt x="16969" y="2623"/>
                    <a:pt x="16969" y="2742"/>
                  </a:cubicBezTo>
                  <a:cubicBezTo>
                    <a:pt x="16969" y="2863"/>
                    <a:pt x="17031" y="2959"/>
                    <a:pt x="17107" y="2959"/>
                  </a:cubicBezTo>
                  <a:cubicBezTo>
                    <a:pt x="17184" y="2959"/>
                    <a:pt x="17245" y="2863"/>
                    <a:pt x="17245" y="2742"/>
                  </a:cubicBezTo>
                  <a:cubicBezTo>
                    <a:pt x="17245" y="2623"/>
                    <a:pt x="17184" y="2524"/>
                    <a:pt x="17107" y="2524"/>
                  </a:cubicBezTo>
                  <a:close/>
                  <a:moveTo>
                    <a:pt x="17477" y="2524"/>
                  </a:moveTo>
                  <a:cubicBezTo>
                    <a:pt x="17401" y="2524"/>
                    <a:pt x="17339" y="2623"/>
                    <a:pt x="17339" y="2742"/>
                  </a:cubicBezTo>
                  <a:cubicBezTo>
                    <a:pt x="17339" y="2863"/>
                    <a:pt x="17401" y="2959"/>
                    <a:pt x="17477" y="2959"/>
                  </a:cubicBezTo>
                  <a:cubicBezTo>
                    <a:pt x="17553" y="2959"/>
                    <a:pt x="17615" y="2863"/>
                    <a:pt x="17615" y="2742"/>
                  </a:cubicBezTo>
                  <a:cubicBezTo>
                    <a:pt x="17615" y="2623"/>
                    <a:pt x="17553" y="2524"/>
                    <a:pt x="17477" y="2524"/>
                  </a:cubicBezTo>
                  <a:close/>
                  <a:moveTo>
                    <a:pt x="17888" y="2524"/>
                  </a:moveTo>
                  <a:cubicBezTo>
                    <a:pt x="17812" y="2524"/>
                    <a:pt x="17749" y="2623"/>
                    <a:pt x="17749" y="2742"/>
                  </a:cubicBezTo>
                  <a:cubicBezTo>
                    <a:pt x="17749" y="2863"/>
                    <a:pt x="17812" y="2959"/>
                    <a:pt x="17888" y="2959"/>
                  </a:cubicBezTo>
                  <a:cubicBezTo>
                    <a:pt x="17964" y="2959"/>
                    <a:pt x="18025" y="2863"/>
                    <a:pt x="18025" y="2742"/>
                  </a:cubicBezTo>
                  <a:cubicBezTo>
                    <a:pt x="18025" y="2623"/>
                    <a:pt x="17964" y="2524"/>
                    <a:pt x="17888" y="2524"/>
                  </a:cubicBezTo>
                  <a:close/>
                  <a:moveTo>
                    <a:pt x="18258" y="2524"/>
                  </a:moveTo>
                  <a:cubicBezTo>
                    <a:pt x="18182" y="2524"/>
                    <a:pt x="18119" y="2623"/>
                    <a:pt x="18119" y="2742"/>
                  </a:cubicBezTo>
                  <a:cubicBezTo>
                    <a:pt x="18119" y="2863"/>
                    <a:pt x="18182" y="2959"/>
                    <a:pt x="18258" y="2959"/>
                  </a:cubicBezTo>
                  <a:cubicBezTo>
                    <a:pt x="18334" y="2959"/>
                    <a:pt x="18395" y="2863"/>
                    <a:pt x="18395" y="2742"/>
                  </a:cubicBezTo>
                  <a:cubicBezTo>
                    <a:pt x="18395" y="2623"/>
                    <a:pt x="18334" y="2524"/>
                    <a:pt x="18258" y="2524"/>
                  </a:cubicBezTo>
                  <a:close/>
                  <a:moveTo>
                    <a:pt x="18669" y="2524"/>
                  </a:moveTo>
                  <a:cubicBezTo>
                    <a:pt x="18592" y="2524"/>
                    <a:pt x="18530" y="2623"/>
                    <a:pt x="18530" y="2742"/>
                  </a:cubicBezTo>
                  <a:cubicBezTo>
                    <a:pt x="18530" y="2863"/>
                    <a:pt x="18592" y="2959"/>
                    <a:pt x="18669" y="2959"/>
                  </a:cubicBezTo>
                  <a:cubicBezTo>
                    <a:pt x="18745" y="2959"/>
                    <a:pt x="18806" y="2863"/>
                    <a:pt x="18806" y="2742"/>
                  </a:cubicBezTo>
                  <a:cubicBezTo>
                    <a:pt x="18806" y="2623"/>
                    <a:pt x="18745" y="2524"/>
                    <a:pt x="18669" y="2524"/>
                  </a:cubicBezTo>
                  <a:close/>
                  <a:moveTo>
                    <a:pt x="19080" y="2524"/>
                  </a:moveTo>
                  <a:cubicBezTo>
                    <a:pt x="19003" y="2524"/>
                    <a:pt x="18941" y="2623"/>
                    <a:pt x="18941" y="2742"/>
                  </a:cubicBezTo>
                  <a:cubicBezTo>
                    <a:pt x="18941" y="2863"/>
                    <a:pt x="19003" y="2959"/>
                    <a:pt x="19080" y="2959"/>
                  </a:cubicBezTo>
                  <a:cubicBezTo>
                    <a:pt x="19156" y="2959"/>
                    <a:pt x="19217" y="2863"/>
                    <a:pt x="19217" y="2742"/>
                  </a:cubicBezTo>
                  <a:cubicBezTo>
                    <a:pt x="19217" y="2623"/>
                    <a:pt x="19156" y="2524"/>
                    <a:pt x="19080" y="2524"/>
                  </a:cubicBezTo>
                  <a:close/>
                  <a:moveTo>
                    <a:pt x="19449" y="2524"/>
                  </a:moveTo>
                  <a:cubicBezTo>
                    <a:pt x="19373" y="2524"/>
                    <a:pt x="19311" y="2623"/>
                    <a:pt x="19311" y="2742"/>
                  </a:cubicBezTo>
                  <a:cubicBezTo>
                    <a:pt x="19311" y="2863"/>
                    <a:pt x="19373" y="2959"/>
                    <a:pt x="19449" y="2959"/>
                  </a:cubicBezTo>
                  <a:cubicBezTo>
                    <a:pt x="19526" y="2959"/>
                    <a:pt x="19587" y="2863"/>
                    <a:pt x="19587" y="2742"/>
                  </a:cubicBezTo>
                  <a:cubicBezTo>
                    <a:pt x="19587" y="2623"/>
                    <a:pt x="19526" y="2524"/>
                    <a:pt x="19449" y="2524"/>
                  </a:cubicBezTo>
                  <a:close/>
                  <a:moveTo>
                    <a:pt x="19860" y="2524"/>
                  </a:moveTo>
                  <a:cubicBezTo>
                    <a:pt x="19784" y="2524"/>
                    <a:pt x="19722" y="2623"/>
                    <a:pt x="19722" y="2742"/>
                  </a:cubicBezTo>
                  <a:cubicBezTo>
                    <a:pt x="19722" y="2863"/>
                    <a:pt x="19784" y="2959"/>
                    <a:pt x="19860" y="2959"/>
                  </a:cubicBezTo>
                  <a:cubicBezTo>
                    <a:pt x="19937" y="2959"/>
                    <a:pt x="19998" y="2863"/>
                    <a:pt x="19998" y="2742"/>
                  </a:cubicBezTo>
                  <a:cubicBezTo>
                    <a:pt x="19998" y="2623"/>
                    <a:pt x="19937" y="2524"/>
                    <a:pt x="19860" y="2524"/>
                  </a:cubicBezTo>
                  <a:close/>
                  <a:moveTo>
                    <a:pt x="20271" y="2524"/>
                  </a:moveTo>
                  <a:cubicBezTo>
                    <a:pt x="20195" y="2524"/>
                    <a:pt x="20132" y="2623"/>
                    <a:pt x="20132" y="2742"/>
                  </a:cubicBezTo>
                  <a:cubicBezTo>
                    <a:pt x="20132" y="2863"/>
                    <a:pt x="20195" y="2959"/>
                    <a:pt x="20271" y="2959"/>
                  </a:cubicBezTo>
                  <a:cubicBezTo>
                    <a:pt x="20347" y="2959"/>
                    <a:pt x="20408" y="2863"/>
                    <a:pt x="20408" y="2742"/>
                  </a:cubicBezTo>
                  <a:cubicBezTo>
                    <a:pt x="20408" y="2623"/>
                    <a:pt x="20347" y="2524"/>
                    <a:pt x="20271" y="2524"/>
                  </a:cubicBezTo>
                  <a:close/>
                  <a:moveTo>
                    <a:pt x="20641" y="2524"/>
                  </a:moveTo>
                  <a:cubicBezTo>
                    <a:pt x="20565" y="2524"/>
                    <a:pt x="20502" y="2623"/>
                    <a:pt x="20502" y="2742"/>
                  </a:cubicBezTo>
                  <a:cubicBezTo>
                    <a:pt x="20502" y="2863"/>
                    <a:pt x="20565" y="2959"/>
                    <a:pt x="20641" y="2959"/>
                  </a:cubicBezTo>
                  <a:cubicBezTo>
                    <a:pt x="20717" y="2959"/>
                    <a:pt x="20778" y="2863"/>
                    <a:pt x="20778" y="2742"/>
                  </a:cubicBezTo>
                  <a:cubicBezTo>
                    <a:pt x="20778" y="2623"/>
                    <a:pt x="20717" y="2524"/>
                    <a:pt x="20641" y="2524"/>
                  </a:cubicBezTo>
                  <a:close/>
                  <a:moveTo>
                    <a:pt x="2070" y="3107"/>
                  </a:moveTo>
                  <a:cubicBezTo>
                    <a:pt x="1994" y="3107"/>
                    <a:pt x="1931" y="3205"/>
                    <a:pt x="1931" y="3325"/>
                  </a:cubicBezTo>
                  <a:cubicBezTo>
                    <a:pt x="1931" y="3445"/>
                    <a:pt x="1994" y="3541"/>
                    <a:pt x="2070" y="3541"/>
                  </a:cubicBezTo>
                  <a:cubicBezTo>
                    <a:pt x="2146" y="3541"/>
                    <a:pt x="2207" y="3445"/>
                    <a:pt x="2207" y="3325"/>
                  </a:cubicBezTo>
                  <a:cubicBezTo>
                    <a:pt x="2207" y="3205"/>
                    <a:pt x="2146" y="3107"/>
                    <a:pt x="2070" y="3107"/>
                  </a:cubicBezTo>
                  <a:close/>
                  <a:moveTo>
                    <a:pt x="2481" y="3107"/>
                  </a:moveTo>
                  <a:cubicBezTo>
                    <a:pt x="2404" y="3107"/>
                    <a:pt x="2342" y="3205"/>
                    <a:pt x="2342" y="3325"/>
                  </a:cubicBezTo>
                  <a:cubicBezTo>
                    <a:pt x="2342" y="3445"/>
                    <a:pt x="2404" y="3541"/>
                    <a:pt x="2481" y="3541"/>
                  </a:cubicBezTo>
                  <a:cubicBezTo>
                    <a:pt x="2557" y="3541"/>
                    <a:pt x="2618" y="3445"/>
                    <a:pt x="2618" y="3325"/>
                  </a:cubicBezTo>
                  <a:cubicBezTo>
                    <a:pt x="2618" y="3205"/>
                    <a:pt x="2557" y="3107"/>
                    <a:pt x="2481" y="3107"/>
                  </a:cubicBezTo>
                  <a:close/>
                  <a:moveTo>
                    <a:pt x="2891" y="3107"/>
                  </a:moveTo>
                  <a:cubicBezTo>
                    <a:pt x="2815" y="3107"/>
                    <a:pt x="2753" y="3205"/>
                    <a:pt x="2753" y="3325"/>
                  </a:cubicBezTo>
                  <a:cubicBezTo>
                    <a:pt x="2753" y="3445"/>
                    <a:pt x="2815" y="3541"/>
                    <a:pt x="2891" y="3541"/>
                  </a:cubicBezTo>
                  <a:cubicBezTo>
                    <a:pt x="2968" y="3541"/>
                    <a:pt x="3029" y="3445"/>
                    <a:pt x="3029" y="3325"/>
                  </a:cubicBezTo>
                  <a:cubicBezTo>
                    <a:pt x="3029" y="3205"/>
                    <a:pt x="2968" y="3107"/>
                    <a:pt x="2891" y="3107"/>
                  </a:cubicBezTo>
                  <a:close/>
                  <a:moveTo>
                    <a:pt x="3302" y="3107"/>
                  </a:moveTo>
                  <a:cubicBezTo>
                    <a:pt x="3226" y="3107"/>
                    <a:pt x="3164" y="3205"/>
                    <a:pt x="3164" y="3325"/>
                  </a:cubicBezTo>
                  <a:cubicBezTo>
                    <a:pt x="3164" y="3445"/>
                    <a:pt x="3226" y="3541"/>
                    <a:pt x="3302" y="3541"/>
                  </a:cubicBezTo>
                  <a:cubicBezTo>
                    <a:pt x="3379" y="3541"/>
                    <a:pt x="3440" y="3445"/>
                    <a:pt x="3440" y="3325"/>
                  </a:cubicBezTo>
                  <a:cubicBezTo>
                    <a:pt x="3440" y="3205"/>
                    <a:pt x="3379" y="3107"/>
                    <a:pt x="3302" y="3107"/>
                  </a:cubicBezTo>
                  <a:close/>
                  <a:moveTo>
                    <a:pt x="3713" y="3107"/>
                  </a:moveTo>
                  <a:cubicBezTo>
                    <a:pt x="3637" y="3107"/>
                    <a:pt x="3575" y="3205"/>
                    <a:pt x="3575" y="3325"/>
                  </a:cubicBezTo>
                  <a:cubicBezTo>
                    <a:pt x="3575" y="3445"/>
                    <a:pt x="3637" y="3541"/>
                    <a:pt x="3713" y="3541"/>
                  </a:cubicBezTo>
                  <a:cubicBezTo>
                    <a:pt x="3790" y="3541"/>
                    <a:pt x="3851" y="3445"/>
                    <a:pt x="3851" y="3325"/>
                  </a:cubicBezTo>
                  <a:cubicBezTo>
                    <a:pt x="3851" y="3205"/>
                    <a:pt x="3790" y="3107"/>
                    <a:pt x="3713" y="3107"/>
                  </a:cubicBezTo>
                  <a:close/>
                  <a:moveTo>
                    <a:pt x="4083" y="3107"/>
                  </a:moveTo>
                  <a:cubicBezTo>
                    <a:pt x="4007" y="3107"/>
                    <a:pt x="3944" y="3205"/>
                    <a:pt x="3944" y="3325"/>
                  </a:cubicBezTo>
                  <a:cubicBezTo>
                    <a:pt x="3944" y="3445"/>
                    <a:pt x="4007" y="3541"/>
                    <a:pt x="4083" y="3541"/>
                  </a:cubicBezTo>
                  <a:cubicBezTo>
                    <a:pt x="4159" y="3541"/>
                    <a:pt x="4220" y="3445"/>
                    <a:pt x="4220" y="3325"/>
                  </a:cubicBezTo>
                  <a:cubicBezTo>
                    <a:pt x="4220" y="3205"/>
                    <a:pt x="4159" y="3107"/>
                    <a:pt x="4083" y="3107"/>
                  </a:cubicBezTo>
                  <a:close/>
                  <a:moveTo>
                    <a:pt x="4494" y="3107"/>
                  </a:moveTo>
                  <a:cubicBezTo>
                    <a:pt x="4418" y="3107"/>
                    <a:pt x="4355" y="3205"/>
                    <a:pt x="4355" y="3325"/>
                  </a:cubicBezTo>
                  <a:cubicBezTo>
                    <a:pt x="4355" y="3445"/>
                    <a:pt x="4418" y="3541"/>
                    <a:pt x="4494" y="3541"/>
                  </a:cubicBezTo>
                  <a:cubicBezTo>
                    <a:pt x="4570" y="3541"/>
                    <a:pt x="4631" y="3445"/>
                    <a:pt x="4631" y="3325"/>
                  </a:cubicBezTo>
                  <a:cubicBezTo>
                    <a:pt x="4631" y="3205"/>
                    <a:pt x="4570" y="3107"/>
                    <a:pt x="4494" y="3107"/>
                  </a:cubicBezTo>
                  <a:close/>
                  <a:moveTo>
                    <a:pt x="4864" y="3107"/>
                  </a:moveTo>
                  <a:cubicBezTo>
                    <a:pt x="4787" y="3107"/>
                    <a:pt x="4725" y="3205"/>
                    <a:pt x="4725" y="3325"/>
                  </a:cubicBezTo>
                  <a:cubicBezTo>
                    <a:pt x="4725" y="3445"/>
                    <a:pt x="4787" y="3541"/>
                    <a:pt x="4864" y="3541"/>
                  </a:cubicBezTo>
                  <a:cubicBezTo>
                    <a:pt x="4940" y="3541"/>
                    <a:pt x="5001" y="3445"/>
                    <a:pt x="5001" y="3325"/>
                  </a:cubicBezTo>
                  <a:cubicBezTo>
                    <a:pt x="5001" y="3205"/>
                    <a:pt x="4940" y="3107"/>
                    <a:pt x="4864" y="3107"/>
                  </a:cubicBezTo>
                  <a:close/>
                  <a:moveTo>
                    <a:pt x="5274" y="3107"/>
                  </a:moveTo>
                  <a:cubicBezTo>
                    <a:pt x="5198" y="3107"/>
                    <a:pt x="5136" y="3205"/>
                    <a:pt x="5136" y="3325"/>
                  </a:cubicBezTo>
                  <a:cubicBezTo>
                    <a:pt x="5136" y="3445"/>
                    <a:pt x="5198" y="3541"/>
                    <a:pt x="5274" y="3541"/>
                  </a:cubicBezTo>
                  <a:cubicBezTo>
                    <a:pt x="5351" y="3541"/>
                    <a:pt x="5412" y="3445"/>
                    <a:pt x="5412" y="3325"/>
                  </a:cubicBezTo>
                  <a:cubicBezTo>
                    <a:pt x="5412" y="3205"/>
                    <a:pt x="5351" y="3107"/>
                    <a:pt x="5274" y="3107"/>
                  </a:cubicBezTo>
                  <a:close/>
                  <a:moveTo>
                    <a:pt x="17107" y="3107"/>
                  </a:moveTo>
                  <a:cubicBezTo>
                    <a:pt x="17031" y="3107"/>
                    <a:pt x="16969" y="3205"/>
                    <a:pt x="16969" y="3325"/>
                  </a:cubicBezTo>
                  <a:cubicBezTo>
                    <a:pt x="16969" y="3445"/>
                    <a:pt x="17031" y="3541"/>
                    <a:pt x="17107" y="3541"/>
                  </a:cubicBezTo>
                  <a:cubicBezTo>
                    <a:pt x="17184" y="3541"/>
                    <a:pt x="17245" y="3445"/>
                    <a:pt x="17245" y="3325"/>
                  </a:cubicBezTo>
                  <a:cubicBezTo>
                    <a:pt x="17245" y="3205"/>
                    <a:pt x="17184" y="3107"/>
                    <a:pt x="17107" y="3107"/>
                  </a:cubicBezTo>
                  <a:close/>
                  <a:moveTo>
                    <a:pt x="17477" y="3107"/>
                  </a:moveTo>
                  <a:cubicBezTo>
                    <a:pt x="17401" y="3107"/>
                    <a:pt x="17339" y="3205"/>
                    <a:pt x="17339" y="3325"/>
                  </a:cubicBezTo>
                  <a:cubicBezTo>
                    <a:pt x="17339" y="3445"/>
                    <a:pt x="17401" y="3541"/>
                    <a:pt x="17477" y="3541"/>
                  </a:cubicBezTo>
                  <a:cubicBezTo>
                    <a:pt x="17553" y="3541"/>
                    <a:pt x="17615" y="3445"/>
                    <a:pt x="17615" y="3325"/>
                  </a:cubicBezTo>
                  <a:cubicBezTo>
                    <a:pt x="17615" y="3205"/>
                    <a:pt x="17553" y="3107"/>
                    <a:pt x="17477" y="3107"/>
                  </a:cubicBezTo>
                  <a:close/>
                  <a:moveTo>
                    <a:pt x="17888" y="3107"/>
                  </a:moveTo>
                  <a:cubicBezTo>
                    <a:pt x="17812" y="3107"/>
                    <a:pt x="17749" y="3205"/>
                    <a:pt x="17749" y="3325"/>
                  </a:cubicBezTo>
                  <a:cubicBezTo>
                    <a:pt x="17749" y="3445"/>
                    <a:pt x="17812" y="3541"/>
                    <a:pt x="17888" y="3541"/>
                  </a:cubicBezTo>
                  <a:cubicBezTo>
                    <a:pt x="17964" y="3541"/>
                    <a:pt x="18025" y="3445"/>
                    <a:pt x="18025" y="3325"/>
                  </a:cubicBezTo>
                  <a:cubicBezTo>
                    <a:pt x="18025" y="3205"/>
                    <a:pt x="17964" y="3107"/>
                    <a:pt x="17888" y="3107"/>
                  </a:cubicBezTo>
                  <a:close/>
                  <a:moveTo>
                    <a:pt x="18258" y="3107"/>
                  </a:moveTo>
                  <a:cubicBezTo>
                    <a:pt x="18182" y="3107"/>
                    <a:pt x="18119" y="3205"/>
                    <a:pt x="18119" y="3325"/>
                  </a:cubicBezTo>
                  <a:cubicBezTo>
                    <a:pt x="18119" y="3445"/>
                    <a:pt x="18182" y="3541"/>
                    <a:pt x="18258" y="3541"/>
                  </a:cubicBezTo>
                  <a:cubicBezTo>
                    <a:pt x="18334" y="3541"/>
                    <a:pt x="18395" y="3445"/>
                    <a:pt x="18395" y="3325"/>
                  </a:cubicBezTo>
                  <a:cubicBezTo>
                    <a:pt x="18395" y="3205"/>
                    <a:pt x="18334" y="3107"/>
                    <a:pt x="18258" y="3107"/>
                  </a:cubicBezTo>
                  <a:close/>
                  <a:moveTo>
                    <a:pt x="18669" y="3107"/>
                  </a:moveTo>
                  <a:cubicBezTo>
                    <a:pt x="18592" y="3107"/>
                    <a:pt x="18530" y="3205"/>
                    <a:pt x="18530" y="3325"/>
                  </a:cubicBezTo>
                  <a:cubicBezTo>
                    <a:pt x="18530" y="3445"/>
                    <a:pt x="18592" y="3541"/>
                    <a:pt x="18669" y="3541"/>
                  </a:cubicBezTo>
                  <a:cubicBezTo>
                    <a:pt x="18745" y="3541"/>
                    <a:pt x="18806" y="3445"/>
                    <a:pt x="18806" y="3325"/>
                  </a:cubicBezTo>
                  <a:cubicBezTo>
                    <a:pt x="18806" y="3205"/>
                    <a:pt x="18745" y="3107"/>
                    <a:pt x="18669" y="3107"/>
                  </a:cubicBezTo>
                  <a:close/>
                  <a:moveTo>
                    <a:pt x="19080" y="3107"/>
                  </a:moveTo>
                  <a:cubicBezTo>
                    <a:pt x="19003" y="3107"/>
                    <a:pt x="18941" y="3205"/>
                    <a:pt x="18941" y="3325"/>
                  </a:cubicBezTo>
                  <a:cubicBezTo>
                    <a:pt x="18941" y="3445"/>
                    <a:pt x="19003" y="3541"/>
                    <a:pt x="19080" y="3541"/>
                  </a:cubicBezTo>
                  <a:cubicBezTo>
                    <a:pt x="19156" y="3541"/>
                    <a:pt x="19217" y="3445"/>
                    <a:pt x="19217" y="3325"/>
                  </a:cubicBezTo>
                  <a:cubicBezTo>
                    <a:pt x="19217" y="3205"/>
                    <a:pt x="19156" y="3107"/>
                    <a:pt x="19080" y="3107"/>
                  </a:cubicBezTo>
                  <a:close/>
                  <a:moveTo>
                    <a:pt x="19449" y="3107"/>
                  </a:moveTo>
                  <a:cubicBezTo>
                    <a:pt x="19373" y="3107"/>
                    <a:pt x="19311" y="3205"/>
                    <a:pt x="19311" y="3325"/>
                  </a:cubicBezTo>
                  <a:cubicBezTo>
                    <a:pt x="19311" y="3445"/>
                    <a:pt x="19373" y="3541"/>
                    <a:pt x="19449" y="3541"/>
                  </a:cubicBezTo>
                  <a:cubicBezTo>
                    <a:pt x="19526" y="3541"/>
                    <a:pt x="19587" y="3445"/>
                    <a:pt x="19587" y="3325"/>
                  </a:cubicBezTo>
                  <a:cubicBezTo>
                    <a:pt x="19587" y="3205"/>
                    <a:pt x="19526" y="3107"/>
                    <a:pt x="19449" y="3107"/>
                  </a:cubicBezTo>
                  <a:close/>
                  <a:moveTo>
                    <a:pt x="19860" y="3107"/>
                  </a:moveTo>
                  <a:cubicBezTo>
                    <a:pt x="19784" y="3107"/>
                    <a:pt x="19722" y="3205"/>
                    <a:pt x="19722" y="3325"/>
                  </a:cubicBezTo>
                  <a:cubicBezTo>
                    <a:pt x="19722" y="3445"/>
                    <a:pt x="19784" y="3541"/>
                    <a:pt x="19860" y="3541"/>
                  </a:cubicBezTo>
                  <a:cubicBezTo>
                    <a:pt x="19937" y="3541"/>
                    <a:pt x="19998" y="3445"/>
                    <a:pt x="19998" y="3325"/>
                  </a:cubicBezTo>
                  <a:cubicBezTo>
                    <a:pt x="19998" y="3205"/>
                    <a:pt x="19937" y="3107"/>
                    <a:pt x="19860" y="3107"/>
                  </a:cubicBezTo>
                  <a:close/>
                  <a:moveTo>
                    <a:pt x="20271" y="3107"/>
                  </a:moveTo>
                  <a:cubicBezTo>
                    <a:pt x="20195" y="3107"/>
                    <a:pt x="20132" y="3205"/>
                    <a:pt x="20132" y="3325"/>
                  </a:cubicBezTo>
                  <a:cubicBezTo>
                    <a:pt x="20132" y="3445"/>
                    <a:pt x="20195" y="3541"/>
                    <a:pt x="20271" y="3541"/>
                  </a:cubicBezTo>
                  <a:cubicBezTo>
                    <a:pt x="20347" y="3541"/>
                    <a:pt x="20408" y="3445"/>
                    <a:pt x="20408" y="3325"/>
                  </a:cubicBezTo>
                  <a:cubicBezTo>
                    <a:pt x="20408" y="3205"/>
                    <a:pt x="20347" y="3107"/>
                    <a:pt x="20271" y="3107"/>
                  </a:cubicBezTo>
                  <a:close/>
                  <a:moveTo>
                    <a:pt x="6055" y="3171"/>
                  </a:moveTo>
                  <a:cubicBezTo>
                    <a:pt x="5979" y="3171"/>
                    <a:pt x="5916" y="3269"/>
                    <a:pt x="5916" y="3390"/>
                  </a:cubicBezTo>
                  <a:cubicBezTo>
                    <a:pt x="5916" y="3510"/>
                    <a:pt x="5979" y="3608"/>
                    <a:pt x="6055" y="3608"/>
                  </a:cubicBezTo>
                  <a:cubicBezTo>
                    <a:pt x="6131" y="3608"/>
                    <a:pt x="6193" y="3510"/>
                    <a:pt x="6193" y="3390"/>
                  </a:cubicBezTo>
                  <a:cubicBezTo>
                    <a:pt x="6193" y="3269"/>
                    <a:pt x="6131" y="3171"/>
                    <a:pt x="6055" y="3171"/>
                  </a:cubicBezTo>
                  <a:close/>
                  <a:moveTo>
                    <a:pt x="6466" y="3171"/>
                  </a:moveTo>
                  <a:cubicBezTo>
                    <a:pt x="6390" y="3171"/>
                    <a:pt x="6327" y="3269"/>
                    <a:pt x="6327" y="3390"/>
                  </a:cubicBezTo>
                  <a:cubicBezTo>
                    <a:pt x="6327" y="3510"/>
                    <a:pt x="6390" y="3608"/>
                    <a:pt x="6466" y="3608"/>
                  </a:cubicBezTo>
                  <a:cubicBezTo>
                    <a:pt x="6542" y="3608"/>
                    <a:pt x="6603" y="3510"/>
                    <a:pt x="6603" y="3390"/>
                  </a:cubicBezTo>
                  <a:cubicBezTo>
                    <a:pt x="6603" y="3269"/>
                    <a:pt x="6542" y="3171"/>
                    <a:pt x="6466" y="3171"/>
                  </a:cubicBezTo>
                  <a:close/>
                  <a:moveTo>
                    <a:pt x="6877" y="3171"/>
                  </a:moveTo>
                  <a:cubicBezTo>
                    <a:pt x="6801" y="3171"/>
                    <a:pt x="6738" y="3269"/>
                    <a:pt x="6738" y="3390"/>
                  </a:cubicBezTo>
                  <a:cubicBezTo>
                    <a:pt x="6738" y="3510"/>
                    <a:pt x="6801" y="3608"/>
                    <a:pt x="6877" y="3608"/>
                  </a:cubicBezTo>
                  <a:cubicBezTo>
                    <a:pt x="6953" y="3608"/>
                    <a:pt x="7014" y="3510"/>
                    <a:pt x="7014" y="3390"/>
                  </a:cubicBezTo>
                  <a:cubicBezTo>
                    <a:pt x="7014" y="3269"/>
                    <a:pt x="6953" y="3171"/>
                    <a:pt x="6877" y="3171"/>
                  </a:cubicBezTo>
                  <a:close/>
                  <a:moveTo>
                    <a:pt x="7247" y="3171"/>
                  </a:moveTo>
                  <a:cubicBezTo>
                    <a:pt x="7170" y="3171"/>
                    <a:pt x="7108" y="3269"/>
                    <a:pt x="7108" y="3390"/>
                  </a:cubicBezTo>
                  <a:cubicBezTo>
                    <a:pt x="7108" y="3510"/>
                    <a:pt x="7170" y="3608"/>
                    <a:pt x="7247" y="3608"/>
                  </a:cubicBezTo>
                  <a:cubicBezTo>
                    <a:pt x="7323" y="3608"/>
                    <a:pt x="7384" y="3510"/>
                    <a:pt x="7384" y="3390"/>
                  </a:cubicBezTo>
                  <a:cubicBezTo>
                    <a:pt x="7384" y="3269"/>
                    <a:pt x="7323" y="3171"/>
                    <a:pt x="7247" y="3171"/>
                  </a:cubicBezTo>
                  <a:close/>
                  <a:moveTo>
                    <a:pt x="7658" y="3171"/>
                  </a:moveTo>
                  <a:cubicBezTo>
                    <a:pt x="7581" y="3171"/>
                    <a:pt x="7519" y="3269"/>
                    <a:pt x="7519" y="3390"/>
                  </a:cubicBezTo>
                  <a:cubicBezTo>
                    <a:pt x="7519" y="3510"/>
                    <a:pt x="7581" y="3608"/>
                    <a:pt x="7658" y="3608"/>
                  </a:cubicBezTo>
                  <a:cubicBezTo>
                    <a:pt x="7734" y="3608"/>
                    <a:pt x="7795" y="3510"/>
                    <a:pt x="7795" y="3390"/>
                  </a:cubicBezTo>
                  <a:cubicBezTo>
                    <a:pt x="7795" y="3269"/>
                    <a:pt x="7734" y="3171"/>
                    <a:pt x="7658" y="3171"/>
                  </a:cubicBezTo>
                  <a:close/>
                  <a:moveTo>
                    <a:pt x="8849" y="3171"/>
                  </a:moveTo>
                  <a:cubicBezTo>
                    <a:pt x="8773" y="3171"/>
                    <a:pt x="8710" y="3269"/>
                    <a:pt x="8710" y="3390"/>
                  </a:cubicBezTo>
                  <a:cubicBezTo>
                    <a:pt x="8710" y="3510"/>
                    <a:pt x="8773" y="3608"/>
                    <a:pt x="8849" y="3608"/>
                  </a:cubicBezTo>
                  <a:cubicBezTo>
                    <a:pt x="8925" y="3608"/>
                    <a:pt x="8986" y="3510"/>
                    <a:pt x="8986" y="3390"/>
                  </a:cubicBezTo>
                  <a:cubicBezTo>
                    <a:pt x="8986" y="3269"/>
                    <a:pt x="8925" y="3171"/>
                    <a:pt x="8849" y="3171"/>
                  </a:cubicBezTo>
                  <a:close/>
                  <a:moveTo>
                    <a:pt x="9219" y="3171"/>
                  </a:moveTo>
                  <a:cubicBezTo>
                    <a:pt x="9142" y="3171"/>
                    <a:pt x="9080" y="3269"/>
                    <a:pt x="9080" y="3390"/>
                  </a:cubicBezTo>
                  <a:cubicBezTo>
                    <a:pt x="9080" y="3510"/>
                    <a:pt x="9142" y="3608"/>
                    <a:pt x="9219" y="3608"/>
                  </a:cubicBezTo>
                  <a:cubicBezTo>
                    <a:pt x="9295" y="3608"/>
                    <a:pt x="9356" y="3510"/>
                    <a:pt x="9356" y="3390"/>
                  </a:cubicBezTo>
                  <a:cubicBezTo>
                    <a:pt x="9356" y="3269"/>
                    <a:pt x="9295" y="3171"/>
                    <a:pt x="9219" y="3171"/>
                  </a:cubicBezTo>
                  <a:close/>
                  <a:moveTo>
                    <a:pt x="9999" y="3171"/>
                  </a:moveTo>
                  <a:cubicBezTo>
                    <a:pt x="9923" y="3171"/>
                    <a:pt x="9861" y="3269"/>
                    <a:pt x="9861" y="3390"/>
                  </a:cubicBezTo>
                  <a:cubicBezTo>
                    <a:pt x="9861" y="3510"/>
                    <a:pt x="9923" y="3608"/>
                    <a:pt x="9999" y="3608"/>
                  </a:cubicBezTo>
                  <a:cubicBezTo>
                    <a:pt x="10076" y="3608"/>
                    <a:pt x="10137" y="3510"/>
                    <a:pt x="10137" y="3390"/>
                  </a:cubicBezTo>
                  <a:cubicBezTo>
                    <a:pt x="10137" y="3269"/>
                    <a:pt x="10076" y="3171"/>
                    <a:pt x="9999" y="3171"/>
                  </a:cubicBezTo>
                  <a:close/>
                  <a:moveTo>
                    <a:pt x="11561" y="3171"/>
                  </a:moveTo>
                  <a:cubicBezTo>
                    <a:pt x="11484" y="3171"/>
                    <a:pt x="11422" y="3269"/>
                    <a:pt x="11422" y="3390"/>
                  </a:cubicBezTo>
                  <a:cubicBezTo>
                    <a:pt x="11422" y="3510"/>
                    <a:pt x="11484" y="3608"/>
                    <a:pt x="11561" y="3608"/>
                  </a:cubicBezTo>
                  <a:cubicBezTo>
                    <a:pt x="11637" y="3608"/>
                    <a:pt x="11698" y="3510"/>
                    <a:pt x="11698" y="3390"/>
                  </a:cubicBezTo>
                  <a:cubicBezTo>
                    <a:pt x="11698" y="3269"/>
                    <a:pt x="11637" y="3171"/>
                    <a:pt x="11561" y="3171"/>
                  </a:cubicBezTo>
                  <a:close/>
                  <a:moveTo>
                    <a:pt x="13944" y="3171"/>
                  </a:moveTo>
                  <a:cubicBezTo>
                    <a:pt x="13868" y="3171"/>
                    <a:pt x="13805" y="3269"/>
                    <a:pt x="13805" y="3390"/>
                  </a:cubicBezTo>
                  <a:cubicBezTo>
                    <a:pt x="13805" y="3510"/>
                    <a:pt x="13868" y="3606"/>
                    <a:pt x="13944" y="3606"/>
                  </a:cubicBezTo>
                  <a:cubicBezTo>
                    <a:pt x="14020" y="3606"/>
                    <a:pt x="14081" y="3510"/>
                    <a:pt x="14081" y="3390"/>
                  </a:cubicBezTo>
                  <a:cubicBezTo>
                    <a:pt x="14081" y="3269"/>
                    <a:pt x="14020" y="3171"/>
                    <a:pt x="13944" y="3171"/>
                  </a:cubicBezTo>
                  <a:close/>
                  <a:moveTo>
                    <a:pt x="14355" y="3171"/>
                  </a:moveTo>
                  <a:cubicBezTo>
                    <a:pt x="14278" y="3171"/>
                    <a:pt x="14216" y="3269"/>
                    <a:pt x="14216" y="3390"/>
                  </a:cubicBezTo>
                  <a:cubicBezTo>
                    <a:pt x="14216" y="3510"/>
                    <a:pt x="14278" y="3606"/>
                    <a:pt x="14355" y="3606"/>
                  </a:cubicBezTo>
                  <a:cubicBezTo>
                    <a:pt x="14431" y="3606"/>
                    <a:pt x="14492" y="3510"/>
                    <a:pt x="14492" y="3390"/>
                  </a:cubicBezTo>
                  <a:cubicBezTo>
                    <a:pt x="14492" y="3269"/>
                    <a:pt x="14431" y="3171"/>
                    <a:pt x="14355" y="3171"/>
                  </a:cubicBezTo>
                  <a:close/>
                  <a:moveTo>
                    <a:pt x="14765" y="3171"/>
                  </a:moveTo>
                  <a:cubicBezTo>
                    <a:pt x="14689" y="3171"/>
                    <a:pt x="14627" y="3269"/>
                    <a:pt x="14627" y="3390"/>
                  </a:cubicBezTo>
                  <a:cubicBezTo>
                    <a:pt x="14627" y="3510"/>
                    <a:pt x="14689" y="3606"/>
                    <a:pt x="14765" y="3606"/>
                  </a:cubicBezTo>
                  <a:cubicBezTo>
                    <a:pt x="14842" y="3606"/>
                    <a:pt x="14903" y="3510"/>
                    <a:pt x="14903" y="3390"/>
                  </a:cubicBezTo>
                  <a:cubicBezTo>
                    <a:pt x="14903" y="3269"/>
                    <a:pt x="14842" y="3171"/>
                    <a:pt x="14765" y="3171"/>
                  </a:cubicBezTo>
                  <a:close/>
                  <a:moveTo>
                    <a:pt x="1700" y="3754"/>
                  </a:moveTo>
                  <a:cubicBezTo>
                    <a:pt x="1624" y="3754"/>
                    <a:pt x="1561" y="3852"/>
                    <a:pt x="1561" y="3972"/>
                  </a:cubicBezTo>
                  <a:cubicBezTo>
                    <a:pt x="1561" y="4092"/>
                    <a:pt x="1624" y="4189"/>
                    <a:pt x="1700" y="4189"/>
                  </a:cubicBezTo>
                  <a:cubicBezTo>
                    <a:pt x="1776" y="4189"/>
                    <a:pt x="1837" y="4092"/>
                    <a:pt x="1837" y="3972"/>
                  </a:cubicBezTo>
                  <a:cubicBezTo>
                    <a:pt x="1837" y="3852"/>
                    <a:pt x="1776" y="3754"/>
                    <a:pt x="1700" y="3754"/>
                  </a:cubicBezTo>
                  <a:close/>
                  <a:moveTo>
                    <a:pt x="2070" y="3754"/>
                  </a:moveTo>
                  <a:cubicBezTo>
                    <a:pt x="1994" y="3754"/>
                    <a:pt x="1931" y="3852"/>
                    <a:pt x="1931" y="3972"/>
                  </a:cubicBezTo>
                  <a:cubicBezTo>
                    <a:pt x="1931" y="4092"/>
                    <a:pt x="1994" y="4189"/>
                    <a:pt x="2070" y="4189"/>
                  </a:cubicBezTo>
                  <a:cubicBezTo>
                    <a:pt x="2146" y="4189"/>
                    <a:pt x="2207" y="4092"/>
                    <a:pt x="2207" y="3972"/>
                  </a:cubicBezTo>
                  <a:cubicBezTo>
                    <a:pt x="2207" y="3852"/>
                    <a:pt x="2146" y="3754"/>
                    <a:pt x="2070" y="3754"/>
                  </a:cubicBezTo>
                  <a:close/>
                  <a:moveTo>
                    <a:pt x="2481" y="3754"/>
                  </a:moveTo>
                  <a:cubicBezTo>
                    <a:pt x="2404" y="3754"/>
                    <a:pt x="2342" y="3852"/>
                    <a:pt x="2342" y="3972"/>
                  </a:cubicBezTo>
                  <a:cubicBezTo>
                    <a:pt x="2342" y="4092"/>
                    <a:pt x="2404" y="4189"/>
                    <a:pt x="2481" y="4189"/>
                  </a:cubicBezTo>
                  <a:cubicBezTo>
                    <a:pt x="2557" y="4189"/>
                    <a:pt x="2618" y="4092"/>
                    <a:pt x="2618" y="3972"/>
                  </a:cubicBezTo>
                  <a:cubicBezTo>
                    <a:pt x="2618" y="3852"/>
                    <a:pt x="2557" y="3754"/>
                    <a:pt x="2481" y="3754"/>
                  </a:cubicBezTo>
                  <a:close/>
                  <a:moveTo>
                    <a:pt x="2891" y="3754"/>
                  </a:moveTo>
                  <a:cubicBezTo>
                    <a:pt x="2815" y="3754"/>
                    <a:pt x="2753" y="3852"/>
                    <a:pt x="2753" y="3972"/>
                  </a:cubicBezTo>
                  <a:cubicBezTo>
                    <a:pt x="2753" y="4092"/>
                    <a:pt x="2815" y="4189"/>
                    <a:pt x="2891" y="4189"/>
                  </a:cubicBezTo>
                  <a:cubicBezTo>
                    <a:pt x="2968" y="4189"/>
                    <a:pt x="3029" y="4092"/>
                    <a:pt x="3029" y="3972"/>
                  </a:cubicBezTo>
                  <a:cubicBezTo>
                    <a:pt x="3029" y="3852"/>
                    <a:pt x="2968" y="3754"/>
                    <a:pt x="2891" y="3754"/>
                  </a:cubicBezTo>
                  <a:close/>
                  <a:moveTo>
                    <a:pt x="3302" y="3754"/>
                  </a:moveTo>
                  <a:cubicBezTo>
                    <a:pt x="3226" y="3754"/>
                    <a:pt x="3164" y="3852"/>
                    <a:pt x="3164" y="3972"/>
                  </a:cubicBezTo>
                  <a:cubicBezTo>
                    <a:pt x="3164" y="4092"/>
                    <a:pt x="3226" y="4189"/>
                    <a:pt x="3302" y="4189"/>
                  </a:cubicBezTo>
                  <a:cubicBezTo>
                    <a:pt x="3379" y="4189"/>
                    <a:pt x="3440" y="4092"/>
                    <a:pt x="3440" y="3972"/>
                  </a:cubicBezTo>
                  <a:cubicBezTo>
                    <a:pt x="3440" y="3852"/>
                    <a:pt x="3379" y="3754"/>
                    <a:pt x="3302" y="3754"/>
                  </a:cubicBezTo>
                  <a:close/>
                  <a:moveTo>
                    <a:pt x="3713" y="3754"/>
                  </a:moveTo>
                  <a:cubicBezTo>
                    <a:pt x="3637" y="3754"/>
                    <a:pt x="3575" y="3852"/>
                    <a:pt x="3575" y="3972"/>
                  </a:cubicBezTo>
                  <a:cubicBezTo>
                    <a:pt x="3575" y="4092"/>
                    <a:pt x="3637" y="4189"/>
                    <a:pt x="3713" y="4189"/>
                  </a:cubicBezTo>
                  <a:cubicBezTo>
                    <a:pt x="3790" y="4189"/>
                    <a:pt x="3851" y="4092"/>
                    <a:pt x="3851" y="3972"/>
                  </a:cubicBezTo>
                  <a:cubicBezTo>
                    <a:pt x="3851" y="3852"/>
                    <a:pt x="3790" y="3754"/>
                    <a:pt x="3713" y="3754"/>
                  </a:cubicBezTo>
                  <a:close/>
                  <a:moveTo>
                    <a:pt x="4083" y="3754"/>
                  </a:moveTo>
                  <a:cubicBezTo>
                    <a:pt x="4007" y="3754"/>
                    <a:pt x="3944" y="3852"/>
                    <a:pt x="3944" y="3972"/>
                  </a:cubicBezTo>
                  <a:cubicBezTo>
                    <a:pt x="3944" y="4092"/>
                    <a:pt x="4007" y="4189"/>
                    <a:pt x="4083" y="4189"/>
                  </a:cubicBezTo>
                  <a:cubicBezTo>
                    <a:pt x="4159" y="4189"/>
                    <a:pt x="4220" y="4092"/>
                    <a:pt x="4220" y="3972"/>
                  </a:cubicBezTo>
                  <a:cubicBezTo>
                    <a:pt x="4220" y="3852"/>
                    <a:pt x="4159" y="3754"/>
                    <a:pt x="4083" y="3754"/>
                  </a:cubicBezTo>
                  <a:close/>
                  <a:moveTo>
                    <a:pt x="4494" y="3754"/>
                  </a:moveTo>
                  <a:cubicBezTo>
                    <a:pt x="4418" y="3754"/>
                    <a:pt x="4355" y="3852"/>
                    <a:pt x="4355" y="3972"/>
                  </a:cubicBezTo>
                  <a:cubicBezTo>
                    <a:pt x="4355" y="4092"/>
                    <a:pt x="4418" y="4189"/>
                    <a:pt x="4494" y="4189"/>
                  </a:cubicBezTo>
                  <a:cubicBezTo>
                    <a:pt x="4570" y="4189"/>
                    <a:pt x="4631" y="4092"/>
                    <a:pt x="4631" y="3972"/>
                  </a:cubicBezTo>
                  <a:cubicBezTo>
                    <a:pt x="4631" y="3852"/>
                    <a:pt x="4570" y="3754"/>
                    <a:pt x="4494" y="3754"/>
                  </a:cubicBezTo>
                  <a:close/>
                  <a:moveTo>
                    <a:pt x="4864" y="3754"/>
                  </a:moveTo>
                  <a:cubicBezTo>
                    <a:pt x="4787" y="3754"/>
                    <a:pt x="4725" y="3852"/>
                    <a:pt x="4725" y="3972"/>
                  </a:cubicBezTo>
                  <a:cubicBezTo>
                    <a:pt x="4725" y="4092"/>
                    <a:pt x="4787" y="4189"/>
                    <a:pt x="4864" y="4189"/>
                  </a:cubicBezTo>
                  <a:cubicBezTo>
                    <a:pt x="4940" y="4189"/>
                    <a:pt x="5001" y="4092"/>
                    <a:pt x="5001" y="3972"/>
                  </a:cubicBezTo>
                  <a:cubicBezTo>
                    <a:pt x="5001" y="3852"/>
                    <a:pt x="4940" y="3754"/>
                    <a:pt x="4864" y="3754"/>
                  </a:cubicBezTo>
                  <a:close/>
                  <a:moveTo>
                    <a:pt x="5274" y="3754"/>
                  </a:moveTo>
                  <a:cubicBezTo>
                    <a:pt x="5198" y="3754"/>
                    <a:pt x="5136" y="3852"/>
                    <a:pt x="5136" y="3972"/>
                  </a:cubicBezTo>
                  <a:cubicBezTo>
                    <a:pt x="5136" y="4092"/>
                    <a:pt x="5198" y="4189"/>
                    <a:pt x="5274" y="4189"/>
                  </a:cubicBezTo>
                  <a:cubicBezTo>
                    <a:pt x="5351" y="4189"/>
                    <a:pt x="5412" y="4092"/>
                    <a:pt x="5412" y="3972"/>
                  </a:cubicBezTo>
                  <a:cubicBezTo>
                    <a:pt x="5412" y="3852"/>
                    <a:pt x="5351" y="3754"/>
                    <a:pt x="5274" y="3754"/>
                  </a:cubicBezTo>
                  <a:close/>
                  <a:moveTo>
                    <a:pt x="5685" y="3754"/>
                  </a:moveTo>
                  <a:cubicBezTo>
                    <a:pt x="5609" y="3754"/>
                    <a:pt x="5547" y="3852"/>
                    <a:pt x="5547" y="3972"/>
                  </a:cubicBezTo>
                  <a:cubicBezTo>
                    <a:pt x="5547" y="4092"/>
                    <a:pt x="5609" y="4189"/>
                    <a:pt x="5685" y="4189"/>
                  </a:cubicBezTo>
                  <a:cubicBezTo>
                    <a:pt x="5762" y="4189"/>
                    <a:pt x="5823" y="4092"/>
                    <a:pt x="5823" y="3972"/>
                  </a:cubicBezTo>
                  <a:cubicBezTo>
                    <a:pt x="5823" y="3852"/>
                    <a:pt x="5762" y="3754"/>
                    <a:pt x="5685" y="3754"/>
                  </a:cubicBezTo>
                  <a:close/>
                  <a:moveTo>
                    <a:pt x="6055" y="3754"/>
                  </a:moveTo>
                  <a:cubicBezTo>
                    <a:pt x="5979" y="3754"/>
                    <a:pt x="5916" y="3852"/>
                    <a:pt x="5916" y="3972"/>
                  </a:cubicBezTo>
                  <a:cubicBezTo>
                    <a:pt x="5916" y="4092"/>
                    <a:pt x="5979" y="4189"/>
                    <a:pt x="6055" y="4189"/>
                  </a:cubicBezTo>
                  <a:cubicBezTo>
                    <a:pt x="6131" y="4189"/>
                    <a:pt x="6193" y="4092"/>
                    <a:pt x="6193" y="3972"/>
                  </a:cubicBezTo>
                  <a:cubicBezTo>
                    <a:pt x="6193" y="3852"/>
                    <a:pt x="6131" y="3754"/>
                    <a:pt x="6055" y="3754"/>
                  </a:cubicBezTo>
                  <a:close/>
                  <a:moveTo>
                    <a:pt x="6466" y="3754"/>
                  </a:moveTo>
                  <a:cubicBezTo>
                    <a:pt x="6390" y="3754"/>
                    <a:pt x="6327" y="3852"/>
                    <a:pt x="6327" y="3972"/>
                  </a:cubicBezTo>
                  <a:cubicBezTo>
                    <a:pt x="6327" y="4092"/>
                    <a:pt x="6390" y="4189"/>
                    <a:pt x="6466" y="4189"/>
                  </a:cubicBezTo>
                  <a:cubicBezTo>
                    <a:pt x="6542" y="4189"/>
                    <a:pt x="6603" y="4092"/>
                    <a:pt x="6603" y="3972"/>
                  </a:cubicBezTo>
                  <a:cubicBezTo>
                    <a:pt x="6603" y="3852"/>
                    <a:pt x="6542" y="3754"/>
                    <a:pt x="6466" y="3754"/>
                  </a:cubicBezTo>
                  <a:close/>
                  <a:moveTo>
                    <a:pt x="6877" y="3754"/>
                  </a:moveTo>
                  <a:cubicBezTo>
                    <a:pt x="6801" y="3754"/>
                    <a:pt x="6738" y="3852"/>
                    <a:pt x="6738" y="3972"/>
                  </a:cubicBezTo>
                  <a:cubicBezTo>
                    <a:pt x="6738" y="4092"/>
                    <a:pt x="6801" y="4189"/>
                    <a:pt x="6877" y="4189"/>
                  </a:cubicBezTo>
                  <a:cubicBezTo>
                    <a:pt x="6953" y="4189"/>
                    <a:pt x="7014" y="4092"/>
                    <a:pt x="7014" y="3972"/>
                  </a:cubicBezTo>
                  <a:cubicBezTo>
                    <a:pt x="7014" y="3852"/>
                    <a:pt x="6953" y="3754"/>
                    <a:pt x="6877" y="3754"/>
                  </a:cubicBezTo>
                  <a:close/>
                  <a:moveTo>
                    <a:pt x="7247" y="3754"/>
                  </a:moveTo>
                  <a:cubicBezTo>
                    <a:pt x="7170" y="3754"/>
                    <a:pt x="7108" y="3852"/>
                    <a:pt x="7108" y="3972"/>
                  </a:cubicBezTo>
                  <a:cubicBezTo>
                    <a:pt x="7108" y="4092"/>
                    <a:pt x="7170" y="4189"/>
                    <a:pt x="7247" y="4189"/>
                  </a:cubicBezTo>
                  <a:cubicBezTo>
                    <a:pt x="7323" y="4189"/>
                    <a:pt x="7384" y="4092"/>
                    <a:pt x="7384" y="3972"/>
                  </a:cubicBezTo>
                  <a:cubicBezTo>
                    <a:pt x="7384" y="3852"/>
                    <a:pt x="7323" y="3754"/>
                    <a:pt x="7247" y="3754"/>
                  </a:cubicBezTo>
                  <a:close/>
                  <a:moveTo>
                    <a:pt x="7658" y="3754"/>
                  </a:moveTo>
                  <a:cubicBezTo>
                    <a:pt x="7581" y="3754"/>
                    <a:pt x="7519" y="3852"/>
                    <a:pt x="7519" y="3972"/>
                  </a:cubicBezTo>
                  <a:cubicBezTo>
                    <a:pt x="7519" y="4092"/>
                    <a:pt x="7581" y="4189"/>
                    <a:pt x="7658" y="4189"/>
                  </a:cubicBezTo>
                  <a:cubicBezTo>
                    <a:pt x="7734" y="4189"/>
                    <a:pt x="7795" y="4092"/>
                    <a:pt x="7795" y="3972"/>
                  </a:cubicBezTo>
                  <a:cubicBezTo>
                    <a:pt x="7795" y="3852"/>
                    <a:pt x="7734" y="3754"/>
                    <a:pt x="7658" y="3754"/>
                  </a:cubicBezTo>
                  <a:close/>
                  <a:moveTo>
                    <a:pt x="8027" y="3754"/>
                  </a:moveTo>
                  <a:cubicBezTo>
                    <a:pt x="7951" y="3754"/>
                    <a:pt x="7889" y="3852"/>
                    <a:pt x="7889" y="3972"/>
                  </a:cubicBezTo>
                  <a:cubicBezTo>
                    <a:pt x="7889" y="4092"/>
                    <a:pt x="7951" y="4189"/>
                    <a:pt x="8027" y="4189"/>
                  </a:cubicBezTo>
                  <a:cubicBezTo>
                    <a:pt x="8103" y="4189"/>
                    <a:pt x="8165" y="4092"/>
                    <a:pt x="8165" y="3972"/>
                  </a:cubicBezTo>
                  <a:cubicBezTo>
                    <a:pt x="8165" y="3852"/>
                    <a:pt x="8103" y="3754"/>
                    <a:pt x="8027" y="3754"/>
                  </a:cubicBezTo>
                  <a:close/>
                  <a:moveTo>
                    <a:pt x="8438" y="3754"/>
                  </a:moveTo>
                  <a:cubicBezTo>
                    <a:pt x="8362" y="3754"/>
                    <a:pt x="8299" y="3852"/>
                    <a:pt x="8299" y="3972"/>
                  </a:cubicBezTo>
                  <a:cubicBezTo>
                    <a:pt x="8299" y="4092"/>
                    <a:pt x="8362" y="4189"/>
                    <a:pt x="8438" y="4189"/>
                  </a:cubicBezTo>
                  <a:cubicBezTo>
                    <a:pt x="8515" y="4189"/>
                    <a:pt x="8576" y="4092"/>
                    <a:pt x="8576" y="3972"/>
                  </a:cubicBezTo>
                  <a:cubicBezTo>
                    <a:pt x="8576" y="3852"/>
                    <a:pt x="8515" y="3754"/>
                    <a:pt x="8438" y="3754"/>
                  </a:cubicBezTo>
                  <a:close/>
                  <a:moveTo>
                    <a:pt x="8849" y="3754"/>
                  </a:moveTo>
                  <a:cubicBezTo>
                    <a:pt x="8773" y="3754"/>
                    <a:pt x="8710" y="3852"/>
                    <a:pt x="8710" y="3972"/>
                  </a:cubicBezTo>
                  <a:cubicBezTo>
                    <a:pt x="8710" y="4092"/>
                    <a:pt x="8773" y="4189"/>
                    <a:pt x="8849" y="4189"/>
                  </a:cubicBezTo>
                  <a:cubicBezTo>
                    <a:pt x="8925" y="4189"/>
                    <a:pt x="8986" y="4092"/>
                    <a:pt x="8986" y="3972"/>
                  </a:cubicBezTo>
                  <a:cubicBezTo>
                    <a:pt x="8986" y="3852"/>
                    <a:pt x="8925" y="3754"/>
                    <a:pt x="8849" y="3754"/>
                  </a:cubicBezTo>
                  <a:close/>
                  <a:moveTo>
                    <a:pt x="9219" y="3754"/>
                  </a:moveTo>
                  <a:cubicBezTo>
                    <a:pt x="9142" y="3754"/>
                    <a:pt x="9080" y="3852"/>
                    <a:pt x="9080" y="3972"/>
                  </a:cubicBezTo>
                  <a:cubicBezTo>
                    <a:pt x="9080" y="4092"/>
                    <a:pt x="9142" y="4189"/>
                    <a:pt x="9219" y="4189"/>
                  </a:cubicBezTo>
                  <a:cubicBezTo>
                    <a:pt x="9295" y="4189"/>
                    <a:pt x="9356" y="4092"/>
                    <a:pt x="9356" y="3972"/>
                  </a:cubicBezTo>
                  <a:cubicBezTo>
                    <a:pt x="9356" y="3852"/>
                    <a:pt x="9295" y="3754"/>
                    <a:pt x="9219" y="3754"/>
                  </a:cubicBezTo>
                  <a:close/>
                  <a:moveTo>
                    <a:pt x="9589" y="3754"/>
                  </a:moveTo>
                  <a:cubicBezTo>
                    <a:pt x="9512" y="3754"/>
                    <a:pt x="9450" y="3852"/>
                    <a:pt x="9450" y="3972"/>
                  </a:cubicBezTo>
                  <a:cubicBezTo>
                    <a:pt x="9450" y="4092"/>
                    <a:pt x="9512" y="4189"/>
                    <a:pt x="9589" y="4189"/>
                  </a:cubicBezTo>
                  <a:cubicBezTo>
                    <a:pt x="9665" y="4189"/>
                    <a:pt x="9726" y="4092"/>
                    <a:pt x="9726" y="3972"/>
                  </a:cubicBezTo>
                  <a:cubicBezTo>
                    <a:pt x="9726" y="3852"/>
                    <a:pt x="9665" y="3754"/>
                    <a:pt x="9589" y="3754"/>
                  </a:cubicBezTo>
                  <a:close/>
                  <a:moveTo>
                    <a:pt x="9999" y="3754"/>
                  </a:moveTo>
                  <a:cubicBezTo>
                    <a:pt x="9923" y="3754"/>
                    <a:pt x="9861" y="3852"/>
                    <a:pt x="9861" y="3972"/>
                  </a:cubicBezTo>
                  <a:cubicBezTo>
                    <a:pt x="9861" y="4092"/>
                    <a:pt x="9923" y="4189"/>
                    <a:pt x="9999" y="4189"/>
                  </a:cubicBezTo>
                  <a:cubicBezTo>
                    <a:pt x="10076" y="4189"/>
                    <a:pt x="10137" y="4092"/>
                    <a:pt x="10137" y="3972"/>
                  </a:cubicBezTo>
                  <a:cubicBezTo>
                    <a:pt x="10137" y="3852"/>
                    <a:pt x="10076" y="3754"/>
                    <a:pt x="9999" y="3754"/>
                  </a:cubicBezTo>
                  <a:close/>
                  <a:moveTo>
                    <a:pt x="10410" y="3754"/>
                  </a:moveTo>
                  <a:cubicBezTo>
                    <a:pt x="10334" y="3754"/>
                    <a:pt x="10272" y="3852"/>
                    <a:pt x="10272" y="3972"/>
                  </a:cubicBezTo>
                  <a:cubicBezTo>
                    <a:pt x="10272" y="4092"/>
                    <a:pt x="10334" y="4189"/>
                    <a:pt x="10410" y="4189"/>
                  </a:cubicBezTo>
                  <a:cubicBezTo>
                    <a:pt x="10487" y="4189"/>
                    <a:pt x="10548" y="4092"/>
                    <a:pt x="10548" y="3972"/>
                  </a:cubicBezTo>
                  <a:cubicBezTo>
                    <a:pt x="10548" y="3852"/>
                    <a:pt x="10487" y="3754"/>
                    <a:pt x="10410" y="3754"/>
                  </a:cubicBezTo>
                  <a:close/>
                  <a:moveTo>
                    <a:pt x="10780" y="3754"/>
                  </a:moveTo>
                  <a:cubicBezTo>
                    <a:pt x="10704" y="3754"/>
                    <a:pt x="10641" y="3852"/>
                    <a:pt x="10641" y="3972"/>
                  </a:cubicBezTo>
                  <a:cubicBezTo>
                    <a:pt x="10641" y="4092"/>
                    <a:pt x="10704" y="4189"/>
                    <a:pt x="10780" y="4189"/>
                  </a:cubicBezTo>
                  <a:cubicBezTo>
                    <a:pt x="10856" y="4189"/>
                    <a:pt x="10917" y="4092"/>
                    <a:pt x="10917" y="3972"/>
                  </a:cubicBezTo>
                  <a:cubicBezTo>
                    <a:pt x="10917" y="3852"/>
                    <a:pt x="10856" y="3754"/>
                    <a:pt x="10780" y="3754"/>
                  </a:cubicBezTo>
                  <a:close/>
                  <a:moveTo>
                    <a:pt x="11191" y="3754"/>
                  </a:moveTo>
                  <a:cubicBezTo>
                    <a:pt x="11115" y="3754"/>
                    <a:pt x="11052" y="3852"/>
                    <a:pt x="11052" y="3972"/>
                  </a:cubicBezTo>
                  <a:cubicBezTo>
                    <a:pt x="11052" y="4092"/>
                    <a:pt x="11115" y="4189"/>
                    <a:pt x="11191" y="4189"/>
                  </a:cubicBezTo>
                  <a:cubicBezTo>
                    <a:pt x="11267" y="4189"/>
                    <a:pt x="11328" y="4092"/>
                    <a:pt x="11328" y="3972"/>
                  </a:cubicBezTo>
                  <a:cubicBezTo>
                    <a:pt x="11328" y="3852"/>
                    <a:pt x="11267" y="3754"/>
                    <a:pt x="11191" y="3754"/>
                  </a:cubicBezTo>
                  <a:close/>
                  <a:moveTo>
                    <a:pt x="11561" y="3754"/>
                  </a:moveTo>
                  <a:cubicBezTo>
                    <a:pt x="11484" y="3754"/>
                    <a:pt x="11422" y="3852"/>
                    <a:pt x="11422" y="3972"/>
                  </a:cubicBezTo>
                  <a:cubicBezTo>
                    <a:pt x="11422" y="4092"/>
                    <a:pt x="11484" y="4189"/>
                    <a:pt x="11561" y="4189"/>
                  </a:cubicBezTo>
                  <a:cubicBezTo>
                    <a:pt x="11637" y="4189"/>
                    <a:pt x="11698" y="4092"/>
                    <a:pt x="11698" y="3972"/>
                  </a:cubicBezTo>
                  <a:cubicBezTo>
                    <a:pt x="11698" y="3852"/>
                    <a:pt x="11637" y="3754"/>
                    <a:pt x="11561" y="3754"/>
                  </a:cubicBezTo>
                  <a:close/>
                  <a:moveTo>
                    <a:pt x="12382" y="3754"/>
                  </a:moveTo>
                  <a:cubicBezTo>
                    <a:pt x="12306" y="3754"/>
                    <a:pt x="12244" y="3852"/>
                    <a:pt x="12244" y="3972"/>
                  </a:cubicBezTo>
                  <a:cubicBezTo>
                    <a:pt x="12244" y="4092"/>
                    <a:pt x="12306" y="4189"/>
                    <a:pt x="12382" y="4189"/>
                  </a:cubicBezTo>
                  <a:cubicBezTo>
                    <a:pt x="12459" y="4189"/>
                    <a:pt x="12520" y="4092"/>
                    <a:pt x="12520" y="3972"/>
                  </a:cubicBezTo>
                  <a:cubicBezTo>
                    <a:pt x="12520" y="3852"/>
                    <a:pt x="12459" y="3754"/>
                    <a:pt x="12382" y="3754"/>
                  </a:cubicBezTo>
                  <a:close/>
                  <a:moveTo>
                    <a:pt x="16738" y="3754"/>
                  </a:moveTo>
                  <a:cubicBezTo>
                    <a:pt x="16661" y="3754"/>
                    <a:pt x="16599" y="3852"/>
                    <a:pt x="16599" y="3972"/>
                  </a:cubicBezTo>
                  <a:cubicBezTo>
                    <a:pt x="16599" y="4092"/>
                    <a:pt x="16661" y="4189"/>
                    <a:pt x="16738" y="4189"/>
                  </a:cubicBezTo>
                  <a:cubicBezTo>
                    <a:pt x="16814" y="4189"/>
                    <a:pt x="16875" y="4092"/>
                    <a:pt x="16875" y="3972"/>
                  </a:cubicBezTo>
                  <a:cubicBezTo>
                    <a:pt x="16875" y="3852"/>
                    <a:pt x="16814" y="3754"/>
                    <a:pt x="16738" y="3754"/>
                  </a:cubicBezTo>
                  <a:close/>
                  <a:moveTo>
                    <a:pt x="17107" y="3754"/>
                  </a:moveTo>
                  <a:cubicBezTo>
                    <a:pt x="17031" y="3754"/>
                    <a:pt x="16969" y="3852"/>
                    <a:pt x="16969" y="3972"/>
                  </a:cubicBezTo>
                  <a:cubicBezTo>
                    <a:pt x="16969" y="4092"/>
                    <a:pt x="17031" y="4189"/>
                    <a:pt x="17107" y="4189"/>
                  </a:cubicBezTo>
                  <a:cubicBezTo>
                    <a:pt x="17184" y="4189"/>
                    <a:pt x="17245" y="4092"/>
                    <a:pt x="17245" y="3972"/>
                  </a:cubicBezTo>
                  <a:cubicBezTo>
                    <a:pt x="17245" y="3852"/>
                    <a:pt x="17184" y="3754"/>
                    <a:pt x="17107" y="3754"/>
                  </a:cubicBezTo>
                  <a:close/>
                  <a:moveTo>
                    <a:pt x="17518" y="3754"/>
                  </a:moveTo>
                  <a:cubicBezTo>
                    <a:pt x="17442" y="3754"/>
                    <a:pt x="17380" y="3852"/>
                    <a:pt x="17380" y="3972"/>
                  </a:cubicBezTo>
                  <a:cubicBezTo>
                    <a:pt x="17380" y="4092"/>
                    <a:pt x="17442" y="4189"/>
                    <a:pt x="17518" y="4189"/>
                  </a:cubicBezTo>
                  <a:cubicBezTo>
                    <a:pt x="17595" y="4189"/>
                    <a:pt x="17656" y="4092"/>
                    <a:pt x="17656" y="3972"/>
                  </a:cubicBezTo>
                  <a:cubicBezTo>
                    <a:pt x="17656" y="3852"/>
                    <a:pt x="17595" y="3754"/>
                    <a:pt x="17518" y="3754"/>
                  </a:cubicBezTo>
                  <a:close/>
                  <a:moveTo>
                    <a:pt x="17888" y="3754"/>
                  </a:moveTo>
                  <a:cubicBezTo>
                    <a:pt x="17812" y="3754"/>
                    <a:pt x="17749" y="3852"/>
                    <a:pt x="17749" y="3972"/>
                  </a:cubicBezTo>
                  <a:cubicBezTo>
                    <a:pt x="17749" y="4092"/>
                    <a:pt x="17812" y="4189"/>
                    <a:pt x="17888" y="4189"/>
                  </a:cubicBezTo>
                  <a:cubicBezTo>
                    <a:pt x="17964" y="4189"/>
                    <a:pt x="18025" y="4092"/>
                    <a:pt x="18025" y="3972"/>
                  </a:cubicBezTo>
                  <a:cubicBezTo>
                    <a:pt x="18025" y="3852"/>
                    <a:pt x="17964" y="3754"/>
                    <a:pt x="17888" y="3754"/>
                  </a:cubicBezTo>
                  <a:close/>
                  <a:moveTo>
                    <a:pt x="18299" y="3754"/>
                  </a:moveTo>
                  <a:cubicBezTo>
                    <a:pt x="18223" y="3754"/>
                    <a:pt x="18160" y="3852"/>
                    <a:pt x="18160" y="3972"/>
                  </a:cubicBezTo>
                  <a:cubicBezTo>
                    <a:pt x="18160" y="4092"/>
                    <a:pt x="18223" y="4189"/>
                    <a:pt x="18299" y="4189"/>
                  </a:cubicBezTo>
                  <a:cubicBezTo>
                    <a:pt x="18375" y="4189"/>
                    <a:pt x="18436" y="4092"/>
                    <a:pt x="18436" y="3972"/>
                  </a:cubicBezTo>
                  <a:cubicBezTo>
                    <a:pt x="18436" y="3852"/>
                    <a:pt x="18375" y="3754"/>
                    <a:pt x="18299" y="3754"/>
                  </a:cubicBezTo>
                  <a:close/>
                  <a:moveTo>
                    <a:pt x="18710" y="3754"/>
                  </a:moveTo>
                  <a:cubicBezTo>
                    <a:pt x="18633" y="3754"/>
                    <a:pt x="18571" y="3852"/>
                    <a:pt x="18571" y="3972"/>
                  </a:cubicBezTo>
                  <a:cubicBezTo>
                    <a:pt x="18571" y="4092"/>
                    <a:pt x="18633" y="4189"/>
                    <a:pt x="18710" y="4189"/>
                  </a:cubicBezTo>
                  <a:cubicBezTo>
                    <a:pt x="18786" y="4189"/>
                    <a:pt x="18847" y="4092"/>
                    <a:pt x="18847" y="3972"/>
                  </a:cubicBezTo>
                  <a:cubicBezTo>
                    <a:pt x="18847" y="3852"/>
                    <a:pt x="18786" y="3754"/>
                    <a:pt x="18710" y="3754"/>
                  </a:cubicBezTo>
                  <a:close/>
                  <a:moveTo>
                    <a:pt x="19121" y="3754"/>
                  </a:moveTo>
                  <a:cubicBezTo>
                    <a:pt x="19044" y="3754"/>
                    <a:pt x="18982" y="3852"/>
                    <a:pt x="18982" y="3972"/>
                  </a:cubicBezTo>
                  <a:cubicBezTo>
                    <a:pt x="18982" y="4092"/>
                    <a:pt x="19044" y="4189"/>
                    <a:pt x="19121" y="4189"/>
                  </a:cubicBezTo>
                  <a:cubicBezTo>
                    <a:pt x="19197" y="4189"/>
                    <a:pt x="19258" y="4092"/>
                    <a:pt x="19258" y="3972"/>
                  </a:cubicBezTo>
                  <a:cubicBezTo>
                    <a:pt x="19258" y="3852"/>
                    <a:pt x="19197" y="3754"/>
                    <a:pt x="19121" y="3754"/>
                  </a:cubicBezTo>
                  <a:close/>
                  <a:moveTo>
                    <a:pt x="14355" y="3818"/>
                  </a:moveTo>
                  <a:cubicBezTo>
                    <a:pt x="14278" y="3818"/>
                    <a:pt x="14216" y="3917"/>
                    <a:pt x="14216" y="4037"/>
                  </a:cubicBezTo>
                  <a:cubicBezTo>
                    <a:pt x="14216" y="4157"/>
                    <a:pt x="14278" y="4253"/>
                    <a:pt x="14355" y="4253"/>
                  </a:cubicBezTo>
                  <a:cubicBezTo>
                    <a:pt x="14431" y="4253"/>
                    <a:pt x="14492" y="4157"/>
                    <a:pt x="14492" y="4037"/>
                  </a:cubicBezTo>
                  <a:cubicBezTo>
                    <a:pt x="14492" y="3917"/>
                    <a:pt x="14431" y="3818"/>
                    <a:pt x="14355" y="3818"/>
                  </a:cubicBezTo>
                  <a:close/>
                  <a:moveTo>
                    <a:pt x="14765" y="3818"/>
                  </a:moveTo>
                  <a:cubicBezTo>
                    <a:pt x="14689" y="3818"/>
                    <a:pt x="14627" y="3917"/>
                    <a:pt x="14627" y="4037"/>
                  </a:cubicBezTo>
                  <a:cubicBezTo>
                    <a:pt x="14627" y="4157"/>
                    <a:pt x="14689" y="4253"/>
                    <a:pt x="14765" y="4253"/>
                  </a:cubicBezTo>
                  <a:cubicBezTo>
                    <a:pt x="14842" y="4253"/>
                    <a:pt x="14903" y="4157"/>
                    <a:pt x="14903" y="4037"/>
                  </a:cubicBezTo>
                  <a:cubicBezTo>
                    <a:pt x="14903" y="3917"/>
                    <a:pt x="14842" y="3818"/>
                    <a:pt x="14765" y="3818"/>
                  </a:cubicBezTo>
                  <a:close/>
                  <a:moveTo>
                    <a:pt x="919" y="4336"/>
                  </a:moveTo>
                  <a:cubicBezTo>
                    <a:pt x="843" y="4336"/>
                    <a:pt x="781" y="4434"/>
                    <a:pt x="781" y="4555"/>
                  </a:cubicBezTo>
                  <a:cubicBezTo>
                    <a:pt x="781" y="4675"/>
                    <a:pt x="843" y="4773"/>
                    <a:pt x="919" y="4773"/>
                  </a:cubicBezTo>
                  <a:cubicBezTo>
                    <a:pt x="996" y="4773"/>
                    <a:pt x="1057" y="4675"/>
                    <a:pt x="1057" y="4555"/>
                  </a:cubicBezTo>
                  <a:cubicBezTo>
                    <a:pt x="1057" y="4434"/>
                    <a:pt x="996" y="4336"/>
                    <a:pt x="919" y="4336"/>
                  </a:cubicBezTo>
                  <a:close/>
                  <a:moveTo>
                    <a:pt x="1289" y="4336"/>
                  </a:moveTo>
                  <a:cubicBezTo>
                    <a:pt x="1213" y="4336"/>
                    <a:pt x="1150" y="4434"/>
                    <a:pt x="1150" y="4555"/>
                  </a:cubicBezTo>
                  <a:cubicBezTo>
                    <a:pt x="1150" y="4675"/>
                    <a:pt x="1213" y="4773"/>
                    <a:pt x="1289" y="4773"/>
                  </a:cubicBezTo>
                  <a:cubicBezTo>
                    <a:pt x="1365" y="4773"/>
                    <a:pt x="1426" y="4675"/>
                    <a:pt x="1426" y="4555"/>
                  </a:cubicBezTo>
                  <a:cubicBezTo>
                    <a:pt x="1426" y="4434"/>
                    <a:pt x="1365" y="4336"/>
                    <a:pt x="1289" y="4336"/>
                  </a:cubicBezTo>
                  <a:close/>
                  <a:moveTo>
                    <a:pt x="1700" y="4336"/>
                  </a:moveTo>
                  <a:cubicBezTo>
                    <a:pt x="1624" y="4336"/>
                    <a:pt x="1561" y="4434"/>
                    <a:pt x="1561" y="4555"/>
                  </a:cubicBezTo>
                  <a:cubicBezTo>
                    <a:pt x="1561" y="4675"/>
                    <a:pt x="1624" y="4773"/>
                    <a:pt x="1700" y="4773"/>
                  </a:cubicBezTo>
                  <a:cubicBezTo>
                    <a:pt x="1776" y="4773"/>
                    <a:pt x="1837" y="4675"/>
                    <a:pt x="1837" y="4555"/>
                  </a:cubicBezTo>
                  <a:cubicBezTo>
                    <a:pt x="1837" y="4434"/>
                    <a:pt x="1776" y="4336"/>
                    <a:pt x="1700" y="4336"/>
                  </a:cubicBezTo>
                  <a:close/>
                  <a:moveTo>
                    <a:pt x="2070" y="4336"/>
                  </a:moveTo>
                  <a:cubicBezTo>
                    <a:pt x="1994" y="4336"/>
                    <a:pt x="1931" y="4434"/>
                    <a:pt x="1931" y="4555"/>
                  </a:cubicBezTo>
                  <a:cubicBezTo>
                    <a:pt x="1931" y="4675"/>
                    <a:pt x="1994" y="4773"/>
                    <a:pt x="2070" y="4773"/>
                  </a:cubicBezTo>
                  <a:cubicBezTo>
                    <a:pt x="2146" y="4773"/>
                    <a:pt x="2207" y="4675"/>
                    <a:pt x="2207" y="4555"/>
                  </a:cubicBezTo>
                  <a:cubicBezTo>
                    <a:pt x="2207" y="4434"/>
                    <a:pt x="2146" y="4336"/>
                    <a:pt x="2070" y="4336"/>
                  </a:cubicBezTo>
                  <a:close/>
                  <a:moveTo>
                    <a:pt x="2481" y="4336"/>
                  </a:moveTo>
                  <a:cubicBezTo>
                    <a:pt x="2404" y="4336"/>
                    <a:pt x="2342" y="4434"/>
                    <a:pt x="2342" y="4555"/>
                  </a:cubicBezTo>
                  <a:cubicBezTo>
                    <a:pt x="2342" y="4675"/>
                    <a:pt x="2404" y="4773"/>
                    <a:pt x="2481" y="4773"/>
                  </a:cubicBezTo>
                  <a:cubicBezTo>
                    <a:pt x="2557" y="4773"/>
                    <a:pt x="2618" y="4675"/>
                    <a:pt x="2618" y="4555"/>
                  </a:cubicBezTo>
                  <a:cubicBezTo>
                    <a:pt x="2618" y="4434"/>
                    <a:pt x="2557" y="4336"/>
                    <a:pt x="2481" y="4336"/>
                  </a:cubicBezTo>
                  <a:close/>
                  <a:moveTo>
                    <a:pt x="2891" y="4336"/>
                  </a:moveTo>
                  <a:cubicBezTo>
                    <a:pt x="2815" y="4336"/>
                    <a:pt x="2753" y="4434"/>
                    <a:pt x="2753" y="4555"/>
                  </a:cubicBezTo>
                  <a:cubicBezTo>
                    <a:pt x="2753" y="4675"/>
                    <a:pt x="2815" y="4773"/>
                    <a:pt x="2891" y="4773"/>
                  </a:cubicBezTo>
                  <a:cubicBezTo>
                    <a:pt x="2968" y="4773"/>
                    <a:pt x="3029" y="4675"/>
                    <a:pt x="3029" y="4555"/>
                  </a:cubicBezTo>
                  <a:cubicBezTo>
                    <a:pt x="3029" y="4434"/>
                    <a:pt x="2968" y="4336"/>
                    <a:pt x="2891" y="4336"/>
                  </a:cubicBezTo>
                  <a:close/>
                  <a:moveTo>
                    <a:pt x="3302" y="4336"/>
                  </a:moveTo>
                  <a:cubicBezTo>
                    <a:pt x="3226" y="4336"/>
                    <a:pt x="3164" y="4434"/>
                    <a:pt x="3164" y="4555"/>
                  </a:cubicBezTo>
                  <a:cubicBezTo>
                    <a:pt x="3164" y="4675"/>
                    <a:pt x="3226" y="4773"/>
                    <a:pt x="3302" y="4773"/>
                  </a:cubicBezTo>
                  <a:cubicBezTo>
                    <a:pt x="3379" y="4773"/>
                    <a:pt x="3440" y="4675"/>
                    <a:pt x="3440" y="4555"/>
                  </a:cubicBezTo>
                  <a:cubicBezTo>
                    <a:pt x="3440" y="4434"/>
                    <a:pt x="3379" y="4336"/>
                    <a:pt x="3302" y="4336"/>
                  </a:cubicBezTo>
                  <a:close/>
                  <a:moveTo>
                    <a:pt x="3713" y="4336"/>
                  </a:moveTo>
                  <a:cubicBezTo>
                    <a:pt x="3637" y="4336"/>
                    <a:pt x="3575" y="4434"/>
                    <a:pt x="3575" y="4555"/>
                  </a:cubicBezTo>
                  <a:cubicBezTo>
                    <a:pt x="3575" y="4675"/>
                    <a:pt x="3637" y="4773"/>
                    <a:pt x="3713" y="4773"/>
                  </a:cubicBezTo>
                  <a:cubicBezTo>
                    <a:pt x="3790" y="4773"/>
                    <a:pt x="3851" y="4675"/>
                    <a:pt x="3851" y="4555"/>
                  </a:cubicBezTo>
                  <a:cubicBezTo>
                    <a:pt x="3851" y="4434"/>
                    <a:pt x="3790" y="4336"/>
                    <a:pt x="3713" y="4336"/>
                  </a:cubicBezTo>
                  <a:close/>
                  <a:moveTo>
                    <a:pt x="4083" y="4336"/>
                  </a:moveTo>
                  <a:cubicBezTo>
                    <a:pt x="4007" y="4336"/>
                    <a:pt x="3944" y="4434"/>
                    <a:pt x="3944" y="4555"/>
                  </a:cubicBezTo>
                  <a:cubicBezTo>
                    <a:pt x="3944" y="4675"/>
                    <a:pt x="4007" y="4773"/>
                    <a:pt x="4083" y="4773"/>
                  </a:cubicBezTo>
                  <a:cubicBezTo>
                    <a:pt x="4159" y="4773"/>
                    <a:pt x="4220" y="4675"/>
                    <a:pt x="4220" y="4555"/>
                  </a:cubicBezTo>
                  <a:cubicBezTo>
                    <a:pt x="4220" y="4434"/>
                    <a:pt x="4159" y="4336"/>
                    <a:pt x="4083" y="4336"/>
                  </a:cubicBezTo>
                  <a:close/>
                  <a:moveTo>
                    <a:pt x="4494" y="4336"/>
                  </a:moveTo>
                  <a:cubicBezTo>
                    <a:pt x="4418" y="4336"/>
                    <a:pt x="4355" y="4434"/>
                    <a:pt x="4355" y="4555"/>
                  </a:cubicBezTo>
                  <a:cubicBezTo>
                    <a:pt x="4355" y="4675"/>
                    <a:pt x="4418" y="4773"/>
                    <a:pt x="4494" y="4773"/>
                  </a:cubicBezTo>
                  <a:cubicBezTo>
                    <a:pt x="4570" y="4773"/>
                    <a:pt x="4631" y="4675"/>
                    <a:pt x="4631" y="4555"/>
                  </a:cubicBezTo>
                  <a:cubicBezTo>
                    <a:pt x="4631" y="4434"/>
                    <a:pt x="4570" y="4336"/>
                    <a:pt x="4494" y="4336"/>
                  </a:cubicBezTo>
                  <a:close/>
                  <a:moveTo>
                    <a:pt x="4864" y="4336"/>
                  </a:moveTo>
                  <a:cubicBezTo>
                    <a:pt x="4787" y="4336"/>
                    <a:pt x="4725" y="4434"/>
                    <a:pt x="4725" y="4555"/>
                  </a:cubicBezTo>
                  <a:cubicBezTo>
                    <a:pt x="4725" y="4675"/>
                    <a:pt x="4787" y="4773"/>
                    <a:pt x="4864" y="4773"/>
                  </a:cubicBezTo>
                  <a:cubicBezTo>
                    <a:pt x="4940" y="4773"/>
                    <a:pt x="5001" y="4675"/>
                    <a:pt x="5001" y="4555"/>
                  </a:cubicBezTo>
                  <a:cubicBezTo>
                    <a:pt x="5001" y="4434"/>
                    <a:pt x="4940" y="4336"/>
                    <a:pt x="4864" y="4336"/>
                  </a:cubicBezTo>
                  <a:close/>
                  <a:moveTo>
                    <a:pt x="5274" y="4336"/>
                  </a:moveTo>
                  <a:cubicBezTo>
                    <a:pt x="5198" y="4336"/>
                    <a:pt x="5136" y="4434"/>
                    <a:pt x="5136" y="4555"/>
                  </a:cubicBezTo>
                  <a:cubicBezTo>
                    <a:pt x="5136" y="4675"/>
                    <a:pt x="5198" y="4773"/>
                    <a:pt x="5274" y="4773"/>
                  </a:cubicBezTo>
                  <a:cubicBezTo>
                    <a:pt x="5351" y="4773"/>
                    <a:pt x="5412" y="4675"/>
                    <a:pt x="5412" y="4555"/>
                  </a:cubicBezTo>
                  <a:cubicBezTo>
                    <a:pt x="5412" y="4434"/>
                    <a:pt x="5351" y="4336"/>
                    <a:pt x="5274" y="4336"/>
                  </a:cubicBezTo>
                  <a:close/>
                  <a:moveTo>
                    <a:pt x="5685" y="4336"/>
                  </a:moveTo>
                  <a:cubicBezTo>
                    <a:pt x="5609" y="4336"/>
                    <a:pt x="5547" y="4434"/>
                    <a:pt x="5547" y="4555"/>
                  </a:cubicBezTo>
                  <a:cubicBezTo>
                    <a:pt x="5547" y="4675"/>
                    <a:pt x="5609" y="4773"/>
                    <a:pt x="5685" y="4773"/>
                  </a:cubicBezTo>
                  <a:cubicBezTo>
                    <a:pt x="5762" y="4773"/>
                    <a:pt x="5823" y="4675"/>
                    <a:pt x="5823" y="4555"/>
                  </a:cubicBezTo>
                  <a:cubicBezTo>
                    <a:pt x="5823" y="4434"/>
                    <a:pt x="5762" y="4336"/>
                    <a:pt x="5685" y="4336"/>
                  </a:cubicBezTo>
                  <a:close/>
                  <a:moveTo>
                    <a:pt x="6055" y="4336"/>
                  </a:moveTo>
                  <a:cubicBezTo>
                    <a:pt x="5979" y="4336"/>
                    <a:pt x="5916" y="4434"/>
                    <a:pt x="5916" y="4555"/>
                  </a:cubicBezTo>
                  <a:cubicBezTo>
                    <a:pt x="5916" y="4675"/>
                    <a:pt x="5979" y="4773"/>
                    <a:pt x="6055" y="4773"/>
                  </a:cubicBezTo>
                  <a:cubicBezTo>
                    <a:pt x="6131" y="4773"/>
                    <a:pt x="6193" y="4675"/>
                    <a:pt x="6193" y="4555"/>
                  </a:cubicBezTo>
                  <a:cubicBezTo>
                    <a:pt x="6193" y="4434"/>
                    <a:pt x="6131" y="4336"/>
                    <a:pt x="6055" y="4336"/>
                  </a:cubicBezTo>
                  <a:close/>
                  <a:moveTo>
                    <a:pt x="6466" y="4336"/>
                  </a:moveTo>
                  <a:cubicBezTo>
                    <a:pt x="6390" y="4336"/>
                    <a:pt x="6327" y="4434"/>
                    <a:pt x="6327" y="4555"/>
                  </a:cubicBezTo>
                  <a:cubicBezTo>
                    <a:pt x="6327" y="4675"/>
                    <a:pt x="6390" y="4773"/>
                    <a:pt x="6466" y="4773"/>
                  </a:cubicBezTo>
                  <a:cubicBezTo>
                    <a:pt x="6542" y="4773"/>
                    <a:pt x="6603" y="4675"/>
                    <a:pt x="6603" y="4555"/>
                  </a:cubicBezTo>
                  <a:cubicBezTo>
                    <a:pt x="6603" y="4434"/>
                    <a:pt x="6542" y="4336"/>
                    <a:pt x="6466" y="4336"/>
                  </a:cubicBezTo>
                  <a:close/>
                  <a:moveTo>
                    <a:pt x="6877" y="4336"/>
                  </a:moveTo>
                  <a:cubicBezTo>
                    <a:pt x="6801" y="4336"/>
                    <a:pt x="6738" y="4434"/>
                    <a:pt x="6738" y="4555"/>
                  </a:cubicBezTo>
                  <a:cubicBezTo>
                    <a:pt x="6738" y="4675"/>
                    <a:pt x="6801" y="4773"/>
                    <a:pt x="6877" y="4773"/>
                  </a:cubicBezTo>
                  <a:cubicBezTo>
                    <a:pt x="6953" y="4773"/>
                    <a:pt x="7014" y="4675"/>
                    <a:pt x="7014" y="4555"/>
                  </a:cubicBezTo>
                  <a:cubicBezTo>
                    <a:pt x="7014" y="4434"/>
                    <a:pt x="6953" y="4336"/>
                    <a:pt x="6877" y="4336"/>
                  </a:cubicBezTo>
                  <a:close/>
                  <a:moveTo>
                    <a:pt x="7247" y="4336"/>
                  </a:moveTo>
                  <a:cubicBezTo>
                    <a:pt x="7170" y="4336"/>
                    <a:pt x="7108" y="4434"/>
                    <a:pt x="7108" y="4555"/>
                  </a:cubicBezTo>
                  <a:cubicBezTo>
                    <a:pt x="7108" y="4675"/>
                    <a:pt x="7170" y="4773"/>
                    <a:pt x="7247" y="4773"/>
                  </a:cubicBezTo>
                  <a:cubicBezTo>
                    <a:pt x="7323" y="4773"/>
                    <a:pt x="7384" y="4675"/>
                    <a:pt x="7384" y="4555"/>
                  </a:cubicBezTo>
                  <a:cubicBezTo>
                    <a:pt x="7384" y="4434"/>
                    <a:pt x="7323" y="4336"/>
                    <a:pt x="7247" y="4336"/>
                  </a:cubicBezTo>
                  <a:close/>
                  <a:moveTo>
                    <a:pt x="7658" y="4336"/>
                  </a:moveTo>
                  <a:cubicBezTo>
                    <a:pt x="7581" y="4336"/>
                    <a:pt x="7519" y="4434"/>
                    <a:pt x="7519" y="4555"/>
                  </a:cubicBezTo>
                  <a:cubicBezTo>
                    <a:pt x="7519" y="4675"/>
                    <a:pt x="7581" y="4773"/>
                    <a:pt x="7658" y="4773"/>
                  </a:cubicBezTo>
                  <a:cubicBezTo>
                    <a:pt x="7734" y="4773"/>
                    <a:pt x="7795" y="4675"/>
                    <a:pt x="7795" y="4555"/>
                  </a:cubicBezTo>
                  <a:cubicBezTo>
                    <a:pt x="7795" y="4434"/>
                    <a:pt x="7734" y="4336"/>
                    <a:pt x="7658" y="4336"/>
                  </a:cubicBezTo>
                  <a:close/>
                  <a:moveTo>
                    <a:pt x="8027" y="4336"/>
                  </a:moveTo>
                  <a:cubicBezTo>
                    <a:pt x="7951" y="4336"/>
                    <a:pt x="7889" y="4434"/>
                    <a:pt x="7889" y="4555"/>
                  </a:cubicBezTo>
                  <a:cubicBezTo>
                    <a:pt x="7889" y="4675"/>
                    <a:pt x="7951" y="4773"/>
                    <a:pt x="8027" y="4773"/>
                  </a:cubicBezTo>
                  <a:cubicBezTo>
                    <a:pt x="8103" y="4773"/>
                    <a:pt x="8165" y="4675"/>
                    <a:pt x="8165" y="4555"/>
                  </a:cubicBezTo>
                  <a:cubicBezTo>
                    <a:pt x="8165" y="4434"/>
                    <a:pt x="8103" y="4336"/>
                    <a:pt x="8027" y="4336"/>
                  </a:cubicBezTo>
                  <a:close/>
                  <a:moveTo>
                    <a:pt x="8438" y="4336"/>
                  </a:moveTo>
                  <a:cubicBezTo>
                    <a:pt x="8362" y="4336"/>
                    <a:pt x="8299" y="4434"/>
                    <a:pt x="8299" y="4555"/>
                  </a:cubicBezTo>
                  <a:cubicBezTo>
                    <a:pt x="8299" y="4675"/>
                    <a:pt x="8362" y="4773"/>
                    <a:pt x="8438" y="4773"/>
                  </a:cubicBezTo>
                  <a:cubicBezTo>
                    <a:pt x="8515" y="4773"/>
                    <a:pt x="8576" y="4675"/>
                    <a:pt x="8576" y="4555"/>
                  </a:cubicBezTo>
                  <a:cubicBezTo>
                    <a:pt x="8576" y="4434"/>
                    <a:pt x="8515" y="4336"/>
                    <a:pt x="8438" y="4336"/>
                  </a:cubicBezTo>
                  <a:close/>
                  <a:moveTo>
                    <a:pt x="8849" y="4336"/>
                  </a:moveTo>
                  <a:cubicBezTo>
                    <a:pt x="8773" y="4336"/>
                    <a:pt x="8710" y="4434"/>
                    <a:pt x="8710" y="4555"/>
                  </a:cubicBezTo>
                  <a:cubicBezTo>
                    <a:pt x="8710" y="4675"/>
                    <a:pt x="8773" y="4773"/>
                    <a:pt x="8849" y="4773"/>
                  </a:cubicBezTo>
                  <a:cubicBezTo>
                    <a:pt x="8925" y="4773"/>
                    <a:pt x="8986" y="4675"/>
                    <a:pt x="8986" y="4555"/>
                  </a:cubicBezTo>
                  <a:cubicBezTo>
                    <a:pt x="8986" y="4434"/>
                    <a:pt x="8925" y="4336"/>
                    <a:pt x="8849" y="4336"/>
                  </a:cubicBezTo>
                  <a:close/>
                  <a:moveTo>
                    <a:pt x="9219" y="4336"/>
                  </a:moveTo>
                  <a:cubicBezTo>
                    <a:pt x="9142" y="4336"/>
                    <a:pt x="9080" y="4434"/>
                    <a:pt x="9080" y="4555"/>
                  </a:cubicBezTo>
                  <a:cubicBezTo>
                    <a:pt x="9080" y="4675"/>
                    <a:pt x="9142" y="4773"/>
                    <a:pt x="9219" y="4773"/>
                  </a:cubicBezTo>
                  <a:cubicBezTo>
                    <a:pt x="9295" y="4773"/>
                    <a:pt x="9356" y="4675"/>
                    <a:pt x="9356" y="4555"/>
                  </a:cubicBezTo>
                  <a:cubicBezTo>
                    <a:pt x="9356" y="4434"/>
                    <a:pt x="9295" y="4336"/>
                    <a:pt x="9219" y="4336"/>
                  </a:cubicBezTo>
                  <a:close/>
                  <a:moveTo>
                    <a:pt x="9589" y="4336"/>
                  </a:moveTo>
                  <a:cubicBezTo>
                    <a:pt x="9512" y="4336"/>
                    <a:pt x="9450" y="4434"/>
                    <a:pt x="9450" y="4555"/>
                  </a:cubicBezTo>
                  <a:cubicBezTo>
                    <a:pt x="9450" y="4675"/>
                    <a:pt x="9512" y="4773"/>
                    <a:pt x="9589" y="4773"/>
                  </a:cubicBezTo>
                  <a:cubicBezTo>
                    <a:pt x="9665" y="4773"/>
                    <a:pt x="9726" y="4675"/>
                    <a:pt x="9726" y="4555"/>
                  </a:cubicBezTo>
                  <a:cubicBezTo>
                    <a:pt x="9726" y="4434"/>
                    <a:pt x="9665" y="4336"/>
                    <a:pt x="9589" y="4336"/>
                  </a:cubicBezTo>
                  <a:close/>
                  <a:moveTo>
                    <a:pt x="9999" y="4336"/>
                  </a:moveTo>
                  <a:cubicBezTo>
                    <a:pt x="9923" y="4336"/>
                    <a:pt x="9861" y="4434"/>
                    <a:pt x="9861" y="4555"/>
                  </a:cubicBezTo>
                  <a:cubicBezTo>
                    <a:pt x="9861" y="4675"/>
                    <a:pt x="9923" y="4773"/>
                    <a:pt x="9999" y="4773"/>
                  </a:cubicBezTo>
                  <a:cubicBezTo>
                    <a:pt x="10076" y="4773"/>
                    <a:pt x="10137" y="4675"/>
                    <a:pt x="10137" y="4555"/>
                  </a:cubicBezTo>
                  <a:cubicBezTo>
                    <a:pt x="10137" y="4434"/>
                    <a:pt x="10076" y="4336"/>
                    <a:pt x="9999" y="4336"/>
                  </a:cubicBezTo>
                  <a:close/>
                  <a:moveTo>
                    <a:pt x="10410" y="4336"/>
                  </a:moveTo>
                  <a:cubicBezTo>
                    <a:pt x="10334" y="4336"/>
                    <a:pt x="10272" y="4434"/>
                    <a:pt x="10272" y="4555"/>
                  </a:cubicBezTo>
                  <a:cubicBezTo>
                    <a:pt x="10272" y="4675"/>
                    <a:pt x="10334" y="4773"/>
                    <a:pt x="10410" y="4773"/>
                  </a:cubicBezTo>
                  <a:cubicBezTo>
                    <a:pt x="10487" y="4773"/>
                    <a:pt x="10548" y="4675"/>
                    <a:pt x="10548" y="4555"/>
                  </a:cubicBezTo>
                  <a:cubicBezTo>
                    <a:pt x="10548" y="4434"/>
                    <a:pt x="10487" y="4336"/>
                    <a:pt x="10410" y="4336"/>
                  </a:cubicBezTo>
                  <a:close/>
                  <a:moveTo>
                    <a:pt x="10780" y="4336"/>
                  </a:moveTo>
                  <a:cubicBezTo>
                    <a:pt x="10704" y="4336"/>
                    <a:pt x="10641" y="4434"/>
                    <a:pt x="10641" y="4555"/>
                  </a:cubicBezTo>
                  <a:cubicBezTo>
                    <a:pt x="10641" y="4675"/>
                    <a:pt x="10704" y="4773"/>
                    <a:pt x="10780" y="4773"/>
                  </a:cubicBezTo>
                  <a:cubicBezTo>
                    <a:pt x="10856" y="4773"/>
                    <a:pt x="10917" y="4675"/>
                    <a:pt x="10917" y="4555"/>
                  </a:cubicBezTo>
                  <a:cubicBezTo>
                    <a:pt x="10917" y="4434"/>
                    <a:pt x="10856" y="4336"/>
                    <a:pt x="10780" y="4336"/>
                  </a:cubicBezTo>
                  <a:close/>
                  <a:moveTo>
                    <a:pt x="11191" y="4336"/>
                  </a:moveTo>
                  <a:cubicBezTo>
                    <a:pt x="11115" y="4336"/>
                    <a:pt x="11052" y="4434"/>
                    <a:pt x="11052" y="4555"/>
                  </a:cubicBezTo>
                  <a:cubicBezTo>
                    <a:pt x="11052" y="4675"/>
                    <a:pt x="11115" y="4773"/>
                    <a:pt x="11191" y="4773"/>
                  </a:cubicBezTo>
                  <a:cubicBezTo>
                    <a:pt x="11267" y="4773"/>
                    <a:pt x="11328" y="4675"/>
                    <a:pt x="11328" y="4555"/>
                  </a:cubicBezTo>
                  <a:cubicBezTo>
                    <a:pt x="11328" y="4434"/>
                    <a:pt x="11267" y="4336"/>
                    <a:pt x="11191" y="4336"/>
                  </a:cubicBezTo>
                  <a:close/>
                  <a:moveTo>
                    <a:pt x="13533" y="4401"/>
                  </a:moveTo>
                  <a:cubicBezTo>
                    <a:pt x="13457" y="4401"/>
                    <a:pt x="13394" y="4499"/>
                    <a:pt x="13394" y="4619"/>
                  </a:cubicBezTo>
                  <a:cubicBezTo>
                    <a:pt x="13394" y="4739"/>
                    <a:pt x="13457" y="4836"/>
                    <a:pt x="13533" y="4836"/>
                  </a:cubicBezTo>
                  <a:cubicBezTo>
                    <a:pt x="13609" y="4836"/>
                    <a:pt x="13670" y="4739"/>
                    <a:pt x="13670" y="4619"/>
                  </a:cubicBezTo>
                  <a:cubicBezTo>
                    <a:pt x="13670" y="4499"/>
                    <a:pt x="13609" y="4401"/>
                    <a:pt x="13533" y="4401"/>
                  </a:cubicBezTo>
                  <a:close/>
                  <a:moveTo>
                    <a:pt x="13944" y="4401"/>
                  </a:moveTo>
                  <a:cubicBezTo>
                    <a:pt x="13868" y="4401"/>
                    <a:pt x="13805" y="4499"/>
                    <a:pt x="13805" y="4619"/>
                  </a:cubicBezTo>
                  <a:cubicBezTo>
                    <a:pt x="13805" y="4739"/>
                    <a:pt x="13868" y="4836"/>
                    <a:pt x="13944" y="4836"/>
                  </a:cubicBezTo>
                  <a:cubicBezTo>
                    <a:pt x="14020" y="4836"/>
                    <a:pt x="14081" y="4739"/>
                    <a:pt x="14081" y="4619"/>
                  </a:cubicBezTo>
                  <a:cubicBezTo>
                    <a:pt x="14081" y="4499"/>
                    <a:pt x="14020" y="4401"/>
                    <a:pt x="13944" y="4401"/>
                  </a:cubicBezTo>
                  <a:close/>
                  <a:moveTo>
                    <a:pt x="14355" y="4401"/>
                  </a:moveTo>
                  <a:cubicBezTo>
                    <a:pt x="14278" y="4401"/>
                    <a:pt x="14216" y="4499"/>
                    <a:pt x="14216" y="4619"/>
                  </a:cubicBezTo>
                  <a:cubicBezTo>
                    <a:pt x="14216" y="4739"/>
                    <a:pt x="14278" y="4836"/>
                    <a:pt x="14355" y="4836"/>
                  </a:cubicBezTo>
                  <a:cubicBezTo>
                    <a:pt x="14431" y="4836"/>
                    <a:pt x="14492" y="4739"/>
                    <a:pt x="14492" y="4619"/>
                  </a:cubicBezTo>
                  <a:cubicBezTo>
                    <a:pt x="14492" y="4499"/>
                    <a:pt x="14431" y="4401"/>
                    <a:pt x="14355" y="4401"/>
                  </a:cubicBezTo>
                  <a:close/>
                  <a:moveTo>
                    <a:pt x="16738" y="4401"/>
                  </a:moveTo>
                  <a:cubicBezTo>
                    <a:pt x="16661" y="4401"/>
                    <a:pt x="16599" y="4499"/>
                    <a:pt x="16599" y="4619"/>
                  </a:cubicBezTo>
                  <a:cubicBezTo>
                    <a:pt x="16599" y="4740"/>
                    <a:pt x="16661" y="4836"/>
                    <a:pt x="16738" y="4836"/>
                  </a:cubicBezTo>
                  <a:cubicBezTo>
                    <a:pt x="16814" y="4836"/>
                    <a:pt x="16875" y="4740"/>
                    <a:pt x="16875" y="4619"/>
                  </a:cubicBezTo>
                  <a:cubicBezTo>
                    <a:pt x="16875" y="4499"/>
                    <a:pt x="16814" y="4401"/>
                    <a:pt x="16738" y="4401"/>
                  </a:cubicBezTo>
                  <a:close/>
                  <a:moveTo>
                    <a:pt x="17107" y="4401"/>
                  </a:moveTo>
                  <a:cubicBezTo>
                    <a:pt x="17031" y="4401"/>
                    <a:pt x="16969" y="4499"/>
                    <a:pt x="16969" y="4619"/>
                  </a:cubicBezTo>
                  <a:cubicBezTo>
                    <a:pt x="16969" y="4740"/>
                    <a:pt x="17031" y="4836"/>
                    <a:pt x="17107" y="4836"/>
                  </a:cubicBezTo>
                  <a:cubicBezTo>
                    <a:pt x="17184" y="4836"/>
                    <a:pt x="17245" y="4740"/>
                    <a:pt x="17245" y="4619"/>
                  </a:cubicBezTo>
                  <a:cubicBezTo>
                    <a:pt x="17245" y="4499"/>
                    <a:pt x="17184" y="4401"/>
                    <a:pt x="17107" y="4401"/>
                  </a:cubicBezTo>
                  <a:close/>
                  <a:moveTo>
                    <a:pt x="17518" y="4401"/>
                  </a:moveTo>
                  <a:cubicBezTo>
                    <a:pt x="17442" y="4401"/>
                    <a:pt x="17380" y="4499"/>
                    <a:pt x="17380" y="4619"/>
                  </a:cubicBezTo>
                  <a:cubicBezTo>
                    <a:pt x="17380" y="4740"/>
                    <a:pt x="17442" y="4836"/>
                    <a:pt x="17518" y="4836"/>
                  </a:cubicBezTo>
                  <a:cubicBezTo>
                    <a:pt x="17595" y="4836"/>
                    <a:pt x="17656" y="4740"/>
                    <a:pt x="17656" y="4619"/>
                  </a:cubicBezTo>
                  <a:cubicBezTo>
                    <a:pt x="17656" y="4499"/>
                    <a:pt x="17595" y="4401"/>
                    <a:pt x="17518" y="4401"/>
                  </a:cubicBezTo>
                  <a:close/>
                  <a:moveTo>
                    <a:pt x="17888" y="4401"/>
                  </a:moveTo>
                  <a:cubicBezTo>
                    <a:pt x="17812" y="4401"/>
                    <a:pt x="17749" y="4499"/>
                    <a:pt x="17749" y="4619"/>
                  </a:cubicBezTo>
                  <a:cubicBezTo>
                    <a:pt x="17749" y="4740"/>
                    <a:pt x="17812" y="4836"/>
                    <a:pt x="17888" y="4836"/>
                  </a:cubicBezTo>
                  <a:cubicBezTo>
                    <a:pt x="17964" y="4836"/>
                    <a:pt x="18025" y="4740"/>
                    <a:pt x="18025" y="4619"/>
                  </a:cubicBezTo>
                  <a:cubicBezTo>
                    <a:pt x="18025" y="4499"/>
                    <a:pt x="17964" y="4401"/>
                    <a:pt x="17888" y="4401"/>
                  </a:cubicBezTo>
                  <a:close/>
                  <a:moveTo>
                    <a:pt x="20682" y="4401"/>
                  </a:moveTo>
                  <a:cubicBezTo>
                    <a:pt x="20606" y="4401"/>
                    <a:pt x="20543" y="4499"/>
                    <a:pt x="20543" y="4619"/>
                  </a:cubicBezTo>
                  <a:cubicBezTo>
                    <a:pt x="20543" y="4739"/>
                    <a:pt x="20606" y="4836"/>
                    <a:pt x="20682" y="4836"/>
                  </a:cubicBezTo>
                  <a:cubicBezTo>
                    <a:pt x="20758" y="4836"/>
                    <a:pt x="20819" y="4739"/>
                    <a:pt x="20819" y="4619"/>
                  </a:cubicBezTo>
                  <a:cubicBezTo>
                    <a:pt x="20819" y="4499"/>
                    <a:pt x="20758" y="4401"/>
                    <a:pt x="20682" y="4401"/>
                  </a:cubicBezTo>
                  <a:close/>
                  <a:moveTo>
                    <a:pt x="21052" y="4401"/>
                  </a:moveTo>
                  <a:cubicBezTo>
                    <a:pt x="20975" y="4401"/>
                    <a:pt x="20913" y="4499"/>
                    <a:pt x="20913" y="4619"/>
                  </a:cubicBezTo>
                  <a:cubicBezTo>
                    <a:pt x="20913" y="4739"/>
                    <a:pt x="20975" y="4836"/>
                    <a:pt x="21052" y="4836"/>
                  </a:cubicBezTo>
                  <a:cubicBezTo>
                    <a:pt x="21128" y="4836"/>
                    <a:pt x="21189" y="4739"/>
                    <a:pt x="21189" y="4619"/>
                  </a:cubicBezTo>
                  <a:cubicBezTo>
                    <a:pt x="21189" y="4499"/>
                    <a:pt x="21128" y="4401"/>
                    <a:pt x="21052" y="4401"/>
                  </a:cubicBezTo>
                  <a:close/>
                  <a:moveTo>
                    <a:pt x="21463" y="4401"/>
                  </a:moveTo>
                  <a:cubicBezTo>
                    <a:pt x="21386" y="4401"/>
                    <a:pt x="21324" y="4499"/>
                    <a:pt x="21324" y="4619"/>
                  </a:cubicBezTo>
                  <a:cubicBezTo>
                    <a:pt x="21324" y="4739"/>
                    <a:pt x="21386" y="4836"/>
                    <a:pt x="21463" y="4836"/>
                  </a:cubicBezTo>
                  <a:cubicBezTo>
                    <a:pt x="21539" y="4836"/>
                    <a:pt x="21600" y="4739"/>
                    <a:pt x="21600" y="4619"/>
                  </a:cubicBezTo>
                  <a:cubicBezTo>
                    <a:pt x="21600" y="4499"/>
                    <a:pt x="21539" y="4401"/>
                    <a:pt x="21463" y="4401"/>
                  </a:cubicBezTo>
                  <a:close/>
                  <a:moveTo>
                    <a:pt x="16738" y="4983"/>
                  </a:moveTo>
                  <a:cubicBezTo>
                    <a:pt x="16661" y="4983"/>
                    <a:pt x="16599" y="5082"/>
                    <a:pt x="16599" y="5202"/>
                  </a:cubicBezTo>
                  <a:cubicBezTo>
                    <a:pt x="16599" y="5322"/>
                    <a:pt x="16661" y="5418"/>
                    <a:pt x="16738" y="5418"/>
                  </a:cubicBezTo>
                  <a:cubicBezTo>
                    <a:pt x="16814" y="5418"/>
                    <a:pt x="16875" y="5322"/>
                    <a:pt x="16875" y="5202"/>
                  </a:cubicBezTo>
                  <a:cubicBezTo>
                    <a:pt x="16875" y="5082"/>
                    <a:pt x="16814" y="4983"/>
                    <a:pt x="16738" y="4983"/>
                  </a:cubicBezTo>
                  <a:close/>
                  <a:moveTo>
                    <a:pt x="17107" y="4983"/>
                  </a:moveTo>
                  <a:cubicBezTo>
                    <a:pt x="17031" y="4983"/>
                    <a:pt x="16969" y="5082"/>
                    <a:pt x="16969" y="5202"/>
                  </a:cubicBezTo>
                  <a:cubicBezTo>
                    <a:pt x="16969" y="5322"/>
                    <a:pt x="17031" y="5418"/>
                    <a:pt x="17107" y="5418"/>
                  </a:cubicBezTo>
                  <a:cubicBezTo>
                    <a:pt x="17184" y="5418"/>
                    <a:pt x="17245" y="5322"/>
                    <a:pt x="17245" y="5202"/>
                  </a:cubicBezTo>
                  <a:cubicBezTo>
                    <a:pt x="17245" y="5082"/>
                    <a:pt x="17184" y="4983"/>
                    <a:pt x="17107" y="4983"/>
                  </a:cubicBezTo>
                  <a:close/>
                  <a:moveTo>
                    <a:pt x="17518" y="4983"/>
                  </a:moveTo>
                  <a:cubicBezTo>
                    <a:pt x="17442" y="4983"/>
                    <a:pt x="17380" y="5082"/>
                    <a:pt x="17380" y="5202"/>
                  </a:cubicBezTo>
                  <a:cubicBezTo>
                    <a:pt x="17380" y="5322"/>
                    <a:pt x="17442" y="5418"/>
                    <a:pt x="17518" y="5418"/>
                  </a:cubicBezTo>
                  <a:cubicBezTo>
                    <a:pt x="17595" y="5418"/>
                    <a:pt x="17656" y="5322"/>
                    <a:pt x="17656" y="5202"/>
                  </a:cubicBezTo>
                  <a:cubicBezTo>
                    <a:pt x="17656" y="5082"/>
                    <a:pt x="17595" y="4983"/>
                    <a:pt x="17518" y="4983"/>
                  </a:cubicBezTo>
                  <a:close/>
                  <a:moveTo>
                    <a:pt x="139" y="5048"/>
                  </a:moveTo>
                  <a:cubicBezTo>
                    <a:pt x="62" y="5048"/>
                    <a:pt x="0" y="5146"/>
                    <a:pt x="0" y="5267"/>
                  </a:cubicBezTo>
                  <a:cubicBezTo>
                    <a:pt x="0" y="5387"/>
                    <a:pt x="62" y="5483"/>
                    <a:pt x="139" y="5483"/>
                  </a:cubicBezTo>
                  <a:cubicBezTo>
                    <a:pt x="215" y="5483"/>
                    <a:pt x="276" y="5387"/>
                    <a:pt x="276" y="5267"/>
                  </a:cubicBezTo>
                  <a:cubicBezTo>
                    <a:pt x="276" y="5146"/>
                    <a:pt x="215" y="5048"/>
                    <a:pt x="139" y="5048"/>
                  </a:cubicBezTo>
                  <a:close/>
                  <a:moveTo>
                    <a:pt x="508" y="5048"/>
                  </a:moveTo>
                  <a:cubicBezTo>
                    <a:pt x="432" y="5048"/>
                    <a:pt x="370" y="5146"/>
                    <a:pt x="370" y="5267"/>
                  </a:cubicBezTo>
                  <a:cubicBezTo>
                    <a:pt x="370" y="5387"/>
                    <a:pt x="432" y="5483"/>
                    <a:pt x="508" y="5483"/>
                  </a:cubicBezTo>
                  <a:cubicBezTo>
                    <a:pt x="585" y="5483"/>
                    <a:pt x="646" y="5387"/>
                    <a:pt x="646" y="5267"/>
                  </a:cubicBezTo>
                  <a:cubicBezTo>
                    <a:pt x="646" y="5146"/>
                    <a:pt x="585" y="5048"/>
                    <a:pt x="508" y="5048"/>
                  </a:cubicBezTo>
                  <a:close/>
                  <a:moveTo>
                    <a:pt x="919" y="5048"/>
                  </a:moveTo>
                  <a:cubicBezTo>
                    <a:pt x="843" y="5048"/>
                    <a:pt x="781" y="5146"/>
                    <a:pt x="781" y="5267"/>
                  </a:cubicBezTo>
                  <a:cubicBezTo>
                    <a:pt x="781" y="5387"/>
                    <a:pt x="843" y="5483"/>
                    <a:pt x="919" y="5483"/>
                  </a:cubicBezTo>
                  <a:cubicBezTo>
                    <a:pt x="996" y="5483"/>
                    <a:pt x="1057" y="5387"/>
                    <a:pt x="1057" y="5267"/>
                  </a:cubicBezTo>
                  <a:cubicBezTo>
                    <a:pt x="1057" y="5146"/>
                    <a:pt x="996" y="5048"/>
                    <a:pt x="919" y="5048"/>
                  </a:cubicBezTo>
                  <a:close/>
                  <a:moveTo>
                    <a:pt x="1289" y="5048"/>
                  </a:moveTo>
                  <a:cubicBezTo>
                    <a:pt x="1213" y="5048"/>
                    <a:pt x="1150" y="5146"/>
                    <a:pt x="1150" y="5267"/>
                  </a:cubicBezTo>
                  <a:cubicBezTo>
                    <a:pt x="1150" y="5387"/>
                    <a:pt x="1213" y="5483"/>
                    <a:pt x="1289" y="5483"/>
                  </a:cubicBezTo>
                  <a:cubicBezTo>
                    <a:pt x="1365" y="5483"/>
                    <a:pt x="1426" y="5387"/>
                    <a:pt x="1426" y="5267"/>
                  </a:cubicBezTo>
                  <a:cubicBezTo>
                    <a:pt x="1426" y="5146"/>
                    <a:pt x="1365" y="5048"/>
                    <a:pt x="1289" y="5048"/>
                  </a:cubicBezTo>
                  <a:close/>
                  <a:moveTo>
                    <a:pt x="1700" y="5048"/>
                  </a:moveTo>
                  <a:cubicBezTo>
                    <a:pt x="1624" y="5048"/>
                    <a:pt x="1561" y="5146"/>
                    <a:pt x="1561" y="5267"/>
                  </a:cubicBezTo>
                  <a:cubicBezTo>
                    <a:pt x="1561" y="5387"/>
                    <a:pt x="1624" y="5483"/>
                    <a:pt x="1700" y="5483"/>
                  </a:cubicBezTo>
                  <a:cubicBezTo>
                    <a:pt x="1776" y="5483"/>
                    <a:pt x="1837" y="5387"/>
                    <a:pt x="1837" y="5267"/>
                  </a:cubicBezTo>
                  <a:cubicBezTo>
                    <a:pt x="1837" y="5146"/>
                    <a:pt x="1776" y="5048"/>
                    <a:pt x="1700" y="5048"/>
                  </a:cubicBezTo>
                  <a:close/>
                  <a:moveTo>
                    <a:pt x="2070" y="5048"/>
                  </a:moveTo>
                  <a:cubicBezTo>
                    <a:pt x="1994" y="5048"/>
                    <a:pt x="1931" y="5146"/>
                    <a:pt x="1931" y="5267"/>
                  </a:cubicBezTo>
                  <a:cubicBezTo>
                    <a:pt x="1931" y="5387"/>
                    <a:pt x="1994" y="5483"/>
                    <a:pt x="2070" y="5483"/>
                  </a:cubicBezTo>
                  <a:cubicBezTo>
                    <a:pt x="2146" y="5483"/>
                    <a:pt x="2207" y="5387"/>
                    <a:pt x="2207" y="5267"/>
                  </a:cubicBezTo>
                  <a:cubicBezTo>
                    <a:pt x="2207" y="5146"/>
                    <a:pt x="2146" y="5048"/>
                    <a:pt x="2070" y="5048"/>
                  </a:cubicBezTo>
                  <a:close/>
                  <a:moveTo>
                    <a:pt x="2481" y="5048"/>
                  </a:moveTo>
                  <a:cubicBezTo>
                    <a:pt x="2404" y="5048"/>
                    <a:pt x="2342" y="5146"/>
                    <a:pt x="2342" y="5267"/>
                  </a:cubicBezTo>
                  <a:cubicBezTo>
                    <a:pt x="2342" y="5387"/>
                    <a:pt x="2404" y="5483"/>
                    <a:pt x="2481" y="5483"/>
                  </a:cubicBezTo>
                  <a:cubicBezTo>
                    <a:pt x="2557" y="5483"/>
                    <a:pt x="2618" y="5387"/>
                    <a:pt x="2618" y="5267"/>
                  </a:cubicBezTo>
                  <a:cubicBezTo>
                    <a:pt x="2618" y="5146"/>
                    <a:pt x="2557" y="5048"/>
                    <a:pt x="2481" y="5048"/>
                  </a:cubicBezTo>
                  <a:close/>
                  <a:moveTo>
                    <a:pt x="2891" y="5048"/>
                  </a:moveTo>
                  <a:cubicBezTo>
                    <a:pt x="2815" y="5048"/>
                    <a:pt x="2753" y="5146"/>
                    <a:pt x="2753" y="5267"/>
                  </a:cubicBezTo>
                  <a:cubicBezTo>
                    <a:pt x="2753" y="5387"/>
                    <a:pt x="2815" y="5483"/>
                    <a:pt x="2891" y="5483"/>
                  </a:cubicBezTo>
                  <a:cubicBezTo>
                    <a:pt x="2968" y="5483"/>
                    <a:pt x="3029" y="5387"/>
                    <a:pt x="3029" y="5267"/>
                  </a:cubicBezTo>
                  <a:cubicBezTo>
                    <a:pt x="3029" y="5146"/>
                    <a:pt x="2968" y="5048"/>
                    <a:pt x="2891" y="5048"/>
                  </a:cubicBezTo>
                  <a:close/>
                  <a:moveTo>
                    <a:pt x="3302" y="5048"/>
                  </a:moveTo>
                  <a:cubicBezTo>
                    <a:pt x="3226" y="5048"/>
                    <a:pt x="3164" y="5146"/>
                    <a:pt x="3164" y="5267"/>
                  </a:cubicBezTo>
                  <a:cubicBezTo>
                    <a:pt x="3164" y="5387"/>
                    <a:pt x="3226" y="5483"/>
                    <a:pt x="3302" y="5483"/>
                  </a:cubicBezTo>
                  <a:cubicBezTo>
                    <a:pt x="3379" y="5483"/>
                    <a:pt x="3440" y="5387"/>
                    <a:pt x="3440" y="5267"/>
                  </a:cubicBezTo>
                  <a:cubicBezTo>
                    <a:pt x="3440" y="5146"/>
                    <a:pt x="3379" y="5048"/>
                    <a:pt x="3302" y="5048"/>
                  </a:cubicBezTo>
                  <a:close/>
                  <a:moveTo>
                    <a:pt x="3713" y="5048"/>
                  </a:moveTo>
                  <a:cubicBezTo>
                    <a:pt x="3637" y="5048"/>
                    <a:pt x="3575" y="5146"/>
                    <a:pt x="3575" y="5267"/>
                  </a:cubicBezTo>
                  <a:cubicBezTo>
                    <a:pt x="3575" y="5387"/>
                    <a:pt x="3637" y="5483"/>
                    <a:pt x="3713" y="5483"/>
                  </a:cubicBezTo>
                  <a:cubicBezTo>
                    <a:pt x="3790" y="5483"/>
                    <a:pt x="3851" y="5387"/>
                    <a:pt x="3851" y="5267"/>
                  </a:cubicBezTo>
                  <a:cubicBezTo>
                    <a:pt x="3851" y="5146"/>
                    <a:pt x="3790" y="5048"/>
                    <a:pt x="3713" y="5048"/>
                  </a:cubicBezTo>
                  <a:close/>
                  <a:moveTo>
                    <a:pt x="4083" y="5048"/>
                  </a:moveTo>
                  <a:cubicBezTo>
                    <a:pt x="4007" y="5048"/>
                    <a:pt x="3944" y="5146"/>
                    <a:pt x="3944" y="5267"/>
                  </a:cubicBezTo>
                  <a:cubicBezTo>
                    <a:pt x="3944" y="5387"/>
                    <a:pt x="4007" y="5483"/>
                    <a:pt x="4083" y="5483"/>
                  </a:cubicBezTo>
                  <a:cubicBezTo>
                    <a:pt x="4159" y="5483"/>
                    <a:pt x="4220" y="5387"/>
                    <a:pt x="4220" y="5267"/>
                  </a:cubicBezTo>
                  <a:cubicBezTo>
                    <a:pt x="4220" y="5146"/>
                    <a:pt x="4159" y="5048"/>
                    <a:pt x="4083" y="5048"/>
                  </a:cubicBezTo>
                  <a:close/>
                  <a:moveTo>
                    <a:pt x="4494" y="5048"/>
                  </a:moveTo>
                  <a:cubicBezTo>
                    <a:pt x="4418" y="5048"/>
                    <a:pt x="4355" y="5146"/>
                    <a:pt x="4355" y="5267"/>
                  </a:cubicBezTo>
                  <a:cubicBezTo>
                    <a:pt x="4355" y="5387"/>
                    <a:pt x="4418" y="5483"/>
                    <a:pt x="4494" y="5483"/>
                  </a:cubicBezTo>
                  <a:cubicBezTo>
                    <a:pt x="4570" y="5483"/>
                    <a:pt x="4631" y="5387"/>
                    <a:pt x="4631" y="5267"/>
                  </a:cubicBezTo>
                  <a:cubicBezTo>
                    <a:pt x="4631" y="5146"/>
                    <a:pt x="4570" y="5048"/>
                    <a:pt x="4494" y="5048"/>
                  </a:cubicBezTo>
                  <a:close/>
                  <a:moveTo>
                    <a:pt x="4864" y="5048"/>
                  </a:moveTo>
                  <a:cubicBezTo>
                    <a:pt x="4787" y="5048"/>
                    <a:pt x="4725" y="5146"/>
                    <a:pt x="4725" y="5267"/>
                  </a:cubicBezTo>
                  <a:cubicBezTo>
                    <a:pt x="4725" y="5387"/>
                    <a:pt x="4787" y="5483"/>
                    <a:pt x="4864" y="5483"/>
                  </a:cubicBezTo>
                  <a:cubicBezTo>
                    <a:pt x="4940" y="5483"/>
                    <a:pt x="5001" y="5387"/>
                    <a:pt x="5001" y="5267"/>
                  </a:cubicBezTo>
                  <a:cubicBezTo>
                    <a:pt x="5001" y="5146"/>
                    <a:pt x="4940" y="5048"/>
                    <a:pt x="4864" y="5048"/>
                  </a:cubicBezTo>
                  <a:close/>
                  <a:moveTo>
                    <a:pt x="5274" y="5048"/>
                  </a:moveTo>
                  <a:cubicBezTo>
                    <a:pt x="5198" y="5048"/>
                    <a:pt x="5136" y="5146"/>
                    <a:pt x="5136" y="5267"/>
                  </a:cubicBezTo>
                  <a:cubicBezTo>
                    <a:pt x="5136" y="5387"/>
                    <a:pt x="5198" y="5483"/>
                    <a:pt x="5274" y="5483"/>
                  </a:cubicBezTo>
                  <a:cubicBezTo>
                    <a:pt x="5351" y="5483"/>
                    <a:pt x="5412" y="5387"/>
                    <a:pt x="5412" y="5267"/>
                  </a:cubicBezTo>
                  <a:cubicBezTo>
                    <a:pt x="5412" y="5146"/>
                    <a:pt x="5351" y="5048"/>
                    <a:pt x="5274" y="5048"/>
                  </a:cubicBezTo>
                  <a:close/>
                  <a:moveTo>
                    <a:pt x="5685" y="5048"/>
                  </a:moveTo>
                  <a:cubicBezTo>
                    <a:pt x="5609" y="5048"/>
                    <a:pt x="5547" y="5146"/>
                    <a:pt x="5547" y="5267"/>
                  </a:cubicBezTo>
                  <a:cubicBezTo>
                    <a:pt x="5547" y="5387"/>
                    <a:pt x="5609" y="5483"/>
                    <a:pt x="5685" y="5483"/>
                  </a:cubicBezTo>
                  <a:cubicBezTo>
                    <a:pt x="5762" y="5483"/>
                    <a:pt x="5823" y="5387"/>
                    <a:pt x="5823" y="5267"/>
                  </a:cubicBezTo>
                  <a:cubicBezTo>
                    <a:pt x="5823" y="5146"/>
                    <a:pt x="5762" y="5048"/>
                    <a:pt x="5685" y="5048"/>
                  </a:cubicBezTo>
                  <a:close/>
                  <a:moveTo>
                    <a:pt x="6055" y="5048"/>
                  </a:moveTo>
                  <a:cubicBezTo>
                    <a:pt x="5979" y="5048"/>
                    <a:pt x="5916" y="5146"/>
                    <a:pt x="5916" y="5267"/>
                  </a:cubicBezTo>
                  <a:cubicBezTo>
                    <a:pt x="5916" y="5387"/>
                    <a:pt x="5979" y="5483"/>
                    <a:pt x="6055" y="5483"/>
                  </a:cubicBezTo>
                  <a:cubicBezTo>
                    <a:pt x="6131" y="5483"/>
                    <a:pt x="6193" y="5387"/>
                    <a:pt x="6193" y="5267"/>
                  </a:cubicBezTo>
                  <a:cubicBezTo>
                    <a:pt x="6193" y="5146"/>
                    <a:pt x="6131" y="5048"/>
                    <a:pt x="6055" y="5048"/>
                  </a:cubicBezTo>
                  <a:close/>
                  <a:moveTo>
                    <a:pt x="6466" y="5048"/>
                  </a:moveTo>
                  <a:cubicBezTo>
                    <a:pt x="6390" y="5048"/>
                    <a:pt x="6327" y="5146"/>
                    <a:pt x="6327" y="5267"/>
                  </a:cubicBezTo>
                  <a:cubicBezTo>
                    <a:pt x="6327" y="5387"/>
                    <a:pt x="6390" y="5483"/>
                    <a:pt x="6466" y="5483"/>
                  </a:cubicBezTo>
                  <a:cubicBezTo>
                    <a:pt x="6542" y="5483"/>
                    <a:pt x="6603" y="5387"/>
                    <a:pt x="6603" y="5267"/>
                  </a:cubicBezTo>
                  <a:cubicBezTo>
                    <a:pt x="6603" y="5146"/>
                    <a:pt x="6542" y="5048"/>
                    <a:pt x="6466" y="5048"/>
                  </a:cubicBezTo>
                  <a:close/>
                  <a:moveTo>
                    <a:pt x="6877" y="5048"/>
                  </a:moveTo>
                  <a:cubicBezTo>
                    <a:pt x="6801" y="5048"/>
                    <a:pt x="6738" y="5146"/>
                    <a:pt x="6738" y="5267"/>
                  </a:cubicBezTo>
                  <a:cubicBezTo>
                    <a:pt x="6738" y="5387"/>
                    <a:pt x="6801" y="5483"/>
                    <a:pt x="6877" y="5483"/>
                  </a:cubicBezTo>
                  <a:cubicBezTo>
                    <a:pt x="6953" y="5483"/>
                    <a:pt x="7014" y="5387"/>
                    <a:pt x="7014" y="5267"/>
                  </a:cubicBezTo>
                  <a:cubicBezTo>
                    <a:pt x="7014" y="5146"/>
                    <a:pt x="6953" y="5048"/>
                    <a:pt x="6877" y="5048"/>
                  </a:cubicBezTo>
                  <a:close/>
                  <a:moveTo>
                    <a:pt x="7247" y="5048"/>
                  </a:moveTo>
                  <a:cubicBezTo>
                    <a:pt x="7170" y="5048"/>
                    <a:pt x="7108" y="5146"/>
                    <a:pt x="7108" y="5267"/>
                  </a:cubicBezTo>
                  <a:cubicBezTo>
                    <a:pt x="7108" y="5387"/>
                    <a:pt x="7170" y="5483"/>
                    <a:pt x="7247" y="5483"/>
                  </a:cubicBezTo>
                  <a:cubicBezTo>
                    <a:pt x="7323" y="5483"/>
                    <a:pt x="7384" y="5387"/>
                    <a:pt x="7384" y="5267"/>
                  </a:cubicBezTo>
                  <a:cubicBezTo>
                    <a:pt x="7384" y="5146"/>
                    <a:pt x="7323" y="5048"/>
                    <a:pt x="7247" y="5048"/>
                  </a:cubicBezTo>
                  <a:close/>
                  <a:moveTo>
                    <a:pt x="7658" y="5048"/>
                  </a:moveTo>
                  <a:cubicBezTo>
                    <a:pt x="7581" y="5048"/>
                    <a:pt x="7519" y="5146"/>
                    <a:pt x="7519" y="5267"/>
                  </a:cubicBezTo>
                  <a:cubicBezTo>
                    <a:pt x="7519" y="5387"/>
                    <a:pt x="7581" y="5483"/>
                    <a:pt x="7658" y="5483"/>
                  </a:cubicBezTo>
                  <a:cubicBezTo>
                    <a:pt x="7734" y="5483"/>
                    <a:pt x="7795" y="5387"/>
                    <a:pt x="7795" y="5267"/>
                  </a:cubicBezTo>
                  <a:cubicBezTo>
                    <a:pt x="7795" y="5146"/>
                    <a:pt x="7734" y="5048"/>
                    <a:pt x="7658" y="5048"/>
                  </a:cubicBezTo>
                  <a:close/>
                  <a:moveTo>
                    <a:pt x="8027" y="5048"/>
                  </a:moveTo>
                  <a:cubicBezTo>
                    <a:pt x="7951" y="5048"/>
                    <a:pt x="7889" y="5146"/>
                    <a:pt x="7889" y="5267"/>
                  </a:cubicBezTo>
                  <a:cubicBezTo>
                    <a:pt x="7889" y="5387"/>
                    <a:pt x="7951" y="5483"/>
                    <a:pt x="8027" y="5483"/>
                  </a:cubicBezTo>
                  <a:cubicBezTo>
                    <a:pt x="8103" y="5483"/>
                    <a:pt x="8165" y="5387"/>
                    <a:pt x="8165" y="5267"/>
                  </a:cubicBezTo>
                  <a:cubicBezTo>
                    <a:pt x="8165" y="5146"/>
                    <a:pt x="8103" y="5048"/>
                    <a:pt x="8027" y="5048"/>
                  </a:cubicBezTo>
                  <a:close/>
                  <a:moveTo>
                    <a:pt x="8438" y="5048"/>
                  </a:moveTo>
                  <a:cubicBezTo>
                    <a:pt x="8362" y="5048"/>
                    <a:pt x="8299" y="5146"/>
                    <a:pt x="8299" y="5267"/>
                  </a:cubicBezTo>
                  <a:cubicBezTo>
                    <a:pt x="8299" y="5387"/>
                    <a:pt x="8362" y="5483"/>
                    <a:pt x="8438" y="5483"/>
                  </a:cubicBezTo>
                  <a:cubicBezTo>
                    <a:pt x="8515" y="5483"/>
                    <a:pt x="8576" y="5387"/>
                    <a:pt x="8576" y="5267"/>
                  </a:cubicBezTo>
                  <a:cubicBezTo>
                    <a:pt x="8576" y="5146"/>
                    <a:pt x="8515" y="5048"/>
                    <a:pt x="8438" y="5048"/>
                  </a:cubicBezTo>
                  <a:close/>
                  <a:moveTo>
                    <a:pt x="8849" y="5048"/>
                  </a:moveTo>
                  <a:cubicBezTo>
                    <a:pt x="8773" y="5048"/>
                    <a:pt x="8710" y="5146"/>
                    <a:pt x="8710" y="5267"/>
                  </a:cubicBezTo>
                  <a:cubicBezTo>
                    <a:pt x="8710" y="5387"/>
                    <a:pt x="8773" y="5483"/>
                    <a:pt x="8849" y="5483"/>
                  </a:cubicBezTo>
                  <a:cubicBezTo>
                    <a:pt x="8925" y="5483"/>
                    <a:pt x="8986" y="5387"/>
                    <a:pt x="8986" y="5267"/>
                  </a:cubicBezTo>
                  <a:cubicBezTo>
                    <a:pt x="8986" y="5146"/>
                    <a:pt x="8925" y="5048"/>
                    <a:pt x="8849" y="5048"/>
                  </a:cubicBezTo>
                  <a:close/>
                  <a:moveTo>
                    <a:pt x="9219" y="5048"/>
                  </a:moveTo>
                  <a:cubicBezTo>
                    <a:pt x="9142" y="5048"/>
                    <a:pt x="9080" y="5146"/>
                    <a:pt x="9080" y="5267"/>
                  </a:cubicBezTo>
                  <a:cubicBezTo>
                    <a:pt x="9080" y="5387"/>
                    <a:pt x="9142" y="5483"/>
                    <a:pt x="9219" y="5483"/>
                  </a:cubicBezTo>
                  <a:cubicBezTo>
                    <a:pt x="9295" y="5483"/>
                    <a:pt x="9356" y="5387"/>
                    <a:pt x="9356" y="5267"/>
                  </a:cubicBezTo>
                  <a:cubicBezTo>
                    <a:pt x="9356" y="5146"/>
                    <a:pt x="9295" y="5048"/>
                    <a:pt x="9219" y="5048"/>
                  </a:cubicBezTo>
                  <a:close/>
                  <a:moveTo>
                    <a:pt x="9589" y="5048"/>
                  </a:moveTo>
                  <a:cubicBezTo>
                    <a:pt x="9512" y="5048"/>
                    <a:pt x="9450" y="5146"/>
                    <a:pt x="9450" y="5267"/>
                  </a:cubicBezTo>
                  <a:cubicBezTo>
                    <a:pt x="9450" y="5387"/>
                    <a:pt x="9512" y="5483"/>
                    <a:pt x="9589" y="5483"/>
                  </a:cubicBezTo>
                  <a:cubicBezTo>
                    <a:pt x="9665" y="5483"/>
                    <a:pt x="9726" y="5387"/>
                    <a:pt x="9726" y="5267"/>
                  </a:cubicBezTo>
                  <a:cubicBezTo>
                    <a:pt x="9726" y="5146"/>
                    <a:pt x="9665" y="5048"/>
                    <a:pt x="9589" y="5048"/>
                  </a:cubicBezTo>
                  <a:close/>
                  <a:moveTo>
                    <a:pt x="9999" y="5048"/>
                  </a:moveTo>
                  <a:cubicBezTo>
                    <a:pt x="9923" y="5048"/>
                    <a:pt x="9861" y="5146"/>
                    <a:pt x="9861" y="5267"/>
                  </a:cubicBezTo>
                  <a:cubicBezTo>
                    <a:pt x="9861" y="5387"/>
                    <a:pt x="9923" y="5483"/>
                    <a:pt x="9999" y="5483"/>
                  </a:cubicBezTo>
                  <a:cubicBezTo>
                    <a:pt x="10076" y="5483"/>
                    <a:pt x="10137" y="5387"/>
                    <a:pt x="10137" y="5267"/>
                  </a:cubicBezTo>
                  <a:cubicBezTo>
                    <a:pt x="10137" y="5146"/>
                    <a:pt x="10076" y="5048"/>
                    <a:pt x="9999" y="5048"/>
                  </a:cubicBezTo>
                  <a:close/>
                  <a:moveTo>
                    <a:pt x="13944" y="5048"/>
                  </a:moveTo>
                  <a:cubicBezTo>
                    <a:pt x="13868" y="5048"/>
                    <a:pt x="13805" y="5146"/>
                    <a:pt x="13805" y="5267"/>
                  </a:cubicBezTo>
                  <a:cubicBezTo>
                    <a:pt x="13805" y="5387"/>
                    <a:pt x="13868" y="5483"/>
                    <a:pt x="13944" y="5483"/>
                  </a:cubicBezTo>
                  <a:cubicBezTo>
                    <a:pt x="14020" y="5483"/>
                    <a:pt x="14081" y="5387"/>
                    <a:pt x="14081" y="5267"/>
                  </a:cubicBezTo>
                  <a:cubicBezTo>
                    <a:pt x="14081" y="5146"/>
                    <a:pt x="14020" y="5048"/>
                    <a:pt x="13944" y="5048"/>
                  </a:cubicBezTo>
                  <a:close/>
                  <a:moveTo>
                    <a:pt x="139" y="5631"/>
                  </a:moveTo>
                  <a:cubicBezTo>
                    <a:pt x="62" y="5631"/>
                    <a:pt x="0" y="5729"/>
                    <a:pt x="0" y="5849"/>
                  </a:cubicBezTo>
                  <a:cubicBezTo>
                    <a:pt x="0" y="5969"/>
                    <a:pt x="62" y="6065"/>
                    <a:pt x="139" y="6065"/>
                  </a:cubicBezTo>
                  <a:cubicBezTo>
                    <a:pt x="215" y="6065"/>
                    <a:pt x="276" y="5969"/>
                    <a:pt x="276" y="5849"/>
                  </a:cubicBezTo>
                  <a:cubicBezTo>
                    <a:pt x="276" y="5729"/>
                    <a:pt x="215" y="5631"/>
                    <a:pt x="139" y="5631"/>
                  </a:cubicBezTo>
                  <a:close/>
                  <a:moveTo>
                    <a:pt x="508" y="5631"/>
                  </a:moveTo>
                  <a:cubicBezTo>
                    <a:pt x="432" y="5631"/>
                    <a:pt x="370" y="5729"/>
                    <a:pt x="370" y="5849"/>
                  </a:cubicBezTo>
                  <a:cubicBezTo>
                    <a:pt x="370" y="5969"/>
                    <a:pt x="432" y="6065"/>
                    <a:pt x="508" y="6065"/>
                  </a:cubicBezTo>
                  <a:cubicBezTo>
                    <a:pt x="585" y="6065"/>
                    <a:pt x="646" y="5969"/>
                    <a:pt x="646" y="5849"/>
                  </a:cubicBezTo>
                  <a:cubicBezTo>
                    <a:pt x="646" y="5729"/>
                    <a:pt x="585" y="5631"/>
                    <a:pt x="508" y="5631"/>
                  </a:cubicBezTo>
                  <a:close/>
                  <a:moveTo>
                    <a:pt x="919" y="5631"/>
                  </a:moveTo>
                  <a:cubicBezTo>
                    <a:pt x="843" y="5631"/>
                    <a:pt x="781" y="5729"/>
                    <a:pt x="781" y="5849"/>
                  </a:cubicBezTo>
                  <a:cubicBezTo>
                    <a:pt x="781" y="5969"/>
                    <a:pt x="843" y="6065"/>
                    <a:pt x="919" y="6065"/>
                  </a:cubicBezTo>
                  <a:cubicBezTo>
                    <a:pt x="996" y="6065"/>
                    <a:pt x="1057" y="5969"/>
                    <a:pt x="1057" y="5849"/>
                  </a:cubicBezTo>
                  <a:cubicBezTo>
                    <a:pt x="1057" y="5729"/>
                    <a:pt x="996" y="5631"/>
                    <a:pt x="919" y="5631"/>
                  </a:cubicBezTo>
                  <a:close/>
                  <a:moveTo>
                    <a:pt x="1289" y="5631"/>
                  </a:moveTo>
                  <a:cubicBezTo>
                    <a:pt x="1213" y="5631"/>
                    <a:pt x="1150" y="5729"/>
                    <a:pt x="1150" y="5849"/>
                  </a:cubicBezTo>
                  <a:cubicBezTo>
                    <a:pt x="1150" y="5969"/>
                    <a:pt x="1213" y="6065"/>
                    <a:pt x="1289" y="6065"/>
                  </a:cubicBezTo>
                  <a:cubicBezTo>
                    <a:pt x="1365" y="6065"/>
                    <a:pt x="1426" y="5969"/>
                    <a:pt x="1426" y="5849"/>
                  </a:cubicBezTo>
                  <a:cubicBezTo>
                    <a:pt x="1426" y="5729"/>
                    <a:pt x="1365" y="5631"/>
                    <a:pt x="1289" y="5631"/>
                  </a:cubicBezTo>
                  <a:close/>
                  <a:moveTo>
                    <a:pt x="1700" y="5631"/>
                  </a:moveTo>
                  <a:cubicBezTo>
                    <a:pt x="1624" y="5631"/>
                    <a:pt x="1561" y="5729"/>
                    <a:pt x="1561" y="5849"/>
                  </a:cubicBezTo>
                  <a:cubicBezTo>
                    <a:pt x="1561" y="5969"/>
                    <a:pt x="1624" y="6065"/>
                    <a:pt x="1700" y="6065"/>
                  </a:cubicBezTo>
                  <a:cubicBezTo>
                    <a:pt x="1776" y="6065"/>
                    <a:pt x="1837" y="5969"/>
                    <a:pt x="1837" y="5849"/>
                  </a:cubicBezTo>
                  <a:cubicBezTo>
                    <a:pt x="1837" y="5729"/>
                    <a:pt x="1776" y="5631"/>
                    <a:pt x="1700" y="5631"/>
                  </a:cubicBezTo>
                  <a:close/>
                  <a:moveTo>
                    <a:pt x="2891" y="5631"/>
                  </a:moveTo>
                  <a:cubicBezTo>
                    <a:pt x="2815" y="5631"/>
                    <a:pt x="2753" y="5729"/>
                    <a:pt x="2753" y="5849"/>
                  </a:cubicBezTo>
                  <a:cubicBezTo>
                    <a:pt x="2753" y="5969"/>
                    <a:pt x="2815" y="6065"/>
                    <a:pt x="2891" y="6065"/>
                  </a:cubicBezTo>
                  <a:cubicBezTo>
                    <a:pt x="2968" y="6065"/>
                    <a:pt x="3029" y="5969"/>
                    <a:pt x="3029" y="5849"/>
                  </a:cubicBezTo>
                  <a:cubicBezTo>
                    <a:pt x="3029" y="5729"/>
                    <a:pt x="2968" y="5631"/>
                    <a:pt x="2891" y="5631"/>
                  </a:cubicBezTo>
                  <a:close/>
                  <a:moveTo>
                    <a:pt x="3302" y="5631"/>
                  </a:moveTo>
                  <a:cubicBezTo>
                    <a:pt x="3226" y="5631"/>
                    <a:pt x="3164" y="5729"/>
                    <a:pt x="3164" y="5849"/>
                  </a:cubicBezTo>
                  <a:cubicBezTo>
                    <a:pt x="3164" y="5969"/>
                    <a:pt x="3226" y="6065"/>
                    <a:pt x="3302" y="6065"/>
                  </a:cubicBezTo>
                  <a:cubicBezTo>
                    <a:pt x="3379" y="6065"/>
                    <a:pt x="3440" y="5969"/>
                    <a:pt x="3440" y="5849"/>
                  </a:cubicBezTo>
                  <a:cubicBezTo>
                    <a:pt x="3440" y="5729"/>
                    <a:pt x="3379" y="5631"/>
                    <a:pt x="3302" y="5631"/>
                  </a:cubicBezTo>
                  <a:close/>
                  <a:moveTo>
                    <a:pt x="3713" y="5631"/>
                  </a:moveTo>
                  <a:cubicBezTo>
                    <a:pt x="3637" y="5631"/>
                    <a:pt x="3575" y="5729"/>
                    <a:pt x="3575" y="5849"/>
                  </a:cubicBezTo>
                  <a:cubicBezTo>
                    <a:pt x="3575" y="5969"/>
                    <a:pt x="3637" y="6065"/>
                    <a:pt x="3713" y="6065"/>
                  </a:cubicBezTo>
                  <a:cubicBezTo>
                    <a:pt x="3790" y="6065"/>
                    <a:pt x="3851" y="5969"/>
                    <a:pt x="3851" y="5849"/>
                  </a:cubicBezTo>
                  <a:cubicBezTo>
                    <a:pt x="3851" y="5729"/>
                    <a:pt x="3790" y="5631"/>
                    <a:pt x="3713" y="5631"/>
                  </a:cubicBezTo>
                  <a:close/>
                  <a:moveTo>
                    <a:pt x="4083" y="5631"/>
                  </a:moveTo>
                  <a:cubicBezTo>
                    <a:pt x="4007" y="5631"/>
                    <a:pt x="3944" y="5729"/>
                    <a:pt x="3944" y="5849"/>
                  </a:cubicBezTo>
                  <a:cubicBezTo>
                    <a:pt x="3944" y="5969"/>
                    <a:pt x="4007" y="6065"/>
                    <a:pt x="4083" y="6065"/>
                  </a:cubicBezTo>
                  <a:cubicBezTo>
                    <a:pt x="4159" y="6065"/>
                    <a:pt x="4220" y="5969"/>
                    <a:pt x="4220" y="5849"/>
                  </a:cubicBezTo>
                  <a:cubicBezTo>
                    <a:pt x="4220" y="5729"/>
                    <a:pt x="4159" y="5631"/>
                    <a:pt x="4083" y="5631"/>
                  </a:cubicBezTo>
                  <a:close/>
                  <a:moveTo>
                    <a:pt x="4494" y="5631"/>
                  </a:moveTo>
                  <a:cubicBezTo>
                    <a:pt x="4418" y="5631"/>
                    <a:pt x="4355" y="5729"/>
                    <a:pt x="4355" y="5849"/>
                  </a:cubicBezTo>
                  <a:cubicBezTo>
                    <a:pt x="4355" y="5969"/>
                    <a:pt x="4418" y="6065"/>
                    <a:pt x="4494" y="6065"/>
                  </a:cubicBezTo>
                  <a:cubicBezTo>
                    <a:pt x="4570" y="6065"/>
                    <a:pt x="4631" y="5969"/>
                    <a:pt x="4631" y="5849"/>
                  </a:cubicBezTo>
                  <a:cubicBezTo>
                    <a:pt x="4631" y="5729"/>
                    <a:pt x="4570" y="5631"/>
                    <a:pt x="4494" y="5631"/>
                  </a:cubicBezTo>
                  <a:close/>
                  <a:moveTo>
                    <a:pt x="4864" y="5631"/>
                  </a:moveTo>
                  <a:cubicBezTo>
                    <a:pt x="4787" y="5631"/>
                    <a:pt x="4725" y="5729"/>
                    <a:pt x="4725" y="5849"/>
                  </a:cubicBezTo>
                  <a:cubicBezTo>
                    <a:pt x="4725" y="5969"/>
                    <a:pt x="4787" y="6065"/>
                    <a:pt x="4864" y="6065"/>
                  </a:cubicBezTo>
                  <a:cubicBezTo>
                    <a:pt x="4940" y="6065"/>
                    <a:pt x="5001" y="5969"/>
                    <a:pt x="5001" y="5849"/>
                  </a:cubicBezTo>
                  <a:cubicBezTo>
                    <a:pt x="5001" y="5729"/>
                    <a:pt x="4940" y="5631"/>
                    <a:pt x="4864" y="5631"/>
                  </a:cubicBezTo>
                  <a:close/>
                  <a:moveTo>
                    <a:pt x="5274" y="5631"/>
                  </a:moveTo>
                  <a:cubicBezTo>
                    <a:pt x="5198" y="5631"/>
                    <a:pt x="5136" y="5729"/>
                    <a:pt x="5136" y="5849"/>
                  </a:cubicBezTo>
                  <a:cubicBezTo>
                    <a:pt x="5136" y="5969"/>
                    <a:pt x="5198" y="6065"/>
                    <a:pt x="5274" y="6065"/>
                  </a:cubicBezTo>
                  <a:cubicBezTo>
                    <a:pt x="5351" y="6065"/>
                    <a:pt x="5412" y="5969"/>
                    <a:pt x="5412" y="5849"/>
                  </a:cubicBezTo>
                  <a:cubicBezTo>
                    <a:pt x="5412" y="5729"/>
                    <a:pt x="5351" y="5631"/>
                    <a:pt x="5274" y="5631"/>
                  </a:cubicBezTo>
                  <a:close/>
                  <a:moveTo>
                    <a:pt x="5685" y="5631"/>
                  </a:moveTo>
                  <a:cubicBezTo>
                    <a:pt x="5609" y="5631"/>
                    <a:pt x="5547" y="5729"/>
                    <a:pt x="5547" y="5849"/>
                  </a:cubicBezTo>
                  <a:cubicBezTo>
                    <a:pt x="5547" y="5969"/>
                    <a:pt x="5609" y="6065"/>
                    <a:pt x="5685" y="6065"/>
                  </a:cubicBezTo>
                  <a:cubicBezTo>
                    <a:pt x="5762" y="6065"/>
                    <a:pt x="5823" y="5969"/>
                    <a:pt x="5823" y="5849"/>
                  </a:cubicBezTo>
                  <a:cubicBezTo>
                    <a:pt x="5823" y="5729"/>
                    <a:pt x="5762" y="5631"/>
                    <a:pt x="5685" y="5631"/>
                  </a:cubicBezTo>
                  <a:close/>
                  <a:moveTo>
                    <a:pt x="6055" y="5631"/>
                  </a:moveTo>
                  <a:cubicBezTo>
                    <a:pt x="5979" y="5631"/>
                    <a:pt x="5916" y="5729"/>
                    <a:pt x="5916" y="5849"/>
                  </a:cubicBezTo>
                  <a:cubicBezTo>
                    <a:pt x="5916" y="5969"/>
                    <a:pt x="5979" y="6065"/>
                    <a:pt x="6055" y="6065"/>
                  </a:cubicBezTo>
                  <a:cubicBezTo>
                    <a:pt x="6131" y="6065"/>
                    <a:pt x="6193" y="5969"/>
                    <a:pt x="6193" y="5849"/>
                  </a:cubicBezTo>
                  <a:cubicBezTo>
                    <a:pt x="6193" y="5729"/>
                    <a:pt x="6131" y="5631"/>
                    <a:pt x="6055" y="5631"/>
                  </a:cubicBezTo>
                  <a:close/>
                  <a:moveTo>
                    <a:pt x="6466" y="5631"/>
                  </a:moveTo>
                  <a:cubicBezTo>
                    <a:pt x="6390" y="5631"/>
                    <a:pt x="6327" y="5729"/>
                    <a:pt x="6327" y="5849"/>
                  </a:cubicBezTo>
                  <a:cubicBezTo>
                    <a:pt x="6327" y="5969"/>
                    <a:pt x="6390" y="6065"/>
                    <a:pt x="6466" y="6065"/>
                  </a:cubicBezTo>
                  <a:cubicBezTo>
                    <a:pt x="6542" y="6065"/>
                    <a:pt x="6603" y="5969"/>
                    <a:pt x="6603" y="5849"/>
                  </a:cubicBezTo>
                  <a:cubicBezTo>
                    <a:pt x="6603" y="5729"/>
                    <a:pt x="6542" y="5631"/>
                    <a:pt x="6466" y="5631"/>
                  </a:cubicBezTo>
                  <a:close/>
                  <a:moveTo>
                    <a:pt x="6877" y="5631"/>
                  </a:moveTo>
                  <a:cubicBezTo>
                    <a:pt x="6801" y="5631"/>
                    <a:pt x="6738" y="5729"/>
                    <a:pt x="6738" y="5849"/>
                  </a:cubicBezTo>
                  <a:cubicBezTo>
                    <a:pt x="6738" y="5969"/>
                    <a:pt x="6801" y="6065"/>
                    <a:pt x="6877" y="6065"/>
                  </a:cubicBezTo>
                  <a:cubicBezTo>
                    <a:pt x="6953" y="6065"/>
                    <a:pt x="7014" y="5969"/>
                    <a:pt x="7014" y="5849"/>
                  </a:cubicBezTo>
                  <a:cubicBezTo>
                    <a:pt x="7014" y="5729"/>
                    <a:pt x="6953" y="5631"/>
                    <a:pt x="6877" y="5631"/>
                  </a:cubicBezTo>
                  <a:close/>
                  <a:moveTo>
                    <a:pt x="7247" y="5631"/>
                  </a:moveTo>
                  <a:cubicBezTo>
                    <a:pt x="7170" y="5631"/>
                    <a:pt x="7108" y="5729"/>
                    <a:pt x="7108" y="5849"/>
                  </a:cubicBezTo>
                  <a:cubicBezTo>
                    <a:pt x="7108" y="5969"/>
                    <a:pt x="7170" y="6065"/>
                    <a:pt x="7247" y="6065"/>
                  </a:cubicBezTo>
                  <a:cubicBezTo>
                    <a:pt x="7323" y="6065"/>
                    <a:pt x="7384" y="5969"/>
                    <a:pt x="7384" y="5849"/>
                  </a:cubicBezTo>
                  <a:cubicBezTo>
                    <a:pt x="7384" y="5729"/>
                    <a:pt x="7323" y="5631"/>
                    <a:pt x="7247" y="5631"/>
                  </a:cubicBezTo>
                  <a:close/>
                  <a:moveTo>
                    <a:pt x="7658" y="5631"/>
                  </a:moveTo>
                  <a:cubicBezTo>
                    <a:pt x="7581" y="5631"/>
                    <a:pt x="7519" y="5729"/>
                    <a:pt x="7519" y="5849"/>
                  </a:cubicBezTo>
                  <a:cubicBezTo>
                    <a:pt x="7519" y="5969"/>
                    <a:pt x="7581" y="6065"/>
                    <a:pt x="7658" y="6065"/>
                  </a:cubicBezTo>
                  <a:cubicBezTo>
                    <a:pt x="7734" y="6065"/>
                    <a:pt x="7795" y="5969"/>
                    <a:pt x="7795" y="5849"/>
                  </a:cubicBezTo>
                  <a:cubicBezTo>
                    <a:pt x="7795" y="5729"/>
                    <a:pt x="7734" y="5631"/>
                    <a:pt x="7658" y="5631"/>
                  </a:cubicBezTo>
                  <a:close/>
                  <a:moveTo>
                    <a:pt x="8027" y="5631"/>
                  </a:moveTo>
                  <a:cubicBezTo>
                    <a:pt x="7951" y="5631"/>
                    <a:pt x="7889" y="5729"/>
                    <a:pt x="7889" y="5849"/>
                  </a:cubicBezTo>
                  <a:cubicBezTo>
                    <a:pt x="7889" y="5969"/>
                    <a:pt x="7951" y="6065"/>
                    <a:pt x="8027" y="6065"/>
                  </a:cubicBezTo>
                  <a:cubicBezTo>
                    <a:pt x="8103" y="6065"/>
                    <a:pt x="8165" y="5969"/>
                    <a:pt x="8165" y="5849"/>
                  </a:cubicBezTo>
                  <a:cubicBezTo>
                    <a:pt x="8165" y="5729"/>
                    <a:pt x="8103" y="5631"/>
                    <a:pt x="8027" y="5631"/>
                  </a:cubicBezTo>
                  <a:close/>
                  <a:moveTo>
                    <a:pt x="8438" y="5631"/>
                  </a:moveTo>
                  <a:cubicBezTo>
                    <a:pt x="8362" y="5631"/>
                    <a:pt x="8299" y="5729"/>
                    <a:pt x="8299" y="5849"/>
                  </a:cubicBezTo>
                  <a:cubicBezTo>
                    <a:pt x="8299" y="5969"/>
                    <a:pt x="8362" y="6065"/>
                    <a:pt x="8438" y="6065"/>
                  </a:cubicBezTo>
                  <a:cubicBezTo>
                    <a:pt x="8515" y="6065"/>
                    <a:pt x="8576" y="5969"/>
                    <a:pt x="8576" y="5849"/>
                  </a:cubicBezTo>
                  <a:cubicBezTo>
                    <a:pt x="8576" y="5729"/>
                    <a:pt x="8515" y="5631"/>
                    <a:pt x="8438" y="5631"/>
                  </a:cubicBezTo>
                  <a:close/>
                  <a:moveTo>
                    <a:pt x="8849" y="5631"/>
                  </a:moveTo>
                  <a:cubicBezTo>
                    <a:pt x="8773" y="5631"/>
                    <a:pt x="8710" y="5729"/>
                    <a:pt x="8710" y="5849"/>
                  </a:cubicBezTo>
                  <a:cubicBezTo>
                    <a:pt x="8710" y="5969"/>
                    <a:pt x="8773" y="6065"/>
                    <a:pt x="8849" y="6065"/>
                  </a:cubicBezTo>
                  <a:cubicBezTo>
                    <a:pt x="8925" y="6065"/>
                    <a:pt x="8986" y="5969"/>
                    <a:pt x="8986" y="5849"/>
                  </a:cubicBezTo>
                  <a:cubicBezTo>
                    <a:pt x="8986" y="5729"/>
                    <a:pt x="8925" y="5631"/>
                    <a:pt x="8849" y="5631"/>
                  </a:cubicBezTo>
                  <a:close/>
                  <a:moveTo>
                    <a:pt x="9219" y="5631"/>
                  </a:moveTo>
                  <a:cubicBezTo>
                    <a:pt x="9142" y="5631"/>
                    <a:pt x="9080" y="5729"/>
                    <a:pt x="9080" y="5849"/>
                  </a:cubicBezTo>
                  <a:cubicBezTo>
                    <a:pt x="9080" y="5969"/>
                    <a:pt x="9142" y="6065"/>
                    <a:pt x="9219" y="6065"/>
                  </a:cubicBezTo>
                  <a:cubicBezTo>
                    <a:pt x="9295" y="6065"/>
                    <a:pt x="9356" y="5969"/>
                    <a:pt x="9356" y="5849"/>
                  </a:cubicBezTo>
                  <a:cubicBezTo>
                    <a:pt x="9356" y="5729"/>
                    <a:pt x="9295" y="5631"/>
                    <a:pt x="9219" y="5631"/>
                  </a:cubicBezTo>
                  <a:close/>
                  <a:moveTo>
                    <a:pt x="9589" y="5631"/>
                  </a:moveTo>
                  <a:cubicBezTo>
                    <a:pt x="9512" y="5631"/>
                    <a:pt x="9450" y="5729"/>
                    <a:pt x="9450" y="5849"/>
                  </a:cubicBezTo>
                  <a:cubicBezTo>
                    <a:pt x="9450" y="5969"/>
                    <a:pt x="9512" y="6065"/>
                    <a:pt x="9589" y="6065"/>
                  </a:cubicBezTo>
                  <a:cubicBezTo>
                    <a:pt x="9665" y="6065"/>
                    <a:pt x="9726" y="5969"/>
                    <a:pt x="9726" y="5849"/>
                  </a:cubicBezTo>
                  <a:cubicBezTo>
                    <a:pt x="9726" y="5729"/>
                    <a:pt x="9665" y="5631"/>
                    <a:pt x="9589" y="5631"/>
                  </a:cubicBezTo>
                  <a:close/>
                  <a:moveTo>
                    <a:pt x="12752" y="5631"/>
                  </a:moveTo>
                  <a:cubicBezTo>
                    <a:pt x="12676" y="5631"/>
                    <a:pt x="12614" y="5729"/>
                    <a:pt x="12614" y="5849"/>
                  </a:cubicBezTo>
                  <a:cubicBezTo>
                    <a:pt x="12614" y="5969"/>
                    <a:pt x="12676" y="6065"/>
                    <a:pt x="12752" y="6065"/>
                  </a:cubicBezTo>
                  <a:cubicBezTo>
                    <a:pt x="12828" y="6065"/>
                    <a:pt x="12890" y="5969"/>
                    <a:pt x="12890" y="5849"/>
                  </a:cubicBezTo>
                  <a:cubicBezTo>
                    <a:pt x="12890" y="5729"/>
                    <a:pt x="12828" y="5631"/>
                    <a:pt x="12752" y="5631"/>
                  </a:cubicBezTo>
                  <a:close/>
                  <a:moveTo>
                    <a:pt x="13163" y="5631"/>
                  </a:moveTo>
                  <a:cubicBezTo>
                    <a:pt x="13087" y="5631"/>
                    <a:pt x="13024" y="5729"/>
                    <a:pt x="13024" y="5849"/>
                  </a:cubicBezTo>
                  <a:cubicBezTo>
                    <a:pt x="13024" y="5969"/>
                    <a:pt x="13087" y="6065"/>
                    <a:pt x="13163" y="6065"/>
                  </a:cubicBezTo>
                  <a:cubicBezTo>
                    <a:pt x="13239" y="6065"/>
                    <a:pt x="13301" y="5969"/>
                    <a:pt x="13301" y="5849"/>
                  </a:cubicBezTo>
                  <a:cubicBezTo>
                    <a:pt x="13301" y="5729"/>
                    <a:pt x="13239" y="5631"/>
                    <a:pt x="13163" y="5631"/>
                  </a:cubicBezTo>
                  <a:close/>
                  <a:moveTo>
                    <a:pt x="17107" y="5631"/>
                  </a:moveTo>
                  <a:cubicBezTo>
                    <a:pt x="17031" y="5631"/>
                    <a:pt x="16969" y="5729"/>
                    <a:pt x="16969" y="5849"/>
                  </a:cubicBezTo>
                  <a:cubicBezTo>
                    <a:pt x="16969" y="5969"/>
                    <a:pt x="17031" y="6065"/>
                    <a:pt x="17107" y="6065"/>
                  </a:cubicBezTo>
                  <a:cubicBezTo>
                    <a:pt x="17184" y="6065"/>
                    <a:pt x="17245" y="5969"/>
                    <a:pt x="17245" y="5849"/>
                  </a:cubicBezTo>
                  <a:cubicBezTo>
                    <a:pt x="17245" y="5729"/>
                    <a:pt x="17184" y="5631"/>
                    <a:pt x="17107" y="5631"/>
                  </a:cubicBezTo>
                  <a:close/>
                  <a:moveTo>
                    <a:pt x="12752" y="6213"/>
                  </a:moveTo>
                  <a:cubicBezTo>
                    <a:pt x="12676" y="6213"/>
                    <a:pt x="12614" y="6311"/>
                    <a:pt x="12614" y="6431"/>
                  </a:cubicBezTo>
                  <a:cubicBezTo>
                    <a:pt x="12614" y="6552"/>
                    <a:pt x="12676" y="6648"/>
                    <a:pt x="12752" y="6648"/>
                  </a:cubicBezTo>
                  <a:cubicBezTo>
                    <a:pt x="12828" y="6648"/>
                    <a:pt x="12890" y="6552"/>
                    <a:pt x="12890" y="6431"/>
                  </a:cubicBezTo>
                  <a:cubicBezTo>
                    <a:pt x="12890" y="6311"/>
                    <a:pt x="12828" y="6213"/>
                    <a:pt x="12752" y="6213"/>
                  </a:cubicBezTo>
                  <a:close/>
                  <a:moveTo>
                    <a:pt x="13163" y="6213"/>
                  </a:moveTo>
                  <a:cubicBezTo>
                    <a:pt x="13087" y="6213"/>
                    <a:pt x="13024" y="6311"/>
                    <a:pt x="13024" y="6431"/>
                  </a:cubicBezTo>
                  <a:cubicBezTo>
                    <a:pt x="13024" y="6552"/>
                    <a:pt x="13087" y="6648"/>
                    <a:pt x="13163" y="6648"/>
                  </a:cubicBezTo>
                  <a:cubicBezTo>
                    <a:pt x="13239" y="6648"/>
                    <a:pt x="13301" y="6552"/>
                    <a:pt x="13301" y="6431"/>
                  </a:cubicBezTo>
                  <a:cubicBezTo>
                    <a:pt x="13301" y="6311"/>
                    <a:pt x="13239" y="6213"/>
                    <a:pt x="13163" y="6213"/>
                  </a:cubicBezTo>
                  <a:close/>
                  <a:moveTo>
                    <a:pt x="13533" y="6213"/>
                  </a:moveTo>
                  <a:cubicBezTo>
                    <a:pt x="13457" y="6213"/>
                    <a:pt x="13394" y="6311"/>
                    <a:pt x="13394" y="6431"/>
                  </a:cubicBezTo>
                  <a:cubicBezTo>
                    <a:pt x="13394" y="6552"/>
                    <a:pt x="13457" y="6648"/>
                    <a:pt x="13533" y="6648"/>
                  </a:cubicBezTo>
                  <a:cubicBezTo>
                    <a:pt x="13609" y="6648"/>
                    <a:pt x="13670" y="6552"/>
                    <a:pt x="13670" y="6431"/>
                  </a:cubicBezTo>
                  <a:cubicBezTo>
                    <a:pt x="13670" y="6311"/>
                    <a:pt x="13609" y="6213"/>
                    <a:pt x="13533" y="6213"/>
                  </a:cubicBezTo>
                  <a:close/>
                  <a:moveTo>
                    <a:pt x="13944" y="6213"/>
                  </a:moveTo>
                  <a:cubicBezTo>
                    <a:pt x="13868" y="6213"/>
                    <a:pt x="13805" y="6311"/>
                    <a:pt x="13805" y="6431"/>
                  </a:cubicBezTo>
                  <a:cubicBezTo>
                    <a:pt x="13805" y="6552"/>
                    <a:pt x="13868" y="6648"/>
                    <a:pt x="13944" y="6648"/>
                  </a:cubicBezTo>
                  <a:cubicBezTo>
                    <a:pt x="14020" y="6648"/>
                    <a:pt x="14081" y="6552"/>
                    <a:pt x="14081" y="6431"/>
                  </a:cubicBezTo>
                  <a:cubicBezTo>
                    <a:pt x="14081" y="6311"/>
                    <a:pt x="14020" y="6213"/>
                    <a:pt x="13944" y="6213"/>
                  </a:cubicBezTo>
                  <a:close/>
                  <a:moveTo>
                    <a:pt x="139" y="6278"/>
                  </a:moveTo>
                  <a:cubicBezTo>
                    <a:pt x="62" y="6278"/>
                    <a:pt x="0" y="6376"/>
                    <a:pt x="0" y="6496"/>
                  </a:cubicBezTo>
                  <a:cubicBezTo>
                    <a:pt x="0" y="6616"/>
                    <a:pt x="62" y="6713"/>
                    <a:pt x="139" y="6713"/>
                  </a:cubicBezTo>
                  <a:cubicBezTo>
                    <a:pt x="215" y="6713"/>
                    <a:pt x="276" y="6616"/>
                    <a:pt x="276" y="6496"/>
                  </a:cubicBezTo>
                  <a:cubicBezTo>
                    <a:pt x="276" y="6376"/>
                    <a:pt x="215" y="6278"/>
                    <a:pt x="139" y="6278"/>
                  </a:cubicBezTo>
                  <a:close/>
                  <a:moveTo>
                    <a:pt x="508" y="6278"/>
                  </a:moveTo>
                  <a:cubicBezTo>
                    <a:pt x="432" y="6278"/>
                    <a:pt x="370" y="6376"/>
                    <a:pt x="370" y="6496"/>
                  </a:cubicBezTo>
                  <a:cubicBezTo>
                    <a:pt x="370" y="6616"/>
                    <a:pt x="432" y="6713"/>
                    <a:pt x="508" y="6713"/>
                  </a:cubicBezTo>
                  <a:cubicBezTo>
                    <a:pt x="585" y="6713"/>
                    <a:pt x="646" y="6616"/>
                    <a:pt x="646" y="6496"/>
                  </a:cubicBezTo>
                  <a:cubicBezTo>
                    <a:pt x="646" y="6376"/>
                    <a:pt x="585" y="6278"/>
                    <a:pt x="508" y="6278"/>
                  </a:cubicBezTo>
                  <a:close/>
                  <a:moveTo>
                    <a:pt x="3713" y="6278"/>
                  </a:moveTo>
                  <a:cubicBezTo>
                    <a:pt x="3637" y="6278"/>
                    <a:pt x="3575" y="6376"/>
                    <a:pt x="3575" y="6496"/>
                  </a:cubicBezTo>
                  <a:cubicBezTo>
                    <a:pt x="3575" y="6617"/>
                    <a:pt x="3637" y="6713"/>
                    <a:pt x="3713" y="6713"/>
                  </a:cubicBezTo>
                  <a:cubicBezTo>
                    <a:pt x="3789" y="6713"/>
                    <a:pt x="3851" y="6617"/>
                    <a:pt x="3851" y="6496"/>
                  </a:cubicBezTo>
                  <a:cubicBezTo>
                    <a:pt x="3851" y="6376"/>
                    <a:pt x="3789" y="6278"/>
                    <a:pt x="3713" y="6278"/>
                  </a:cubicBezTo>
                  <a:close/>
                  <a:moveTo>
                    <a:pt x="4083" y="6278"/>
                  </a:moveTo>
                  <a:cubicBezTo>
                    <a:pt x="4007" y="6278"/>
                    <a:pt x="3944" y="6376"/>
                    <a:pt x="3944" y="6496"/>
                  </a:cubicBezTo>
                  <a:cubicBezTo>
                    <a:pt x="3944" y="6617"/>
                    <a:pt x="4007" y="6713"/>
                    <a:pt x="4083" y="6713"/>
                  </a:cubicBezTo>
                  <a:cubicBezTo>
                    <a:pt x="4159" y="6713"/>
                    <a:pt x="4220" y="6617"/>
                    <a:pt x="4220" y="6496"/>
                  </a:cubicBezTo>
                  <a:cubicBezTo>
                    <a:pt x="4220" y="6376"/>
                    <a:pt x="4159" y="6278"/>
                    <a:pt x="4083" y="6278"/>
                  </a:cubicBezTo>
                  <a:close/>
                  <a:moveTo>
                    <a:pt x="4494" y="6278"/>
                  </a:moveTo>
                  <a:cubicBezTo>
                    <a:pt x="4418" y="6278"/>
                    <a:pt x="4355" y="6376"/>
                    <a:pt x="4355" y="6496"/>
                  </a:cubicBezTo>
                  <a:cubicBezTo>
                    <a:pt x="4355" y="6617"/>
                    <a:pt x="4418" y="6713"/>
                    <a:pt x="4494" y="6713"/>
                  </a:cubicBezTo>
                  <a:cubicBezTo>
                    <a:pt x="4570" y="6713"/>
                    <a:pt x="4631" y="6617"/>
                    <a:pt x="4631" y="6496"/>
                  </a:cubicBezTo>
                  <a:cubicBezTo>
                    <a:pt x="4631" y="6376"/>
                    <a:pt x="4570" y="6278"/>
                    <a:pt x="4494" y="6278"/>
                  </a:cubicBezTo>
                  <a:close/>
                  <a:moveTo>
                    <a:pt x="4864" y="6278"/>
                  </a:moveTo>
                  <a:cubicBezTo>
                    <a:pt x="4787" y="6278"/>
                    <a:pt x="4725" y="6376"/>
                    <a:pt x="4725" y="6496"/>
                  </a:cubicBezTo>
                  <a:cubicBezTo>
                    <a:pt x="4725" y="6617"/>
                    <a:pt x="4787" y="6713"/>
                    <a:pt x="4864" y="6713"/>
                  </a:cubicBezTo>
                  <a:cubicBezTo>
                    <a:pt x="4940" y="6713"/>
                    <a:pt x="5001" y="6617"/>
                    <a:pt x="5001" y="6496"/>
                  </a:cubicBezTo>
                  <a:cubicBezTo>
                    <a:pt x="5001" y="6376"/>
                    <a:pt x="4940" y="6278"/>
                    <a:pt x="4864" y="6278"/>
                  </a:cubicBezTo>
                  <a:close/>
                  <a:moveTo>
                    <a:pt x="5274" y="6278"/>
                  </a:moveTo>
                  <a:cubicBezTo>
                    <a:pt x="5198" y="6278"/>
                    <a:pt x="5136" y="6376"/>
                    <a:pt x="5136" y="6496"/>
                  </a:cubicBezTo>
                  <a:cubicBezTo>
                    <a:pt x="5136" y="6617"/>
                    <a:pt x="5198" y="6713"/>
                    <a:pt x="5274" y="6713"/>
                  </a:cubicBezTo>
                  <a:cubicBezTo>
                    <a:pt x="5351" y="6713"/>
                    <a:pt x="5412" y="6617"/>
                    <a:pt x="5412" y="6496"/>
                  </a:cubicBezTo>
                  <a:cubicBezTo>
                    <a:pt x="5412" y="6376"/>
                    <a:pt x="5351" y="6278"/>
                    <a:pt x="5274" y="6278"/>
                  </a:cubicBezTo>
                  <a:close/>
                  <a:moveTo>
                    <a:pt x="5685" y="6278"/>
                  </a:moveTo>
                  <a:cubicBezTo>
                    <a:pt x="5609" y="6278"/>
                    <a:pt x="5547" y="6376"/>
                    <a:pt x="5547" y="6496"/>
                  </a:cubicBezTo>
                  <a:cubicBezTo>
                    <a:pt x="5547" y="6617"/>
                    <a:pt x="5609" y="6713"/>
                    <a:pt x="5685" y="6713"/>
                  </a:cubicBezTo>
                  <a:cubicBezTo>
                    <a:pt x="5762" y="6713"/>
                    <a:pt x="5823" y="6617"/>
                    <a:pt x="5823" y="6496"/>
                  </a:cubicBezTo>
                  <a:cubicBezTo>
                    <a:pt x="5823" y="6376"/>
                    <a:pt x="5762" y="6278"/>
                    <a:pt x="5685" y="6278"/>
                  </a:cubicBezTo>
                  <a:close/>
                  <a:moveTo>
                    <a:pt x="6055" y="6278"/>
                  </a:moveTo>
                  <a:cubicBezTo>
                    <a:pt x="5979" y="6278"/>
                    <a:pt x="5916" y="6376"/>
                    <a:pt x="5916" y="6496"/>
                  </a:cubicBezTo>
                  <a:cubicBezTo>
                    <a:pt x="5916" y="6617"/>
                    <a:pt x="5979" y="6713"/>
                    <a:pt x="6055" y="6713"/>
                  </a:cubicBezTo>
                  <a:cubicBezTo>
                    <a:pt x="6131" y="6713"/>
                    <a:pt x="6193" y="6617"/>
                    <a:pt x="6193" y="6496"/>
                  </a:cubicBezTo>
                  <a:cubicBezTo>
                    <a:pt x="6193" y="6376"/>
                    <a:pt x="6131" y="6278"/>
                    <a:pt x="6055" y="6278"/>
                  </a:cubicBezTo>
                  <a:close/>
                  <a:moveTo>
                    <a:pt x="6466" y="6278"/>
                  </a:moveTo>
                  <a:cubicBezTo>
                    <a:pt x="6390" y="6278"/>
                    <a:pt x="6327" y="6376"/>
                    <a:pt x="6327" y="6496"/>
                  </a:cubicBezTo>
                  <a:cubicBezTo>
                    <a:pt x="6327" y="6617"/>
                    <a:pt x="6390" y="6713"/>
                    <a:pt x="6466" y="6713"/>
                  </a:cubicBezTo>
                  <a:cubicBezTo>
                    <a:pt x="6542" y="6713"/>
                    <a:pt x="6603" y="6617"/>
                    <a:pt x="6603" y="6496"/>
                  </a:cubicBezTo>
                  <a:cubicBezTo>
                    <a:pt x="6603" y="6376"/>
                    <a:pt x="6542" y="6278"/>
                    <a:pt x="6466" y="6278"/>
                  </a:cubicBezTo>
                  <a:close/>
                  <a:moveTo>
                    <a:pt x="6877" y="6278"/>
                  </a:moveTo>
                  <a:cubicBezTo>
                    <a:pt x="6801" y="6278"/>
                    <a:pt x="6738" y="6376"/>
                    <a:pt x="6738" y="6496"/>
                  </a:cubicBezTo>
                  <a:cubicBezTo>
                    <a:pt x="6738" y="6617"/>
                    <a:pt x="6801" y="6713"/>
                    <a:pt x="6877" y="6713"/>
                  </a:cubicBezTo>
                  <a:cubicBezTo>
                    <a:pt x="6953" y="6713"/>
                    <a:pt x="7014" y="6617"/>
                    <a:pt x="7014" y="6496"/>
                  </a:cubicBezTo>
                  <a:cubicBezTo>
                    <a:pt x="7014" y="6376"/>
                    <a:pt x="6953" y="6278"/>
                    <a:pt x="6877" y="6278"/>
                  </a:cubicBezTo>
                  <a:close/>
                  <a:moveTo>
                    <a:pt x="7247" y="6278"/>
                  </a:moveTo>
                  <a:cubicBezTo>
                    <a:pt x="7170" y="6278"/>
                    <a:pt x="7108" y="6376"/>
                    <a:pt x="7108" y="6496"/>
                  </a:cubicBezTo>
                  <a:cubicBezTo>
                    <a:pt x="7108" y="6617"/>
                    <a:pt x="7170" y="6713"/>
                    <a:pt x="7247" y="6713"/>
                  </a:cubicBezTo>
                  <a:cubicBezTo>
                    <a:pt x="7323" y="6713"/>
                    <a:pt x="7384" y="6617"/>
                    <a:pt x="7384" y="6496"/>
                  </a:cubicBezTo>
                  <a:cubicBezTo>
                    <a:pt x="7384" y="6376"/>
                    <a:pt x="7323" y="6278"/>
                    <a:pt x="7247" y="6278"/>
                  </a:cubicBezTo>
                  <a:close/>
                  <a:moveTo>
                    <a:pt x="7658" y="6278"/>
                  </a:moveTo>
                  <a:cubicBezTo>
                    <a:pt x="7581" y="6278"/>
                    <a:pt x="7519" y="6376"/>
                    <a:pt x="7519" y="6496"/>
                  </a:cubicBezTo>
                  <a:cubicBezTo>
                    <a:pt x="7519" y="6617"/>
                    <a:pt x="7581" y="6713"/>
                    <a:pt x="7658" y="6713"/>
                  </a:cubicBezTo>
                  <a:cubicBezTo>
                    <a:pt x="7734" y="6713"/>
                    <a:pt x="7795" y="6617"/>
                    <a:pt x="7795" y="6496"/>
                  </a:cubicBezTo>
                  <a:cubicBezTo>
                    <a:pt x="7795" y="6376"/>
                    <a:pt x="7734" y="6278"/>
                    <a:pt x="7658" y="6278"/>
                  </a:cubicBezTo>
                  <a:close/>
                  <a:moveTo>
                    <a:pt x="8027" y="6278"/>
                  </a:moveTo>
                  <a:cubicBezTo>
                    <a:pt x="7951" y="6278"/>
                    <a:pt x="7889" y="6376"/>
                    <a:pt x="7889" y="6496"/>
                  </a:cubicBezTo>
                  <a:cubicBezTo>
                    <a:pt x="7889" y="6617"/>
                    <a:pt x="7951" y="6713"/>
                    <a:pt x="8027" y="6713"/>
                  </a:cubicBezTo>
                  <a:cubicBezTo>
                    <a:pt x="8103" y="6713"/>
                    <a:pt x="8165" y="6617"/>
                    <a:pt x="8165" y="6496"/>
                  </a:cubicBezTo>
                  <a:cubicBezTo>
                    <a:pt x="8165" y="6376"/>
                    <a:pt x="8103" y="6278"/>
                    <a:pt x="8027" y="6278"/>
                  </a:cubicBezTo>
                  <a:close/>
                  <a:moveTo>
                    <a:pt x="8438" y="6278"/>
                  </a:moveTo>
                  <a:cubicBezTo>
                    <a:pt x="8362" y="6278"/>
                    <a:pt x="8299" y="6376"/>
                    <a:pt x="8299" y="6496"/>
                  </a:cubicBezTo>
                  <a:cubicBezTo>
                    <a:pt x="8299" y="6617"/>
                    <a:pt x="8362" y="6713"/>
                    <a:pt x="8438" y="6713"/>
                  </a:cubicBezTo>
                  <a:cubicBezTo>
                    <a:pt x="8515" y="6713"/>
                    <a:pt x="8576" y="6617"/>
                    <a:pt x="8576" y="6496"/>
                  </a:cubicBezTo>
                  <a:cubicBezTo>
                    <a:pt x="8576" y="6376"/>
                    <a:pt x="8515" y="6278"/>
                    <a:pt x="8438" y="6278"/>
                  </a:cubicBezTo>
                  <a:close/>
                  <a:moveTo>
                    <a:pt x="8849" y="6278"/>
                  </a:moveTo>
                  <a:cubicBezTo>
                    <a:pt x="8773" y="6278"/>
                    <a:pt x="8710" y="6376"/>
                    <a:pt x="8710" y="6496"/>
                  </a:cubicBezTo>
                  <a:cubicBezTo>
                    <a:pt x="8710" y="6617"/>
                    <a:pt x="8773" y="6713"/>
                    <a:pt x="8849" y="6713"/>
                  </a:cubicBezTo>
                  <a:cubicBezTo>
                    <a:pt x="8925" y="6713"/>
                    <a:pt x="8986" y="6617"/>
                    <a:pt x="8986" y="6496"/>
                  </a:cubicBezTo>
                  <a:cubicBezTo>
                    <a:pt x="8986" y="6376"/>
                    <a:pt x="8925" y="6278"/>
                    <a:pt x="8849" y="6278"/>
                  </a:cubicBezTo>
                  <a:close/>
                  <a:moveTo>
                    <a:pt x="9219" y="6278"/>
                  </a:moveTo>
                  <a:cubicBezTo>
                    <a:pt x="9142" y="6278"/>
                    <a:pt x="9080" y="6376"/>
                    <a:pt x="9080" y="6496"/>
                  </a:cubicBezTo>
                  <a:cubicBezTo>
                    <a:pt x="9080" y="6617"/>
                    <a:pt x="9142" y="6713"/>
                    <a:pt x="9219" y="6713"/>
                  </a:cubicBezTo>
                  <a:cubicBezTo>
                    <a:pt x="9295" y="6713"/>
                    <a:pt x="9356" y="6617"/>
                    <a:pt x="9356" y="6496"/>
                  </a:cubicBezTo>
                  <a:cubicBezTo>
                    <a:pt x="9356" y="6376"/>
                    <a:pt x="9295" y="6278"/>
                    <a:pt x="9219" y="6278"/>
                  </a:cubicBezTo>
                  <a:close/>
                  <a:moveTo>
                    <a:pt x="9589" y="6278"/>
                  </a:moveTo>
                  <a:cubicBezTo>
                    <a:pt x="9512" y="6278"/>
                    <a:pt x="9450" y="6376"/>
                    <a:pt x="9450" y="6496"/>
                  </a:cubicBezTo>
                  <a:cubicBezTo>
                    <a:pt x="9450" y="6617"/>
                    <a:pt x="9512" y="6713"/>
                    <a:pt x="9589" y="6713"/>
                  </a:cubicBezTo>
                  <a:cubicBezTo>
                    <a:pt x="9665" y="6713"/>
                    <a:pt x="9726" y="6617"/>
                    <a:pt x="9726" y="6496"/>
                  </a:cubicBezTo>
                  <a:cubicBezTo>
                    <a:pt x="9726" y="6376"/>
                    <a:pt x="9665" y="6278"/>
                    <a:pt x="9589" y="6278"/>
                  </a:cubicBezTo>
                  <a:close/>
                  <a:moveTo>
                    <a:pt x="12382" y="6278"/>
                  </a:moveTo>
                  <a:cubicBezTo>
                    <a:pt x="12306" y="6278"/>
                    <a:pt x="12244" y="6376"/>
                    <a:pt x="12244" y="6496"/>
                  </a:cubicBezTo>
                  <a:cubicBezTo>
                    <a:pt x="12244" y="6617"/>
                    <a:pt x="12306" y="6713"/>
                    <a:pt x="12382" y="6713"/>
                  </a:cubicBezTo>
                  <a:cubicBezTo>
                    <a:pt x="12459" y="6713"/>
                    <a:pt x="12520" y="6617"/>
                    <a:pt x="12520" y="6496"/>
                  </a:cubicBezTo>
                  <a:cubicBezTo>
                    <a:pt x="12520" y="6376"/>
                    <a:pt x="12459" y="6278"/>
                    <a:pt x="12382" y="6278"/>
                  </a:cubicBezTo>
                  <a:close/>
                  <a:moveTo>
                    <a:pt x="3713" y="6860"/>
                  </a:moveTo>
                  <a:cubicBezTo>
                    <a:pt x="3637" y="6860"/>
                    <a:pt x="3575" y="6958"/>
                    <a:pt x="3575" y="7079"/>
                  </a:cubicBezTo>
                  <a:cubicBezTo>
                    <a:pt x="3575" y="7199"/>
                    <a:pt x="3637" y="7295"/>
                    <a:pt x="3713" y="7295"/>
                  </a:cubicBezTo>
                  <a:cubicBezTo>
                    <a:pt x="3789" y="7295"/>
                    <a:pt x="3851" y="7199"/>
                    <a:pt x="3851" y="7079"/>
                  </a:cubicBezTo>
                  <a:cubicBezTo>
                    <a:pt x="3851" y="6958"/>
                    <a:pt x="3789" y="6860"/>
                    <a:pt x="3713" y="6860"/>
                  </a:cubicBezTo>
                  <a:close/>
                  <a:moveTo>
                    <a:pt x="4083" y="6860"/>
                  </a:moveTo>
                  <a:cubicBezTo>
                    <a:pt x="4007" y="6860"/>
                    <a:pt x="3944" y="6958"/>
                    <a:pt x="3944" y="7079"/>
                  </a:cubicBezTo>
                  <a:cubicBezTo>
                    <a:pt x="3944" y="7199"/>
                    <a:pt x="4007" y="7295"/>
                    <a:pt x="4083" y="7295"/>
                  </a:cubicBezTo>
                  <a:cubicBezTo>
                    <a:pt x="4159" y="7295"/>
                    <a:pt x="4220" y="7199"/>
                    <a:pt x="4220" y="7079"/>
                  </a:cubicBezTo>
                  <a:cubicBezTo>
                    <a:pt x="4220" y="6958"/>
                    <a:pt x="4159" y="6860"/>
                    <a:pt x="4083" y="6860"/>
                  </a:cubicBezTo>
                  <a:close/>
                  <a:moveTo>
                    <a:pt x="4494" y="6860"/>
                  </a:moveTo>
                  <a:cubicBezTo>
                    <a:pt x="4418" y="6860"/>
                    <a:pt x="4355" y="6958"/>
                    <a:pt x="4355" y="7079"/>
                  </a:cubicBezTo>
                  <a:cubicBezTo>
                    <a:pt x="4355" y="7199"/>
                    <a:pt x="4418" y="7295"/>
                    <a:pt x="4494" y="7295"/>
                  </a:cubicBezTo>
                  <a:cubicBezTo>
                    <a:pt x="4570" y="7295"/>
                    <a:pt x="4631" y="7199"/>
                    <a:pt x="4631" y="7079"/>
                  </a:cubicBezTo>
                  <a:cubicBezTo>
                    <a:pt x="4631" y="6958"/>
                    <a:pt x="4570" y="6860"/>
                    <a:pt x="4494" y="6860"/>
                  </a:cubicBezTo>
                  <a:close/>
                  <a:moveTo>
                    <a:pt x="4864" y="6860"/>
                  </a:moveTo>
                  <a:cubicBezTo>
                    <a:pt x="4787" y="6860"/>
                    <a:pt x="4725" y="6958"/>
                    <a:pt x="4725" y="7079"/>
                  </a:cubicBezTo>
                  <a:cubicBezTo>
                    <a:pt x="4725" y="7199"/>
                    <a:pt x="4787" y="7295"/>
                    <a:pt x="4864" y="7295"/>
                  </a:cubicBezTo>
                  <a:cubicBezTo>
                    <a:pt x="4940" y="7295"/>
                    <a:pt x="5001" y="7199"/>
                    <a:pt x="5001" y="7079"/>
                  </a:cubicBezTo>
                  <a:cubicBezTo>
                    <a:pt x="5001" y="6958"/>
                    <a:pt x="4940" y="6860"/>
                    <a:pt x="4864" y="6860"/>
                  </a:cubicBezTo>
                  <a:close/>
                  <a:moveTo>
                    <a:pt x="5274" y="6860"/>
                  </a:moveTo>
                  <a:cubicBezTo>
                    <a:pt x="5198" y="6860"/>
                    <a:pt x="5136" y="6958"/>
                    <a:pt x="5136" y="7079"/>
                  </a:cubicBezTo>
                  <a:cubicBezTo>
                    <a:pt x="5136" y="7199"/>
                    <a:pt x="5198" y="7295"/>
                    <a:pt x="5274" y="7295"/>
                  </a:cubicBezTo>
                  <a:cubicBezTo>
                    <a:pt x="5351" y="7295"/>
                    <a:pt x="5412" y="7199"/>
                    <a:pt x="5412" y="7079"/>
                  </a:cubicBezTo>
                  <a:cubicBezTo>
                    <a:pt x="5412" y="6958"/>
                    <a:pt x="5351" y="6860"/>
                    <a:pt x="5274" y="6860"/>
                  </a:cubicBezTo>
                  <a:close/>
                  <a:moveTo>
                    <a:pt x="5685" y="6860"/>
                  </a:moveTo>
                  <a:cubicBezTo>
                    <a:pt x="5609" y="6860"/>
                    <a:pt x="5547" y="6958"/>
                    <a:pt x="5547" y="7079"/>
                  </a:cubicBezTo>
                  <a:cubicBezTo>
                    <a:pt x="5547" y="7199"/>
                    <a:pt x="5609" y="7295"/>
                    <a:pt x="5685" y="7295"/>
                  </a:cubicBezTo>
                  <a:cubicBezTo>
                    <a:pt x="5762" y="7295"/>
                    <a:pt x="5823" y="7199"/>
                    <a:pt x="5823" y="7079"/>
                  </a:cubicBezTo>
                  <a:cubicBezTo>
                    <a:pt x="5823" y="6958"/>
                    <a:pt x="5762" y="6860"/>
                    <a:pt x="5685" y="6860"/>
                  </a:cubicBezTo>
                  <a:close/>
                  <a:moveTo>
                    <a:pt x="6055" y="6860"/>
                  </a:moveTo>
                  <a:cubicBezTo>
                    <a:pt x="5979" y="6860"/>
                    <a:pt x="5916" y="6958"/>
                    <a:pt x="5916" y="7079"/>
                  </a:cubicBezTo>
                  <a:cubicBezTo>
                    <a:pt x="5916" y="7199"/>
                    <a:pt x="5979" y="7295"/>
                    <a:pt x="6055" y="7295"/>
                  </a:cubicBezTo>
                  <a:cubicBezTo>
                    <a:pt x="6131" y="7295"/>
                    <a:pt x="6193" y="7199"/>
                    <a:pt x="6193" y="7079"/>
                  </a:cubicBezTo>
                  <a:cubicBezTo>
                    <a:pt x="6193" y="6958"/>
                    <a:pt x="6131" y="6860"/>
                    <a:pt x="6055" y="6860"/>
                  </a:cubicBezTo>
                  <a:close/>
                  <a:moveTo>
                    <a:pt x="6466" y="6860"/>
                  </a:moveTo>
                  <a:cubicBezTo>
                    <a:pt x="6390" y="6860"/>
                    <a:pt x="6327" y="6958"/>
                    <a:pt x="6327" y="7079"/>
                  </a:cubicBezTo>
                  <a:cubicBezTo>
                    <a:pt x="6327" y="7199"/>
                    <a:pt x="6390" y="7295"/>
                    <a:pt x="6466" y="7295"/>
                  </a:cubicBezTo>
                  <a:cubicBezTo>
                    <a:pt x="6542" y="7295"/>
                    <a:pt x="6603" y="7199"/>
                    <a:pt x="6603" y="7079"/>
                  </a:cubicBezTo>
                  <a:cubicBezTo>
                    <a:pt x="6603" y="6958"/>
                    <a:pt x="6542" y="6860"/>
                    <a:pt x="6466" y="6860"/>
                  </a:cubicBezTo>
                  <a:close/>
                  <a:moveTo>
                    <a:pt x="6877" y="6860"/>
                  </a:moveTo>
                  <a:cubicBezTo>
                    <a:pt x="6801" y="6860"/>
                    <a:pt x="6738" y="6958"/>
                    <a:pt x="6738" y="7079"/>
                  </a:cubicBezTo>
                  <a:cubicBezTo>
                    <a:pt x="6738" y="7199"/>
                    <a:pt x="6801" y="7295"/>
                    <a:pt x="6877" y="7295"/>
                  </a:cubicBezTo>
                  <a:cubicBezTo>
                    <a:pt x="6953" y="7295"/>
                    <a:pt x="7014" y="7199"/>
                    <a:pt x="7014" y="7079"/>
                  </a:cubicBezTo>
                  <a:cubicBezTo>
                    <a:pt x="7014" y="6958"/>
                    <a:pt x="6953" y="6860"/>
                    <a:pt x="6877" y="6860"/>
                  </a:cubicBezTo>
                  <a:close/>
                  <a:moveTo>
                    <a:pt x="7247" y="6860"/>
                  </a:moveTo>
                  <a:cubicBezTo>
                    <a:pt x="7170" y="6860"/>
                    <a:pt x="7108" y="6958"/>
                    <a:pt x="7108" y="7079"/>
                  </a:cubicBezTo>
                  <a:cubicBezTo>
                    <a:pt x="7108" y="7199"/>
                    <a:pt x="7170" y="7295"/>
                    <a:pt x="7247" y="7295"/>
                  </a:cubicBezTo>
                  <a:cubicBezTo>
                    <a:pt x="7323" y="7295"/>
                    <a:pt x="7384" y="7199"/>
                    <a:pt x="7384" y="7079"/>
                  </a:cubicBezTo>
                  <a:cubicBezTo>
                    <a:pt x="7384" y="6958"/>
                    <a:pt x="7323" y="6860"/>
                    <a:pt x="7247" y="6860"/>
                  </a:cubicBezTo>
                  <a:close/>
                  <a:moveTo>
                    <a:pt x="7658" y="6860"/>
                  </a:moveTo>
                  <a:cubicBezTo>
                    <a:pt x="7581" y="6860"/>
                    <a:pt x="7519" y="6958"/>
                    <a:pt x="7519" y="7079"/>
                  </a:cubicBezTo>
                  <a:cubicBezTo>
                    <a:pt x="7519" y="7199"/>
                    <a:pt x="7581" y="7295"/>
                    <a:pt x="7658" y="7295"/>
                  </a:cubicBezTo>
                  <a:cubicBezTo>
                    <a:pt x="7734" y="7295"/>
                    <a:pt x="7795" y="7199"/>
                    <a:pt x="7795" y="7079"/>
                  </a:cubicBezTo>
                  <a:cubicBezTo>
                    <a:pt x="7795" y="6958"/>
                    <a:pt x="7734" y="6860"/>
                    <a:pt x="7658" y="6860"/>
                  </a:cubicBezTo>
                  <a:close/>
                  <a:moveTo>
                    <a:pt x="8027" y="6860"/>
                  </a:moveTo>
                  <a:cubicBezTo>
                    <a:pt x="7951" y="6860"/>
                    <a:pt x="7889" y="6958"/>
                    <a:pt x="7889" y="7079"/>
                  </a:cubicBezTo>
                  <a:cubicBezTo>
                    <a:pt x="7889" y="7199"/>
                    <a:pt x="7951" y="7295"/>
                    <a:pt x="8027" y="7295"/>
                  </a:cubicBezTo>
                  <a:cubicBezTo>
                    <a:pt x="8103" y="7295"/>
                    <a:pt x="8165" y="7199"/>
                    <a:pt x="8165" y="7079"/>
                  </a:cubicBezTo>
                  <a:cubicBezTo>
                    <a:pt x="8165" y="6958"/>
                    <a:pt x="8103" y="6860"/>
                    <a:pt x="8027" y="6860"/>
                  </a:cubicBezTo>
                  <a:close/>
                  <a:moveTo>
                    <a:pt x="8438" y="6860"/>
                  </a:moveTo>
                  <a:cubicBezTo>
                    <a:pt x="8362" y="6860"/>
                    <a:pt x="8299" y="6958"/>
                    <a:pt x="8299" y="7079"/>
                  </a:cubicBezTo>
                  <a:cubicBezTo>
                    <a:pt x="8299" y="7199"/>
                    <a:pt x="8362" y="7295"/>
                    <a:pt x="8438" y="7295"/>
                  </a:cubicBezTo>
                  <a:cubicBezTo>
                    <a:pt x="8515" y="7295"/>
                    <a:pt x="8576" y="7199"/>
                    <a:pt x="8576" y="7079"/>
                  </a:cubicBezTo>
                  <a:cubicBezTo>
                    <a:pt x="8576" y="6958"/>
                    <a:pt x="8515" y="6860"/>
                    <a:pt x="8438" y="6860"/>
                  </a:cubicBezTo>
                  <a:close/>
                  <a:moveTo>
                    <a:pt x="8849" y="6860"/>
                  </a:moveTo>
                  <a:cubicBezTo>
                    <a:pt x="8773" y="6860"/>
                    <a:pt x="8710" y="6958"/>
                    <a:pt x="8710" y="7079"/>
                  </a:cubicBezTo>
                  <a:cubicBezTo>
                    <a:pt x="8710" y="7199"/>
                    <a:pt x="8773" y="7295"/>
                    <a:pt x="8849" y="7295"/>
                  </a:cubicBezTo>
                  <a:cubicBezTo>
                    <a:pt x="8925" y="7295"/>
                    <a:pt x="8986" y="7199"/>
                    <a:pt x="8986" y="7079"/>
                  </a:cubicBezTo>
                  <a:cubicBezTo>
                    <a:pt x="8986" y="6958"/>
                    <a:pt x="8925" y="6860"/>
                    <a:pt x="8849" y="6860"/>
                  </a:cubicBezTo>
                  <a:close/>
                  <a:moveTo>
                    <a:pt x="9219" y="6860"/>
                  </a:moveTo>
                  <a:cubicBezTo>
                    <a:pt x="9142" y="6860"/>
                    <a:pt x="9080" y="6958"/>
                    <a:pt x="9080" y="7079"/>
                  </a:cubicBezTo>
                  <a:cubicBezTo>
                    <a:pt x="9080" y="7199"/>
                    <a:pt x="9142" y="7295"/>
                    <a:pt x="9219" y="7295"/>
                  </a:cubicBezTo>
                  <a:cubicBezTo>
                    <a:pt x="9295" y="7295"/>
                    <a:pt x="9356" y="7199"/>
                    <a:pt x="9356" y="7079"/>
                  </a:cubicBezTo>
                  <a:cubicBezTo>
                    <a:pt x="9356" y="6958"/>
                    <a:pt x="9295" y="6860"/>
                    <a:pt x="9219" y="6860"/>
                  </a:cubicBezTo>
                  <a:close/>
                  <a:moveTo>
                    <a:pt x="9589" y="6860"/>
                  </a:moveTo>
                  <a:cubicBezTo>
                    <a:pt x="9512" y="6860"/>
                    <a:pt x="9450" y="6958"/>
                    <a:pt x="9450" y="7079"/>
                  </a:cubicBezTo>
                  <a:cubicBezTo>
                    <a:pt x="9450" y="7199"/>
                    <a:pt x="9512" y="7295"/>
                    <a:pt x="9589" y="7295"/>
                  </a:cubicBezTo>
                  <a:cubicBezTo>
                    <a:pt x="9665" y="7295"/>
                    <a:pt x="9726" y="7199"/>
                    <a:pt x="9726" y="7079"/>
                  </a:cubicBezTo>
                  <a:cubicBezTo>
                    <a:pt x="9726" y="6958"/>
                    <a:pt x="9665" y="6860"/>
                    <a:pt x="9589" y="6860"/>
                  </a:cubicBezTo>
                  <a:close/>
                  <a:moveTo>
                    <a:pt x="9999" y="6860"/>
                  </a:moveTo>
                  <a:cubicBezTo>
                    <a:pt x="9923" y="6860"/>
                    <a:pt x="9861" y="6958"/>
                    <a:pt x="9861" y="7079"/>
                  </a:cubicBezTo>
                  <a:cubicBezTo>
                    <a:pt x="9861" y="7199"/>
                    <a:pt x="9923" y="7295"/>
                    <a:pt x="9999" y="7295"/>
                  </a:cubicBezTo>
                  <a:cubicBezTo>
                    <a:pt x="10076" y="7295"/>
                    <a:pt x="10137" y="7199"/>
                    <a:pt x="10137" y="7079"/>
                  </a:cubicBezTo>
                  <a:cubicBezTo>
                    <a:pt x="10137" y="6958"/>
                    <a:pt x="10076" y="6860"/>
                    <a:pt x="9999" y="6860"/>
                  </a:cubicBezTo>
                  <a:close/>
                  <a:moveTo>
                    <a:pt x="12382" y="6860"/>
                  </a:moveTo>
                  <a:cubicBezTo>
                    <a:pt x="12306" y="6860"/>
                    <a:pt x="12244" y="6958"/>
                    <a:pt x="12244" y="7079"/>
                  </a:cubicBezTo>
                  <a:cubicBezTo>
                    <a:pt x="12244" y="7199"/>
                    <a:pt x="12306" y="7295"/>
                    <a:pt x="12382" y="7295"/>
                  </a:cubicBezTo>
                  <a:cubicBezTo>
                    <a:pt x="12459" y="7295"/>
                    <a:pt x="12520" y="7199"/>
                    <a:pt x="12520" y="7079"/>
                  </a:cubicBezTo>
                  <a:cubicBezTo>
                    <a:pt x="12520" y="6958"/>
                    <a:pt x="12459" y="6860"/>
                    <a:pt x="12382" y="6860"/>
                  </a:cubicBezTo>
                  <a:close/>
                  <a:moveTo>
                    <a:pt x="12752" y="6860"/>
                  </a:moveTo>
                  <a:cubicBezTo>
                    <a:pt x="12676" y="6860"/>
                    <a:pt x="12614" y="6958"/>
                    <a:pt x="12614" y="7079"/>
                  </a:cubicBezTo>
                  <a:cubicBezTo>
                    <a:pt x="12614" y="7199"/>
                    <a:pt x="12676" y="7295"/>
                    <a:pt x="12752" y="7295"/>
                  </a:cubicBezTo>
                  <a:cubicBezTo>
                    <a:pt x="12828" y="7295"/>
                    <a:pt x="12890" y="7199"/>
                    <a:pt x="12890" y="7079"/>
                  </a:cubicBezTo>
                  <a:cubicBezTo>
                    <a:pt x="12890" y="6959"/>
                    <a:pt x="12828" y="6860"/>
                    <a:pt x="12752" y="6860"/>
                  </a:cubicBezTo>
                  <a:close/>
                  <a:moveTo>
                    <a:pt x="13163" y="6860"/>
                  </a:moveTo>
                  <a:cubicBezTo>
                    <a:pt x="13087" y="6860"/>
                    <a:pt x="13024" y="6958"/>
                    <a:pt x="13024" y="7079"/>
                  </a:cubicBezTo>
                  <a:cubicBezTo>
                    <a:pt x="13024" y="7199"/>
                    <a:pt x="13087" y="7295"/>
                    <a:pt x="13163" y="7295"/>
                  </a:cubicBezTo>
                  <a:cubicBezTo>
                    <a:pt x="13239" y="7295"/>
                    <a:pt x="13301" y="7199"/>
                    <a:pt x="13301" y="7079"/>
                  </a:cubicBezTo>
                  <a:cubicBezTo>
                    <a:pt x="13301" y="6959"/>
                    <a:pt x="13239" y="6860"/>
                    <a:pt x="13163" y="6860"/>
                  </a:cubicBezTo>
                  <a:close/>
                  <a:moveTo>
                    <a:pt x="13533" y="6860"/>
                  </a:moveTo>
                  <a:cubicBezTo>
                    <a:pt x="13457" y="6860"/>
                    <a:pt x="13394" y="6958"/>
                    <a:pt x="13394" y="7079"/>
                  </a:cubicBezTo>
                  <a:cubicBezTo>
                    <a:pt x="13394" y="7199"/>
                    <a:pt x="13457" y="7295"/>
                    <a:pt x="13533" y="7295"/>
                  </a:cubicBezTo>
                  <a:cubicBezTo>
                    <a:pt x="13609" y="7295"/>
                    <a:pt x="13670" y="7199"/>
                    <a:pt x="13670" y="7079"/>
                  </a:cubicBezTo>
                  <a:cubicBezTo>
                    <a:pt x="13670" y="6959"/>
                    <a:pt x="13609" y="6860"/>
                    <a:pt x="13533" y="6860"/>
                  </a:cubicBezTo>
                  <a:close/>
                  <a:moveTo>
                    <a:pt x="13944" y="6860"/>
                  </a:moveTo>
                  <a:cubicBezTo>
                    <a:pt x="13868" y="6860"/>
                    <a:pt x="13805" y="6958"/>
                    <a:pt x="13805" y="7079"/>
                  </a:cubicBezTo>
                  <a:cubicBezTo>
                    <a:pt x="13805" y="7199"/>
                    <a:pt x="13868" y="7295"/>
                    <a:pt x="13944" y="7295"/>
                  </a:cubicBezTo>
                  <a:cubicBezTo>
                    <a:pt x="14020" y="7295"/>
                    <a:pt x="14081" y="7199"/>
                    <a:pt x="14081" y="7079"/>
                  </a:cubicBezTo>
                  <a:cubicBezTo>
                    <a:pt x="14081" y="6959"/>
                    <a:pt x="14020" y="6860"/>
                    <a:pt x="13944" y="6860"/>
                  </a:cubicBezTo>
                  <a:close/>
                  <a:moveTo>
                    <a:pt x="3713" y="7443"/>
                  </a:moveTo>
                  <a:cubicBezTo>
                    <a:pt x="3637" y="7443"/>
                    <a:pt x="3575" y="7541"/>
                    <a:pt x="3575" y="7661"/>
                  </a:cubicBezTo>
                  <a:cubicBezTo>
                    <a:pt x="3575" y="7781"/>
                    <a:pt x="3637" y="7878"/>
                    <a:pt x="3713" y="7878"/>
                  </a:cubicBezTo>
                  <a:cubicBezTo>
                    <a:pt x="3790" y="7878"/>
                    <a:pt x="3851" y="7781"/>
                    <a:pt x="3851" y="7661"/>
                  </a:cubicBezTo>
                  <a:cubicBezTo>
                    <a:pt x="3851" y="7541"/>
                    <a:pt x="3790" y="7443"/>
                    <a:pt x="3713" y="7443"/>
                  </a:cubicBezTo>
                  <a:close/>
                  <a:moveTo>
                    <a:pt x="4083" y="7443"/>
                  </a:moveTo>
                  <a:cubicBezTo>
                    <a:pt x="4007" y="7443"/>
                    <a:pt x="3944" y="7541"/>
                    <a:pt x="3944" y="7661"/>
                  </a:cubicBezTo>
                  <a:cubicBezTo>
                    <a:pt x="3944" y="7781"/>
                    <a:pt x="4007" y="7878"/>
                    <a:pt x="4083" y="7878"/>
                  </a:cubicBezTo>
                  <a:cubicBezTo>
                    <a:pt x="4159" y="7878"/>
                    <a:pt x="4220" y="7781"/>
                    <a:pt x="4220" y="7661"/>
                  </a:cubicBezTo>
                  <a:cubicBezTo>
                    <a:pt x="4220" y="7541"/>
                    <a:pt x="4159" y="7443"/>
                    <a:pt x="4083" y="7443"/>
                  </a:cubicBezTo>
                  <a:close/>
                  <a:moveTo>
                    <a:pt x="4494" y="7443"/>
                  </a:moveTo>
                  <a:cubicBezTo>
                    <a:pt x="4418" y="7443"/>
                    <a:pt x="4355" y="7541"/>
                    <a:pt x="4355" y="7661"/>
                  </a:cubicBezTo>
                  <a:cubicBezTo>
                    <a:pt x="4355" y="7781"/>
                    <a:pt x="4418" y="7878"/>
                    <a:pt x="4494" y="7878"/>
                  </a:cubicBezTo>
                  <a:cubicBezTo>
                    <a:pt x="4570" y="7878"/>
                    <a:pt x="4631" y="7781"/>
                    <a:pt x="4631" y="7661"/>
                  </a:cubicBezTo>
                  <a:cubicBezTo>
                    <a:pt x="4631" y="7541"/>
                    <a:pt x="4570" y="7443"/>
                    <a:pt x="4494" y="7443"/>
                  </a:cubicBezTo>
                  <a:close/>
                  <a:moveTo>
                    <a:pt x="4864" y="7443"/>
                  </a:moveTo>
                  <a:cubicBezTo>
                    <a:pt x="4787" y="7443"/>
                    <a:pt x="4725" y="7541"/>
                    <a:pt x="4725" y="7661"/>
                  </a:cubicBezTo>
                  <a:cubicBezTo>
                    <a:pt x="4725" y="7781"/>
                    <a:pt x="4787" y="7878"/>
                    <a:pt x="4864" y="7878"/>
                  </a:cubicBezTo>
                  <a:cubicBezTo>
                    <a:pt x="4940" y="7878"/>
                    <a:pt x="5001" y="7781"/>
                    <a:pt x="5001" y="7661"/>
                  </a:cubicBezTo>
                  <a:cubicBezTo>
                    <a:pt x="5001" y="7541"/>
                    <a:pt x="4940" y="7443"/>
                    <a:pt x="4864" y="7443"/>
                  </a:cubicBezTo>
                  <a:close/>
                  <a:moveTo>
                    <a:pt x="5274" y="7443"/>
                  </a:moveTo>
                  <a:cubicBezTo>
                    <a:pt x="5198" y="7443"/>
                    <a:pt x="5136" y="7541"/>
                    <a:pt x="5136" y="7661"/>
                  </a:cubicBezTo>
                  <a:cubicBezTo>
                    <a:pt x="5136" y="7781"/>
                    <a:pt x="5198" y="7878"/>
                    <a:pt x="5274" y="7878"/>
                  </a:cubicBezTo>
                  <a:cubicBezTo>
                    <a:pt x="5351" y="7878"/>
                    <a:pt x="5412" y="7781"/>
                    <a:pt x="5412" y="7661"/>
                  </a:cubicBezTo>
                  <a:cubicBezTo>
                    <a:pt x="5412" y="7541"/>
                    <a:pt x="5351" y="7443"/>
                    <a:pt x="5274" y="7443"/>
                  </a:cubicBezTo>
                  <a:close/>
                  <a:moveTo>
                    <a:pt x="5685" y="7443"/>
                  </a:moveTo>
                  <a:cubicBezTo>
                    <a:pt x="5609" y="7443"/>
                    <a:pt x="5547" y="7541"/>
                    <a:pt x="5547" y="7661"/>
                  </a:cubicBezTo>
                  <a:cubicBezTo>
                    <a:pt x="5547" y="7781"/>
                    <a:pt x="5609" y="7878"/>
                    <a:pt x="5685" y="7878"/>
                  </a:cubicBezTo>
                  <a:cubicBezTo>
                    <a:pt x="5762" y="7878"/>
                    <a:pt x="5823" y="7781"/>
                    <a:pt x="5823" y="7661"/>
                  </a:cubicBezTo>
                  <a:cubicBezTo>
                    <a:pt x="5823" y="7541"/>
                    <a:pt x="5762" y="7443"/>
                    <a:pt x="5685" y="7443"/>
                  </a:cubicBezTo>
                  <a:close/>
                  <a:moveTo>
                    <a:pt x="6055" y="7443"/>
                  </a:moveTo>
                  <a:cubicBezTo>
                    <a:pt x="5979" y="7443"/>
                    <a:pt x="5916" y="7541"/>
                    <a:pt x="5916" y="7661"/>
                  </a:cubicBezTo>
                  <a:cubicBezTo>
                    <a:pt x="5916" y="7781"/>
                    <a:pt x="5979" y="7878"/>
                    <a:pt x="6055" y="7878"/>
                  </a:cubicBezTo>
                  <a:cubicBezTo>
                    <a:pt x="6131" y="7878"/>
                    <a:pt x="6193" y="7781"/>
                    <a:pt x="6193" y="7661"/>
                  </a:cubicBezTo>
                  <a:cubicBezTo>
                    <a:pt x="6193" y="7541"/>
                    <a:pt x="6131" y="7443"/>
                    <a:pt x="6055" y="7443"/>
                  </a:cubicBezTo>
                  <a:close/>
                  <a:moveTo>
                    <a:pt x="6466" y="7443"/>
                  </a:moveTo>
                  <a:cubicBezTo>
                    <a:pt x="6390" y="7443"/>
                    <a:pt x="6327" y="7541"/>
                    <a:pt x="6327" y="7661"/>
                  </a:cubicBezTo>
                  <a:cubicBezTo>
                    <a:pt x="6327" y="7781"/>
                    <a:pt x="6390" y="7878"/>
                    <a:pt x="6466" y="7878"/>
                  </a:cubicBezTo>
                  <a:cubicBezTo>
                    <a:pt x="6542" y="7878"/>
                    <a:pt x="6603" y="7781"/>
                    <a:pt x="6603" y="7661"/>
                  </a:cubicBezTo>
                  <a:cubicBezTo>
                    <a:pt x="6603" y="7541"/>
                    <a:pt x="6542" y="7443"/>
                    <a:pt x="6466" y="7443"/>
                  </a:cubicBezTo>
                  <a:close/>
                  <a:moveTo>
                    <a:pt x="6877" y="7443"/>
                  </a:moveTo>
                  <a:cubicBezTo>
                    <a:pt x="6801" y="7443"/>
                    <a:pt x="6738" y="7541"/>
                    <a:pt x="6738" y="7661"/>
                  </a:cubicBezTo>
                  <a:cubicBezTo>
                    <a:pt x="6738" y="7781"/>
                    <a:pt x="6801" y="7878"/>
                    <a:pt x="6877" y="7878"/>
                  </a:cubicBezTo>
                  <a:cubicBezTo>
                    <a:pt x="6953" y="7878"/>
                    <a:pt x="7014" y="7781"/>
                    <a:pt x="7014" y="7661"/>
                  </a:cubicBezTo>
                  <a:cubicBezTo>
                    <a:pt x="7014" y="7541"/>
                    <a:pt x="6953" y="7443"/>
                    <a:pt x="6877" y="7443"/>
                  </a:cubicBezTo>
                  <a:close/>
                  <a:moveTo>
                    <a:pt x="7247" y="7443"/>
                  </a:moveTo>
                  <a:cubicBezTo>
                    <a:pt x="7170" y="7443"/>
                    <a:pt x="7108" y="7541"/>
                    <a:pt x="7108" y="7661"/>
                  </a:cubicBezTo>
                  <a:cubicBezTo>
                    <a:pt x="7108" y="7781"/>
                    <a:pt x="7170" y="7878"/>
                    <a:pt x="7247" y="7878"/>
                  </a:cubicBezTo>
                  <a:cubicBezTo>
                    <a:pt x="7323" y="7878"/>
                    <a:pt x="7384" y="7781"/>
                    <a:pt x="7384" y="7661"/>
                  </a:cubicBezTo>
                  <a:cubicBezTo>
                    <a:pt x="7384" y="7541"/>
                    <a:pt x="7323" y="7443"/>
                    <a:pt x="7247" y="7443"/>
                  </a:cubicBezTo>
                  <a:close/>
                  <a:moveTo>
                    <a:pt x="7658" y="7443"/>
                  </a:moveTo>
                  <a:cubicBezTo>
                    <a:pt x="7581" y="7443"/>
                    <a:pt x="7519" y="7541"/>
                    <a:pt x="7519" y="7661"/>
                  </a:cubicBezTo>
                  <a:cubicBezTo>
                    <a:pt x="7519" y="7781"/>
                    <a:pt x="7581" y="7878"/>
                    <a:pt x="7658" y="7878"/>
                  </a:cubicBezTo>
                  <a:cubicBezTo>
                    <a:pt x="7734" y="7878"/>
                    <a:pt x="7795" y="7781"/>
                    <a:pt x="7795" y="7661"/>
                  </a:cubicBezTo>
                  <a:cubicBezTo>
                    <a:pt x="7795" y="7541"/>
                    <a:pt x="7734" y="7443"/>
                    <a:pt x="7658" y="7443"/>
                  </a:cubicBezTo>
                  <a:close/>
                  <a:moveTo>
                    <a:pt x="8027" y="7443"/>
                  </a:moveTo>
                  <a:cubicBezTo>
                    <a:pt x="7951" y="7443"/>
                    <a:pt x="7889" y="7541"/>
                    <a:pt x="7889" y="7661"/>
                  </a:cubicBezTo>
                  <a:cubicBezTo>
                    <a:pt x="7889" y="7781"/>
                    <a:pt x="7951" y="7878"/>
                    <a:pt x="8027" y="7878"/>
                  </a:cubicBezTo>
                  <a:cubicBezTo>
                    <a:pt x="8103" y="7878"/>
                    <a:pt x="8165" y="7781"/>
                    <a:pt x="8165" y="7661"/>
                  </a:cubicBezTo>
                  <a:cubicBezTo>
                    <a:pt x="8165" y="7541"/>
                    <a:pt x="8103" y="7443"/>
                    <a:pt x="8027" y="7443"/>
                  </a:cubicBezTo>
                  <a:close/>
                  <a:moveTo>
                    <a:pt x="8438" y="7443"/>
                  </a:moveTo>
                  <a:cubicBezTo>
                    <a:pt x="8362" y="7443"/>
                    <a:pt x="8299" y="7541"/>
                    <a:pt x="8299" y="7661"/>
                  </a:cubicBezTo>
                  <a:cubicBezTo>
                    <a:pt x="8299" y="7781"/>
                    <a:pt x="8362" y="7878"/>
                    <a:pt x="8438" y="7878"/>
                  </a:cubicBezTo>
                  <a:cubicBezTo>
                    <a:pt x="8515" y="7878"/>
                    <a:pt x="8576" y="7781"/>
                    <a:pt x="8576" y="7661"/>
                  </a:cubicBezTo>
                  <a:cubicBezTo>
                    <a:pt x="8576" y="7541"/>
                    <a:pt x="8515" y="7443"/>
                    <a:pt x="8438" y="7443"/>
                  </a:cubicBezTo>
                  <a:close/>
                  <a:moveTo>
                    <a:pt x="8849" y="7443"/>
                  </a:moveTo>
                  <a:cubicBezTo>
                    <a:pt x="8773" y="7443"/>
                    <a:pt x="8710" y="7541"/>
                    <a:pt x="8710" y="7661"/>
                  </a:cubicBezTo>
                  <a:cubicBezTo>
                    <a:pt x="8710" y="7781"/>
                    <a:pt x="8773" y="7878"/>
                    <a:pt x="8849" y="7878"/>
                  </a:cubicBezTo>
                  <a:cubicBezTo>
                    <a:pt x="8925" y="7878"/>
                    <a:pt x="8986" y="7781"/>
                    <a:pt x="8986" y="7661"/>
                  </a:cubicBezTo>
                  <a:cubicBezTo>
                    <a:pt x="8986" y="7541"/>
                    <a:pt x="8925" y="7443"/>
                    <a:pt x="8849" y="7443"/>
                  </a:cubicBezTo>
                  <a:close/>
                  <a:moveTo>
                    <a:pt x="9219" y="7443"/>
                  </a:moveTo>
                  <a:cubicBezTo>
                    <a:pt x="9142" y="7443"/>
                    <a:pt x="9080" y="7541"/>
                    <a:pt x="9080" y="7661"/>
                  </a:cubicBezTo>
                  <a:cubicBezTo>
                    <a:pt x="9080" y="7781"/>
                    <a:pt x="9142" y="7878"/>
                    <a:pt x="9219" y="7878"/>
                  </a:cubicBezTo>
                  <a:cubicBezTo>
                    <a:pt x="9295" y="7878"/>
                    <a:pt x="9356" y="7781"/>
                    <a:pt x="9356" y="7661"/>
                  </a:cubicBezTo>
                  <a:cubicBezTo>
                    <a:pt x="9356" y="7541"/>
                    <a:pt x="9295" y="7443"/>
                    <a:pt x="9219" y="7443"/>
                  </a:cubicBezTo>
                  <a:close/>
                  <a:moveTo>
                    <a:pt x="9589" y="7443"/>
                  </a:moveTo>
                  <a:cubicBezTo>
                    <a:pt x="9512" y="7443"/>
                    <a:pt x="9450" y="7541"/>
                    <a:pt x="9450" y="7661"/>
                  </a:cubicBezTo>
                  <a:cubicBezTo>
                    <a:pt x="9450" y="7781"/>
                    <a:pt x="9512" y="7878"/>
                    <a:pt x="9589" y="7878"/>
                  </a:cubicBezTo>
                  <a:cubicBezTo>
                    <a:pt x="9665" y="7878"/>
                    <a:pt x="9726" y="7781"/>
                    <a:pt x="9726" y="7661"/>
                  </a:cubicBezTo>
                  <a:cubicBezTo>
                    <a:pt x="9726" y="7541"/>
                    <a:pt x="9665" y="7443"/>
                    <a:pt x="9589" y="7443"/>
                  </a:cubicBezTo>
                  <a:close/>
                  <a:moveTo>
                    <a:pt x="9999" y="7443"/>
                  </a:moveTo>
                  <a:cubicBezTo>
                    <a:pt x="9923" y="7443"/>
                    <a:pt x="9861" y="7541"/>
                    <a:pt x="9861" y="7661"/>
                  </a:cubicBezTo>
                  <a:cubicBezTo>
                    <a:pt x="9861" y="7781"/>
                    <a:pt x="9923" y="7878"/>
                    <a:pt x="9999" y="7878"/>
                  </a:cubicBezTo>
                  <a:cubicBezTo>
                    <a:pt x="10076" y="7878"/>
                    <a:pt x="10137" y="7781"/>
                    <a:pt x="10137" y="7661"/>
                  </a:cubicBezTo>
                  <a:cubicBezTo>
                    <a:pt x="10137" y="7541"/>
                    <a:pt x="10076" y="7443"/>
                    <a:pt x="9999" y="7443"/>
                  </a:cubicBezTo>
                  <a:close/>
                  <a:moveTo>
                    <a:pt x="10410" y="7443"/>
                  </a:moveTo>
                  <a:cubicBezTo>
                    <a:pt x="10334" y="7443"/>
                    <a:pt x="10272" y="7541"/>
                    <a:pt x="10272" y="7661"/>
                  </a:cubicBezTo>
                  <a:cubicBezTo>
                    <a:pt x="10272" y="7781"/>
                    <a:pt x="10334" y="7878"/>
                    <a:pt x="10410" y="7878"/>
                  </a:cubicBezTo>
                  <a:cubicBezTo>
                    <a:pt x="10487" y="7878"/>
                    <a:pt x="10548" y="7781"/>
                    <a:pt x="10548" y="7661"/>
                  </a:cubicBezTo>
                  <a:cubicBezTo>
                    <a:pt x="10548" y="7541"/>
                    <a:pt x="10487" y="7443"/>
                    <a:pt x="10410" y="7443"/>
                  </a:cubicBezTo>
                  <a:close/>
                  <a:moveTo>
                    <a:pt x="11561" y="7443"/>
                  </a:moveTo>
                  <a:cubicBezTo>
                    <a:pt x="11484" y="7443"/>
                    <a:pt x="11422" y="7541"/>
                    <a:pt x="11422" y="7661"/>
                  </a:cubicBezTo>
                  <a:cubicBezTo>
                    <a:pt x="11422" y="7781"/>
                    <a:pt x="11484" y="7878"/>
                    <a:pt x="11561" y="7878"/>
                  </a:cubicBezTo>
                  <a:cubicBezTo>
                    <a:pt x="11637" y="7878"/>
                    <a:pt x="11698" y="7781"/>
                    <a:pt x="11698" y="7661"/>
                  </a:cubicBezTo>
                  <a:cubicBezTo>
                    <a:pt x="11698" y="7541"/>
                    <a:pt x="11637" y="7443"/>
                    <a:pt x="11561" y="7443"/>
                  </a:cubicBezTo>
                  <a:close/>
                  <a:moveTo>
                    <a:pt x="11972" y="7443"/>
                  </a:moveTo>
                  <a:cubicBezTo>
                    <a:pt x="11895" y="7443"/>
                    <a:pt x="11833" y="7541"/>
                    <a:pt x="11833" y="7661"/>
                  </a:cubicBezTo>
                  <a:cubicBezTo>
                    <a:pt x="11833" y="7781"/>
                    <a:pt x="11895" y="7878"/>
                    <a:pt x="11972" y="7878"/>
                  </a:cubicBezTo>
                  <a:cubicBezTo>
                    <a:pt x="12048" y="7878"/>
                    <a:pt x="12109" y="7781"/>
                    <a:pt x="12109" y="7661"/>
                  </a:cubicBezTo>
                  <a:cubicBezTo>
                    <a:pt x="12109" y="7541"/>
                    <a:pt x="12048" y="7443"/>
                    <a:pt x="11972" y="7443"/>
                  </a:cubicBezTo>
                  <a:close/>
                  <a:moveTo>
                    <a:pt x="12382" y="7443"/>
                  </a:moveTo>
                  <a:cubicBezTo>
                    <a:pt x="12306" y="7443"/>
                    <a:pt x="12244" y="7541"/>
                    <a:pt x="12244" y="7661"/>
                  </a:cubicBezTo>
                  <a:cubicBezTo>
                    <a:pt x="12244" y="7781"/>
                    <a:pt x="12306" y="7878"/>
                    <a:pt x="12382" y="7878"/>
                  </a:cubicBezTo>
                  <a:cubicBezTo>
                    <a:pt x="12459" y="7878"/>
                    <a:pt x="12520" y="7781"/>
                    <a:pt x="12520" y="7661"/>
                  </a:cubicBezTo>
                  <a:cubicBezTo>
                    <a:pt x="12520" y="7541"/>
                    <a:pt x="12459" y="7443"/>
                    <a:pt x="12382" y="7443"/>
                  </a:cubicBezTo>
                  <a:close/>
                  <a:moveTo>
                    <a:pt x="12752" y="7443"/>
                  </a:moveTo>
                  <a:cubicBezTo>
                    <a:pt x="12676" y="7443"/>
                    <a:pt x="12614" y="7541"/>
                    <a:pt x="12614" y="7661"/>
                  </a:cubicBezTo>
                  <a:cubicBezTo>
                    <a:pt x="12614" y="7781"/>
                    <a:pt x="12676" y="7878"/>
                    <a:pt x="12752" y="7878"/>
                  </a:cubicBezTo>
                  <a:cubicBezTo>
                    <a:pt x="12828" y="7878"/>
                    <a:pt x="12890" y="7781"/>
                    <a:pt x="12890" y="7661"/>
                  </a:cubicBezTo>
                  <a:cubicBezTo>
                    <a:pt x="12890" y="7541"/>
                    <a:pt x="12828" y="7443"/>
                    <a:pt x="12752" y="7443"/>
                  </a:cubicBezTo>
                  <a:close/>
                  <a:moveTo>
                    <a:pt x="13163" y="7443"/>
                  </a:moveTo>
                  <a:cubicBezTo>
                    <a:pt x="13087" y="7443"/>
                    <a:pt x="13024" y="7541"/>
                    <a:pt x="13024" y="7661"/>
                  </a:cubicBezTo>
                  <a:cubicBezTo>
                    <a:pt x="13024" y="7781"/>
                    <a:pt x="13087" y="7878"/>
                    <a:pt x="13163" y="7878"/>
                  </a:cubicBezTo>
                  <a:cubicBezTo>
                    <a:pt x="13239" y="7878"/>
                    <a:pt x="13301" y="7781"/>
                    <a:pt x="13301" y="7661"/>
                  </a:cubicBezTo>
                  <a:cubicBezTo>
                    <a:pt x="13301" y="7541"/>
                    <a:pt x="13239" y="7443"/>
                    <a:pt x="13163" y="7443"/>
                  </a:cubicBezTo>
                  <a:close/>
                  <a:moveTo>
                    <a:pt x="13533" y="7443"/>
                  </a:moveTo>
                  <a:cubicBezTo>
                    <a:pt x="13457" y="7443"/>
                    <a:pt x="13394" y="7541"/>
                    <a:pt x="13394" y="7661"/>
                  </a:cubicBezTo>
                  <a:cubicBezTo>
                    <a:pt x="13394" y="7781"/>
                    <a:pt x="13457" y="7878"/>
                    <a:pt x="13533" y="7878"/>
                  </a:cubicBezTo>
                  <a:cubicBezTo>
                    <a:pt x="13609" y="7878"/>
                    <a:pt x="13670" y="7781"/>
                    <a:pt x="13670" y="7661"/>
                  </a:cubicBezTo>
                  <a:cubicBezTo>
                    <a:pt x="13670" y="7541"/>
                    <a:pt x="13609" y="7443"/>
                    <a:pt x="13533" y="7443"/>
                  </a:cubicBezTo>
                  <a:close/>
                  <a:moveTo>
                    <a:pt x="13944" y="7443"/>
                  </a:moveTo>
                  <a:cubicBezTo>
                    <a:pt x="13868" y="7443"/>
                    <a:pt x="13805" y="7541"/>
                    <a:pt x="13805" y="7661"/>
                  </a:cubicBezTo>
                  <a:cubicBezTo>
                    <a:pt x="13805" y="7781"/>
                    <a:pt x="13868" y="7878"/>
                    <a:pt x="13944" y="7878"/>
                  </a:cubicBezTo>
                  <a:cubicBezTo>
                    <a:pt x="14020" y="7878"/>
                    <a:pt x="14081" y="7781"/>
                    <a:pt x="14081" y="7661"/>
                  </a:cubicBezTo>
                  <a:cubicBezTo>
                    <a:pt x="14081" y="7541"/>
                    <a:pt x="14020" y="7443"/>
                    <a:pt x="13944" y="7443"/>
                  </a:cubicBezTo>
                  <a:close/>
                  <a:moveTo>
                    <a:pt x="14355" y="7443"/>
                  </a:moveTo>
                  <a:cubicBezTo>
                    <a:pt x="14278" y="7443"/>
                    <a:pt x="14216" y="7541"/>
                    <a:pt x="14216" y="7661"/>
                  </a:cubicBezTo>
                  <a:cubicBezTo>
                    <a:pt x="14216" y="7781"/>
                    <a:pt x="14278" y="7878"/>
                    <a:pt x="14355" y="7878"/>
                  </a:cubicBezTo>
                  <a:cubicBezTo>
                    <a:pt x="14431" y="7878"/>
                    <a:pt x="14492" y="7781"/>
                    <a:pt x="14492" y="7661"/>
                  </a:cubicBezTo>
                  <a:cubicBezTo>
                    <a:pt x="14492" y="7541"/>
                    <a:pt x="14431" y="7443"/>
                    <a:pt x="14355" y="7443"/>
                  </a:cubicBezTo>
                  <a:close/>
                  <a:moveTo>
                    <a:pt x="14765" y="7443"/>
                  </a:moveTo>
                  <a:cubicBezTo>
                    <a:pt x="14689" y="7443"/>
                    <a:pt x="14627" y="7541"/>
                    <a:pt x="14627" y="7661"/>
                  </a:cubicBezTo>
                  <a:cubicBezTo>
                    <a:pt x="14627" y="7781"/>
                    <a:pt x="14689" y="7878"/>
                    <a:pt x="14765" y="7878"/>
                  </a:cubicBezTo>
                  <a:cubicBezTo>
                    <a:pt x="14842" y="7878"/>
                    <a:pt x="14903" y="7781"/>
                    <a:pt x="14903" y="7661"/>
                  </a:cubicBezTo>
                  <a:cubicBezTo>
                    <a:pt x="14903" y="7541"/>
                    <a:pt x="14842" y="7443"/>
                    <a:pt x="14765" y="7443"/>
                  </a:cubicBezTo>
                  <a:close/>
                  <a:moveTo>
                    <a:pt x="3713" y="8090"/>
                  </a:moveTo>
                  <a:cubicBezTo>
                    <a:pt x="3637" y="8090"/>
                    <a:pt x="3575" y="8188"/>
                    <a:pt x="3575" y="8308"/>
                  </a:cubicBezTo>
                  <a:cubicBezTo>
                    <a:pt x="3575" y="8429"/>
                    <a:pt x="3637" y="8525"/>
                    <a:pt x="3713" y="8525"/>
                  </a:cubicBezTo>
                  <a:cubicBezTo>
                    <a:pt x="3790" y="8525"/>
                    <a:pt x="3851" y="8429"/>
                    <a:pt x="3851" y="8308"/>
                  </a:cubicBezTo>
                  <a:cubicBezTo>
                    <a:pt x="3851" y="8188"/>
                    <a:pt x="3790" y="8090"/>
                    <a:pt x="3713" y="8090"/>
                  </a:cubicBezTo>
                  <a:close/>
                  <a:moveTo>
                    <a:pt x="4083" y="8090"/>
                  </a:moveTo>
                  <a:cubicBezTo>
                    <a:pt x="4007" y="8090"/>
                    <a:pt x="3944" y="8188"/>
                    <a:pt x="3944" y="8308"/>
                  </a:cubicBezTo>
                  <a:cubicBezTo>
                    <a:pt x="3944" y="8429"/>
                    <a:pt x="4007" y="8525"/>
                    <a:pt x="4083" y="8525"/>
                  </a:cubicBezTo>
                  <a:cubicBezTo>
                    <a:pt x="4159" y="8525"/>
                    <a:pt x="4220" y="8429"/>
                    <a:pt x="4220" y="8308"/>
                  </a:cubicBezTo>
                  <a:cubicBezTo>
                    <a:pt x="4220" y="8188"/>
                    <a:pt x="4159" y="8090"/>
                    <a:pt x="4083" y="8090"/>
                  </a:cubicBezTo>
                  <a:close/>
                  <a:moveTo>
                    <a:pt x="4494" y="8090"/>
                  </a:moveTo>
                  <a:cubicBezTo>
                    <a:pt x="4418" y="8090"/>
                    <a:pt x="4355" y="8188"/>
                    <a:pt x="4355" y="8308"/>
                  </a:cubicBezTo>
                  <a:cubicBezTo>
                    <a:pt x="4355" y="8429"/>
                    <a:pt x="4418" y="8525"/>
                    <a:pt x="4494" y="8525"/>
                  </a:cubicBezTo>
                  <a:cubicBezTo>
                    <a:pt x="4570" y="8525"/>
                    <a:pt x="4631" y="8429"/>
                    <a:pt x="4631" y="8308"/>
                  </a:cubicBezTo>
                  <a:cubicBezTo>
                    <a:pt x="4631" y="8188"/>
                    <a:pt x="4570" y="8090"/>
                    <a:pt x="4494" y="8090"/>
                  </a:cubicBezTo>
                  <a:close/>
                  <a:moveTo>
                    <a:pt x="4864" y="8090"/>
                  </a:moveTo>
                  <a:cubicBezTo>
                    <a:pt x="4787" y="8090"/>
                    <a:pt x="4725" y="8188"/>
                    <a:pt x="4725" y="8308"/>
                  </a:cubicBezTo>
                  <a:cubicBezTo>
                    <a:pt x="4725" y="8429"/>
                    <a:pt x="4787" y="8525"/>
                    <a:pt x="4864" y="8525"/>
                  </a:cubicBezTo>
                  <a:cubicBezTo>
                    <a:pt x="4940" y="8525"/>
                    <a:pt x="5001" y="8429"/>
                    <a:pt x="5001" y="8308"/>
                  </a:cubicBezTo>
                  <a:cubicBezTo>
                    <a:pt x="5001" y="8188"/>
                    <a:pt x="4940" y="8090"/>
                    <a:pt x="4864" y="8090"/>
                  </a:cubicBezTo>
                  <a:close/>
                  <a:moveTo>
                    <a:pt x="5274" y="8090"/>
                  </a:moveTo>
                  <a:cubicBezTo>
                    <a:pt x="5198" y="8090"/>
                    <a:pt x="5136" y="8188"/>
                    <a:pt x="5136" y="8308"/>
                  </a:cubicBezTo>
                  <a:cubicBezTo>
                    <a:pt x="5136" y="8429"/>
                    <a:pt x="5198" y="8525"/>
                    <a:pt x="5274" y="8525"/>
                  </a:cubicBezTo>
                  <a:cubicBezTo>
                    <a:pt x="5351" y="8525"/>
                    <a:pt x="5412" y="8429"/>
                    <a:pt x="5412" y="8308"/>
                  </a:cubicBezTo>
                  <a:cubicBezTo>
                    <a:pt x="5412" y="8188"/>
                    <a:pt x="5351" y="8090"/>
                    <a:pt x="5274" y="8090"/>
                  </a:cubicBezTo>
                  <a:close/>
                  <a:moveTo>
                    <a:pt x="5685" y="8090"/>
                  </a:moveTo>
                  <a:cubicBezTo>
                    <a:pt x="5609" y="8090"/>
                    <a:pt x="5547" y="8188"/>
                    <a:pt x="5547" y="8308"/>
                  </a:cubicBezTo>
                  <a:cubicBezTo>
                    <a:pt x="5547" y="8429"/>
                    <a:pt x="5609" y="8525"/>
                    <a:pt x="5685" y="8525"/>
                  </a:cubicBezTo>
                  <a:cubicBezTo>
                    <a:pt x="5762" y="8525"/>
                    <a:pt x="5823" y="8429"/>
                    <a:pt x="5823" y="8308"/>
                  </a:cubicBezTo>
                  <a:cubicBezTo>
                    <a:pt x="5823" y="8188"/>
                    <a:pt x="5762" y="8090"/>
                    <a:pt x="5685" y="8090"/>
                  </a:cubicBezTo>
                  <a:close/>
                  <a:moveTo>
                    <a:pt x="6055" y="8090"/>
                  </a:moveTo>
                  <a:cubicBezTo>
                    <a:pt x="5979" y="8090"/>
                    <a:pt x="5916" y="8188"/>
                    <a:pt x="5916" y="8308"/>
                  </a:cubicBezTo>
                  <a:cubicBezTo>
                    <a:pt x="5916" y="8429"/>
                    <a:pt x="5979" y="8525"/>
                    <a:pt x="6055" y="8525"/>
                  </a:cubicBezTo>
                  <a:cubicBezTo>
                    <a:pt x="6131" y="8525"/>
                    <a:pt x="6193" y="8429"/>
                    <a:pt x="6193" y="8308"/>
                  </a:cubicBezTo>
                  <a:cubicBezTo>
                    <a:pt x="6193" y="8188"/>
                    <a:pt x="6131" y="8090"/>
                    <a:pt x="6055" y="8090"/>
                  </a:cubicBezTo>
                  <a:close/>
                  <a:moveTo>
                    <a:pt x="6466" y="8090"/>
                  </a:moveTo>
                  <a:cubicBezTo>
                    <a:pt x="6390" y="8090"/>
                    <a:pt x="6327" y="8188"/>
                    <a:pt x="6327" y="8308"/>
                  </a:cubicBezTo>
                  <a:cubicBezTo>
                    <a:pt x="6327" y="8429"/>
                    <a:pt x="6390" y="8525"/>
                    <a:pt x="6466" y="8525"/>
                  </a:cubicBezTo>
                  <a:cubicBezTo>
                    <a:pt x="6542" y="8525"/>
                    <a:pt x="6603" y="8429"/>
                    <a:pt x="6603" y="8308"/>
                  </a:cubicBezTo>
                  <a:cubicBezTo>
                    <a:pt x="6603" y="8188"/>
                    <a:pt x="6542" y="8090"/>
                    <a:pt x="6466" y="8090"/>
                  </a:cubicBezTo>
                  <a:close/>
                  <a:moveTo>
                    <a:pt x="6877" y="8090"/>
                  </a:moveTo>
                  <a:cubicBezTo>
                    <a:pt x="6801" y="8090"/>
                    <a:pt x="6738" y="8188"/>
                    <a:pt x="6738" y="8308"/>
                  </a:cubicBezTo>
                  <a:cubicBezTo>
                    <a:pt x="6738" y="8429"/>
                    <a:pt x="6801" y="8525"/>
                    <a:pt x="6877" y="8525"/>
                  </a:cubicBezTo>
                  <a:cubicBezTo>
                    <a:pt x="6953" y="8525"/>
                    <a:pt x="7014" y="8429"/>
                    <a:pt x="7014" y="8308"/>
                  </a:cubicBezTo>
                  <a:cubicBezTo>
                    <a:pt x="7014" y="8188"/>
                    <a:pt x="6953" y="8090"/>
                    <a:pt x="6877" y="8090"/>
                  </a:cubicBezTo>
                  <a:close/>
                  <a:moveTo>
                    <a:pt x="7247" y="8090"/>
                  </a:moveTo>
                  <a:cubicBezTo>
                    <a:pt x="7170" y="8090"/>
                    <a:pt x="7108" y="8188"/>
                    <a:pt x="7108" y="8308"/>
                  </a:cubicBezTo>
                  <a:cubicBezTo>
                    <a:pt x="7108" y="8429"/>
                    <a:pt x="7170" y="8525"/>
                    <a:pt x="7247" y="8525"/>
                  </a:cubicBezTo>
                  <a:cubicBezTo>
                    <a:pt x="7323" y="8525"/>
                    <a:pt x="7384" y="8429"/>
                    <a:pt x="7384" y="8308"/>
                  </a:cubicBezTo>
                  <a:cubicBezTo>
                    <a:pt x="7384" y="8188"/>
                    <a:pt x="7323" y="8090"/>
                    <a:pt x="7247" y="8090"/>
                  </a:cubicBezTo>
                  <a:close/>
                  <a:moveTo>
                    <a:pt x="7658" y="8090"/>
                  </a:moveTo>
                  <a:cubicBezTo>
                    <a:pt x="7581" y="8090"/>
                    <a:pt x="7519" y="8188"/>
                    <a:pt x="7519" y="8308"/>
                  </a:cubicBezTo>
                  <a:cubicBezTo>
                    <a:pt x="7519" y="8429"/>
                    <a:pt x="7581" y="8525"/>
                    <a:pt x="7658" y="8525"/>
                  </a:cubicBezTo>
                  <a:cubicBezTo>
                    <a:pt x="7734" y="8525"/>
                    <a:pt x="7795" y="8429"/>
                    <a:pt x="7795" y="8308"/>
                  </a:cubicBezTo>
                  <a:cubicBezTo>
                    <a:pt x="7795" y="8188"/>
                    <a:pt x="7734" y="8090"/>
                    <a:pt x="7658" y="8090"/>
                  </a:cubicBezTo>
                  <a:close/>
                  <a:moveTo>
                    <a:pt x="8027" y="8090"/>
                  </a:moveTo>
                  <a:cubicBezTo>
                    <a:pt x="7951" y="8090"/>
                    <a:pt x="7889" y="8188"/>
                    <a:pt x="7889" y="8308"/>
                  </a:cubicBezTo>
                  <a:cubicBezTo>
                    <a:pt x="7889" y="8429"/>
                    <a:pt x="7951" y="8525"/>
                    <a:pt x="8027" y="8525"/>
                  </a:cubicBezTo>
                  <a:cubicBezTo>
                    <a:pt x="8103" y="8525"/>
                    <a:pt x="8165" y="8429"/>
                    <a:pt x="8165" y="8308"/>
                  </a:cubicBezTo>
                  <a:cubicBezTo>
                    <a:pt x="8165" y="8188"/>
                    <a:pt x="8103" y="8090"/>
                    <a:pt x="8027" y="8090"/>
                  </a:cubicBezTo>
                  <a:close/>
                  <a:moveTo>
                    <a:pt x="8438" y="8090"/>
                  </a:moveTo>
                  <a:cubicBezTo>
                    <a:pt x="8362" y="8090"/>
                    <a:pt x="8299" y="8188"/>
                    <a:pt x="8299" y="8308"/>
                  </a:cubicBezTo>
                  <a:cubicBezTo>
                    <a:pt x="8299" y="8429"/>
                    <a:pt x="8362" y="8525"/>
                    <a:pt x="8438" y="8525"/>
                  </a:cubicBezTo>
                  <a:cubicBezTo>
                    <a:pt x="8515" y="8525"/>
                    <a:pt x="8576" y="8429"/>
                    <a:pt x="8576" y="8308"/>
                  </a:cubicBezTo>
                  <a:cubicBezTo>
                    <a:pt x="8576" y="8188"/>
                    <a:pt x="8515" y="8090"/>
                    <a:pt x="8438" y="8090"/>
                  </a:cubicBezTo>
                  <a:close/>
                  <a:moveTo>
                    <a:pt x="8849" y="8090"/>
                  </a:moveTo>
                  <a:cubicBezTo>
                    <a:pt x="8773" y="8090"/>
                    <a:pt x="8710" y="8188"/>
                    <a:pt x="8710" y="8308"/>
                  </a:cubicBezTo>
                  <a:cubicBezTo>
                    <a:pt x="8710" y="8429"/>
                    <a:pt x="8773" y="8525"/>
                    <a:pt x="8849" y="8525"/>
                  </a:cubicBezTo>
                  <a:cubicBezTo>
                    <a:pt x="8925" y="8525"/>
                    <a:pt x="8986" y="8429"/>
                    <a:pt x="8986" y="8308"/>
                  </a:cubicBezTo>
                  <a:cubicBezTo>
                    <a:pt x="8986" y="8188"/>
                    <a:pt x="8925" y="8090"/>
                    <a:pt x="8849" y="8090"/>
                  </a:cubicBezTo>
                  <a:close/>
                  <a:moveTo>
                    <a:pt x="9219" y="8090"/>
                  </a:moveTo>
                  <a:cubicBezTo>
                    <a:pt x="9142" y="8090"/>
                    <a:pt x="9080" y="8188"/>
                    <a:pt x="9080" y="8308"/>
                  </a:cubicBezTo>
                  <a:cubicBezTo>
                    <a:pt x="9080" y="8429"/>
                    <a:pt x="9142" y="8525"/>
                    <a:pt x="9219" y="8525"/>
                  </a:cubicBezTo>
                  <a:cubicBezTo>
                    <a:pt x="9295" y="8525"/>
                    <a:pt x="9356" y="8429"/>
                    <a:pt x="9356" y="8308"/>
                  </a:cubicBezTo>
                  <a:cubicBezTo>
                    <a:pt x="9356" y="8188"/>
                    <a:pt x="9295" y="8090"/>
                    <a:pt x="9219" y="8090"/>
                  </a:cubicBezTo>
                  <a:close/>
                  <a:moveTo>
                    <a:pt x="9589" y="8090"/>
                  </a:moveTo>
                  <a:cubicBezTo>
                    <a:pt x="9512" y="8090"/>
                    <a:pt x="9450" y="8188"/>
                    <a:pt x="9450" y="8308"/>
                  </a:cubicBezTo>
                  <a:cubicBezTo>
                    <a:pt x="9450" y="8429"/>
                    <a:pt x="9512" y="8525"/>
                    <a:pt x="9589" y="8525"/>
                  </a:cubicBezTo>
                  <a:cubicBezTo>
                    <a:pt x="9665" y="8525"/>
                    <a:pt x="9726" y="8429"/>
                    <a:pt x="9726" y="8308"/>
                  </a:cubicBezTo>
                  <a:cubicBezTo>
                    <a:pt x="9726" y="8188"/>
                    <a:pt x="9665" y="8090"/>
                    <a:pt x="9589" y="8090"/>
                  </a:cubicBezTo>
                  <a:close/>
                  <a:moveTo>
                    <a:pt x="9999" y="8090"/>
                  </a:moveTo>
                  <a:cubicBezTo>
                    <a:pt x="9923" y="8090"/>
                    <a:pt x="9861" y="8188"/>
                    <a:pt x="9861" y="8308"/>
                  </a:cubicBezTo>
                  <a:cubicBezTo>
                    <a:pt x="9861" y="8429"/>
                    <a:pt x="9923" y="8525"/>
                    <a:pt x="9999" y="8525"/>
                  </a:cubicBezTo>
                  <a:cubicBezTo>
                    <a:pt x="10076" y="8525"/>
                    <a:pt x="10137" y="8429"/>
                    <a:pt x="10137" y="8308"/>
                  </a:cubicBezTo>
                  <a:cubicBezTo>
                    <a:pt x="10137" y="8188"/>
                    <a:pt x="10076" y="8090"/>
                    <a:pt x="9999" y="8090"/>
                  </a:cubicBezTo>
                  <a:close/>
                  <a:moveTo>
                    <a:pt x="10410" y="8090"/>
                  </a:moveTo>
                  <a:cubicBezTo>
                    <a:pt x="10334" y="8090"/>
                    <a:pt x="10272" y="8188"/>
                    <a:pt x="10272" y="8308"/>
                  </a:cubicBezTo>
                  <a:cubicBezTo>
                    <a:pt x="10272" y="8429"/>
                    <a:pt x="10334" y="8525"/>
                    <a:pt x="10410" y="8525"/>
                  </a:cubicBezTo>
                  <a:cubicBezTo>
                    <a:pt x="10487" y="8525"/>
                    <a:pt x="10548" y="8429"/>
                    <a:pt x="10548" y="8308"/>
                  </a:cubicBezTo>
                  <a:cubicBezTo>
                    <a:pt x="10548" y="8188"/>
                    <a:pt x="10487" y="8090"/>
                    <a:pt x="10410" y="8090"/>
                  </a:cubicBezTo>
                  <a:close/>
                  <a:moveTo>
                    <a:pt x="11561" y="8090"/>
                  </a:moveTo>
                  <a:cubicBezTo>
                    <a:pt x="11484" y="8090"/>
                    <a:pt x="11422" y="8188"/>
                    <a:pt x="11422" y="8308"/>
                  </a:cubicBezTo>
                  <a:cubicBezTo>
                    <a:pt x="11422" y="8429"/>
                    <a:pt x="11484" y="8525"/>
                    <a:pt x="11561" y="8525"/>
                  </a:cubicBezTo>
                  <a:cubicBezTo>
                    <a:pt x="11637" y="8525"/>
                    <a:pt x="11698" y="8429"/>
                    <a:pt x="11698" y="8308"/>
                  </a:cubicBezTo>
                  <a:cubicBezTo>
                    <a:pt x="11698" y="8188"/>
                    <a:pt x="11637" y="8090"/>
                    <a:pt x="11561" y="8090"/>
                  </a:cubicBezTo>
                  <a:close/>
                  <a:moveTo>
                    <a:pt x="11972" y="8090"/>
                  </a:moveTo>
                  <a:cubicBezTo>
                    <a:pt x="11895" y="8090"/>
                    <a:pt x="11833" y="8188"/>
                    <a:pt x="11833" y="8308"/>
                  </a:cubicBezTo>
                  <a:cubicBezTo>
                    <a:pt x="11833" y="8429"/>
                    <a:pt x="11895" y="8525"/>
                    <a:pt x="11972" y="8525"/>
                  </a:cubicBezTo>
                  <a:cubicBezTo>
                    <a:pt x="12048" y="8525"/>
                    <a:pt x="12109" y="8429"/>
                    <a:pt x="12109" y="8308"/>
                  </a:cubicBezTo>
                  <a:cubicBezTo>
                    <a:pt x="12109" y="8188"/>
                    <a:pt x="12048" y="8090"/>
                    <a:pt x="11972" y="8090"/>
                  </a:cubicBezTo>
                  <a:close/>
                  <a:moveTo>
                    <a:pt x="12382" y="8090"/>
                  </a:moveTo>
                  <a:cubicBezTo>
                    <a:pt x="12306" y="8090"/>
                    <a:pt x="12244" y="8188"/>
                    <a:pt x="12244" y="8308"/>
                  </a:cubicBezTo>
                  <a:cubicBezTo>
                    <a:pt x="12244" y="8429"/>
                    <a:pt x="12306" y="8525"/>
                    <a:pt x="12382" y="8525"/>
                  </a:cubicBezTo>
                  <a:cubicBezTo>
                    <a:pt x="12459" y="8525"/>
                    <a:pt x="12520" y="8429"/>
                    <a:pt x="12520" y="8308"/>
                  </a:cubicBezTo>
                  <a:cubicBezTo>
                    <a:pt x="12520" y="8188"/>
                    <a:pt x="12459" y="8090"/>
                    <a:pt x="12382" y="8090"/>
                  </a:cubicBezTo>
                  <a:close/>
                  <a:moveTo>
                    <a:pt x="12752" y="8090"/>
                  </a:moveTo>
                  <a:cubicBezTo>
                    <a:pt x="12676" y="8090"/>
                    <a:pt x="12614" y="8188"/>
                    <a:pt x="12614" y="8308"/>
                  </a:cubicBezTo>
                  <a:cubicBezTo>
                    <a:pt x="12614" y="8429"/>
                    <a:pt x="12676" y="8525"/>
                    <a:pt x="12752" y="8525"/>
                  </a:cubicBezTo>
                  <a:cubicBezTo>
                    <a:pt x="12828" y="8525"/>
                    <a:pt x="12890" y="8429"/>
                    <a:pt x="12890" y="8308"/>
                  </a:cubicBezTo>
                  <a:cubicBezTo>
                    <a:pt x="12890" y="8188"/>
                    <a:pt x="12828" y="8090"/>
                    <a:pt x="12752" y="8090"/>
                  </a:cubicBezTo>
                  <a:close/>
                  <a:moveTo>
                    <a:pt x="13163" y="8090"/>
                  </a:moveTo>
                  <a:cubicBezTo>
                    <a:pt x="13087" y="8090"/>
                    <a:pt x="13024" y="8188"/>
                    <a:pt x="13024" y="8308"/>
                  </a:cubicBezTo>
                  <a:cubicBezTo>
                    <a:pt x="13024" y="8429"/>
                    <a:pt x="13087" y="8525"/>
                    <a:pt x="13163" y="8525"/>
                  </a:cubicBezTo>
                  <a:cubicBezTo>
                    <a:pt x="13239" y="8525"/>
                    <a:pt x="13301" y="8429"/>
                    <a:pt x="13301" y="8308"/>
                  </a:cubicBezTo>
                  <a:cubicBezTo>
                    <a:pt x="13301" y="8188"/>
                    <a:pt x="13239" y="8090"/>
                    <a:pt x="13163" y="8090"/>
                  </a:cubicBezTo>
                  <a:close/>
                  <a:moveTo>
                    <a:pt x="13533" y="8090"/>
                  </a:moveTo>
                  <a:cubicBezTo>
                    <a:pt x="13457" y="8090"/>
                    <a:pt x="13394" y="8188"/>
                    <a:pt x="13394" y="8308"/>
                  </a:cubicBezTo>
                  <a:cubicBezTo>
                    <a:pt x="13394" y="8429"/>
                    <a:pt x="13457" y="8525"/>
                    <a:pt x="13533" y="8525"/>
                  </a:cubicBezTo>
                  <a:cubicBezTo>
                    <a:pt x="13609" y="8525"/>
                    <a:pt x="13670" y="8429"/>
                    <a:pt x="13670" y="8308"/>
                  </a:cubicBezTo>
                  <a:cubicBezTo>
                    <a:pt x="13670" y="8188"/>
                    <a:pt x="13609" y="8090"/>
                    <a:pt x="13533" y="8090"/>
                  </a:cubicBezTo>
                  <a:close/>
                  <a:moveTo>
                    <a:pt x="13944" y="8090"/>
                  </a:moveTo>
                  <a:cubicBezTo>
                    <a:pt x="13868" y="8090"/>
                    <a:pt x="13805" y="8188"/>
                    <a:pt x="13805" y="8308"/>
                  </a:cubicBezTo>
                  <a:cubicBezTo>
                    <a:pt x="13805" y="8429"/>
                    <a:pt x="13868" y="8525"/>
                    <a:pt x="13944" y="8525"/>
                  </a:cubicBezTo>
                  <a:cubicBezTo>
                    <a:pt x="14020" y="8525"/>
                    <a:pt x="14081" y="8429"/>
                    <a:pt x="14081" y="8308"/>
                  </a:cubicBezTo>
                  <a:cubicBezTo>
                    <a:pt x="14081" y="8188"/>
                    <a:pt x="14020" y="8090"/>
                    <a:pt x="13944" y="8090"/>
                  </a:cubicBezTo>
                  <a:close/>
                  <a:moveTo>
                    <a:pt x="14355" y="8090"/>
                  </a:moveTo>
                  <a:cubicBezTo>
                    <a:pt x="14278" y="8090"/>
                    <a:pt x="14216" y="8188"/>
                    <a:pt x="14216" y="8308"/>
                  </a:cubicBezTo>
                  <a:cubicBezTo>
                    <a:pt x="14216" y="8429"/>
                    <a:pt x="14278" y="8525"/>
                    <a:pt x="14355" y="8525"/>
                  </a:cubicBezTo>
                  <a:cubicBezTo>
                    <a:pt x="14431" y="8525"/>
                    <a:pt x="14492" y="8429"/>
                    <a:pt x="14492" y="8308"/>
                  </a:cubicBezTo>
                  <a:cubicBezTo>
                    <a:pt x="14492" y="8188"/>
                    <a:pt x="14431" y="8090"/>
                    <a:pt x="14355" y="8090"/>
                  </a:cubicBezTo>
                  <a:close/>
                  <a:moveTo>
                    <a:pt x="14765" y="8090"/>
                  </a:moveTo>
                  <a:cubicBezTo>
                    <a:pt x="14689" y="8090"/>
                    <a:pt x="14627" y="8188"/>
                    <a:pt x="14627" y="8308"/>
                  </a:cubicBezTo>
                  <a:cubicBezTo>
                    <a:pt x="14627" y="8429"/>
                    <a:pt x="14689" y="8525"/>
                    <a:pt x="14765" y="8525"/>
                  </a:cubicBezTo>
                  <a:cubicBezTo>
                    <a:pt x="14842" y="8525"/>
                    <a:pt x="14903" y="8429"/>
                    <a:pt x="14903" y="8308"/>
                  </a:cubicBezTo>
                  <a:cubicBezTo>
                    <a:pt x="14903" y="8188"/>
                    <a:pt x="14842" y="8090"/>
                    <a:pt x="14765" y="8090"/>
                  </a:cubicBezTo>
                  <a:close/>
                  <a:moveTo>
                    <a:pt x="3713" y="8737"/>
                  </a:moveTo>
                  <a:cubicBezTo>
                    <a:pt x="3637" y="8737"/>
                    <a:pt x="3575" y="8836"/>
                    <a:pt x="3575" y="8956"/>
                  </a:cubicBezTo>
                  <a:cubicBezTo>
                    <a:pt x="3575" y="9076"/>
                    <a:pt x="3637" y="9172"/>
                    <a:pt x="3713" y="9172"/>
                  </a:cubicBezTo>
                  <a:cubicBezTo>
                    <a:pt x="3790" y="9172"/>
                    <a:pt x="3851" y="9076"/>
                    <a:pt x="3851" y="8956"/>
                  </a:cubicBezTo>
                  <a:cubicBezTo>
                    <a:pt x="3851" y="8836"/>
                    <a:pt x="3790" y="8737"/>
                    <a:pt x="3713" y="8737"/>
                  </a:cubicBezTo>
                  <a:close/>
                  <a:moveTo>
                    <a:pt x="4083" y="8737"/>
                  </a:moveTo>
                  <a:cubicBezTo>
                    <a:pt x="4007" y="8737"/>
                    <a:pt x="3944" y="8836"/>
                    <a:pt x="3944" y="8956"/>
                  </a:cubicBezTo>
                  <a:cubicBezTo>
                    <a:pt x="3944" y="9076"/>
                    <a:pt x="4007" y="9172"/>
                    <a:pt x="4083" y="9172"/>
                  </a:cubicBezTo>
                  <a:cubicBezTo>
                    <a:pt x="4159" y="9172"/>
                    <a:pt x="4220" y="9076"/>
                    <a:pt x="4220" y="8956"/>
                  </a:cubicBezTo>
                  <a:cubicBezTo>
                    <a:pt x="4220" y="8836"/>
                    <a:pt x="4159" y="8737"/>
                    <a:pt x="4083" y="8737"/>
                  </a:cubicBezTo>
                  <a:close/>
                  <a:moveTo>
                    <a:pt x="4494" y="8737"/>
                  </a:moveTo>
                  <a:cubicBezTo>
                    <a:pt x="4418" y="8737"/>
                    <a:pt x="4355" y="8836"/>
                    <a:pt x="4355" y="8956"/>
                  </a:cubicBezTo>
                  <a:cubicBezTo>
                    <a:pt x="4355" y="9076"/>
                    <a:pt x="4418" y="9172"/>
                    <a:pt x="4494" y="9172"/>
                  </a:cubicBezTo>
                  <a:cubicBezTo>
                    <a:pt x="4570" y="9172"/>
                    <a:pt x="4631" y="9076"/>
                    <a:pt x="4631" y="8956"/>
                  </a:cubicBezTo>
                  <a:cubicBezTo>
                    <a:pt x="4631" y="8836"/>
                    <a:pt x="4570" y="8737"/>
                    <a:pt x="4494" y="8737"/>
                  </a:cubicBezTo>
                  <a:close/>
                  <a:moveTo>
                    <a:pt x="4864" y="8737"/>
                  </a:moveTo>
                  <a:cubicBezTo>
                    <a:pt x="4787" y="8737"/>
                    <a:pt x="4725" y="8836"/>
                    <a:pt x="4725" y="8956"/>
                  </a:cubicBezTo>
                  <a:cubicBezTo>
                    <a:pt x="4725" y="9076"/>
                    <a:pt x="4787" y="9172"/>
                    <a:pt x="4864" y="9172"/>
                  </a:cubicBezTo>
                  <a:cubicBezTo>
                    <a:pt x="4940" y="9172"/>
                    <a:pt x="5001" y="9076"/>
                    <a:pt x="5001" y="8956"/>
                  </a:cubicBezTo>
                  <a:cubicBezTo>
                    <a:pt x="5001" y="8836"/>
                    <a:pt x="4940" y="8737"/>
                    <a:pt x="4864" y="8737"/>
                  </a:cubicBezTo>
                  <a:close/>
                  <a:moveTo>
                    <a:pt x="5274" y="8737"/>
                  </a:moveTo>
                  <a:cubicBezTo>
                    <a:pt x="5198" y="8737"/>
                    <a:pt x="5136" y="8836"/>
                    <a:pt x="5136" y="8956"/>
                  </a:cubicBezTo>
                  <a:cubicBezTo>
                    <a:pt x="5136" y="9076"/>
                    <a:pt x="5198" y="9172"/>
                    <a:pt x="5274" y="9172"/>
                  </a:cubicBezTo>
                  <a:cubicBezTo>
                    <a:pt x="5351" y="9172"/>
                    <a:pt x="5412" y="9076"/>
                    <a:pt x="5412" y="8956"/>
                  </a:cubicBezTo>
                  <a:cubicBezTo>
                    <a:pt x="5412" y="8836"/>
                    <a:pt x="5351" y="8737"/>
                    <a:pt x="5274" y="8737"/>
                  </a:cubicBezTo>
                  <a:close/>
                  <a:moveTo>
                    <a:pt x="5685" y="8737"/>
                  </a:moveTo>
                  <a:cubicBezTo>
                    <a:pt x="5609" y="8737"/>
                    <a:pt x="5547" y="8836"/>
                    <a:pt x="5547" y="8956"/>
                  </a:cubicBezTo>
                  <a:cubicBezTo>
                    <a:pt x="5547" y="9076"/>
                    <a:pt x="5609" y="9172"/>
                    <a:pt x="5685" y="9172"/>
                  </a:cubicBezTo>
                  <a:cubicBezTo>
                    <a:pt x="5762" y="9172"/>
                    <a:pt x="5823" y="9076"/>
                    <a:pt x="5823" y="8956"/>
                  </a:cubicBezTo>
                  <a:cubicBezTo>
                    <a:pt x="5823" y="8836"/>
                    <a:pt x="5762" y="8737"/>
                    <a:pt x="5685" y="8737"/>
                  </a:cubicBezTo>
                  <a:close/>
                  <a:moveTo>
                    <a:pt x="6055" y="8737"/>
                  </a:moveTo>
                  <a:cubicBezTo>
                    <a:pt x="5979" y="8737"/>
                    <a:pt x="5916" y="8836"/>
                    <a:pt x="5916" y="8956"/>
                  </a:cubicBezTo>
                  <a:cubicBezTo>
                    <a:pt x="5916" y="9076"/>
                    <a:pt x="5979" y="9172"/>
                    <a:pt x="6055" y="9172"/>
                  </a:cubicBezTo>
                  <a:cubicBezTo>
                    <a:pt x="6131" y="9172"/>
                    <a:pt x="6193" y="9076"/>
                    <a:pt x="6193" y="8956"/>
                  </a:cubicBezTo>
                  <a:cubicBezTo>
                    <a:pt x="6193" y="8836"/>
                    <a:pt x="6131" y="8737"/>
                    <a:pt x="6055" y="8737"/>
                  </a:cubicBezTo>
                  <a:close/>
                  <a:moveTo>
                    <a:pt x="6466" y="8737"/>
                  </a:moveTo>
                  <a:cubicBezTo>
                    <a:pt x="6390" y="8737"/>
                    <a:pt x="6327" y="8836"/>
                    <a:pt x="6327" y="8956"/>
                  </a:cubicBezTo>
                  <a:cubicBezTo>
                    <a:pt x="6327" y="9076"/>
                    <a:pt x="6390" y="9172"/>
                    <a:pt x="6466" y="9172"/>
                  </a:cubicBezTo>
                  <a:cubicBezTo>
                    <a:pt x="6542" y="9172"/>
                    <a:pt x="6603" y="9076"/>
                    <a:pt x="6603" y="8956"/>
                  </a:cubicBezTo>
                  <a:cubicBezTo>
                    <a:pt x="6603" y="8836"/>
                    <a:pt x="6542" y="8737"/>
                    <a:pt x="6466" y="8737"/>
                  </a:cubicBezTo>
                  <a:close/>
                  <a:moveTo>
                    <a:pt x="6877" y="8737"/>
                  </a:moveTo>
                  <a:cubicBezTo>
                    <a:pt x="6801" y="8737"/>
                    <a:pt x="6738" y="8836"/>
                    <a:pt x="6738" y="8956"/>
                  </a:cubicBezTo>
                  <a:cubicBezTo>
                    <a:pt x="6738" y="9076"/>
                    <a:pt x="6801" y="9172"/>
                    <a:pt x="6877" y="9172"/>
                  </a:cubicBezTo>
                  <a:cubicBezTo>
                    <a:pt x="6953" y="9172"/>
                    <a:pt x="7014" y="9076"/>
                    <a:pt x="7014" y="8956"/>
                  </a:cubicBezTo>
                  <a:cubicBezTo>
                    <a:pt x="7014" y="8836"/>
                    <a:pt x="6953" y="8737"/>
                    <a:pt x="6877" y="8737"/>
                  </a:cubicBezTo>
                  <a:close/>
                  <a:moveTo>
                    <a:pt x="7247" y="8737"/>
                  </a:moveTo>
                  <a:cubicBezTo>
                    <a:pt x="7170" y="8737"/>
                    <a:pt x="7108" y="8836"/>
                    <a:pt x="7108" y="8956"/>
                  </a:cubicBezTo>
                  <a:cubicBezTo>
                    <a:pt x="7108" y="9076"/>
                    <a:pt x="7170" y="9172"/>
                    <a:pt x="7247" y="9172"/>
                  </a:cubicBezTo>
                  <a:cubicBezTo>
                    <a:pt x="7323" y="9172"/>
                    <a:pt x="7384" y="9076"/>
                    <a:pt x="7384" y="8956"/>
                  </a:cubicBezTo>
                  <a:cubicBezTo>
                    <a:pt x="7384" y="8836"/>
                    <a:pt x="7323" y="8737"/>
                    <a:pt x="7247" y="8737"/>
                  </a:cubicBezTo>
                  <a:close/>
                  <a:moveTo>
                    <a:pt x="7658" y="8737"/>
                  </a:moveTo>
                  <a:cubicBezTo>
                    <a:pt x="7581" y="8737"/>
                    <a:pt x="7519" y="8836"/>
                    <a:pt x="7519" y="8956"/>
                  </a:cubicBezTo>
                  <a:cubicBezTo>
                    <a:pt x="7519" y="9076"/>
                    <a:pt x="7581" y="9172"/>
                    <a:pt x="7658" y="9172"/>
                  </a:cubicBezTo>
                  <a:cubicBezTo>
                    <a:pt x="7734" y="9172"/>
                    <a:pt x="7795" y="9076"/>
                    <a:pt x="7795" y="8956"/>
                  </a:cubicBezTo>
                  <a:cubicBezTo>
                    <a:pt x="7795" y="8836"/>
                    <a:pt x="7734" y="8737"/>
                    <a:pt x="7658" y="8737"/>
                  </a:cubicBezTo>
                  <a:close/>
                  <a:moveTo>
                    <a:pt x="8027" y="8737"/>
                  </a:moveTo>
                  <a:cubicBezTo>
                    <a:pt x="7951" y="8737"/>
                    <a:pt x="7889" y="8836"/>
                    <a:pt x="7889" y="8956"/>
                  </a:cubicBezTo>
                  <a:cubicBezTo>
                    <a:pt x="7889" y="9076"/>
                    <a:pt x="7951" y="9172"/>
                    <a:pt x="8027" y="9172"/>
                  </a:cubicBezTo>
                  <a:cubicBezTo>
                    <a:pt x="8103" y="9172"/>
                    <a:pt x="8165" y="9076"/>
                    <a:pt x="8165" y="8956"/>
                  </a:cubicBezTo>
                  <a:cubicBezTo>
                    <a:pt x="8165" y="8836"/>
                    <a:pt x="8103" y="8737"/>
                    <a:pt x="8027" y="8737"/>
                  </a:cubicBezTo>
                  <a:close/>
                  <a:moveTo>
                    <a:pt x="8438" y="8737"/>
                  </a:moveTo>
                  <a:cubicBezTo>
                    <a:pt x="8362" y="8737"/>
                    <a:pt x="8299" y="8836"/>
                    <a:pt x="8299" y="8956"/>
                  </a:cubicBezTo>
                  <a:cubicBezTo>
                    <a:pt x="8299" y="9076"/>
                    <a:pt x="8362" y="9172"/>
                    <a:pt x="8438" y="9172"/>
                  </a:cubicBezTo>
                  <a:cubicBezTo>
                    <a:pt x="8515" y="9172"/>
                    <a:pt x="8576" y="9076"/>
                    <a:pt x="8576" y="8956"/>
                  </a:cubicBezTo>
                  <a:cubicBezTo>
                    <a:pt x="8576" y="8836"/>
                    <a:pt x="8515" y="8737"/>
                    <a:pt x="8438" y="8737"/>
                  </a:cubicBezTo>
                  <a:close/>
                  <a:moveTo>
                    <a:pt x="8849" y="8737"/>
                  </a:moveTo>
                  <a:cubicBezTo>
                    <a:pt x="8773" y="8737"/>
                    <a:pt x="8710" y="8836"/>
                    <a:pt x="8710" y="8956"/>
                  </a:cubicBezTo>
                  <a:cubicBezTo>
                    <a:pt x="8710" y="9076"/>
                    <a:pt x="8773" y="9172"/>
                    <a:pt x="8849" y="9172"/>
                  </a:cubicBezTo>
                  <a:cubicBezTo>
                    <a:pt x="8925" y="9172"/>
                    <a:pt x="8986" y="9076"/>
                    <a:pt x="8986" y="8956"/>
                  </a:cubicBezTo>
                  <a:cubicBezTo>
                    <a:pt x="8986" y="8836"/>
                    <a:pt x="8925" y="8737"/>
                    <a:pt x="8849" y="8737"/>
                  </a:cubicBezTo>
                  <a:close/>
                  <a:moveTo>
                    <a:pt x="9219" y="8737"/>
                  </a:moveTo>
                  <a:cubicBezTo>
                    <a:pt x="9142" y="8737"/>
                    <a:pt x="9080" y="8836"/>
                    <a:pt x="9080" y="8956"/>
                  </a:cubicBezTo>
                  <a:cubicBezTo>
                    <a:pt x="9080" y="9076"/>
                    <a:pt x="9142" y="9172"/>
                    <a:pt x="9219" y="9172"/>
                  </a:cubicBezTo>
                  <a:cubicBezTo>
                    <a:pt x="9295" y="9172"/>
                    <a:pt x="9356" y="9076"/>
                    <a:pt x="9356" y="8956"/>
                  </a:cubicBezTo>
                  <a:cubicBezTo>
                    <a:pt x="9356" y="8836"/>
                    <a:pt x="9295" y="8737"/>
                    <a:pt x="9219" y="8737"/>
                  </a:cubicBezTo>
                  <a:close/>
                  <a:moveTo>
                    <a:pt x="9589" y="8737"/>
                  </a:moveTo>
                  <a:cubicBezTo>
                    <a:pt x="9512" y="8737"/>
                    <a:pt x="9450" y="8836"/>
                    <a:pt x="9450" y="8956"/>
                  </a:cubicBezTo>
                  <a:cubicBezTo>
                    <a:pt x="9450" y="9076"/>
                    <a:pt x="9512" y="9172"/>
                    <a:pt x="9589" y="9172"/>
                  </a:cubicBezTo>
                  <a:cubicBezTo>
                    <a:pt x="9665" y="9172"/>
                    <a:pt x="9726" y="9076"/>
                    <a:pt x="9726" y="8956"/>
                  </a:cubicBezTo>
                  <a:cubicBezTo>
                    <a:pt x="9726" y="8836"/>
                    <a:pt x="9665" y="8737"/>
                    <a:pt x="9589" y="8737"/>
                  </a:cubicBezTo>
                  <a:close/>
                  <a:moveTo>
                    <a:pt x="9999" y="8737"/>
                  </a:moveTo>
                  <a:cubicBezTo>
                    <a:pt x="9923" y="8737"/>
                    <a:pt x="9861" y="8836"/>
                    <a:pt x="9861" y="8956"/>
                  </a:cubicBezTo>
                  <a:cubicBezTo>
                    <a:pt x="9861" y="9076"/>
                    <a:pt x="9923" y="9172"/>
                    <a:pt x="9999" y="9172"/>
                  </a:cubicBezTo>
                  <a:cubicBezTo>
                    <a:pt x="10076" y="9172"/>
                    <a:pt x="10137" y="9076"/>
                    <a:pt x="10137" y="8956"/>
                  </a:cubicBezTo>
                  <a:cubicBezTo>
                    <a:pt x="10137" y="8836"/>
                    <a:pt x="10076" y="8737"/>
                    <a:pt x="9999" y="8737"/>
                  </a:cubicBezTo>
                  <a:close/>
                  <a:moveTo>
                    <a:pt x="10410" y="8737"/>
                  </a:moveTo>
                  <a:cubicBezTo>
                    <a:pt x="10334" y="8737"/>
                    <a:pt x="10272" y="8836"/>
                    <a:pt x="10272" y="8956"/>
                  </a:cubicBezTo>
                  <a:cubicBezTo>
                    <a:pt x="10272" y="9076"/>
                    <a:pt x="10334" y="9172"/>
                    <a:pt x="10410" y="9172"/>
                  </a:cubicBezTo>
                  <a:cubicBezTo>
                    <a:pt x="10487" y="9172"/>
                    <a:pt x="10548" y="9076"/>
                    <a:pt x="10548" y="8956"/>
                  </a:cubicBezTo>
                  <a:cubicBezTo>
                    <a:pt x="10548" y="8836"/>
                    <a:pt x="10487" y="8737"/>
                    <a:pt x="10410" y="8737"/>
                  </a:cubicBezTo>
                  <a:close/>
                  <a:moveTo>
                    <a:pt x="10780" y="8737"/>
                  </a:moveTo>
                  <a:cubicBezTo>
                    <a:pt x="10704" y="8737"/>
                    <a:pt x="10641" y="8836"/>
                    <a:pt x="10641" y="8956"/>
                  </a:cubicBezTo>
                  <a:cubicBezTo>
                    <a:pt x="10641" y="9076"/>
                    <a:pt x="10704" y="9172"/>
                    <a:pt x="10780" y="9172"/>
                  </a:cubicBezTo>
                  <a:cubicBezTo>
                    <a:pt x="10856" y="9172"/>
                    <a:pt x="10917" y="9076"/>
                    <a:pt x="10917" y="8956"/>
                  </a:cubicBezTo>
                  <a:cubicBezTo>
                    <a:pt x="10917" y="8836"/>
                    <a:pt x="10856" y="8737"/>
                    <a:pt x="10780" y="8737"/>
                  </a:cubicBezTo>
                  <a:close/>
                  <a:moveTo>
                    <a:pt x="11191" y="8737"/>
                  </a:moveTo>
                  <a:cubicBezTo>
                    <a:pt x="11115" y="8737"/>
                    <a:pt x="11052" y="8836"/>
                    <a:pt x="11052" y="8956"/>
                  </a:cubicBezTo>
                  <a:cubicBezTo>
                    <a:pt x="11052" y="9076"/>
                    <a:pt x="11115" y="9172"/>
                    <a:pt x="11191" y="9172"/>
                  </a:cubicBezTo>
                  <a:cubicBezTo>
                    <a:pt x="11267" y="9172"/>
                    <a:pt x="11328" y="9076"/>
                    <a:pt x="11328" y="8956"/>
                  </a:cubicBezTo>
                  <a:cubicBezTo>
                    <a:pt x="11328" y="8836"/>
                    <a:pt x="11267" y="8737"/>
                    <a:pt x="11191" y="8737"/>
                  </a:cubicBezTo>
                  <a:close/>
                  <a:moveTo>
                    <a:pt x="11561" y="8737"/>
                  </a:moveTo>
                  <a:cubicBezTo>
                    <a:pt x="11484" y="8737"/>
                    <a:pt x="11422" y="8836"/>
                    <a:pt x="11422" y="8956"/>
                  </a:cubicBezTo>
                  <a:cubicBezTo>
                    <a:pt x="11422" y="9076"/>
                    <a:pt x="11484" y="9172"/>
                    <a:pt x="11561" y="9172"/>
                  </a:cubicBezTo>
                  <a:cubicBezTo>
                    <a:pt x="11637" y="9172"/>
                    <a:pt x="11698" y="9076"/>
                    <a:pt x="11698" y="8956"/>
                  </a:cubicBezTo>
                  <a:cubicBezTo>
                    <a:pt x="11698" y="8836"/>
                    <a:pt x="11637" y="8737"/>
                    <a:pt x="11561" y="8737"/>
                  </a:cubicBezTo>
                  <a:close/>
                  <a:moveTo>
                    <a:pt x="11972" y="8737"/>
                  </a:moveTo>
                  <a:cubicBezTo>
                    <a:pt x="11895" y="8737"/>
                    <a:pt x="11833" y="8836"/>
                    <a:pt x="11833" y="8956"/>
                  </a:cubicBezTo>
                  <a:cubicBezTo>
                    <a:pt x="11833" y="9076"/>
                    <a:pt x="11895" y="9172"/>
                    <a:pt x="11972" y="9172"/>
                  </a:cubicBezTo>
                  <a:cubicBezTo>
                    <a:pt x="12048" y="9172"/>
                    <a:pt x="12109" y="9076"/>
                    <a:pt x="12109" y="8956"/>
                  </a:cubicBezTo>
                  <a:cubicBezTo>
                    <a:pt x="12109" y="8836"/>
                    <a:pt x="12048" y="8737"/>
                    <a:pt x="11972" y="8737"/>
                  </a:cubicBezTo>
                  <a:close/>
                  <a:moveTo>
                    <a:pt x="12382" y="8737"/>
                  </a:moveTo>
                  <a:cubicBezTo>
                    <a:pt x="12306" y="8737"/>
                    <a:pt x="12244" y="8836"/>
                    <a:pt x="12244" y="8956"/>
                  </a:cubicBezTo>
                  <a:cubicBezTo>
                    <a:pt x="12244" y="9076"/>
                    <a:pt x="12306" y="9172"/>
                    <a:pt x="12382" y="9172"/>
                  </a:cubicBezTo>
                  <a:cubicBezTo>
                    <a:pt x="12459" y="9172"/>
                    <a:pt x="12520" y="9076"/>
                    <a:pt x="12520" y="8956"/>
                  </a:cubicBezTo>
                  <a:cubicBezTo>
                    <a:pt x="12520" y="8836"/>
                    <a:pt x="12459" y="8737"/>
                    <a:pt x="12382" y="8737"/>
                  </a:cubicBezTo>
                  <a:close/>
                  <a:moveTo>
                    <a:pt x="12752" y="8737"/>
                  </a:moveTo>
                  <a:cubicBezTo>
                    <a:pt x="12676" y="8737"/>
                    <a:pt x="12614" y="8836"/>
                    <a:pt x="12614" y="8956"/>
                  </a:cubicBezTo>
                  <a:cubicBezTo>
                    <a:pt x="12614" y="9076"/>
                    <a:pt x="12676" y="9172"/>
                    <a:pt x="12752" y="9172"/>
                  </a:cubicBezTo>
                  <a:cubicBezTo>
                    <a:pt x="12828" y="9172"/>
                    <a:pt x="12890" y="9076"/>
                    <a:pt x="12890" y="8956"/>
                  </a:cubicBezTo>
                  <a:cubicBezTo>
                    <a:pt x="12890" y="8836"/>
                    <a:pt x="12828" y="8737"/>
                    <a:pt x="12752" y="8737"/>
                  </a:cubicBezTo>
                  <a:close/>
                  <a:moveTo>
                    <a:pt x="14355" y="8737"/>
                  </a:moveTo>
                  <a:cubicBezTo>
                    <a:pt x="14278" y="8737"/>
                    <a:pt x="14216" y="8836"/>
                    <a:pt x="14216" y="8956"/>
                  </a:cubicBezTo>
                  <a:cubicBezTo>
                    <a:pt x="14216" y="9076"/>
                    <a:pt x="14278" y="9172"/>
                    <a:pt x="14355" y="9172"/>
                  </a:cubicBezTo>
                  <a:cubicBezTo>
                    <a:pt x="14431" y="9172"/>
                    <a:pt x="14492" y="9076"/>
                    <a:pt x="14492" y="8956"/>
                  </a:cubicBezTo>
                  <a:cubicBezTo>
                    <a:pt x="14492" y="8836"/>
                    <a:pt x="14431" y="8737"/>
                    <a:pt x="14355" y="8737"/>
                  </a:cubicBezTo>
                  <a:close/>
                  <a:moveTo>
                    <a:pt x="3713" y="9384"/>
                  </a:moveTo>
                  <a:cubicBezTo>
                    <a:pt x="3637" y="9384"/>
                    <a:pt x="3575" y="9482"/>
                    <a:pt x="3575" y="9603"/>
                  </a:cubicBezTo>
                  <a:cubicBezTo>
                    <a:pt x="3575" y="9723"/>
                    <a:pt x="3637" y="9819"/>
                    <a:pt x="3713" y="9819"/>
                  </a:cubicBezTo>
                  <a:cubicBezTo>
                    <a:pt x="3790" y="9819"/>
                    <a:pt x="3851" y="9723"/>
                    <a:pt x="3851" y="9603"/>
                  </a:cubicBezTo>
                  <a:cubicBezTo>
                    <a:pt x="3851" y="9482"/>
                    <a:pt x="3790" y="9384"/>
                    <a:pt x="3713" y="9384"/>
                  </a:cubicBezTo>
                  <a:close/>
                  <a:moveTo>
                    <a:pt x="4083" y="9384"/>
                  </a:moveTo>
                  <a:cubicBezTo>
                    <a:pt x="4007" y="9384"/>
                    <a:pt x="3944" y="9482"/>
                    <a:pt x="3944" y="9603"/>
                  </a:cubicBezTo>
                  <a:cubicBezTo>
                    <a:pt x="3944" y="9723"/>
                    <a:pt x="4007" y="9819"/>
                    <a:pt x="4083" y="9819"/>
                  </a:cubicBezTo>
                  <a:cubicBezTo>
                    <a:pt x="4159" y="9819"/>
                    <a:pt x="4220" y="9723"/>
                    <a:pt x="4220" y="9603"/>
                  </a:cubicBezTo>
                  <a:cubicBezTo>
                    <a:pt x="4220" y="9482"/>
                    <a:pt x="4159" y="9384"/>
                    <a:pt x="4083" y="9384"/>
                  </a:cubicBezTo>
                  <a:close/>
                  <a:moveTo>
                    <a:pt x="4494" y="9384"/>
                  </a:moveTo>
                  <a:cubicBezTo>
                    <a:pt x="4418" y="9384"/>
                    <a:pt x="4355" y="9482"/>
                    <a:pt x="4355" y="9603"/>
                  </a:cubicBezTo>
                  <a:cubicBezTo>
                    <a:pt x="4355" y="9723"/>
                    <a:pt x="4418" y="9819"/>
                    <a:pt x="4494" y="9819"/>
                  </a:cubicBezTo>
                  <a:cubicBezTo>
                    <a:pt x="4570" y="9819"/>
                    <a:pt x="4631" y="9723"/>
                    <a:pt x="4631" y="9603"/>
                  </a:cubicBezTo>
                  <a:cubicBezTo>
                    <a:pt x="4631" y="9482"/>
                    <a:pt x="4570" y="9384"/>
                    <a:pt x="4494" y="9384"/>
                  </a:cubicBezTo>
                  <a:close/>
                  <a:moveTo>
                    <a:pt x="4864" y="9384"/>
                  </a:moveTo>
                  <a:cubicBezTo>
                    <a:pt x="4787" y="9384"/>
                    <a:pt x="4725" y="9482"/>
                    <a:pt x="4725" y="9603"/>
                  </a:cubicBezTo>
                  <a:cubicBezTo>
                    <a:pt x="4725" y="9723"/>
                    <a:pt x="4787" y="9819"/>
                    <a:pt x="4864" y="9819"/>
                  </a:cubicBezTo>
                  <a:cubicBezTo>
                    <a:pt x="4940" y="9819"/>
                    <a:pt x="5001" y="9723"/>
                    <a:pt x="5001" y="9603"/>
                  </a:cubicBezTo>
                  <a:cubicBezTo>
                    <a:pt x="5001" y="9482"/>
                    <a:pt x="4940" y="9384"/>
                    <a:pt x="4864" y="9384"/>
                  </a:cubicBezTo>
                  <a:close/>
                  <a:moveTo>
                    <a:pt x="5274" y="9384"/>
                  </a:moveTo>
                  <a:cubicBezTo>
                    <a:pt x="5198" y="9384"/>
                    <a:pt x="5136" y="9482"/>
                    <a:pt x="5136" y="9603"/>
                  </a:cubicBezTo>
                  <a:cubicBezTo>
                    <a:pt x="5136" y="9723"/>
                    <a:pt x="5198" y="9819"/>
                    <a:pt x="5274" y="9819"/>
                  </a:cubicBezTo>
                  <a:cubicBezTo>
                    <a:pt x="5351" y="9819"/>
                    <a:pt x="5412" y="9723"/>
                    <a:pt x="5412" y="9603"/>
                  </a:cubicBezTo>
                  <a:cubicBezTo>
                    <a:pt x="5412" y="9482"/>
                    <a:pt x="5351" y="9384"/>
                    <a:pt x="5274" y="9384"/>
                  </a:cubicBezTo>
                  <a:close/>
                  <a:moveTo>
                    <a:pt x="5685" y="9384"/>
                  </a:moveTo>
                  <a:cubicBezTo>
                    <a:pt x="5609" y="9384"/>
                    <a:pt x="5547" y="9482"/>
                    <a:pt x="5547" y="9603"/>
                  </a:cubicBezTo>
                  <a:cubicBezTo>
                    <a:pt x="5547" y="9723"/>
                    <a:pt x="5609" y="9819"/>
                    <a:pt x="5685" y="9819"/>
                  </a:cubicBezTo>
                  <a:cubicBezTo>
                    <a:pt x="5762" y="9819"/>
                    <a:pt x="5823" y="9723"/>
                    <a:pt x="5823" y="9603"/>
                  </a:cubicBezTo>
                  <a:cubicBezTo>
                    <a:pt x="5823" y="9482"/>
                    <a:pt x="5762" y="9384"/>
                    <a:pt x="5685" y="9384"/>
                  </a:cubicBezTo>
                  <a:close/>
                  <a:moveTo>
                    <a:pt x="6055" y="9384"/>
                  </a:moveTo>
                  <a:cubicBezTo>
                    <a:pt x="5979" y="9384"/>
                    <a:pt x="5916" y="9482"/>
                    <a:pt x="5916" y="9603"/>
                  </a:cubicBezTo>
                  <a:cubicBezTo>
                    <a:pt x="5916" y="9723"/>
                    <a:pt x="5979" y="9819"/>
                    <a:pt x="6055" y="9819"/>
                  </a:cubicBezTo>
                  <a:cubicBezTo>
                    <a:pt x="6131" y="9819"/>
                    <a:pt x="6193" y="9723"/>
                    <a:pt x="6193" y="9603"/>
                  </a:cubicBezTo>
                  <a:cubicBezTo>
                    <a:pt x="6193" y="9482"/>
                    <a:pt x="6131" y="9384"/>
                    <a:pt x="6055" y="9384"/>
                  </a:cubicBezTo>
                  <a:close/>
                  <a:moveTo>
                    <a:pt x="6466" y="9384"/>
                  </a:moveTo>
                  <a:cubicBezTo>
                    <a:pt x="6390" y="9384"/>
                    <a:pt x="6327" y="9482"/>
                    <a:pt x="6327" y="9603"/>
                  </a:cubicBezTo>
                  <a:cubicBezTo>
                    <a:pt x="6327" y="9723"/>
                    <a:pt x="6390" y="9819"/>
                    <a:pt x="6466" y="9819"/>
                  </a:cubicBezTo>
                  <a:cubicBezTo>
                    <a:pt x="6542" y="9819"/>
                    <a:pt x="6603" y="9723"/>
                    <a:pt x="6603" y="9603"/>
                  </a:cubicBezTo>
                  <a:cubicBezTo>
                    <a:pt x="6603" y="9482"/>
                    <a:pt x="6542" y="9384"/>
                    <a:pt x="6466" y="9384"/>
                  </a:cubicBezTo>
                  <a:close/>
                  <a:moveTo>
                    <a:pt x="6877" y="9384"/>
                  </a:moveTo>
                  <a:cubicBezTo>
                    <a:pt x="6801" y="9384"/>
                    <a:pt x="6738" y="9482"/>
                    <a:pt x="6738" y="9603"/>
                  </a:cubicBezTo>
                  <a:cubicBezTo>
                    <a:pt x="6738" y="9723"/>
                    <a:pt x="6801" y="9819"/>
                    <a:pt x="6877" y="9819"/>
                  </a:cubicBezTo>
                  <a:cubicBezTo>
                    <a:pt x="6953" y="9819"/>
                    <a:pt x="7014" y="9723"/>
                    <a:pt x="7014" y="9603"/>
                  </a:cubicBezTo>
                  <a:cubicBezTo>
                    <a:pt x="7014" y="9482"/>
                    <a:pt x="6953" y="9384"/>
                    <a:pt x="6877" y="9384"/>
                  </a:cubicBezTo>
                  <a:close/>
                  <a:moveTo>
                    <a:pt x="7247" y="9384"/>
                  </a:moveTo>
                  <a:cubicBezTo>
                    <a:pt x="7170" y="9384"/>
                    <a:pt x="7108" y="9482"/>
                    <a:pt x="7108" y="9603"/>
                  </a:cubicBezTo>
                  <a:cubicBezTo>
                    <a:pt x="7108" y="9723"/>
                    <a:pt x="7170" y="9819"/>
                    <a:pt x="7247" y="9819"/>
                  </a:cubicBezTo>
                  <a:cubicBezTo>
                    <a:pt x="7323" y="9819"/>
                    <a:pt x="7384" y="9723"/>
                    <a:pt x="7384" y="9603"/>
                  </a:cubicBezTo>
                  <a:cubicBezTo>
                    <a:pt x="7384" y="9482"/>
                    <a:pt x="7323" y="9384"/>
                    <a:pt x="7247" y="9384"/>
                  </a:cubicBezTo>
                  <a:close/>
                  <a:moveTo>
                    <a:pt x="7658" y="9384"/>
                  </a:moveTo>
                  <a:cubicBezTo>
                    <a:pt x="7581" y="9384"/>
                    <a:pt x="7519" y="9482"/>
                    <a:pt x="7519" y="9603"/>
                  </a:cubicBezTo>
                  <a:cubicBezTo>
                    <a:pt x="7519" y="9723"/>
                    <a:pt x="7581" y="9819"/>
                    <a:pt x="7658" y="9819"/>
                  </a:cubicBezTo>
                  <a:cubicBezTo>
                    <a:pt x="7734" y="9819"/>
                    <a:pt x="7795" y="9723"/>
                    <a:pt x="7795" y="9603"/>
                  </a:cubicBezTo>
                  <a:cubicBezTo>
                    <a:pt x="7795" y="9482"/>
                    <a:pt x="7734" y="9384"/>
                    <a:pt x="7658" y="9384"/>
                  </a:cubicBezTo>
                  <a:close/>
                  <a:moveTo>
                    <a:pt x="8027" y="9384"/>
                  </a:moveTo>
                  <a:cubicBezTo>
                    <a:pt x="7951" y="9384"/>
                    <a:pt x="7889" y="9482"/>
                    <a:pt x="7889" y="9603"/>
                  </a:cubicBezTo>
                  <a:cubicBezTo>
                    <a:pt x="7889" y="9723"/>
                    <a:pt x="7951" y="9819"/>
                    <a:pt x="8027" y="9819"/>
                  </a:cubicBezTo>
                  <a:cubicBezTo>
                    <a:pt x="8103" y="9819"/>
                    <a:pt x="8165" y="9723"/>
                    <a:pt x="8165" y="9603"/>
                  </a:cubicBezTo>
                  <a:cubicBezTo>
                    <a:pt x="8165" y="9482"/>
                    <a:pt x="8103" y="9384"/>
                    <a:pt x="8027" y="9384"/>
                  </a:cubicBezTo>
                  <a:close/>
                  <a:moveTo>
                    <a:pt x="8438" y="9384"/>
                  </a:moveTo>
                  <a:cubicBezTo>
                    <a:pt x="8362" y="9384"/>
                    <a:pt x="8299" y="9482"/>
                    <a:pt x="8299" y="9603"/>
                  </a:cubicBezTo>
                  <a:cubicBezTo>
                    <a:pt x="8299" y="9723"/>
                    <a:pt x="8362" y="9819"/>
                    <a:pt x="8438" y="9819"/>
                  </a:cubicBezTo>
                  <a:cubicBezTo>
                    <a:pt x="8515" y="9819"/>
                    <a:pt x="8576" y="9723"/>
                    <a:pt x="8576" y="9603"/>
                  </a:cubicBezTo>
                  <a:cubicBezTo>
                    <a:pt x="8576" y="9482"/>
                    <a:pt x="8515" y="9384"/>
                    <a:pt x="8438" y="9384"/>
                  </a:cubicBezTo>
                  <a:close/>
                  <a:moveTo>
                    <a:pt x="8849" y="9384"/>
                  </a:moveTo>
                  <a:cubicBezTo>
                    <a:pt x="8773" y="9384"/>
                    <a:pt x="8710" y="9482"/>
                    <a:pt x="8710" y="9603"/>
                  </a:cubicBezTo>
                  <a:cubicBezTo>
                    <a:pt x="8710" y="9723"/>
                    <a:pt x="8773" y="9819"/>
                    <a:pt x="8849" y="9819"/>
                  </a:cubicBezTo>
                  <a:cubicBezTo>
                    <a:pt x="8925" y="9819"/>
                    <a:pt x="8986" y="9723"/>
                    <a:pt x="8986" y="9603"/>
                  </a:cubicBezTo>
                  <a:cubicBezTo>
                    <a:pt x="8986" y="9482"/>
                    <a:pt x="8925" y="9384"/>
                    <a:pt x="8849" y="9384"/>
                  </a:cubicBezTo>
                  <a:close/>
                  <a:moveTo>
                    <a:pt x="9219" y="9384"/>
                  </a:moveTo>
                  <a:cubicBezTo>
                    <a:pt x="9142" y="9384"/>
                    <a:pt x="9080" y="9482"/>
                    <a:pt x="9080" y="9603"/>
                  </a:cubicBezTo>
                  <a:cubicBezTo>
                    <a:pt x="9080" y="9723"/>
                    <a:pt x="9142" y="9819"/>
                    <a:pt x="9219" y="9819"/>
                  </a:cubicBezTo>
                  <a:cubicBezTo>
                    <a:pt x="9295" y="9819"/>
                    <a:pt x="9356" y="9723"/>
                    <a:pt x="9356" y="9603"/>
                  </a:cubicBezTo>
                  <a:cubicBezTo>
                    <a:pt x="9356" y="9482"/>
                    <a:pt x="9295" y="9384"/>
                    <a:pt x="9219" y="9384"/>
                  </a:cubicBezTo>
                  <a:close/>
                  <a:moveTo>
                    <a:pt x="9589" y="9384"/>
                  </a:moveTo>
                  <a:cubicBezTo>
                    <a:pt x="9512" y="9384"/>
                    <a:pt x="9450" y="9482"/>
                    <a:pt x="9450" y="9603"/>
                  </a:cubicBezTo>
                  <a:cubicBezTo>
                    <a:pt x="9450" y="9723"/>
                    <a:pt x="9512" y="9819"/>
                    <a:pt x="9589" y="9819"/>
                  </a:cubicBezTo>
                  <a:cubicBezTo>
                    <a:pt x="9665" y="9819"/>
                    <a:pt x="9726" y="9723"/>
                    <a:pt x="9726" y="9603"/>
                  </a:cubicBezTo>
                  <a:cubicBezTo>
                    <a:pt x="9726" y="9482"/>
                    <a:pt x="9665" y="9384"/>
                    <a:pt x="9589" y="9384"/>
                  </a:cubicBezTo>
                  <a:close/>
                  <a:moveTo>
                    <a:pt x="9999" y="9384"/>
                  </a:moveTo>
                  <a:cubicBezTo>
                    <a:pt x="9923" y="9384"/>
                    <a:pt x="9861" y="9482"/>
                    <a:pt x="9861" y="9603"/>
                  </a:cubicBezTo>
                  <a:cubicBezTo>
                    <a:pt x="9861" y="9723"/>
                    <a:pt x="9923" y="9819"/>
                    <a:pt x="9999" y="9819"/>
                  </a:cubicBezTo>
                  <a:cubicBezTo>
                    <a:pt x="10076" y="9819"/>
                    <a:pt x="10137" y="9723"/>
                    <a:pt x="10137" y="9603"/>
                  </a:cubicBezTo>
                  <a:cubicBezTo>
                    <a:pt x="10137" y="9482"/>
                    <a:pt x="10076" y="9384"/>
                    <a:pt x="9999" y="9384"/>
                  </a:cubicBezTo>
                  <a:close/>
                  <a:moveTo>
                    <a:pt x="10410" y="9384"/>
                  </a:moveTo>
                  <a:cubicBezTo>
                    <a:pt x="10334" y="9384"/>
                    <a:pt x="10272" y="9482"/>
                    <a:pt x="10272" y="9603"/>
                  </a:cubicBezTo>
                  <a:cubicBezTo>
                    <a:pt x="10272" y="9723"/>
                    <a:pt x="10334" y="9819"/>
                    <a:pt x="10410" y="9819"/>
                  </a:cubicBezTo>
                  <a:cubicBezTo>
                    <a:pt x="10487" y="9819"/>
                    <a:pt x="10548" y="9723"/>
                    <a:pt x="10548" y="9603"/>
                  </a:cubicBezTo>
                  <a:cubicBezTo>
                    <a:pt x="10548" y="9482"/>
                    <a:pt x="10487" y="9384"/>
                    <a:pt x="10410" y="9384"/>
                  </a:cubicBezTo>
                  <a:close/>
                  <a:moveTo>
                    <a:pt x="10780" y="9384"/>
                  </a:moveTo>
                  <a:cubicBezTo>
                    <a:pt x="10704" y="9384"/>
                    <a:pt x="10641" y="9482"/>
                    <a:pt x="10641" y="9603"/>
                  </a:cubicBezTo>
                  <a:cubicBezTo>
                    <a:pt x="10641" y="9723"/>
                    <a:pt x="10704" y="9819"/>
                    <a:pt x="10780" y="9819"/>
                  </a:cubicBezTo>
                  <a:cubicBezTo>
                    <a:pt x="10856" y="9819"/>
                    <a:pt x="10917" y="9723"/>
                    <a:pt x="10917" y="9603"/>
                  </a:cubicBezTo>
                  <a:cubicBezTo>
                    <a:pt x="10917" y="9482"/>
                    <a:pt x="10856" y="9384"/>
                    <a:pt x="10780" y="9384"/>
                  </a:cubicBezTo>
                  <a:close/>
                  <a:moveTo>
                    <a:pt x="11191" y="9384"/>
                  </a:moveTo>
                  <a:cubicBezTo>
                    <a:pt x="11115" y="9384"/>
                    <a:pt x="11052" y="9482"/>
                    <a:pt x="11052" y="9603"/>
                  </a:cubicBezTo>
                  <a:cubicBezTo>
                    <a:pt x="11052" y="9723"/>
                    <a:pt x="11115" y="9819"/>
                    <a:pt x="11191" y="9819"/>
                  </a:cubicBezTo>
                  <a:cubicBezTo>
                    <a:pt x="11267" y="9819"/>
                    <a:pt x="11328" y="9723"/>
                    <a:pt x="11328" y="9603"/>
                  </a:cubicBezTo>
                  <a:cubicBezTo>
                    <a:pt x="11328" y="9482"/>
                    <a:pt x="11267" y="9384"/>
                    <a:pt x="11191" y="9384"/>
                  </a:cubicBezTo>
                  <a:close/>
                  <a:moveTo>
                    <a:pt x="11561" y="9384"/>
                  </a:moveTo>
                  <a:cubicBezTo>
                    <a:pt x="11484" y="9384"/>
                    <a:pt x="11422" y="9482"/>
                    <a:pt x="11422" y="9603"/>
                  </a:cubicBezTo>
                  <a:cubicBezTo>
                    <a:pt x="11422" y="9723"/>
                    <a:pt x="11484" y="9819"/>
                    <a:pt x="11561" y="9819"/>
                  </a:cubicBezTo>
                  <a:cubicBezTo>
                    <a:pt x="11637" y="9819"/>
                    <a:pt x="11698" y="9723"/>
                    <a:pt x="11698" y="9603"/>
                  </a:cubicBezTo>
                  <a:cubicBezTo>
                    <a:pt x="11698" y="9482"/>
                    <a:pt x="11637" y="9384"/>
                    <a:pt x="11561" y="9384"/>
                  </a:cubicBezTo>
                  <a:close/>
                  <a:moveTo>
                    <a:pt x="11972" y="9384"/>
                  </a:moveTo>
                  <a:cubicBezTo>
                    <a:pt x="11895" y="9384"/>
                    <a:pt x="11833" y="9482"/>
                    <a:pt x="11833" y="9603"/>
                  </a:cubicBezTo>
                  <a:cubicBezTo>
                    <a:pt x="11833" y="9723"/>
                    <a:pt x="11895" y="9819"/>
                    <a:pt x="11972" y="9819"/>
                  </a:cubicBezTo>
                  <a:cubicBezTo>
                    <a:pt x="12048" y="9819"/>
                    <a:pt x="12109" y="9723"/>
                    <a:pt x="12109" y="9603"/>
                  </a:cubicBezTo>
                  <a:cubicBezTo>
                    <a:pt x="12109" y="9482"/>
                    <a:pt x="12048" y="9384"/>
                    <a:pt x="11972" y="9384"/>
                  </a:cubicBezTo>
                  <a:close/>
                  <a:moveTo>
                    <a:pt x="12382" y="9384"/>
                  </a:moveTo>
                  <a:cubicBezTo>
                    <a:pt x="12306" y="9384"/>
                    <a:pt x="12244" y="9482"/>
                    <a:pt x="12244" y="9603"/>
                  </a:cubicBezTo>
                  <a:cubicBezTo>
                    <a:pt x="12244" y="9723"/>
                    <a:pt x="12306" y="9819"/>
                    <a:pt x="12382" y="9819"/>
                  </a:cubicBezTo>
                  <a:cubicBezTo>
                    <a:pt x="12459" y="9819"/>
                    <a:pt x="12520" y="9723"/>
                    <a:pt x="12520" y="9603"/>
                  </a:cubicBezTo>
                  <a:cubicBezTo>
                    <a:pt x="12520" y="9482"/>
                    <a:pt x="12459" y="9384"/>
                    <a:pt x="12382" y="9384"/>
                  </a:cubicBezTo>
                  <a:close/>
                  <a:moveTo>
                    <a:pt x="12752" y="9384"/>
                  </a:moveTo>
                  <a:cubicBezTo>
                    <a:pt x="12676" y="9384"/>
                    <a:pt x="12614" y="9482"/>
                    <a:pt x="12614" y="9603"/>
                  </a:cubicBezTo>
                  <a:cubicBezTo>
                    <a:pt x="12614" y="9723"/>
                    <a:pt x="12676" y="9819"/>
                    <a:pt x="12752" y="9819"/>
                  </a:cubicBezTo>
                  <a:cubicBezTo>
                    <a:pt x="12828" y="9819"/>
                    <a:pt x="12890" y="9723"/>
                    <a:pt x="12890" y="9603"/>
                  </a:cubicBezTo>
                  <a:cubicBezTo>
                    <a:pt x="12890" y="9482"/>
                    <a:pt x="12828" y="9384"/>
                    <a:pt x="12752" y="9384"/>
                  </a:cubicBezTo>
                  <a:close/>
                  <a:moveTo>
                    <a:pt x="14355" y="9384"/>
                  </a:moveTo>
                  <a:cubicBezTo>
                    <a:pt x="14278" y="9384"/>
                    <a:pt x="14216" y="9482"/>
                    <a:pt x="14216" y="9603"/>
                  </a:cubicBezTo>
                  <a:cubicBezTo>
                    <a:pt x="14216" y="9723"/>
                    <a:pt x="14278" y="9819"/>
                    <a:pt x="14355" y="9819"/>
                  </a:cubicBezTo>
                  <a:cubicBezTo>
                    <a:pt x="14431" y="9819"/>
                    <a:pt x="14492" y="9723"/>
                    <a:pt x="14492" y="9603"/>
                  </a:cubicBezTo>
                  <a:cubicBezTo>
                    <a:pt x="14492" y="9482"/>
                    <a:pt x="14431" y="9384"/>
                    <a:pt x="14355" y="9384"/>
                  </a:cubicBezTo>
                  <a:close/>
                  <a:moveTo>
                    <a:pt x="14765" y="9384"/>
                  </a:moveTo>
                  <a:cubicBezTo>
                    <a:pt x="14689" y="9384"/>
                    <a:pt x="14627" y="9482"/>
                    <a:pt x="14627" y="9603"/>
                  </a:cubicBezTo>
                  <a:cubicBezTo>
                    <a:pt x="14627" y="9723"/>
                    <a:pt x="14689" y="9819"/>
                    <a:pt x="14765" y="9819"/>
                  </a:cubicBezTo>
                  <a:cubicBezTo>
                    <a:pt x="14842" y="9819"/>
                    <a:pt x="14903" y="9723"/>
                    <a:pt x="14903" y="9603"/>
                  </a:cubicBezTo>
                  <a:cubicBezTo>
                    <a:pt x="14903" y="9482"/>
                    <a:pt x="14842" y="9384"/>
                    <a:pt x="14765" y="9384"/>
                  </a:cubicBezTo>
                  <a:close/>
                  <a:moveTo>
                    <a:pt x="3302" y="9967"/>
                  </a:moveTo>
                  <a:cubicBezTo>
                    <a:pt x="3226" y="9967"/>
                    <a:pt x="3164" y="10065"/>
                    <a:pt x="3164" y="10185"/>
                  </a:cubicBezTo>
                  <a:cubicBezTo>
                    <a:pt x="3164" y="10305"/>
                    <a:pt x="3226" y="10402"/>
                    <a:pt x="3302" y="10402"/>
                  </a:cubicBezTo>
                  <a:cubicBezTo>
                    <a:pt x="3379" y="10402"/>
                    <a:pt x="3440" y="10305"/>
                    <a:pt x="3440" y="10185"/>
                  </a:cubicBezTo>
                  <a:cubicBezTo>
                    <a:pt x="3440" y="10065"/>
                    <a:pt x="3379" y="9967"/>
                    <a:pt x="3302" y="9967"/>
                  </a:cubicBezTo>
                  <a:close/>
                  <a:moveTo>
                    <a:pt x="3713" y="9967"/>
                  </a:moveTo>
                  <a:cubicBezTo>
                    <a:pt x="3637" y="9967"/>
                    <a:pt x="3575" y="10065"/>
                    <a:pt x="3575" y="10185"/>
                  </a:cubicBezTo>
                  <a:cubicBezTo>
                    <a:pt x="3575" y="10305"/>
                    <a:pt x="3637" y="10402"/>
                    <a:pt x="3713" y="10402"/>
                  </a:cubicBezTo>
                  <a:cubicBezTo>
                    <a:pt x="3789" y="10402"/>
                    <a:pt x="3851" y="10305"/>
                    <a:pt x="3851" y="10185"/>
                  </a:cubicBezTo>
                  <a:cubicBezTo>
                    <a:pt x="3851" y="10065"/>
                    <a:pt x="3789" y="9967"/>
                    <a:pt x="3713" y="9967"/>
                  </a:cubicBezTo>
                  <a:close/>
                  <a:moveTo>
                    <a:pt x="4083" y="9967"/>
                  </a:moveTo>
                  <a:cubicBezTo>
                    <a:pt x="4007" y="9967"/>
                    <a:pt x="3944" y="10065"/>
                    <a:pt x="3944" y="10185"/>
                  </a:cubicBezTo>
                  <a:cubicBezTo>
                    <a:pt x="3944" y="10305"/>
                    <a:pt x="4007" y="10402"/>
                    <a:pt x="4083" y="10402"/>
                  </a:cubicBezTo>
                  <a:cubicBezTo>
                    <a:pt x="4159" y="10402"/>
                    <a:pt x="4220" y="10305"/>
                    <a:pt x="4220" y="10185"/>
                  </a:cubicBezTo>
                  <a:cubicBezTo>
                    <a:pt x="4220" y="10065"/>
                    <a:pt x="4159" y="9967"/>
                    <a:pt x="4083" y="9967"/>
                  </a:cubicBezTo>
                  <a:close/>
                  <a:moveTo>
                    <a:pt x="4494" y="9967"/>
                  </a:moveTo>
                  <a:cubicBezTo>
                    <a:pt x="4418" y="9967"/>
                    <a:pt x="4355" y="10065"/>
                    <a:pt x="4355" y="10185"/>
                  </a:cubicBezTo>
                  <a:cubicBezTo>
                    <a:pt x="4355" y="10305"/>
                    <a:pt x="4418" y="10402"/>
                    <a:pt x="4494" y="10402"/>
                  </a:cubicBezTo>
                  <a:cubicBezTo>
                    <a:pt x="4570" y="10402"/>
                    <a:pt x="4631" y="10305"/>
                    <a:pt x="4631" y="10185"/>
                  </a:cubicBezTo>
                  <a:cubicBezTo>
                    <a:pt x="4631" y="10065"/>
                    <a:pt x="4570" y="9967"/>
                    <a:pt x="4494" y="9967"/>
                  </a:cubicBezTo>
                  <a:close/>
                  <a:moveTo>
                    <a:pt x="4864" y="9967"/>
                  </a:moveTo>
                  <a:cubicBezTo>
                    <a:pt x="4787" y="9967"/>
                    <a:pt x="4725" y="10065"/>
                    <a:pt x="4725" y="10185"/>
                  </a:cubicBezTo>
                  <a:cubicBezTo>
                    <a:pt x="4725" y="10305"/>
                    <a:pt x="4787" y="10402"/>
                    <a:pt x="4864" y="10402"/>
                  </a:cubicBezTo>
                  <a:cubicBezTo>
                    <a:pt x="4940" y="10402"/>
                    <a:pt x="5001" y="10305"/>
                    <a:pt x="5001" y="10185"/>
                  </a:cubicBezTo>
                  <a:cubicBezTo>
                    <a:pt x="5001" y="10065"/>
                    <a:pt x="4940" y="9967"/>
                    <a:pt x="4864" y="9967"/>
                  </a:cubicBezTo>
                  <a:close/>
                  <a:moveTo>
                    <a:pt x="5274" y="9967"/>
                  </a:moveTo>
                  <a:cubicBezTo>
                    <a:pt x="5198" y="9967"/>
                    <a:pt x="5136" y="10065"/>
                    <a:pt x="5136" y="10185"/>
                  </a:cubicBezTo>
                  <a:cubicBezTo>
                    <a:pt x="5136" y="10305"/>
                    <a:pt x="5198" y="10402"/>
                    <a:pt x="5274" y="10402"/>
                  </a:cubicBezTo>
                  <a:cubicBezTo>
                    <a:pt x="5351" y="10402"/>
                    <a:pt x="5412" y="10305"/>
                    <a:pt x="5412" y="10185"/>
                  </a:cubicBezTo>
                  <a:cubicBezTo>
                    <a:pt x="5412" y="10065"/>
                    <a:pt x="5351" y="9967"/>
                    <a:pt x="5274" y="9967"/>
                  </a:cubicBezTo>
                  <a:close/>
                  <a:moveTo>
                    <a:pt x="5685" y="9967"/>
                  </a:moveTo>
                  <a:cubicBezTo>
                    <a:pt x="5609" y="9967"/>
                    <a:pt x="5547" y="10065"/>
                    <a:pt x="5547" y="10185"/>
                  </a:cubicBezTo>
                  <a:cubicBezTo>
                    <a:pt x="5547" y="10305"/>
                    <a:pt x="5609" y="10402"/>
                    <a:pt x="5685" y="10402"/>
                  </a:cubicBezTo>
                  <a:cubicBezTo>
                    <a:pt x="5762" y="10402"/>
                    <a:pt x="5823" y="10305"/>
                    <a:pt x="5823" y="10185"/>
                  </a:cubicBezTo>
                  <a:cubicBezTo>
                    <a:pt x="5823" y="10065"/>
                    <a:pt x="5762" y="9967"/>
                    <a:pt x="5685" y="9967"/>
                  </a:cubicBezTo>
                  <a:close/>
                  <a:moveTo>
                    <a:pt x="6055" y="9967"/>
                  </a:moveTo>
                  <a:cubicBezTo>
                    <a:pt x="5979" y="9967"/>
                    <a:pt x="5916" y="10065"/>
                    <a:pt x="5916" y="10185"/>
                  </a:cubicBezTo>
                  <a:cubicBezTo>
                    <a:pt x="5916" y="10305"/>
                    <a:pt x="5979" y="10402"/>
                    <a:pt x="6055" y="10402"/>
                  </a:cubicBezTo>
                  <a:cubicBezTo>
                    <a:pt x="6131" y="10402"/>
                    <a:pt x="6193" y="10305"/>
                    <a:pt x="6193" y="10185"/>
                  </a:cubicBezTo>
                  <a:cubicBezTo>
                    <a:pt x="6193" y="10065"/>
                    <a:pt x="6131" y="9967"/>
                    <a:pt x="6055" y="9967"/>
                  </a:cubicBezTo>
                  <a:close/>
                  <a:moveTo>
                    <a:pt x="6466" y="9967"/>
                  </a:moveTo>
                  <a:cubicBezTo>
                    <a:pt x="6390" y="9967"/>
                    <a:pt x="6327" y="10065"/>
                    <a:pt x="6327" y="10185"/>
                  </a:cubicBezTo>
                  <a:cubicBezTo>
                    <a:pt x="6327" y="10305"/>
                    <a:pt x="6390" y="10402"/>
                    <a:pt x="6466" y="10402"/>
                  </a:cubicBezTo>
                  <a:cubicBezTo>
                    <a:pt x="6542" y="10402"/>
                    <a:pt x="6603" y="10305"/>
                    <a:pt x="6603" y="10185"/>
                  </a:cubicBezTo>
                  <a:cubicBezTo>
                    <a:pt x="6603" y="10065"/>
                    <a:pt x="6542" y="9967"/>
                    <a:pt x="6466" y="9967"/>
                  </a:cubicBezTo>
                  <a:close/>
                  <a:moveTo>
                    <a:pt x="6877" y="9967"/>
                  </a:moveTo>
                  <a:cubicBezTo>
                    <a:pt x="6801" y="9967"/>
                    <a:pt x="6738" y="10065"/>
                    <a:pt x="6738" y="10185"/>
                  </a:cubicBezTo>
                  <a:cubicBezTo>
                    <a:pt x="6738" y="10305"/>
                    <a:pt x="6801" y="10402"/>
                    <a:pt x="6877" y="10402"/>
                  </a:cubicBezTo>
                  <a:cubicBezTo>
                    <a:pt x="6953" y="10402"/>
                    <a:pt x="7014" y="10305"/>
                    <a:pt x="7014" y="10185"/>
                  </a:cubicBezTo>
                  <a:cubicBezTo>
                    <a:pt x="7014" y="10065"/>
                    <a:pt x="6953" y="9967"/>
                    <a:pt x="6877" y="9967"/>
                  </a:cubicBezTo>
                  <a:close/>
                  <a:moveTo>
                    <a:pt x="7247" y="9967"/>
                  </a:moveTo>
                  <a:cubicBezTo>
                    <a:pt x="7170" y="9967"/>
                    <a:pt x="7108" y="10065"/>
                    <a:pt x="7108" y="10185"/>
                  </a:cubicBezTo>
                  <a:cubicBezTo>
                    <a:pt x="7108" y="10305"/>
                    <a:pt x="7170" y="10402"/>
                    <a:pt x="7247" y="10402"/>
                  </a:cubicBezTo>
                  <a:cubicBezTo>
                    <a:pt x="7323" y="10402"/>
                    <a:pt x="7384" y="10305"/>
                    <a:pt x="7384" y="10185"/>
                  </a:cubicBezTo>
                  <a:cubicBezTo>
                    <a:pt x="7384" y="10065"/>
                    <a:pt x="7323" y="9967"/>
                    <a:pt x="7247" y="9967"/>
                  </a:cubicBezTo>
                  <a:close/>
                  <a:moveTo>
                    <a:pt x="7658" y="9967"/>
                  </a:moveTo>
                  <a:cubicBezTo>
                    <a:pt x="7581" y="9967"/>
                    <a:pt x="7519" y="10065"/>
                    <a:pt x="7519" y="10185"/>
                  </a:cubicBezTo>
                  <a:cubicBezTo>
                    <a:pt x="7519" y="10305"/>
                    <a:pt x="7581" y="10402"/>
                    <a:pt x="7658" y="10402"/>
                  </a:cubicBezTo>
                  <a:cubicBezTo>
                    <a:pt x="7734" y="10402"/>
                    <a:pt x="7795" y="10305"/>
                    <a:pt x="7795" y="10185"/>
                  </a:cubicBezTo>
                  <a:cubicBezTo>
                    <a:pt x="7795" y="10065"/>
                    <a:pt x="7734" y="9967"/>
                    <a:pt x="7658" y="9967"/>
                  </a:cubicBezTo>
                  <a:close/>
                  <a:moveTo>
                    <a:pt x="8027" y="9967"/>
                  </a:moveTo>
                  <a:cubicBezTo>
                    <a:pt x="7951" y="9967"/>
                    <a:pt x="7889" y="10065"/>
                    <a:pt x="7889" y="10185"/>
                  </a:cubicBezTo>
                  <a:cubicBezTo>
                    <a:pt x="7889" y="10305"/>
                    <a:pt x="7951" y="10402"/>
                    <a:pt x="8027" y="10402"/>
                  </a:cubicBezTo>
                  <a:cubicBezTo>
                    <a:pt x="8103" y="10402"/>
                    <a:pt x="8165" y="10305"/>
                    <a:pt x="8165" y="10185"/>
                  </a:cubicBezTo>
                  <a:cubicBezTo>
                    <a:pt x="8165" y="10065"/>
                    <a:pt x="8103" y="9967"/>
                    <a:pt x="8027" y="9967"/>
                  </a:cubicBezTo>
                  <a:close/>
                  <a:moveTo>
                    <a:pt x="8438" y="9967"/>
                  </a:moveTo>
                  <a:cubicBezTo>
                    <a:pt x="8362" y="9967"/>
                    <a:pt x="8299" y="10065"/>
                    <a:pt x="8299" y="10185"/>
                  </a:cubicBezTo>
                  <a:cubicBezTo>
                    <a:pt x="8299" y="10305"/>
                    <a:pt x="8362" y="10402"/>
                    <a:pt x="8438" y="10402"/>
                  </a:cubicBezTo>
                  <a:cubicBezTo>
                    <a:pt x="8515" y="10402"/>
                    <a:pt x="8576" y="10305"/>
                    <a:pt x="8576" y="10185"/>
                  </a:cubicBezTo>
                  <a:cubicBezTo>
                    <a:pt x="8576" y="10065"/>
                    <a:pt x="8515" y="9967"/>
                    <a:pt x="8438" y="9967"/>
                  </a:cubicBezTo>
                  <a:close/>
                  <a:moveTo>
                    <a:pt x="8849" y="9967"/>
                  </a:moveTo>
                  <a:cubicBezTo>
                    <a:pt x="8773" y="9967"/>
                    <a:pt x="8710" y="10065"/>
                    <a:pt x="8710" y="10185"/>
                  </a:cubicBezTo>
                  <a:cubicBezTo>
                    <a:pt x="8710" y="10305"/>
                    <a:pt x="8773" y="10402"/>
                    <a:pt x="8849" y="10402"/>
                  </a:cubicBezTo>
                  <a:cubicBezTo>
                    <a:pt x="8925" y="10402"/>
                    <a:pt x="8986" y="10305"/>
                    <a:pt x="8986" y="10185"/>
                  </a:cubicBezTo>
                  <a:cubicBezTo>
                    <a:pt x="8986" y="10065"/>
                    <a:pt x="8925" y="9967"/>
                    <a:pt x="8849" y="9967"/>
                  </a:cubicBezTo>
                  <a:close/>
                  <a:moveTo>
                    <a:pt x="9219" y="9967"/>
                  </a:moveTo>
                  <a:cubicBezTo>
                    <a:pt x="9142" y="9967"/>
                    <a:pt x="9080" y="10065"/>
                    <a:pt x="9080" y="10185"/>
                  </a:cubicBezTo>
                  <a:cubicBezTo>
                    <a:pt x="9080" y="10305"/>
                    <a:pt x="9142" y="10402"/>
                    <a:pt x="9219" y="10402"/>
                  </a:cubicBezTo>
                  <a:cubicBezTo>
                    <a:pt x="9295" y="10402"/>
                    <a:pt x="9356" y="10305"/>
                    <a:pt x="9356" y="10185"/>
                  </a:cubicBezTo>
                  <a:cubicBezTo>
                    <a:pt x="9356" y="10065"/>
                    <a:pt x="9295" y="9967"/>
                    <a:pt x="9219" y="9967"/>
                  </a:cubicBezTo>
                  <a:close/>
                  <a:moveTo>
                    <a:pt x="9589" y="9967"/>
                  </a:moveTo>
                  <a:cubicBezTo>
                    <a:pt x="9512" y="9967"/>
                    <a:pt x="9450" y="10065"/>
                    <a:pt x="9450" y="10185"/>
                  </a:cubicBezTo>
                  <a:cubicBezTo>
                    <a:pt x="9450" y="10305"/>
                    <a:pt x="9512" y="10402"/>
                    <a:pt x="9589" y="10402"/>
                  </a:cubicBezTo>
                  <a:cubicBezTo>
                    <a:pt x="9665" y="10402"/>
                    <a:pt x="9726" y="10305"/>
                    <a:pt x="9726" y="10185"/>
                  </a:cubicBezTo>
                  <a:cubicBezTo>
                    <a:pt x="9726" y="10065"/>
                    <a:pt x="9665" y="9967"/>
                    <a:pt x="9589" y="9967"/>
                  </a:cubicBezTo>
                  <a:close/>
                  <a:moveTo>
                    <a:pt x="9999" y="9967"/>
                  </a:moveTo>
                  <a:cubicBezTo>
                    <a:pt x="9923" y="9967"/>
                    <a:pt x="9861" y="10065"/>
                    <a:pt x="9861" y="10185"/>
                  </a:cubicBezTo>
                  <a:cubicBezTo>
                    <a:pt x="9861" y="10305"/>
                    <a:pt x="9923" y="10402"/>
                    <a:pt x="9999" y="10402"/>
                  </a:cubicBezTo>
                  <a:cubicBezTo>
                    <a:pt x="10076" y="10402"/>
                    <a:pt x="10137" y="10305"/>
                    <a:pt x="10137" y="10185"/>
                  </a:cubicBezTo>
                  <a:cubicBezTo>
                    <a:pt x="10137" y="10065"/>
                    <a:pt x="10076" y="9967"/>
                    <a:pt x="9999" y="9967"/>
                  </a:cubicBezTo>
                  <a:close/>
                  <a:moveTo>
                    <a:pt x="10410" y="9967"/>
                  </a:moveTo>
                  <a:cubicBezTo>
                    <a:pt x="10334" y="9967"/>
                    <a:pt x="10272" y="10065"/>
                    <a:pt x="10272" y="10185"/>
                  </a:cubicBezTo>
                  <a:cubicBezTo>
                    <a:pt x="10272" y="10305"/>
                    <a:pt x="10334" y="10402"/>
                    <a:pt x="10410" y="10402"/>
                  </a:cubicBezTo>
                  <a:cubicBezTo>
                    <a:pt x="10487" y="10402"/>
                    <a:pt x="10548" y="10305"/>
                    <a:pt x="10548" y="10185"/>
                  </a:cubicBezTo>
                  <a:cubicBezTo>
                    <a:pt x="10548" y="10065"/>
                    <a:pt x="10487" y="9967"/>
                    <a:pt x="10410" y="9967"/>
                  </a:cubicBezTo>
                  <a:close/>
                  <a:moveTo>
                    <a:pt x="10780" y="9967"/>
                  </a:moveTo>
                  <a:cubicBezTo>
                    <a:pt x="10704" y="9967"/>
                    <a:pt x="10641" y="10065"/>
                    <a:pt x="10641" y="10185"/>
                  </a:cubicBezTo>
                  <a:cubicBezTo>
                    <a:pt x="10641" y="10305"/>
                    <a:pt x="10704" y="10402"/>
                    <a:pt x="10780" y="10402"/>
                  </a:cubicBezTo>
                  <a:cubicBezTo>
                    <a:pt x="10856" y="10402"/>
                    <a:pt x="10917" y="10305"/>
                    <a:pt x="10917" y="10185"/>
                  </a:cubicBezTo>
                  <a:cubicBezTo>
                    <a:pt x="10917" y="10065"/>
                    <a:pt x="10856" y="9967"/>
                    <a:pt x="10780" y="9967"/>
                  </a:cubicBezTo>
                  <a:close/>
                  <a:moveTo>
                    <a:pt x="11191" y="9967"/>
                  </a:moveTo>
                  <a:cubicBezTo>
                    <a:pt x="11115" y="9967"/>
                    <a:pt x="11052" y="10065"/>
                    <a:pt x="11052" y="10185"/>
                  </a:cubicBezTo>
                  <a:cubicBezTo>
                    <a:pt x="11052" y="10305"/>
                    <a:pt x="11115" y="10402"/>
                    <a:pt x="11191" y="10402"/>
                  </a:cubicBezTo>
                  <a:cubicBezTo>
                    <a:pt x="11267" y="10402"/>
                    <a:pt x="11328" y="10305"/>
                    <a:pt x="11328" y="10185"/>
                  </a:cubicBezTo>
                  <a:cubicBezTo>
                    <a:pt x="11328" y="10065"/>
                    <a:pt x="11267" y="9967"/>
                    <a:pt x="11191" y="9967"/>
                  </a:cubicBezTo>
                  <a:close/>
                  <a:moveTo>
                    <a:pt x="11561" y="9967"/>
                  </a:moveTo>
                  <a:cubicBezTo>
                    <a:pt x="11484" y="9967"/>
                    <a:pt x="11422" y="10065"/>
                    <a:pt x="11422" y="10185"/>
                  </a:cubicBezTo>
                  <a:cubicBezTo>
                    <a:pt x="11422" y="10305"/>
                    <a:pt x="11484" y="10402"/>
                    <a:pt x="11561" y="10402"/>
                  </a:cubicBezTo>
                  <a:cubicBezTo>
                    <a:pt x="11637" y="10402"/>
                    <a:pt x="11698" y="10305"/>
                    <a:pt x="11698" y="10185"/>
                  </a:cubicBezTo>
                  <a:cubicBezTo>
                    <a:pt x="11698" y="10065"/>
                    <a:pt x="11637" y="9967"/>
                    <a:pt x="11561" y="9967"/>
                  </a:cubicBezTo>
                  <a:close/>
                  <a:moveTo>
                    <a:pt x="11972" y="9967"/>
                  </a:moveTo>
                  <a:cubicBezTo>
                    <a:pt x="11895" y="9967"/>
                    <a:pt x="11833" y="10065"/>
                    <a:pt x="11833" y="10185"/>
                  </a:cubicBezTo>
                  <a:cubicBezTo>
                    <a:pt x="11833" y="10305"/>
                    <a:pt x="11895" y="10402"/>
                    <a:pt x="11972" y="10402"/>
                  </a:cubicBezTo>
                  <a:cubicBezTo>
                    <a:pt x="12048" y="10402"/>
                    <a:pt x="12109" y="10305"/>
                    <a:pt x="12109" y="10185"/>
                  </a:cubicBezTo>
                  <a:cubicBezTo>
                    <a:pt x="12109" y="10065"/>
                    <a:pt x="12048" y="9967"/>
                    <a:pt x="11972" y="9967"/>
                  </a:cubicBezTo>
                  <a:close/>
                  <a:moveTo>
                    <a:pt x="12382" y="9967"/>
                  </a:moveTo>
                  <a:cubicBezTo>
                    <a:pt x="12306" y="9967"/>
                    <a:pt x="12244" y="10065"/>
                    <a:pt x="12244" y="10185"/>
                  </a:cubicBezTo>
                  <a:cubicBezTo>
                    <a:pt x="12244" y="10305"/>
                    <a:pt x="12306" y="10402"/>
                    <a:pt x="12382" y="10402"/>
                  </a:cubicBezTo>
                  <a:cubicBezTo>
                    <a:pt x="12459" y="10402"/>
                    <a:pt x="12520" y="10305"/>
                    <a:pt x="12520" y="10185"/>
                  </a:cubicBezTo>
                  <a:cubicBezTo>
                    <a:pt x="12520" y="10065"/>
                    <a:pt x="12459" y="9967"/>
                    <a:pt x="12382" y="9967"/>
                  </a:cubicBezTo>
                  <a:close/>
                  <a:moveTo>
                    <a:pt x="12752" y="9967"/>
                  </a:moveTo>
                  <a:cubicBezTo>
                    <a:pt x="12676" y="9967"/>
                    <a:pt x="12614" y="10065"/>
                    <a:pt x="12614" y="10185"/>
                  </a:cubicBezTo>
                  <a:cubicBezTo>
                    <a:pt x="12614" y="10305"/>
                    <a:pt x="12676" y="10402"/>
                    <a:pt x="12752" y="10402"/>
                  </a:cubicBezTo>
                  <a:cubicBezTo>
                    <a:pt x="12828" y="10402"/>
                    <a:pt x="12890" y="10305"/>
                    <a:pt x="12890" y="10185"/>
                  </a:cubicBezTo>
                  <a:cubicBezTo>
                    <a:pt x="12890" y="10065"/>
                    <a:pt x="12828" y="9967"/>
                    <a:pt x="12752" y="9967"/>
                  </a:cubicBezTo>
                  <a:close/>
                  <a:moveTo>
                    <a:pt x="13163" y="9967"/>
                  </a:moveTo>
                  <a:cubicBezTo>
                    <a:pt x="13087" y="9967"/>
                    <a:pt x="13024" y="10065"/>
                    <a:pt x="13024" y="10185"/>
                  </a:cubicBezTo>
                  <a:cubicBezTo>
                    <a:pt x="13024" y="10305"/>
                    <a:pt x="13087" y="10402"/>
                    <a:pt x="13163" y="10402"/>
                  </a:cubicBezTo>
                  <a:cubicBezTo>
                    <a:pt x="13239" y="10402"/>
                    <a:pt x="13301" y="10305"/>
                    <a:pt x="13301" y="10185"/>
                  </a:cubicBezTo>
                  <a:cubicBezTo>
                    <a:pt x="13301" y="10065"/>
                    <a:pt x="13239" y="9967"/>
                    <a:pt x="13163" y="9967"/>
                  </a:cubicBezTo>
                  <a:close/>
                  <a:moveTo>
                    <a:pt x="2933" y="10614"/>
                  </a:moveTo>
                  <a:cubicBezTo>
                    <a:pt x="2856" y="10614"/>
                    <a:pt x="2794" y="10712"/>
                    <a:pt x="2794" y="10832"/>
                  </a:cubicBezTo>
                  <a:cubicBezTo>
                    <a:pt x="2794" y="10953"/>
                    <a:pt x="2856" y="11049"/>
                    <a:pt x="2933" y="11049"/>
                  </a:cubicBezTo>
                  <a:cubicBezTo>
                    <a:pt x="3009" y="11049"/>
                    <a:pt x="3070" y="10953"/>
                    <a:pt x="3070" y="10832"/>
                  </a:cubicBezTo>
                  <a:cubicBezTo>
                    <a:pt x="3070" y="10712"/>
                    <a:pt x="3009" y="10614"/>
                    <a:pt x="2933" y="10614"/>
                  </a:cubicBezTo>
                  <a:close/>
                  <a:moveTo>
                    <a:pt x="3302" y="10614"/>
                  </a:moveTo>
                  <a:cubicBezTo>
                    <a:pt x="3226" y="10614"/>
                    <a:pt x="3164" y="10712"/>
                    <a:pt x="3164" y="10832"/>
                  </a:cubicBezTo>
                  <a:cubicBezTo>
                    <a:pt x="3164" y="10953"/>
                    <a:pt x="3226" y="11049"/>
                    <a:pt x="3302" y="11049"/>
                  </a:cubicBezTo>
                  <a:cubicBezTo>
                    <a:pt x="3379" y="11049"/>
                    <a:pt x="3440" y="10953"/>
                    <a:pt x="3440" y="10832"/>
                  </a:cubicBezTo>
                  <a:cubicBezTo>
                    <a:pt x="3440" y="10712"/>
                    <a:pt x="3379" y="10614"/>
                    <a:pt x="3302" y="10614"/>
                  </a:cubicBezTo>
                  <a:close/>
                  <a:moveTo>
                    <a:pt x="3713" y="10614"/>
                  </a:moveTo>
                  <a:cubicBezTo>
                    <a:pt x="3637" y="10614"/>
                    <a:pt x="3575" y="10712"/>
                    <a:pt x="3575" y="10832"/>
                  </a:cubicBezTo>
                  <a:cubicBezTo>
                    <a:pt x="3575" y="10953"/>
                    <a:pt x="3637" y="11049"/>
                    <a:pt x="3713" y="11049"/>
                  </a:cubicBezTo>
                  <a:cubicBezTo>
                    <a:pt x="3789" y="11049"/>
                    <a:pt x="3851" y="10953"/>
                    <a:pt x="3851" y="10832"/>
                  </a:cubicBezTo>
                  <a:cubicBezTo>
                    <a:pt x="3851" y="10712"/>
                    <a:pt x="3789" y="10614"/>
                    <a:pt x="3713" y="10614"/>
                  </a:cubicBezTo>
                  <a:close/>
                  <a:moveTo>
                    <a:pt x="4083" y="10614"/>
                  </a:moveTo>
                  <a:cubicBezTo>
                    <a:pt x="4007" y="10614"/>
                    <a:pt x="3944" y="10712"/>
                    <a:pt x="3944" y="10832"/>
                  </a:cubicBezTo>
                  <a:cubicBezTo>
                    <a:pt x="3944" y="10953"/>
                    <a:pt x="4007" y="11049"/>
                    <a:pt x="4083" y="11049"/>
                  </a:cubicBezTo>
                  <a:cubicBezTo>
                    <a:pt x="4159" y="11049"/>
                    <a:pt x="4220" y="10953"/>
                    <a:pt x="4220" y="10832"/>
                  </a:cubicBezTo>
                  <a:cubicBezTo>
                    <a:pt x="4220" y="10712"/>
                    <a:pt x="4159" y="10614"/>
                    <a:pt x="4083" y="10614"/>
                  </a:cubicBezTo>
                  <a:close/>
                  <a:moveTo>
                    <a:pt x="4494" y="10614"/>
                  </a:moveTo>
                  <a:cubicBezTo>
                    <a:pt x="4418" y="10614"/>
                    <a:pt x="4355" y="10712"/>
                    <a:pt x="4355" y="10832"/>
                  </a:cubicBezTo>
                  <a:cubicBezTo>
                    <a:pt x="4355" y="10953"/>
                    <a:pt x="4418" y="11049"/>
                    <a:pt x="4494" y="11049"/>
                  </a:cubicBezTo>
                  <a:cubicBezTo>
                    <a:pt x="4570" y="11049"/>
                    <a:pt x="4631" y="10953"/>
                    <a:pt x="4631" y="10832"/>
                  </a:cubicBezTo>
                  <a:cubicBezTo>
                    <a:pt x="4631" y="10712"/>
                    <a:pt x="4570" y="10614"/>
                    <a:pt x="4494" y="10614"/>
                  </a:cubicBezTo>
                  <a:close/>
                  <a:moveTo>
                    <a:pt x="4864" y="10614"/>
                  </a:moveTo>
                  <a:cubicBezTo>
                    <a:pt x="4787" y="10614"/>
                    <a:pt x="4725" y="10712"/>
                    <a:pt x="4725" y="10832"/>
                  </a:cubicBezTo>
                  <a:cubicBezTo>
                    <a:pt x="4725" y="10953"/>
                    <a:pt x="4787" y="11049"/>
                    <a:pt x="4864" y="11049"/>
                  </a:cubicBezTo>
                  <a:cubicBezTo>
                    <a:pt x="4940" y="11049"/>
                    <a:pt x="5001" y="10953"/>
                    <a:pt x="5001" y="10832"/>
                  </a:cubicBezTo>
                  <a:cubicBezTo>
                    <a:pt x="5001" y="10712"/>
                    <a:pt x="4940" y="10614"/>
                    <a:pt x="4864" y="10614"/>
                  </a:cubicBezTo>
                  <a:close/>
                  <a:moveTo>
                    <a:pt x="5274" y="10614"/>
                  </a:moveTo>
                  <a:cubicBezTo>
                    <a:pt x="5198" y="10614"/>
                    <a:pt x="5136" y="10712"/>
                    <a:pt x="5136" y="10832"/>
                  </a:cubicBezTo>
                  <a:cubicBezTo>
                    <a:pt x="5136" y="10953"/>
                    <a:pt x="5198" y="11049"/>
                    <a:pt x="5274" y="11049"/>
                  </a:cubicBezTo>
                  <a:cubicBezTo>
                    <a:pt x="5351" y="11049"/>
                    <a:pt x="5412" y="10953"/>
                    <a:pt x="5412" y="10832"/>
                  </a:cubicBezTo>
                  <a:cubicBezTo>
                    <a:pt x="5412" y="10712"/>
                    <a:pt x="5351" y="10614"/>
                    <a:pt x="5274" y="10614"/>
                  </a:cubicBezTo>
                  <a:close/>
                  <a:moveTo>
                    <a:pt x="5685" y="10614"/>
                  </a:moveTo>
                  <a:cubicBezTo>
                    <a:pt x="5609" y="10614"/>
                    <a:pt x="5547" y="10712"/>
                    <a:pt x="5547" y="10832"/>
                  </a:cubicBezTo>
                  <a:cubicBezTo>
                    <a:pt x="5547" y="10953"/>
                    <a:pt x="5609" y="11049"/>
                    <a:pt x="5685" y="11049"/>
                  </a:cubicBezTo>
                  <a:cubicBezTo>
                    <a:pt x="5762" y="11049"/>
                    <a:pt x="5823" y="10953"/>
                    <a:pt x="5823" y="10832"/>
                  </a:cubicBezTo>
                  <a:cubicBezTo>
                    <a:pt x="5823" y="10712"/>
                    <a:pt x="5762" y="10614"/>
                    <a:pt x="5685" y="10614"/>
                  </a:cubicBezTo>
                  <a:close/>
                  <a:moveTo>
                    <a:pt x="6055" y="10614"/>
                  </a:moveTo>
                  <a:cubicBezTo>
                    <a:pt x="5979" y="10614"/>
                    <a:pt x="5916" y="10712"/>
                    <a:pt x="5916" y="10832"/>
                  </a:cubicBezTo>
                  <a:cubicBezTo>
                    <a:pt x="5916" y="10953"/>
                    <a:pt x="5979" y="11049"/>
                    <a:pt x="6055" y="11049"/>
                  </a:cubicBezTo>
                  <a:cubicBezTo>
                    <a:pt x="6131" y="11049"/>
                    <a:pt x="6193" y="10953"/>
                    <a:pt x="6193" y="10832"/>
                  </a:cubicBezTo>
                  <a:cubicBezTo>
                    <a:pt x="6193" y="10712"/>
                    <a:pt x="6131" y="10614"/>
                    <a:pt x="6055" y="10614"/>
                  </a:cubicBezTo>
                  <a:close/>
                  <a:moveTo>
                    <a:pt x="6466" y="10614"/>
                  </a:moveTo>
                  <a:cubicBezTo>
                    <a:pt x="6390" y="10614"/>
                    <a:pt x="6327" y="10712"/>
                    <a:pt x="6327" y="10832"/>
                  </a:cubicBezTo>
                  <a:cubicBezTo>
                    <a:pt x="6327" y="10953"/>
                    <a:pt x="6390" y="11049"/>
                    <a:pt x="6466" y="11049"/>
                  </a:cubicBezTo>
                  <a:cubicBezTo>
                    <a:pt x="6542" y="11049"/>
                    <a:pt x="6603" y="10953"/>
                    <a:pt x="6603" y="10832"/>
                  </a:cubicBezTo>
                  <a:cubicBezTo>
                    <a:pt x="6603" y="10712"/>
                    <a:pt x="6542" y="10614"/>
                    <a:pt x="6466" y="10614"/>
                  </a:cubicBezTo>
                  <a:close/>
                  <a:moveTo>
                    <a:pt x="6877" y="10614"/>
                  </a:moveTo>
                  <a:cubicBezTo>
                    <a:pt x="6801" y="10614"/>
                    <a:pt x="6738" y="10712"/>
                    <a:pt x="6738" y="10832"/>
                  </a:cubicBezTo>
                  <a:cubicBezTo>
                    <a:pt x="6738" y="10953"/>
                    <a:pt x="6801" y="11049"/>
                    <a:pt x="6877" y="11049"/>
                  </a:cubicBezTo>
                  <a:cubicBezTo>
                    <a:pt x="6953" y="11049"/>
                    <a:pt x="7014" y="10953"/>
                    <a:pt x="7014" y="10832"/>
                  </a:cubicBezTo>
                  <a:cubicBezTo>
                    <a:pt x="7014" y="10712"/>
                    <a:pt x="6953" y="10614"/>
                    <a:pt x="6877" y="10614"/>
                  </a:cubicBezTo>
                  <a:close/>
                  <a:moveTo>
                    <a:pt x="7247" y="10614"/>
                  </a:moveTo>
                  <a:cubicBezTo>
                    <a:pt x="7170" y="10614"/>
                    <a:pt x="7108" y="10712"/>
                    <a:pt x="7108" y="10832"/>
                  </a:cubicBezTo>
                  <a:cubicBezTo>
                    <a:pt x="7108" y="10953"/>
                    <a:pt x="7170" y="11049"/>
                    <a:pt x="7247" y="11049"/>
                  </a:cubicBezTo>
                  <a:cubicBezTo>
                    <a:pt x="7323" y="11049"/>
                    <a:pt x="7384" y="10953"/>
                    <a:pt x="7384" y="10832"/>
                  </a:cubicBezTo>
                  <a:cubicBezTo>
                    <a:pt x="7384" y="10712"/>
                    <a:pt x="7323" y="10614"/>
                    <a:pt x="7247" y="10614"/>
                  </a:cubicBezTo>
                  <a:close/>
                  <a:moveTo>
                    <a:pt x="7658" y="10614"/>
                  </a:moveTo>
                  <a:cubicBezTo>
                    <a:pt x="7581" y="10614"/>
                    <a:pt x="7519" y="10712"/>
                    <a:pt x="7519" y="10832"/>
                  </a:cubicBezTo>
                  <a:cubicBezTo>
                    <a:pt x="7519" y="10953"/>
                    <a:pt x="7581" y="11049"/>
                    <a:pt x="7658" y="11049"/>
                  </a:cubicBezTo>
                  <a:cubicBezTo>
                    <a:pt x="7734" y="11049"/>
                    <a:pt x="7795" y="10953"/>
                    <a:pt x="7795" y="10832"/>
                  </a:cubicBezTo>
                  <a:cubicBezTo>
                    <a:pt x="7795" y="10712"/>
                    <a:pt x="7734" y="10614"/>
                    <a:pt x="7658" y="10614"/>
                  </a:cubicBezTo>
                  <a:close/>
                  <a:moveTo>
                    <a:pt x="8027" y="10614"/>
                  </a:moveTo>
                  <a:cubicBezTo>
                    <a:pt x="7951" y="10614"/>
                    <a:pt x="7889" y="10712"/>
                    <a:pt x="7889" y="10832"/>
                  </a:cubicBezTo>
                  <a:cubicBezTo>
                    <a:pt x="7889" y="10953"/>
                    <a:pt x="7951" y="11049"/>
                    <a:pt x="8027" y="11049"/>
                  </a:cubicBezTo>
                  <a:cubicBezTo>
                    <a:pt x="8103" y="11049"/>
                    <a:pt x="8165" y="10953"/>
                    <a:pt x="8165" y="10832"/>
                  </a:cubicBezTo>
                  <a:cubicBezTo>
                    <a:pt x="8165" y="10712"/>
                    <a:pt x="8103" y="10614"/>
                    <a:pt x="8027" y="10614"/>
                  </a:cubicBezTo>
                  <a:close/>
                  <a:moveTo>
                    <a:pt x="8438" y="10614"/>
                  </a:moveTo>
                  <a:cubicBezTo>
                    <a:pt x="8362" y="10614"/>
                    <a:pt x="8299" y="10712"/>
                    <a:pt x="8299" y="10832"/>
                  </a:cubicBezTo>
                  <a:cubicBezTo>
                    <a:pt x="8299" y="10953"/>
                    <a:pt x="8362" y="11049"/>
                    <a:pt x="8438" y="11049"/>
                  </a:cubicBezTo>
                  <a:cubicBezTo>
                    <a:pt x="8515" y="11049"/>
                    <a:pt x="8576" y="10953"/>
                    <a:pt x="8576" y="10832"/>
                  </a:cubicBezTo>
                  <a:cubicBezTo>
                    <a:pt x="8576" y="10712"/>
                    <a:pt x="8515" y="10614"/>
                    <a:pt x="8438" y="10614"/>
                  </a:cubicBezTo>
                  <a:close/>
                  <a:moveTo>
                    <a:pt x="8849" y="10614"/>
                  </a:moveTo>
                  <a:cubicBezTo>
                    <a:pt x="8773" y="10614"/>
                    <a:pt x="8710" y="10712"/>
                    <a:pt x="8710" y="10832"/>
                  </a:cubicBezTo>
                  <a:cubicBezTo>
                    <a:pt x="8710" y="10953"/>
                    <a:pt x="8773" y="11049"/>
                    <a:pt x="8849" y="11049"/>
                  </a:cubicBezTo>
                  <a:cubicBezTo>
                    <a:pt x="8925" y="11049"/>
                    <a:pt x="8986" y="10953"/>
                    <a:pt x="8986" y="10832"/>
                  </a:cubicBezTo>
                  <a:cubicBezTo>
                    <a:pt x="8986" y="10712"/>
                    <a:pt x="8925" y="10614"/>
                    <a:pt x="8849" y="10614"/>
                  </a:cubicBezTo>
                  <a:close/>
                  <a:moveTo>
                    <a:pt x="9219" y="10614"/>
                  </a:moveTo>
                  <a:cubicBezTo>
                    <a:pt x="9142" y="10614"/>
                    <a:pt x="9080" y="10712"/>
                    <a:pt x="9080" y="10832"/>
                  </a:cubicBezTo>
                  <a:cubicBezTo>
                    <a:pt x="9080" y="10953"/>
                    <a:pt x="9142" y="11049"/>
                    <a:pt x="9219" y="11049"/>
                  </a:cubicBezTo>
                  <a:cubicBezTo>
                    <a:pt x="9295" y="11049"/>
                    <a:pt x="9356" y="10953"/>
                    <a:pt x="9356" y="10832"/>
                  </a:cubicBezTo>
                  <a:cubicBezTo>
                    <a:pt x="9356" y="10712"/>
                    <a:pt x="9295" y="10614"/>
                    <a:pt x="9219" y="10614"/>
                  </a:cubicBezTo>
                  <a:close/>
                  <a:moveTo>
                    <a:pt x="9589" y="10614"/>
                  </a:moveTo>
                  <a:cubicBezTo>
                    <a:pt x="9512" y="10614"/>
                    <a:pt x="9450" y="10712"/>
                    <a:pt x="9450" y="10832"/>
                  </a:cubicBezTo>
                  <a:cubicBezTo>
                    <a:pt x="9450" y="10953"/>
                    <a:pt x="9512" y="11049"/>
                    <a:pt x="9589" y="11049"/>
                  </a:cubicBezTo>
                  <a:cubicBezTo>
                    <a:pt x="9665" y="11049"/>
                    <a:pt x="9726" y="10953"/>
                    <a:pt x="9726" y="10832"/>
                  </a:cubicBezTo>
                  <a:cubicBezTo>
                    <a:pt x="9726" y="10712"/>
                    <a:pt x="9665" y="10614"/>
                    <a:pt x="9589" y="10614"/>
                  </a:cubicBezTo>
                  <a:close/>
                  <a:moveTo>
                    <a:pt x="9999" y="10614"/>
                  </a:moveTo>
                  <a:cubicBezTo>
                    <a:pt x="9923" y="10614"/>
                    <a:pt x="9861" y="10712"/>
                    <a:pt x="9861" y="10832"/>
                  </a:cubicBezTo>
                  <a:cubicBezTo>
                    <a:pt x="9861" y="10953"/>
                    <a:pt x="9923" y="11049"/>
                    <a:pt x="9999" y="11049"/>
                  </a:cubicBezTo>
                  <a:cubicBezTo>
                    <a:pt x="10076" y="11049"/>
                    <a:pt x="10137" y="10953"/>
                    <a:pt x="10137" y="10832"/>
                  </a:cubicBezTo>
                  <a:cubicBezTo>
                    <a:pt x="10137" y="10712"/>
                    <a:pt x="10076" y="10614"/>
                    <a:pt x="9999" y="10614"/>
                  </a:cubicBezTo>
                  <a:close/>
                  <a:moveTo>
                    <a:pt x="10410" y="10614"/>
                  </a:moveTo>
                  <a:cubicBezTo>
                    <a:pt x="10334" y="10614"/>
                    <a:pt x="10272" y="10712"/>
                    <a:pt x="10272" y="10832"/>
                  </a:cubicBezTo>
                  <a:cubicBezTo>
                    <a:pt x="10272" y="10953"/>
                    <a:pt x="10334" y="11049"/>
                    <a:pt x="10410" y="11049"/>
                  </a:cubicBezTo>
                  <a:cubicBezTo>
                    <a:pt x="10487" y="11049"/>
                    <a:pt x="10548" y="10953"/>
                    <a:pt x="10548" y="10832"/>
                  </a:cubicBezTo>
                  <a:cubicBezTo>
                    <a:pt x="10548" y="10712"/>
                    <a:pt x="10487" y="10614"/>
                    <a:pt x="10410" y="10614"/>
                  </a:cubicBezTo>
                  <a:close/>
                  <a:moveTo>
                    <a:pt x="10780" y="10614"/>
                  </a:moveTo>
                  <a:cubicBezTo>
                    <a:pt x="10704" y="10614"/>
                    <a:pt x="10641" y="10712"/>
                    <a:pt x="10641" y="10832"/>
                  </a:cubicBezTo>
                  <a:cubicBezTo>
                    <a:pt x="10641" y="10953"/>
                    <a:pt x="10704" y="11049"/>
                    <a:pt x="10780" y="11049"/>
                  </a:cubicBezTo>
                  <a:cubicBezTo>
                    <a:pt x="10856" y="11049"/>
                    <a:pt x="10917" y="10953"/>
                    <a:pt x="10917" y="10832"/>
                  </a:cubicBezTo>
                  <a:cubicBezTo>
                    <a:pt x="10917" y="10712"/>
                    <a:pt x="10856" y="10614"/>
                    <a:pt x="10780" y="10614"/>
                  </a:cubicBezTo>
                  <a:close/>
                  <a:moveTo>
                    <a:pt x="11191" y="10614"/>
                  </a:moveTo>
                  <a:cubicBezTo>
                    <a:pt x="11115" y="10614"/>
                    <a:pt x="11052" y="10712"/>
                    <a:pt x="11052" y="10832"/>
                  </a:cubicBezTo>
                  <a:cubicBezTo>
                    <a:pt x="11052" y="10953"/>
                    <a:pt x="11115" y="11049"/>
                    <a:pt x="11191" y="11049"/>
                  </a:cubicBezTo>
                  <a:cubicBezTo>
                    <a:pt x="11267" y="11049"/>
                    <a:pt x="11328" y="10953"/>
                    <a:pt x="11328" y="10832"/>
                  </a:cubicBezTo>
                  <a:cubicBezTo>
                    <a:pt x="11328" y="10712"/>
                    <a:pt x="11267" y="10614"/>
                    <a:pt x="11191" y="10614"/>
                  </a:cubicBezTo>
                  <a:close/>
                  <a:moveTo>
                    <a:pt x="11561" y="10614"/>
                  </a:moveTo>
                  <a:cubicBezTo>
                    <a:pt x="11484" y="10614"/>
                    <a:pt x="11422" y="10712"/>
                    <a:pt x="11422" y="10832"/>
                  </a:cubicBezTo>
                  <a:cubicBezTo>
                    <a:pt x="11422" y="10953"/>
                    <a:pt x="11484" y="11049"/>
                    <a:pt x="11561" y="11049"/>
                  </a:cubicBezTo>
                  <a:cubicBezTo>
                    <a:pt x="11637" y="11049"/>
                    <a:pt x="11698" y="10953"/>
                    <a:pt x="11698" y="10832"/>
                  </a:cubicBezTo>
                  <a:cubicBezTo>
                    <a:pt x="11698" y="10712"/>
                    <a:pt x="11637" y="10614"/>
                    <a:pt x="11561" y="10614"/>
                  </a:cubicBezTo>
                  <a:close/>
                  <a:moveTo>
                    <a:pt x="2891" y="11196"/>
                  </a:moveTo>
                  <a:cubicBezTo>
                    <a:pt x="2815" y="11196"/>
                    <a:pt x="2753" y="11295"/>
                    <a:pt x="2753" y="11415"/>
                  </a:cubicBezTo>
                  <a:cubicBezTo>
                    <a:pt x="2753" y="11535"/>
                    <a:pt x="2815" y="11631"/>
                    <a:pt x="2891" y="11631"/>
                  </a:cubicBezTo>
                  <a:cubicBezTo>
                    <a:pt x="2968" y="11631"/>
                    <a:pt x="3029" y="11535"/>
                    <a:pt x="3029" y="11415"/>
                  </a:cubicBezTo>
                  <a:cubicBezTo>
                    <a:pt x="3029" y="11295"/>
                    <a:pt x="2968" y="11196"/>
                    <a:pt x="2891" y="11196"/>
                  </a:cubicBezTo>
                  <a:close/>
                  <a:moveTo>
                    <a:pt x="3302" y="11196"/>
                  </a:moveTo>
                  <a:cubicBezTo>
                    <a:pt x="3226" y="11196"/>
                    <a:pt x="3164" y="11295"/>
                    <a:pt x="3164" y="11415"/>
                  </a:cubicBezTo>
                  <a:cubicBezTo>
                    <a:pt x="3164" y="11535"/>
                    <a:pt x="3226" y="11631"/>
                    <a:pt x="3302" y="11631"/>
                  </a:cubicBezTo>
                  <a:cubicBezTo>
                    <a:pt x="3379" y="11631"/>
                    <a:pt x="3440" y="11535"/>
                    <a:pt x="3440" y="11415"/>
                  </a:cubicBezTo>
                  <a:cubicBezTo>
                    <a:pt x="3440" y="11295"/>
                    <a:pt x="3379" y="11196"/>
                    <a:pt x="3302" y="11196"/>
                  </a:cubicBezTo>
                  <a:close/>
                  <a:moveTo>
                    <a:pt x="3713" y="11196"/>
                  </a:moveTo>
                  <a:cubicBezTo>
                    <a:pt x="3637" y="11196"/>
                    <a:pt x="3575" y="11295"/>
                    <a:pt x="3575" y="11415"/>
                  </a:cubicBezTo>
                  <a:cubicBezTo>
                    <a:pt x="3575" y="11535"/>
                    <a:pt x="3637" y="11631"/>
                    <a:pt x="3713" y="11631"/>
                  </a:cubicBezTo>
                  <a:cubicBezTo>
                    <a:pt x="3790" y="11631"/>
                    <a:pt x="3851" y="11535"/>
                    <a:pt x="3851" y="11415"/>
                  </a:cubicBezTo>
                  <a:cubicBezTo>
                    <a:pt x="3851" y="11295"/>
                    <a:pt x="3790" y="11196"/>
                    <a:pt x="3713" y="11196"/>
                  </a:cubicBezTo>
                  <a:close/>
                  <a:moveTo>
                    <a:pt x="4083" y="11196"/>
                  </a:moveTo>
                  <a:cubicBezTo>
                    <a:pt x="4007" y="11196"/>
                    <a:pt x="3944" y="11295"/>
                    <a:pt x="3944" y="11415"/>
                  </a:cubicBezTo>
                  <a:cubicBezTo>
                    <a:pt x="3944" y="11535"/>
                    <a:pt x="4007" y="11631"/>
                    <a:pt x="4083" y="11631"/>
                  </a:cubicBezTo>
                  <a:cubicBezTo>
                    <a:pt x="4159" y="11631"/>
                    <a:pt x="4220" y="11535"/>
                    <a:pt x="4220" y="11415"/>
                  </a:cubicBezTo>
                  <a:cubicBezTo>
                    <a:pt x="4220" y="11295"/>
                    <a:pt x="4159" y="11196"/>
                    <a:pt x="4083" y="11196"/>
                  </a:cubicBezTo>
                  <a:close/>
                  <a:moveTo>
                    <a:pt x="4494" y="11196"/>
                  </a:moveTo>
                  <a:cubicBezTo>
                    <a:pt x="4418" y="11196"/>
                    <a:pt x="4355" y="11295"/>
                    <a:pt x="4355" y="11415"/>
                  </a:cubicBezTo>
                  <a:cubicBezTo>
                    <a:pt x="4355" y="11535"/>
                    <a:pt x="4418" y="11631"/>
                    <a:pt x="4494" y="11631"/>
                  </a:cubicBezTo>
                  <a:cubicBezTo>
                    <a:pt x="4570" y="11631"/>
                    <a:pt x="4631" y="11535"/>
                    <a:pt x="4631" y="11415"/>
                  </a:cubicBezTo>
                  <a:cubicBezTo>
                    <a:pt x="4631" y="11295"/>
                    <a:pt x="4570" y="11196"/>
                    <a:pt x="4494" y="11196"/>
                  </a:cubicBezTo>
                  <a:close/>
                  <a:moveTo>
                    <a:pt x="4864" y="11196"/>
                  </a:moveTo>
                  <a:cubicBezTo>
                    <a:pt x="4787" y="11196"/>
                    <a:pt x="4725" y="11295"/>
                    <a:pt x="4725" y="11415"/>
                  </a:cubicBezTo>
                  <a:cubicBezTo>
                    <a:pt x="4725" y="11535"/>
                    <a:pt x="4787" y="11631"/>
                    <a:pt x="4864" y="11631"/>
                  </a:cubicBezTo>
                  <a:cubicBezTo>
                    <a:pt x="4940" y="11631"/>
                    <a:pt x="5001" y="11535"/>
                    <a:pt x="5001" y="11415"/>
                  </a:cubicBezTo>
                  <a:cubicBezTo>
                    <a:pt x="5001" y="11295"/>
                    <a:pt x="4940" y="11196"/>
                    <a:pt x="4864" y="11196"/>
                  </a:cubicBezTo>
                  <a:close/>
                  <a:moveTo>
                    <a:pt x="5274" y="11196"/>
                  </a:moveTo>
                  <a:cubicBezTo>
                    <a:pt x="5198" y="11196"/>
                    <a:pt x="5136" y="11295"/>
                    <a:pt x="5136" y="11415"/>
                  </a:cubicBezTo>
                  <a:cubicBezTo>
                    <a:pt x="5136" y="11535"/>
                    <a:pt x="5198" y="11631"/>
                    <a:pt x="5274" y="11631"/>
                  </a:cubicBezTo>
                  <a:cubicBezTo>
                    <a:pt x="5351" y="11631"/>
                    <a:pt x="5412" y="11535"/>
                    <a:pt x="5412" y="11415"/>
                  </a:cubicBezTo>
                  <a:cubicBezTo>
                    <a:pt x="5412" y="11295"/>
                    <a:pt x="5351" y="11196"/>
                    <a:pt x="5274" y="11196"/>
                  </a:cubicBezTo>
                  <a:close/>
                  <a:moveTo>
                    <a:pt x="5685" y="11196"/>
                  </a:moveTo>
                  <a:cubicBezTo>
                    <a:pt x="5609" y="11196"/>
                    <a:pt x="5547" y="11295"/>
                    <a:pt x="5547" y="11415"/>
                  </a:cubicBezTo>
                  <a:cubicBezTo>
                    <a:pt x="5547" y="11535"/>
                    <a:pt x="5609" y="11631"/>
                    <a:pt x="5685" y="11631"/>
                  </a:cubicBezTo>
                  <a:cubicBezTo>
                    <a:pt x="5762" y="11631"/>
                    <a:pt x="5823" y="11535"/>
                    <a:pt x="5823" y="11415"/>
                  </a:cubicBezTo>
                  <a:cubicBezTo>
                    <a:pt x="5823" y="11295"/>
                    <a:pt x="5762" y="11196"/>
                    <a:pt x="5685" y="11196"/>
                  </a:cubicBezTo>
                  <a:close/>
                  <a:moveTo>
                    <a:pt x="6055" y="11196"/>
                  </a:moveTo>
                  <a:cubicBezTo>
                    <a:pt x="5979" y="11196"/>
                    <a:pt x="5916" y="11295"/>
                    <a:pt x="5916" y="11415"/>
                  </a:cubicBezTo>
                  <a:cubicBezTo>
                    <a:pt x="5916" y="11535"/>
                    <a:pt x="5979" y="11631"/>
                    <a:pt x="6055" y="11631"/>
                  </a:cubicBezTo>
                  <a:cubicBezTo>
                    <a:pt x="6131" y="11631"/>
                    <a:pt x="6193" y="11535"/>
                    <a:pt x="6193" y="11415"/>
                  </a:cubicBezTo>
                  <a:cubicBezTo>
                    <a:pt x="6193" y="11295"/>
                    <a:pt x="6131" y="11196"/>
                    <a:pt x="6055" y="11196"/>
                  </a:cubicBezTo>
                  <a:close/>
                  <a:moveTo>
                    <a:pt x="6466" y="11196"/>
                  </a:moveTo>
                  <a:cubicBezTo>
                    <a:pt x="6390" y="11196"/>
                    <a:pt x="6327" y="11295"/>
                    <a:pt x="6327" y="11415"/>
                  </a:cubicBezTo>
                  <a:cubicBezTo>
                    <a:pt x="6327" y="11535"/>
                    <a:pt x="6390" y="11631"/>
                    <a:pt x="6466" y="11631"/>
                  </a:cubicBezTo>
                  <a:cubicBezTo>
                    <a:pt x="6542" y="11631"/>
                    <a:pt x="6603" y="11535"/>
                    <a:pt x="6603" y="11415"/>
                  </a:cubicBezTo>
                  <a:cubicBezTo>
                    <a:pt x="6603" y="11295"/>
                    <a:pt x="6542" y="11196"/>
                    <a:pt x="6466" y="11196"/>
                  </a:cubicBezTo>
                  <a:close/>
                  <a:moveTo>
                    <a:pt x="6877" y="11196"/>
                  </a:moveTo>
                  <a:cubicBezTo>
                    <a:pt x="6801" y="11196"/>
                    <a:pt x="6738" y="11295"/>
                    <a:pt x="6738" y="11415"/>
                  </a:cubicBezTo>
                  <a:cubicBezTo>
                    <a:pt x="6738" y="11535"/>
                    <a:pt x="6801" y="11631"/>
                    <a:pt x="6877" y="11631"/>
                  </a:cubicBezTo>
                  <a:cubicBezTo>
                    <a:pt x="6953" y="11631"/>
                    <a:pt x="7014" y="11535"/>
                    <a:pt x="7014" y="11415"/>
                  </a:cubicBezTo>
                  <a:cubicBezTo>
                    <a:pt x="7014" y="11295"/>
                    <a:pt x="6953" y="11196"/>
                    <a:pt x="6877" y="11196"/>
                  </a:cubicBezTo>
                  <a:close/>
                  <a:moveTo>
                    <a:pt x="7247" y="11196"/>
                  </a:moveTo>
                  <a:cubicBezTo>
                    <a:pt x="7170" y="11196"/>
                    <a:pt x="7108" y="11295"/>
                    <a:pt x="7108" y="11415"/>
                  </a:cubicBezTo>
                  <a:cubicBezTo>
                    <a:pt x="7108" y="11535"/>
                    <a:pt x="7170" y="11631"/>
                    <a:pt x="7247" y="11631"/>
                  </a:cubicBezTo>
                  <a:cubicBezTo>
                    <a:pt x="7323" y="11631"/>
                    <a:pt x="7384" y="11535"/>
                    <a:pt x="7384" y="11415"/>
                  </a:cubicBezTo>
                  <a:cubicBezTo>
                    <a:pt x="7384" y="11295"/>
                    <a:pt x="7323" y="11196"/>
                    <a:pt x="7247" y="11196"/>
                  </a:cubicBezTo>
                  <a:close/>
                  <a:moveTo>
                    <a:pt x="7658" y="11196"/>
                  </a:moveTo>
                  <a:cubicBezTo>
                    <a:pt x="7581" y="11196"/>
                    <a:pt x="7519" y="11295"/>
                    <a:pt x="7519" y="11415"/>
                  </a:cubicBezTo>
                  <a:cubicBezTo>
                    <a:pt x="7519" y="11535"/>
                    <a:pt x="7581" y="11631"/>
                    <a:pt x="7658" y="11631"/>
                  </a:cubicBezTo>
                  <a:cubicBezTo>
                    <a:pt x="7734" y="11631"/>
                    <a:pt x="7795" y="11535"/>
                    <a:pt x="7795" y="11415"/>
                  </a:cubicBezTo>
                  <a:cubicBezTo>
                    <a:pt x="7795" y="11295"/>
                    <a:pt x="7734" y="11196"/>
                    <a:pt x="7658" y="11196"/>
                  </a:cubicBezTo>
                  <a:close/>
                  <a:moveTo>
                    <a:pt x="8027" y="11196"/>
                  </a:moveTo>
                  <a:cubicBezTo>
                    <a:pt x="7951" y="11196"/>
                    <a:pt x="7889" y="11295"/>
                    <a:pt x="7889" y="11415"/>
                  </a:cubicBezTo>
                  <a:cubicBezTo>
                    <a:pt x="7889" y="11535"/>
                    <a:pt x="7951" y="11631"/>
                    <a:pt x="8027" y="11631"/>
                  </a:cubicBezTo>
                  <a:cubicBezTo>
                    <a:pt x="8103" y="11631"/>
                    <a:pt x="8165" y="11535"/>
                    <a:pt x="8165" y="11415"/>
                  </a:cubicBezTo>
                  <a:cubicBezTo>
                    <a:pt x="8165" y="11295"/>
                    <a:pt x="8103" y="11196"/>
                    <a:pt x="8027" y="11196"/>
                  </a:cubicBezTo>
                  <a:close/>
                  <a:moveTo>
                    <a:pt x="8438" y="11196"/>
                  </a:moveTo>
                  <a:cubicBezTo>
                    <a:pt x="8362" y="11196"/>
                    <a:pt x="8299" y="11295"/>
                    <a:pt x="8299" y="11415"/>
                  </a:cubicBezTo>
                  <a:cubicBezTo>
                    <a:pt x="8299" y="11535"/>
                    <a:pt x="8362" y="11631"/>
                    <a:pt x="8438" y="11631"/>
                  </a:cubicBezTo>
                  <a:cubicBezTo>
                    <a:pt x="8515" y="11631"/>
                    <a:pt x="8576" y="11535"/>
                    <a:pt x="8576" y="11415"/>
                  </a:cubicBezTo>
                  <a:cubicBezTo>
                    <a:pt x="8576" y="11295"/>
                    <a:pt x="8515" y="11196"/>
                    <a:pt x="8438" y="11196"/>
                  </a:cubicBezTo>
                  <a:close/>
                  <a:moveTo>
                    <a:pt x="8849" y="11196"/>
                  </a:moveTo>
                  <a:cubicBezTo>
                    <a:pt x="8773" y="11196"/>
                    <a:pt x="8710" y="11295"/>
                    <a:pt x="8710" y="11415"/>
                  </a:cubicBezTo>
                  <a:cubicBezTo>
                    <a:pt x="8710" y="11535"/>
                    <a:pt x="8773" y="11631"/>
                    <a:pt x="8849" y="11631"/>
                  </a:cubicBezTo>
                  <a:cubicBezTo>
                    <a:pt x="8925" y="11631"/>
                    <a:pt x="8986" y="11535"/>
                    <a:pt x="8986" y="11415"/>
                  </a:cubicBezTo>
                  <a:cubicBezTo>
                    <a:pt x="8986" y="11295"/>
                    <a:pt x="8925" y="11196"/>
                    <a:pt x="8849" y="11196"/>
                  </a:cubicBezTo>
                  <a:close/>
                  <a:moveTo>
                    <a:pt x="9219" y="11196"/>
                  </a:moveTo>
                  <a:cubicBezTo>
                    <a:pt x="9142" y="11196"/>
                    <a:pt x="9080" y="11295"/>
                    <a:pt x="9080" y="11415"/>
                  </a:cubicBezTo>
                  <a:cubicBezTo>
                    <a:pt x="9080" y="11535"/>
                    <a:pt x="9142" y="11631"/>
                    <a:pt x="9219" y="11631"/>
                  </a:cubicBezTo>
                  <a:cubicBezTo>
                    <a:pt x="9295" y="11631"/>
                    <a:pt x="9356" y="11535"/>
                    <a:pt x="9356" y="11415"/>
                  </a:cubicBezTo>
                  <a:cubicBezTo>
                    <a:pt x="9356" y="11295"/>
                    <a:pt x="9295" y="11196"/>
                    <a:pt x="9219" y="11196"/>
                  </a:cubicBezTo>
                  <a:close/>
                  <a:moveTo>
                    <a:pt x="9589" y="11196"/>
                  </a:moveTo>
                  <a:cubicBezTo>
                    <a:pt x="9512" y="11196"/>
                    <a:pt x="9450" y="11295"/>
                    <a:pt x="9450" y="11415"/>
                  </a:cubicBezTo>
                  <a:cubicBezTo>
                    <a:pt x="9450" y="11535"/>
                    <a:pt x="9512" y="11631"/>
                    <a:pt x="9589" y="11631"/>
                  </a:cubicBezTo>
                  <a:cubicBezTo>
                    <a:pt x="9665" y="11631"/>
                    <a:pt x="9726" y="11535"/>
                    <a:pt x="9726" y="11415"/>
                  </a:cubicBezTo>
                  <a:cubicBezTo>
                    <a:pt x="9726" y="11295"/>
                    <a:pt x="9665" y="11196"/>
                    <a:pt x="9589" y="11196"/>
                  </a:cubicBezTo>
                  <a:close/>
                  <a:moveTo>
                    <a:pt x="9999" y="11196"/>
                  </a:moveTo>
                  <a:cubicBezTo>
                    <a:pt x="9923" y="11196"/>
                    <a:pt x="9861" y="11295"/>
                    <a:pt x="9861" y="11415"/>
                  </a:cubicBezTo>
                  <a:cubicBezTo>
                    <a:pt x="9861" y="11535"/>
                    <a:pt x="9923" y="11631"/>
                    <a:pt x="9999" y="11631"/>
                  </a:cubicBezTo>
                  <a:cubicBezTo>
                    <a:pt x="10076" y="11631"/>
                    <a:pt x="10137" y="11535"/>
                    <a:pt x="10137" y="11415"/>
                  </a:cubicBezTo>
                  <a:cubicBezTo>
                    <a:pt x="10137" y="11295"/>
                    <a:pt x="10076" y="11196"/>
                    <a:pt x="9999" y="11196"/>
                  </a:cubicBezTo>
                  <a:close/>
                  <a:moveTo>
                    <a:pt x="10410" y="11196"/>
                  </a:moveTo>
                  <a:cubicBezTo>
                    <a:pt x="10334" y="11196"/>
                    <a:pt x="10272" y="11295"/>
                    <a:pt x="10272" y="11415"/>
                  </a:cubicBezTo>
                  <a:cubicBezTo>
                    <a:pt x="10272" y="11535"/>
                    <a:pt x="10334" y="11631"/>
                    <a:pt x="10410" y="11631"/>
                  </a:cubicBezTo>
                  <a:cubicBezTo>
                    <a:pt x="10487" y="11631"/>
                    <a:pt x="10548" y="11535"/>
                    <a:pt x="10548" y="11415"/>
                  </a:cubicBezTo>
                  <a:cubicBezTo>
                    <a:pt x="10548" y="11295"/>
                    <a:pt x="10487" y="11196"/>
                    <a:pt x="10410" y="11196"/>
                  </a:cubicBezTo>
                  <a:close/>
                  <a:moveTo>
                    <a:pt x="10780" y="11196"/>
                  </a:moveTo>
                  <a:cubicBezTo>
                    <a:pt x="10704" y="11196"/>
                    <a:pt x="10641" y="11295"/>
                    <a:pt x="10641" y="11415"/>
                  </a:cubicBezTo>
                  <a:cubicBezTo>
                    <a:pt x="10641" y="11535"/>
                    <a:pt x="10704" y="11631"/>
                    <a:pt x="10780" y="11631"/>
                  </a:cubicBezTo>
                  <a:cubicBezTo>
                    <a:pt x="10856" y="11631"/>
                    <a:pt x="10917" y="11535"/>
                    <a:pt x="10917" y="11415"/>
                  </a:cubicBezTo>
                  <a:cubicBezTo>
                    <a:pt x="10917" y="11295"/>
                    <a:pt x="10856" y="11196"/>
                    <a:pt x="10780" y="11196"/>
                  </a:cubicBezTo>
                  <a:close/>
                  <a:moveTo>
                    <a:pt x="11191" y="11196"/>
                  </a:moveTo>
                  <a:cubicBezTo>
                    <a:pt x="11115" y="11196"/>
                    <a:pt x="11052" y="11295"/>
                    <a:pt x="11052" y="11415"/>
                  </a:cubicBezTo>
                  <a:cubicBezTo>
                    <a:pt x="11052" y="11535"/>
                    <a:pt x="11115" y="11631"/>
                    <a:pt x="11191" y="11631"/>
                  </a:cubicBezTo>
                  <a:cubicBezTo>
                    <a:pt x="11267" y="11631"/>
                    <a:pt x="11328" y="11535"/>
                    <a:pt x="11328" y="11415"/>
                  </a:cubicBezTo>
                  <a:cubicBezTo>
                    <a:pt x="11328" y="11295"/>
                    <a:pt x="11267" y="11196"/>
                    <a:pt x="11191" y="11196"/>
                  </a:cubicBezTo>
                  <a:close/>
                  <a:moveTo>
                    <a:pt x="2522" y="11844"/>
                  </a:moveTo>
                  <a:cubicBezTo>
                    <a:pt x="2445" y="11844"/>
                    <a:pt x="2383" y="11942"/>
                    <a:pt x="2383" y="12062"/>
                  </a:cubicBezTo>
                  <a:cubicBezTo>
                    <a:pt x="2383" y="12182"/>
                    <a:pt x="2445" y="12278"/>
                    <a:pt x="2522" y="12278"/>
                  </a:cubicBezTo>
                  <a:cubicBezTo>
                    <a:pt x="2598" y="12278"/>
                    <a:pt x="2659" y="12182"/>
                    <a:pt x="2659" y="12062"/>
                  </a:cubicBezTo>
                  <a:cubicBezTo>
                    <a:pt x="2659" y="11942"/>
                    <a:pt x="2598" y="11844"/>
                    <a:pt x="2522" y="11844"/>
                  </a:cubicBezTo>
                  <a:close/>
                  <a:moveTo>
                    <a:pt x="2891" y="11844"/>
                  </a:moveTo>
                  <a:cubicBezTo>
                    <a:pt x="2815" y="11844"/>
                    <a:pt x="2753" y="11942"/>
                    <a:pt x="2753" y="12062"/>
                  </a:cubicBezTo>
                  <a:cubicBezTo>
                    <a:pt x="2753" y="12182"/>
                    <a:pt x="2815" y="12278"/>
                    <a:pt x="2891" y="12278"/>
                  </a:cubicBezTo>
                  <a:cubicBezTo>
                    <a:pt x="2968" y="12278"/>
                    <a:pt x="3029" y="12182"/>
                    <a:pt x="3029" y="12062"/>
                  </a:cubicBezTo>
                  <a:cubicBezTo>
                    <a:pt x="3029" y="11942"/>
                    <a:pt x="2968" y="11844"/>
                    <a:pt x="2891" y="11844"/>
                  </a:cubicBezTo>
                  <a:close/>
                  <a:moveTo>
                    <a:pt x="3302" y="11844"/>
                  </a:moveTo>
                  <a:cubicBezTo>
                    <a:pt x="3226" y="11844"/>
                    <a:pt x="3164" y="11942"/>
                    <a:pt x="3164" y="12062"/>
                  </a:cubicBezTo>
                  <a:cubicBezTo>
                    <a:pt x="3164" y="12182"/>
                    <a:pt x="3226" y="12278"/>
                    <a:pt x="3302" y="12278"/>
                  </a:cubicBezTo>
                  <a:cubicBezTo>
                    <a:pt x="3379" y="12278"/>
                    <a:pt x="3440" y="12182"/>
                    <a:pt x="3440" y="12062"/>
                  </a:cubicBezTo>
                  <a:cubicBezTo>
                    <a:pt x="3440" y="11942"/>
                    <a:pt x="3379" y="11844"/>
                    <a:pt x="3302" y="11844"/>
                  </a:cubicBezTo>
                  <a:close/>
                  <a:moveTo>
                    <a:pt x="3713" y="11844"/>
                  </a:moveTo>
                  <a:cubicBezTo>
                    <a:pt x="3637" y="11844"/>
                    <a:pt x="3575" y="11942"/>
                    <a:pt x="3575" y="12062"/>
                  </a:cubicBezTo>
                  <a:cubicBezTo>
                    <a:pt x="3575" y="12182"/>
                    <a:pt x="3637" y="12278"/>
                    <a:pt x="3713" y="12278"/>
                  </a:cubicBezTo>
                  <a:cubicBezTo>
                    <a:pt x="3790" y="12278"/>
                    <a:pt x="3851" y="12182"/>
                    <a:pt x="3851" y="12062"/>
                  </a:cubicBezTo>
                  <a:cubicBezTo>
                    <a:pt x="3851" y="11942"/>
                    <a:pt x="3790" y="11844"/>
                    <a:pt x="3713" y="11844"/>
                  </a:cubicBezTo>
                  <a:close/>
                  <a:moveTo>
                    <a:pt x="4083" y="11844"/>
                  </a:moveTo>
                  <a:cubicBezTo>
                    <a:pt x="4007" y="11844"/>
                    <a:pt x="3944" y="11942"/>
                    <a:pt x="3944" y="12062"/>
                  </a:cubicBezTo>
                  <a:cubicBezTo>
                    <a:pt x="3944" y="12182"/>
                    <a:pt x="4007" y="12278"/>
                    <a:pt x="4083" y="12278"/>
                  </a:cubicBezTo>
                  <a:cubicBezTo>
                    <a:pt x="4159" y="12278"/>
                    <a:pt x="4220" y="12182"/>
                    <a:pt x="4220" y="12062"/>
                  </a:cubicBezTo>
                  <a:cubicBezTo>
                    <a:pt x="4220" y="11942"/>
                    <a:pt x="4159" y="11844"/>
                    <a:pt x="4083" y="11844"/>
                  </a:cubicBezTo>
                  <a:close/>
                  <a:moveTo>
                    <a:pt x="4494" y="11844"/>
                  </a:moveTo>
                  <a:cubicBezTo>
                    <a:pt x="4418" y="11844"/>
                    <a:pt x="4355" y="11942"/>
                    <a:pt x="4355" y="12062"/>
                  </a:cubicBezTo>
                  <a:cubicBezTo>
                    <a:pt x="4355" y="12182"/>
                    <a:pt x="4418" y="12278"/>
                    <a:pt x="4494" y="12278"/>
                  </a:cubicBezTo>
                  <a:cubicBezTo>
                    <a:pt x="4570" y="12278"/>
                    <a:pt x="4631" y="12182"/>
                    <a:pt x="4631" y="12062"/>
                  </a:cubicBezTo>
                  <a:cubicBezTo>
                    <a:pt x="4631" y="11942"/>
                    <a:pt x="4570" y="11844"/>
                    <a:pt x="4494" y="11844"/>
                  </a:cubicBezTo>
                  <a:close/>
                  <a:moveTo>
                    <a:pt x="4864" y="11844"/>
                  </a:moveTo>
                  <a:cubicBezTo>
                    <a:pt x="4787" y="11844"/>
                    <a:pt x="4725" y="11942"/>
                    <a:pt x="4725" y="12062"/>
                  </a:cubicBezTo>
                  <a:cubicBezTo>
                    <a:pt x="4725" y="12182"/>
                    <a:pt x="4787" y="12278"/>
                    <a:pt x="4864" y="12278"/>
                  </a:cubicBezTo>
                  <a:cubicBezTo>
                    <a:pt x="4940" y="12278"/>
                    <a:pt x="5001" y="12182"/>
                    <a:pt x="5001" y="12062"/>
                  </a:cubicBezTo>
                  <a:cubicBezTo>
                    <a:pt x="5001" y="11942"/>
                    <a:pt x="4940" y="11844"/>
                    <a:pt x="4864" y="11844"/>
                  </a:cubicBezTo>
                  <a:close/>
                  <a:moveTo>
                    <a:pt x="5274" y="11844"/>
                  </a:moveTo>
                  <a:cubicBezTo>
                    <a:pt x="5198" y="11844"/>
                    <a:pt x="5136" y="11942"/>
                    <a:pt x="5136" y="12062"/>
                  </a:cubicBezTo>
                  <a:cubicBezTo>
                    <a:pt x="5136" y="12182"/>
                    <a:pt x="5198" y="12278"/>
                    <a:pt x="5274" y="12278"/>
                  </a:cubicBezTo>
                  <a:cubicBezTo>
                    <a:pt x="5351" y="12278"/>
                    <a:pt x="5412" y="12182"/>
                    <a:pt x="5412" y="12062"/>
                  </a:cubicBezTo>
                  <a:cubicBezTo>
                    <a:pt x="5412" y="11942"/>
                    <a:pt x="5351" y="11844"/>
                    <a:pt x="5274" y="11844"/>
                  </a:cubicBezTo>
                  <a:close/>
                  <a:moveTo>
                    <a:pt x="5685" y="11844"/>
                  </a:moveTo>
                  <a:cubicBezTo>
                    <a:pt x="5609" y="11844"/>
                    <a:pt x="5547" y="11942"/>
                    <a:pt x="5547" y="12062"/>
                  </a:cubicBezTo>
                  <a:cubicBezTo>
                    <a:pt x="5547" y="12182"/>
                    <a:pt x="5609" y="12278"/>
                    <a:pt x="5685" y="12278"/>
                  </a:cubicBezTo>
                  <a:cubicBezTo>
                    <a:pt x="5762" y="12278"/>
                    <a:pt x="5823" y="12182"/>
                    <a:pt x="5823" y="12062"/>
                  </a:cubicBezTo>
                  <a:cubicBezTo>
                    <a:pt x="5823" y="11942"/>
                    <a:pt x="5762" y="11844"/>
                    <a:pt x="5685" y="11844"/>
                  </a:cubicBezTo>
                  <a:close/>
                  <a:moveTo>
                    <a:pt x="6055" y="11844"/>
                  </a:moveTo>
                  <a:cubicBezTo>
                    <a:pt x="5979" y="11844"/>
                    <a:pt x="5916" y="11942"/>
                    <a:pt x="5916" y="12062"/>
                  </a:cubicBezTo>
                  <a:cubicBezTo>
                    <a:pt x="5916" y="12182"/>
                    <a:pt x="5979" y="12278"/>
                    <a:pt x="6055" y="12278"/>
                  </a:cubicBezTo>
                  <a:cubicBezTo>
                    <a:pt x="6131" y="12278"/>
                    <a:pt x="6193" y="12182"/>
                    <a:pt x="6193" y="12062"/>
                  </a:cubicBezTo>
                  <a:cubicBezTo>
                    <a:pt x="6193" y="11942"/>
                    <a:pt x="6131" y="11844"/>
                    <a:pt x="6055" y="11844"/>
                  </a:cubicBezTo>
                  <a:close/>
                  <a:moveTo>
                    <a:pt x="6466" y="11844"/>
                  </a:moveTo>
                  <a:cubicBezTo>
                    <a:pt x="6390" y="11844"/>
                    <a:pt x="6327" y="11942"/>
                    <a:pt x="6327" y="12062"/>
                  </a:cubicBezTo>
                  <a:cubicBezTo>
                    <a:pt x="6327" y="12182"/>
                    <a:pt x="6390" y="12278"/>
                    <a:pt x="6466" y="12278"/>
                  </a:cubicBezTo>
                  <a:cubicBezTo>
                    <a:pt x="6542" y="12278"/>
                    <a:pt x="6603" y="12182"/>
                    <a:pt x="6603" y="12062"/>
                  </a:cubicBezTo>
                  <a:cubicBezTo>
                    <a:pt x="6603" y="11942"/>
                    <a:pt x="6542" y="11844"/>
                    <a:pt x="6466" y="11844"/>
                  </a:cubicBezTo>
                  <a:close/>
                  <a:moveTo>
                    <a:pt x="6877" y="11844"/>
                  </a:moveTo>
                  <a:cubicBezTo>
                    <a:pt x="6801" y="11844"/>
                    <a:pt x="6738" y="11942"/>
                    <a:pt x="6738" y="12062"/>
                  </a:cubicBezTo>
                  <a:cubicBezTo>
                    <a:pt x="6738" y="12182"/>
                    <a:pt x="6801" y="12278"/>
                    <a:pt x="6877" y="12278"/>
                  </a:cubicBezTo>
                  <a:cubicBezTo>
                    <a:pt x="6953" y="12278"/>
                    <a:pt x="7014" y="12182"/>
                    <a:pt x="7014" y="12062"/>
                  </a:cubicBezTo>
                  <a:cubicBezTo>
                    <a:pt x="7014" y="11942"/>
                    <a:pt x="6953" y="11844"/>
                    <a:pt x="6877" y="11844"/>
                  </a:cubicBezTo>
                  <a:close/>
                  <a:moveTo>
                    <a:pt x="7247" y="11844"/>
                  </a:moveTo>
                  <a:cubicBezTo>
                    <a:pt x="7170" y="11844"/>
                    <a:pt x="7108" y="11942"/>
                    <a:pt x="7108" y="12062"/>
                  </a:cubicBezTo>
                  <a:cubicBezTo>
                    <a:pt x="7108" y="12182"/>
                    <a:pt x="7170" y="12278"/>
                    <a:pt x="7247" y="12278"/>
                  </a:cubicBezTo>
                  <a:cubicBezTo>
                    <a:pt x="7323" y="12278"/>
                    <a:pt x="7384" y="12182"/>
                    <a:pt x="7384" y="12062"/>
                  </a:cubicBezTo>
                  <a:cubicBezTo>
                    <a:pt x="7384" y="11942"/>
                    <a:pt x="7323" y="11844"/>
                    <a:pt x="7247" y="11844"/>
                  </a:cubicBezTo>
                  <a:close/>
                  <a:moveTo>
                    <a:pt x="7658" y="11844"/>
                  </a:moveTo>
                  <a:cubicBezTo>
                    <a:pt x="7581" y="11844"/>
                    <a:pt x="7519" y="11942"/>
                    <a:pt x="7519" y="12062"/>
                  </a:cubicBezTo>
                  <a:cubicBezTo>
                    <a:pt x="7519" y="12182"/>
                    <a:pt x="7581" y="12278"/>
                    <a:pt x="7658" y="12278"/>
                  </a:cubicBezTo>
                  <a:cubicBezTo>
                    <a:pt x="7734" y="12278"/>
                    <a:pt x="7795" y="12182"/>
                    <a:pt x="7795" y="12062"/>
                  </a:cubicBezTo>
                  <a:cubicBezTo>
                    <a:pt x="7795" y="11942"/>
                    <a:pt x="7734" y="11844"/>
                    <a:pt x="7658" y="11844"/>
                  </a:cubicBezTo>
                  <a:close/>
                  <a:moveTo>
                    <a:pt x="8027" y="11844"/>
                  </a:moveTo>
                  <a:cubicBezTo>
                    <a:pt x="7951" y="11844"/>
                    <a:pt x="7889" y="11942"/>
                    <a:pt x="7889" y="12062"/>
                  </a:cubicBezTo>
                  <a:cubicBezTo>
                    <a:pt x="7889" y="12182"/>
                    <a:pt x="7951" y="12278"/>
                    <a:pt x="8027" y="12278"/>
                  </a:cubicBezTo>
                  <a:cubicBezTo>
                    <a:pt x="8103" y="12278"/>
                    <a:pt x="8165" y="12182"/>
                    <a:pt x="8165" y="12062"/>
                  </a:cubicBezTo>
                  <a:cubicBezTo>
                    <a:pt x="8165" y="11942"/>
                    <a:pt x="8103" y="11844"/>
                    <a:pt x="8027" y="11844"/>
                  </a:cubicBezTo>
                  <a:close/>
                  <a:moveTo>
                    <a:pt x="8438" y="11844"/>
                  </a:moveTo>
                  <a:cubicBezTo>
                    <a:pt x="8362" y="11844"/>
                    <a:pt x="8299" y="11942"/>
                    <a:pt x="8299" y="12062"/>
                  </a:cubicBezTo>
                  <a:cubicBezTo>
                    <a:pt x="8299" y="12182"/>
                    <a:pt x="8362" y="12278"/>
                    <a:pt x="8438" y="12278"/>
                  </a:cubicBezTo>
                  <a:cubicBezTo>
                    <a:pt x="8515" y="12278"/>
                    <a:pt x="8576" y="12182"/>
                    <a:pt x="8576" y="12062"/>
                  </a:cubicBezTo>
                  <a:cubicBezTo>
                    <a:pt x="8576" y="11942"/>
                    <a:pt x="8515" y="11844"/>
                    <a:pt x="8438" y="11844"/>
                  </a:cubicBezTo>
                  <a:close/>
                  <a:moveTo>
                    <a:pt x="8849" y="11844"/>
                  </a:moveTo>
                  <a:cubicBezTo>
                    <a:pt x="8773" y="11844"/>
                    <a:pt x="8710" y="11942"/>
                    <a:pt x="8710" y="12062"/>
                  </a:cubicBezTo>
                  <a:cubicBezTo>
                    <a:pt x="8710" y="12182"/>
                    <a:pt x="8773" y="12278"/>
                    <a:pt x="8849" y="12278"/>
                  </a:cubicBezTo>
                  <a:cubicBezTo>
                    <a:pt x="8925" y="12278"/>
                    <a:pt x="8986" y="12182"/>
                    <a:pt x="8986" y="12062"/>
                  </a:cubicBezTo>
                  <a:cubicBezTo>
                    <a:pt x="8986" y="11942"/>
                    <a:pt x="8925" y="11844"/>
                    <a:pt x="8849" y="11844"/>
                  </a:cubicBezTo>
                  <a:close/>
                  <a:moveTo>
                    <a:pt x="9219" y="11844"/>
                  </a:moveTo>
                  <a:cubicBezTo>
                    <a:pt x="9142" y="11844"/>
                    <a:pt x="9080" y="11942"/>
                    <a:pt x="9080" y="12062"/>
                  </a:cubicBezTo>
                  <a:cubicBezTo>
                    <a:pt x="9080" y="12182"/>
                    <a:pt x="9142" y="12278"/>
                    <a:pt x="9219" y="12278"/>
                  </a:cubicBezTo>
                  <a:cubicBezTo>
                    <a:pt x="9295" y="12278"/>
                    <a:pt x="9356" y="12182"/>
                    <a:pt x="9356" y="12062"/>
                  </a:cubicBezTo>
                  <a:cubicBezTo>
                    <a:pt x="9356" y="11942"/>
                    <a:pt x="9295" y="11844"/>
                    <a:pt x="9219" y="11844"/>
                  </a:cubicBezTo>
                  <a:close/>
                  <a:moveTo>
                    <a:pt x="9630" y="11844"/>
                  </a:moveTo>
                  <a:cubicBezTo>
                    <a:pt x="9553" y="11844"/>
                    <a:pt x="9491" y="11942"/>
                    <a:pt x="9491" y="12062"/>
                  </a:cubicBezTo>
                  <a:cubicBezTo>
                    <a:pt x="9491" y="12182"/>
                    <a:pt x="9553" y="12278"/>
                    <a:pt x="9630" y="12278"/>
                  </a:cubicBezTo>
                  <a:cubicBezTo>
                    <a:pt x="9706" y="12278"/>
                    <a:pt x="9767" y="12182"/>
                    <a:pt x="9767" y="12062"/>
                  </a:cubicBezTo>
                  <a:cubicBezTo>
                    <a:pt x="9767" y="11942"/>
                    <a:pt x="9706" y="11844"/>
                    <a:pt x="9630" y="11844"/>
                  </a:cubicBezTo>
                  <a:close/>
                  <a:moveTo>
                    <a:pt x="9999" y="11844"/>
                  </a:moveTo>
                  <a:cubicBezTo>
                    <a:pt x="9923" y="11844"/>
                    <a:pt x="9861" y="11942"/>
                    <a:pt x="9861" y="12062"/>
                  </a:cubicBezTo>
                  <a:cubicBezTo>
                    <a:pt x="9861" y="12183"/>
                    <a:pt x="9923" y="12278"/>
                    <a:pt x="9999" y="12278"/>
                  </a:cubicBezTo>
                  <a:cubicBezTo>
                    <a:pt x="10076" y="12278"/>
                    <a:pt x="10137" y="12183"/>
                    <a:pt x="10137" y="12062"/>
                  </a:cubicBezTo>
                  <a:cubicBezTo>
                    <a:pt x="10137" y="11942"/>
                    <a:pt x="10076" y="11844"/>
                    <a:pt x="9999" y="11844"/>
                  </a:cubicBezTo>
                  <a:close/>
                  <a:moveTo>
                    <a:pt x="10410" y="11844"/>
                  </a:moveTo>
                  <a:cubicBezTo>
                    <a:pt x="10334" y="11844"/>
                    <a:pt x="10272" y="11942"/>
                    <a:pt x="10272" y="12062"/>
                  </a:cubicBezTo>
                  <a:cubicBezTo>
                    <a:pt x="10272" y="12183"/>
                    <a:pt x="10334" y="12278"/>
                    <a:pt x="10410" y="12278"/>
                  </a:cubicBezTo>
                  <a:cubicBezTo>
                    <a:pt x="10487" y="12278"/>
                    <a:pt x="10548" y="12183"/>
                    <a:pt x="10548" y="12062"/>
                  </a:cubicBezTo>
                  <a:cubicBezTo>
                    <a:pt x="10548" y="11942"/>
                    <a:pt x="10487" y="11844"/>
                    <a:pt x="10410" y="11844"/>
                  </a:cubicBezTo>
                  <a:close/>
                  <a:moveTo>
                    <a:pt x="10780" y="11844"/>
                  </a:moveTo>
                  <a:cubicBezTo>
                    <a:pt x="10704" y="11844"/>
                    <a:pt x="10641" y="11942"/>
                    <a:pt x="10641" y="12062"/>
                  </a:cubicBezTo>
                  <a:cubicBezTo>
                    <a:pt x="10641" y="12183"/>
                    <a:pt x="10704" y="12278"/>
                    <a:pt x="10780" y="12278"/>
                  </a:cubicBezTo>
                  <a:cubicBezTo>
                    <a:pt x="10856" y="12278"/>
                    <a:pt x="10917" y="12183"/>
                    <a:pt x="10917" y="12062"/>
                  </a:cubicBezTo>
                  <a:cubicBezTo>
                    <a:pt x="10917" y="11942"/>
                    <a:pt x="10856" y="11844"/>
                    <a:pt x="10780" y="11844"/>
                  </a:cubicBezTo>
                  <a:close/>
                  <a:moveTo>
                    <a:pt x="2891" y="12491"/>
                  </a:moveTo>
                  <a:cubicBezTo>
                    <a:pt x="2815" y="12491"/>
                    <a:pt x="2753" y="12589"/>
                    <a:pt x="2753" y="12709"/>
                  </a:cubicBezTo>
                  <a:cubicBezTo>
                    <a:pt x="2753" y="12829"/>
                    <a:pt x="2815" y="12926"/>
                    <a:pt x="2891" y="12926"/>
                  </a:cubicBezTo>
                  <a:cubicBezTo>
                    <a:pt x="2968" y="12926"/>
                    <a:pt x="3029" y="12829"/>
                    <a:pt x="3029" y="12709"/>
                  </a:cubicBezTo>
                  <a:cubicBezTo>
                    <a:pt x="3029" y="12589"/>
                    <a:pt x="2968" y="12491"/>
                    <a:pt x="2891" y="12491"/>
                  </a:cubicBezTo>
                  <a:close/>
                  <a:moveTo>
                    <a:pt x="3302" y="12491"/>
                  </a:moveTo>
                  <a:cubicBezTo>
                    <a:pt x="3226" y="12491"/>
                    <a:pt x="3164" y="12589"/>
                    <a:pt x="3164" y="12709"/>
                  </a:cubicBezTo>
                  <a:cubicBezTo>
                    <a:pt x="3164" y="12829"/>
                    <a:pt x="3226" y="12926"/>
                    <a:pt x="3302" y="12926"/>
                  </a:cubicBezTo>
                  <a:cubicBezTo>
                    <a:pt x="3379" y="12926"/>
                    <a:pt x="3440" y="12829"/>
                    <a:pt x="3440" y="12709"/>
                  </a:cubicBezTo>
                  <a:cubicBezTo>
                    <a:pt x="3440" y="12589"/>
                    <a:pt x="3379" y="12491"/>
                    <a:pt x="3302" y="12491"/>
                  </a:cubicBezTo>
                  <a:close/>
                  <a:moveTo>
                    <a:pt x="3713" y="12491"/>
                  </a:moveTo>
                  <a:cubicBezTo>
                    <a:pt x="3637" y="12491"/>
                    <a:pt x="3575" y="12589"/>
                    <a:pt x="3575" y="12709"/>
                  </a:cubicBezTo>
                  <a:cubicBezTo>
                    <a:pt x="3575" y="12829"/>
                    <a:pt x="3637" y="12926"/>
                    <a:pt x="3713" y="12926"/>
                  </a:cubicBezTo>
                  <a:cubicBezTo>
                    <a:pt x="3790" y="12926"/>
                    <a:pt x="3851" y="12829"/>
                    <a:pt x="3851" y="12709"/>
                  </a:cubicBezTo>
                  <a:cubicBezTo>
                    <a:pt x="3851" y="12589"/>
                    <a:pt x="3790" y="12491"/>
                    <a:pt x="3713" y="12491"/>
                  </a:cubicBezTo>
                  <a:close/>
                  <a:moveTo>
                    <a:pt x="4083" y="12491"/>
                  </a:moveTo>
                  <a:cubicBezTo>
                    <a:pt x="4007" y="12491"/>
                    <a:pt x="3944" y="12589"/>
                    <a:pt x="3944" y="12709"/>
                  </a:cubicBezTo>
                  <a:cubicBezTo>
                    <a:pt x="3944" y="12829"/>
                    <a:pt x="4007" y="12926"/>
                    <a:pt x="4083" y="12926"/>
                  </a:cubicBezTo>
                  <a:cubicBezTo>
                    <a:pt x="4159" y="12926"/>
                    <a:pt x="4220" y="12829"/>
                    <a:pt x="4220" y="12709"/>
                  </a:cubicBezTo>
                  <a:cubicBezTo>
                    <a:pt x="4220" y="12589"/>
                    <a:pt x="4159" y="12491"/>
                    <a:pt x="4083" y="12491"/>
                  </a:cubicBezTo>
                  <a:close/>
                  <a:moveTo>
                    <a:pt x="4494" y="12491"/>
                  </a:moveTo>
                  <a:cubicBezTo>
                    <a:pt x="4418" y="12491"/>
                    <a:pt x="4355" y="12589"/>
                    <a:pt x="4355" y="12709"/>
                  </a:cubicBezTo>
                  <a:cubicBezTo>
                    <a:pt x="4355" y="12829"/>
                    <a:pt x="4418" y="12926"/>
                    <a:pt x="4494" y="12926"/>
                  </a:cubicBezTo>
                  <a:cubicBezTo>
                    <a:pt x="4570" y="12926"/>
                    <a:pt x="4631" y="12829"/>
                    <a:pt x="4631" y="12709"/>
                  </a:cubicBezTo>
                  <a:cubicBezTo>
                    <a:pt x="4631" y="12589"/>
                    <a:pt x="4570" y="12491"/>
                    <a:pt x="4494" y="12491"/>
                  </a:cubicBezTo>
                  <a:close/>
                  <a:moveTo>
                    <a:pt x="4864" y="12491"/>
                  </a:moveTo>
                  <a:cubicBezTo>
                    <a:pt x="4787" y="12491"/>
                    <a:pt x="4725" y="12589"/>
                    <a:pt x="4725" y="12709"/>
                  </a:cubicBezTo>
                  <a:cubicBezTo>
                    <a:pt x="4725" y="12829"/>
                    <a:pt x="4787" y="12926"/>
                    <a:pt x="4864" y="12926"/>
                  </a:cubicBezTo>
                  <a:cubicBezTo>
                    <a:pt x="4940" y="12926"/>
                    <a:pt x="5001" y="12829"/>
                    <a:pt x="5001" y="12709"/>
                  </a:cubicBezTo>
                  <a:cubicBezTo>
                    <a:pt x="5001" y="12589"/>
                    <a:pt x="4940" y="12491"/>
                    <a:pt x="4864" y="12491"/>
                  </a:cubicBezTo>
                  <a:close/>
                  <a:moveTo>
                    <a:pt x="5274" y="12491"/>
                  </a:moveTo>
                  <a:cubicBezTo>
                    <a:pt x="5198" y="12491"/>
                    <a:pt x="5136" y="12589"/>
                    <a:pt x="5136" y="12709"/>
                  </a:cubicBezTo>
                  <a:cubicBezTo>
                    <a:pt x="5136" y="12829"/>
                    <a:pt x="5198" y="12926"/>
                    <a:pt x="5274" y="12926"/>
                  </a:cubicBezTo>
                  <a:cubicBezTo>
                    <a:pt x="5351" y="12926"/>
                    <a:pt x="5412" y="12829"/>
                    <a:pt x="5412" y="12709"/>
                  </a:cubicBezTo>
                  <a:cubicBezTo>
                    <a:pt x="5412" y="12589"/>
                    <a:pt x="5351" y="12491"/>
                    <a:pt x="5274" y="12491"/>
                  </a:cubicBezTo>
                  <a:close/>
                  <a:moveTo>
                    <a:pt x="5685" y="12491"/>
                  </a:moveTo>
                  <a:cubicBezTo>
                    <a:pt x="5609" y="12491"/>
                    <a:pt x="5547" y="12589"/>
                    <a:pt x="5547" y="12709"/>
                  </a:cubicBezTo>
                  <a:cubicBezTo>
                    <a:pt x="5547" y="12829"/>
                    <a:pt x="5609" y="12926"/>
                    <a:pt x="5685" y="12926"/>
                  </a:cubicBezTo>
                  <a:cubicBezTo>
                    <a:pt x="5762" y="12926"/>
                    <a:pt x="5823" y="12829"/>
                    <a:pt x="5823" y="12709"/>
                  </a:cubicBezTo>
                  <a:cubicBezTo>
                    <a:pt x="5823" y="12589"/>
                    <a:pt x="5762" y="12491"/>
                    <a:pt x="5685" y="12491"/>
                  </a:cubicBezTo>
                  <a:close/>
                  <a:moveTo>
                    <a:pt x="6055" y="12491"/>
                  </a:moveTo>
                  <a:cubicBezTo>
                    <a:pt x="5979" y="12491"/>
                    <a:pt x="5916" y="12589"/>
                    <a:pt x="5916" y="12709"/>
                  </a:cubicBezTo>
                  <a:cubicBezTo>
                    <a:pt x="5916" y="12829"/>
                    <a:pt x="5979" y="12926"/>
                    <a:pt x="6055" y="12926"/>
                  </a:cubicBezTo>
                  <a:cubicBezTo>
                    <a:pt x="6131" y="12926"/>
                    <a:pt x="6193" y="12829"/>
                    <a:pt x="6193" y="12709"/>
                  </a:cubicBezTo>
                  <a:cubicBezTo>
                    <a:pt x="6193" y="12589"/>
                    <a:pt x="6131" y="12491"/>
                    <a:pt x="6055" y="12491"/>
                  </a:cubicBezTo>
                  <a:close/>
                  <a:moveTo>
                    <a:pt x="6466" y="12491"/>
                  </a:moveTo>
                  <a:cubicBezTo>
                    <a:pt x="6390" y="12491"/>
                    <a:pt x="6327" y="12589"/>
                    <a:pt x="6327" y="12709"/>
                  </a:cubicBezTo>
                  <a:cubicBezTo>
                    <a:pt x="6327" y="12829"/>
                    <a:pt x="6390" y="12926"/>
                    <a:pt x="6466" y="12926"/>
                  </a:cubicBezTo>
                  <a:cubicBezTo>
                    <a:pt x="6542" y="12926"/>
                    <a:pt x="6603" y="12829"/>
                    <a:pt x="6603" y="12709"/>
                  </a:cubicBezTo>
                  <a:cubicBezTo>
                    <a:pt x="6603" y="12589"/>
                    <a:pt x="6542" y="12491"/>
                    <a:pt x="6466" y="12491"/>
                  </a:cubicBezTo>
                  <a:close/>
                  <a:moveTo>
                    <a:pt x="6877" y="12491"/>
                  </a:moveTo>
                  <a:cubicBezTo>
                    <a:pt x="6801" y="12491"/>
                    <a:pt x="6738" y="12589"/>
                    <a:pt x="6738" y="12709"/>
                  </a:cubicBezTo>
                  <a:cubicBezTo>
                    <a:pt x="6738" y="12829"/>
                    <a:pt x="6801" y="12926"/>
                    <a:pt x="6877" y="12926"/>
                  </a:cubicBezTo>
                  <a:cubicBezTo>
                    <a:pt x="6953" y="12926"/>
                    <a:pt x="7014" y="12829"/>
                    <a:pt x="7014" y="12709"/>
                  </a:cubicBezTo>
                  <a:cubicBezTo>
                    <a:pt x="7014" y="12589"/>
                    <a:pt x="6953" y="12491"/>
                    <a:pt x="6877" y="12491"/>
                  </a:cubicBezTo>
                  <a:close/>
                  <a:moveTo>
                    <a:pt x="7247" y="12491"/>
                  </a:moveTo>
                  <a:cubicBezTo>
                    <a:pt x="7170" y="12491"/>
                    <a:pt x="7108" y="12589"/>
                    <a:pt x="7108" y="12709"/>
                  </a:cubicBezTo>
                  <a:cubicBezTo>
                    <a:pt x="7108" y="12829"/>
                    <a:pt x="7170" y="12926"/>
                    <a:pt x="7247" y="12926"/>
                  </a:cubicBezTo>
                  <a:cubicBezTo>
                    <a:pt x="7323" y="12926"/>
                    <a:pt x="7384" y="12829"/>
                    <a:pt x="7384" y="12709"/>
                  </a:cubicBezTo>
                  <a:cubicBezTo>
                    <a:pt x="7384" y="12589"/>
                    <a:pt x="7323" y="12491"/>
                    <a:pt x="7247" y="12491"/>
                  </a:cubicBezTo>
                  <a:close/>
                  <a:moveTo>
                    <a:pt x="7658" y="12491"/>
                  </a:moveTo>
                  <a:cubicBezTo>
                    <a:pt x="7581" y="12491"/>
                    <a:pt x="7519" y="12589"/>
                    <a:pt x="7519" y="12709"/>
                  </a:cubicBezTo>
                  <a:cubicBezTo>
                    <a:pt x="7519" y="12829"/>
                    <a:pt x="7581" y="12926"/>
                    <a:pt x="7658" y="12926"/>
                  </a:cubicBezTo>
                  <a:cubicBezTo>
                    <a:pt x="7734" y="12926"/>
                    <a:pt x="7795" y="12829"/>
                    <a:pt x="7795" y="12709"/>
                  </a:cubicBezTo>
                  <a:cubicBezTo>
                    <a:pt x="7795" y="12589"/>
                    <a:pt x="7734" y="12491"/>
                    <a:pt x="7658" y="12491"/>
                  </a:cubicBezTo>
                  <a:close/>
                  <a:moveTo>
                    <a:pt x="8027" y="12491"/>
                  </a:moveTo>
                  <a:cubicBezTo>
                    <a:pt x="7951" y="12491"/>
                    <a:pt x="7889" y="12589"/>
                    <a:pt x="7889" y="12709"/>
                  </a:cubicBezTo>
                  <a:cubicBezTo>
                    <a:pt x="7889" y="12829"/>
                    <a:pt x="7951" y="12926"/>
                    <a:pt x="8027" y="12926"/>
                  </a:cubicBezTo>
                  <a:cubicBezTo>
                    <a:pt x="8103" y="12926"/>
                    <a:pt x="8165" y="12829"/>
                    <a:pt x="8165" y="12709"/>
                  </a:cubicBezTo>
                  <a:cubicBezTo>
                    <a:pt x="8165" y="12589"/>
                    <a:pt x="8103" y="12491"/>
                    <a:pt x="8027" y="12491"/>
                  </a:cubicBezTo>
                  <a:close/>
                  <a:moveTo>
                    <a:pt x="8438" y="12491"/>
                  </a:moveTo>
                  <a:cubicBezTo>
                    <a:pt x="8362" y="12491"/>
                    <a:pt x="8299" y="12589"/>
                    <a:pt x="8299" y="12709"/>
                  </a:cubicBezTo>
                  <a:cubicBezTo>
                    <a:pt x="8299" y="12829"/>
                    <a:pt x="8362" y="12926"/>
                    <a:pt x="8438" y="12926"/>
                  </a:cubicBezTo>
                  <a:cubicBezTo>
                    <a:pt x="8515" y="12926"/>
                    <a:pt x="8576" y="12829"/>
                    <a:pt x="8576" y="12709"/>
                  </a:cubicBezTo>
                  <a:cubicBezTo>
                    <a:pt x="8576" y="12589"/>
                    <a:pt x="8515" y="12491"/>
                    <a:pt x="8438" y="12491"/>
                  </a:cubicBezTo>
                  <a:close/>
                  <a:moveTo>
                    <a:pt x="8849" y="12491"/>
                  </a:moveTo>
                  <a:cubicBezTo>
                    <a:pt x="8773" y="12491"/>
                    <a:pt x="8710" y="12589"/>
                    <a:pt x="8710" y="12709"/>
                  </a:cubicBezTo>
                  <a:cubicBezTo>
                    <a:pt x="8710" y="12829"/>
                    <a:pt x="8773" y="12926"/>
                    <a:pt x="8849" y="12926"/>
                  </a:cubicBezTo>
                  <a:cubicBezTo>
                    <a:pt x="8925" y="12926"/>
                    <a:pt x="8986" y="12829"/>
                    <a:pt x="8986" y="12709"/>
                  </a:cubicBezTo>
                  <a:cubicBezTo>
                    <a:pt x="8986" y="12589"/>
                    <a:pt x="8925" y="12491"/>
                    <a:pt x="8849" y="12491"/>
                  </a:cubicBezTo>
                  <a:close/>
                  <a:moveTo>
                    <a:pt x="9219" y="12491"/>
                  </a:moveTo>
                  <a:cubicBezTo>
                    <a:pt x="9142" y="12491"/>
                    <a:pt x="9080" y="12589"/>
                    <a:pt x="9080" y="12709"/>
                  </a:cubicBezTo>
                  <a:cubicBezTo>
                    <a:pt x="9080" y="12829"/>
                    <a:pt x="9142" y="12926"/>
                    <a:pt x="9219" y="12926"/>
                  </a:cubicBezTo>
                  <a:cubicBezTo>
                    <a:pt x="9295" y="12926"/>
                    <a:pt x="9356" y="12829"/>
                    <a:pt x="9356" y="12709"/>
                  </a:cubicBezTo>
                  <a:cubicBezTo>
                    <a:pt x="9356" y="12589"/>
                    <a:pt x="9295" y="12491"/>
                    <a:pt x="9219" y="12491"/>
                  </a:cubicBezTo>
                  <a:close/>
                  <a:moveTo>
                    <a:pt x="9630" y="12491"/>
                  </a:moveTo>
                  <a:cubicBezTo>
                    <a:pt x="9553" y="12491"/>
                    <a:pt x="9491" y="12589"/>
                    <a:pt x="9491" y="12709"/>
                  </a:cubicBezTo>
                  <a:cubicBezTo>
                    <a:pt x="9491" y="12829"/>
                    <a:pt x="9553" y="12926"/>
                    <a:pt x="9630" y="12926"/>
                  </a:cubicBezTo>
                  <a:cubicBezTo>
                    <a:pt x="9706" y="12926"/>
                    <a:pt x="9767" y="12829"/>
                    <a:pt x="9767" y="12709"/>
                  </a:cubicBezTo>
                  <a:cubicBezTo>
                    <a:pt x="9767" y="12589"/>
                    <a:pt x="9706" y="12491"/>
                    <a:pt x="9630" y="12491"/>
                  </a:cubicBezTo>
                  <a:close/>
                  <a:moveTo>
                    <a:pt x="9999" y="12491"/>
                  </a:moveTo>
                  <a:cubicBezTo>
                    <a:pt x="9923" y="12491"/>
                    <a:pt x="9861" y="12589"/>
                    <a:pt x="9861" y="12709"/>
                  </a:cubicBezTo>
                  <a:cubicBezTo>
                    <a:pt x="9861" y="12829"/>
                    <a:pt x="9923" y="12926"/>
                    <a:pt x="9999" y="12926"/>
                  </a:cubicBezTo>
                  <a:cubicBezTo>
                    <a:pt x="10076" y="12926"/>
                    <a:pt x="10137" y="12829"/>
                    <a:pt x="10137" y="12709"/>
                  </a:cubicBezTo>
                  <a:cubicBezTo>
                    <a:pt x="10137" y="12589"/>
                    <a:pt x="10076" y="12491"/>
                    <a:pt x="9999" y="12491"/>
                  </a:cubicBezTo>
                  <a:close/>
                  <a:moveTo>
                    <a:pt x="2891" y="13138"/>
                  </a:moveTo>
                  <a:cubicBezTo>
                    <a:pt x="2815" y="13138"/>
                    <a:pt x="2753" y="13236"/>
                    <a:pt x="2753" y="13356"/>
                  </a:cubicBezTo>
                  <a:cubicBezTo>
                    <a:pt x="2753" y="13477"/>
                    <a:pt x="2815" y="13573"/>
                    <a:pt x="2891" y="13573"/>
                  </a:cubicBezTo>
                  <a:cubicBezTo>
                    <a:pt x="2968" y="13573"/>
                    <a:pt x="3029" y="13477"/>
                    <a:pt x="3029" y="13356"/>
                  </a:cubicBezTo>
                  <a:cubicBezTo>
                    <a:pt x="3029" y="13236"/>
                    <a:pt x="2968" y="13138"/>
                    <a:pt x="2891" y="13138"/>
                  </a:cubicBezTo>
                  <a:close/>
                  <a:moveTo>
                    <a:pt x="3302" y="13138"/>
                  </a:moveTo>
                  <a:cubicBezTo>
                    <a:pt x="3226" y="13138"/>
                    <a:pt x="3164" y="13236"/>
                    <a:pt x="3164" y="13356"/>
                  </a:cubicBezTo>
                  <a:cubicBezTo>
                    <a:pt x="3164" y="13477"/>
                    <a:pt x="3226" y="13573"/>
                    <a:pt x="3302" y="13573"/>
                  </a:cubicBezTo>
                  <a:cubicBezTo>
                    <a:pt x="3379" y="13573"/>
                    <a:pt x="3440" y="13477"/>
                    <a:pt x="3440" y="13356"/>
                  </a:cubicBezTo>
                  <a:cubicBezTo>
                    <a:pt x="3440" y="13236"/>
                    <a:pt x="3379" y="13138"/>
                    <a:pt x="3302" y="13138"/>
                  </a:cubicBezTo>
                  <a:close/>
                  <a:moveTo>
                    <a:pt x="3713" y="13138"/>
                  </a:moveTo>
                  <a:cubicBezTo>
                    <a:pt x="3637" y="13138"/>
                    <a:pt x="3575" y="13236"/>
                    <a:pt x="3575" y="13356"/>
                  </a:cubicBezTo>
                  <a:cubicBezTo>
                    <a:pt x="3575" y="13477"/>
                    <a:pt x="3637" y="13573"/>
                    <a:pt x="3713" y="13573"/>
                  </a:cubicBezTo>
                  <a:cubicBezTo>
                    <a:pt x="3790" y="13573"/>
                    <a:pt x="3851" y="13477"/>
                    <a:pt x="3851" y="13356"/>
                  </a:cubicBezTo>
                  <a:cubicBezTo>
                    <a:pt x="3851" y="13236"/>
                    <a:pt x="3790" y="13138"/>
                    <a:pt x="3713" y="13138"/>
                  </a:cubicBezTo>
                  <a:close/>
                  <a:moveTo>
                    <a:pt x="4083" y="13138"/>
                  </a:moveTo>
                  <a:cubicBezTo>
                    <a:pt x="4007" y="13138"/>
                    <a:pt x="3944" y="13236"/>
                    <a:pt x="3944" y="13356"/>
                  </a:cubicBezTo>
                  <a:cubicBezTo>
                    <a:pt x="3944" y="13477"/>
                    <a:pt x="4007" y="13573"/>
                    <a:pt x="4083" y="13573"/>
                  </a:cubicBezTo>
                  <a:cubicBezTo>
                    <a:pt x="4159" y="13573"/>
                    <a:pt x="4220" y="13477"/>
                    <a:pt x="4220" y="13356"/>
                  </a:cubicBezTo>
                  <a:cubicBezTo>
                    <a:pt x="4220" y="13236"/>
                    <a:pt x="4159" y="13138"/>
                    <a:pt x="4083" y="13138"/>
                  </a:cubicBezTo>
                  <a:close/>
                  <a:moveTo>
                    <a:pt x="4494" y="13138"/>
                  </a:moveTo>
                  <a:cubicBezTo>
                    <a:pt x="4418" y="13138"/>
                    <a:pt x="4355" y="13236"/>
                    <a:pt x="4355" y="13356"/>
                  </a:cubicBezTo>
                  <a:cubicBezTo>
                    <a:pt x="4355" y="13477"/>
                    <a:pt x="4418" y="13573"/>
                    <a:pt x="4494" y="13573"/>
                  </a:cubicBezTo>
                  <a:cubicBezTo>
                    <a:pt x="4570" y="13573"/>
                    <a:pt x="4631" y="13477"/>
                    <a:pt x="4631" y="13356"/>
                  </a:cubicBezTo>
                  <a:cubicBezTo>
                    <a:pt x="4631" y="13236"/>
                    <a:pt x="4570" y="13138"/>
                    <a:pt x="4494" y="13138"/>
                  </a:cubicBezTo>
                  <a:close/>
                  <a:moveTo>
                    <a:pt x="4864" y="13138"/>
                  </a:moveTo>
                  <a:cubicBezTo>
                    <a:pt x="4787" y="13138"/>
                    <a:pt x="4725" y="13236"/>
                    <a:pt x="4725" y="13356"/>
                  </a:cubicBezTo>
                  <a:cubicBezTo>
                    <a:pt x="4725" y="13477"/>
                    <a:pt x="4787" y="13573"/>
                    <a:pt x="4864" y="13573"/>
                  </a:cubicBezTo>
                  <a:cubicBezTo>
                    <a:pt x="4940" y="13573"/>
                    <a:pt x="5001" y="13477"/>
                    <a:pt x="5001" y="13356"/>
                  </a:cubicBezTo>
                  <a:cubicBezTo>
                    <a:pt x="5001" y="13236"/>
                    <a:pt x="4940" y="13138"/>
                    <a:pt x="4864" y="13138"/>
                  </a:cubicBezTo>
                  <a:close/>
                  <a:moveTo>
                    <a:pt x="5274" y="13138"/>
                  </a:moveTo>
                  <a:cubicBezTo>
                    <a:pt x="5198" y="13138"/>
                    <a:pt x="5136" y="13236"/>
                    <a:pt x="5136" y="13356"/>
                  </a:cubicBezTo>
                  <a:cubicBezTo>
                    <a:pt x="5136" y="13477"/>
                    <a:pt x="5198" y="13573"/>
                    <a:pt x="5274" y="13573"/>
                  </a:cubicBezTo>
                  <a:cubicBezTo>
                    <a:pt x="5351" y="13573"/>
                    <a:pt x="5412" y="13477"/>
                    <a:pt x="5412" y="13356"/>
                  </a:cubicBezTo>
                  <a:cubicBezTo>
                    <a:pt x="5412" y="13236"/>
                    <a:pt x="5351" y="13138"/>
                    <a:pt x="5274" y="13138"/>
                  </a:cubicBezTo>
                  <a:close/>
                  <a:moveTo>
                    <a:pt x="5685" y="13138"/>
                  </a:moveTo>
                  <a:cubicBezTo>
                    <a:pt x="5609" y="13138"/>
                    <a:pt x="5547" y="13236"/>
                    <a:pt x="5547" y="13356"/>
                  </a:cubicBezTo>
                  <a:cubicBezTo>
                    <a:pt x="5547" y="13477"/>
                    <a:pt x="5609" y="13573"/>
                    <a:pt x="5685" y="13573"/>
                  </a:cubicBezTo>
                  <a:cubicBezTo>
                    <a:pt x="5762" y="13573"/>
                    <a:pt x="5823" y="13477"/>
                    <a:pt x="5823" y="13356"/>
                  </a:cubicBezTo>
                  <a:cubicBezTo>
                    <a:pt x="5823" y="13236"/>
                    <a:pt x="5762" y="13138"/>
                    <a:pt x="5685" y="13138"/>
                  </a:cubicBezTo>
                  <a:close/>
                  <a:moveTo>
                    <a:pt x="6055" y="13138"/>
                  </a:moveTo>
                  <a:cubicBezTo>
                    <a:pt x="5979" y="13138"/>
                    <a:pt x="5916" y="13236"/>
                    <a:pt x="5916" y="13356"/>
                  </a:cubicBezTo>
                  <a:cubicBezTo>
                    <a:pt x="5916" y="13477"/>
                    <a:pt x="5979" y="13573"/>
                    <a:pt x="6055" y="13573"/>
                  </a:cubicBezTo>
                  <a:cubicBezTo>
                    <a:pt x="6131" y="13573"/>
                    <a:pt x="6193" y="13477"/>
                    <a:pt x="6193" y="13356"/>
                  </a:cubicBezTo>
                  <a:cubicBezTo>
                    <a:pt x="6193" y="13236"/>
                    <a:pt x="6131" y="13138"/>
                    <a:pt x="6055" y="13138"/>
                  </a:cubicBezTo>
                  <a:close/>
                  <a:moveTo>
                    <a:pt x="6466" y="13138"/>
                  </a:moveTo>
                  <a:cubicBezTo>
                    <a:pt x="6390" y="13138"/>
                    <a:pt x="6327" y="13236"/>
                    <a:pt x="6327" y="13356"/>
                  </a:cubicBezTo>
                  <a:cubicBezTo>
                    <a:pt x="6327" y="13477"/>
                    <a:pt x="6390" y="13573"/>
                    <a:pt x="6466" y="13573"/>
                  </a:cubicBezTo>
                  <a:cubicBezTo>
                    <a:pt x="6542" y="13573"/>
                    <a:pt x="6603" y="13477"/>
                    <a:pt x="6603" y="13356"/>
                  </a:cubicBezTo>
                  <a:cubicBezTo>
                    <a:pt x="6603" y="13236"/>
                    <a:pt x="6542" y="13138"/>
                    <a:pt x="6466" y="13138"/>
                  </a:cubicBezTo>
                  <a:close/>
                  <a:moveTo>
                    <a:pt x="6877" y="13138"/>
                  </a:moveTo>
                  <a:cubicBezTo>
                    <a:pt x="6801" y="13138"/>
                    <a:pt x="6738" y="13236"/>
                    <a:pt x="6738" y="13356"/>
                  </a:cubicBezTo>
                  <a:cubicBezTo>
                    <a:pt x="6738" y="13477"/>
                    <a:pt x="6801" y="13573"/>
                    <a:pt x="6877" y="13573"/>
                  </a:cubicBezTo>
                  <a:cubicBezTo>
                    <a:pt x="6953" y="13573"/>
                    <a:pt x="7014" y="13477"/>
                    <a:pt x="7014" y="13356"/>
                  </a:cubicBezTo>
                  <a:cubicBezTo>
                    <a:pt x="7014" y="13236"/>
                    <a:pt x="6953" y="13138"/>
                    <a:pt x="6877" y="13138"/>
                  </a:cubicBezTo>
                  <a:close/>
                  <a:moveTo>
                    <a:pt x="7247" y="13138"/>
                  </a:moveTo>
                  <a:cubicBezTo>
                    <a:pt x="7170" y="13138"/>
                    <a:pt x="7108" y="13236"/>
                    <a:pt x="7108" y="13356"/>
                  </a:cubicBezTo>
                  <a:cubicBezTo>
                    <a:pt x="7108" y="13477"/>
                    <a:pt x="7170" y="13573"/>
                    <a:pt x="7247" y="13573"/>
                  </a:cubicBezTo>
                  <a:cubicBezTo>
                    <a:pt x="7323" y="13573"/>
                    <a:pt x="7384" y="13477"/>
                    <a:pt x="7384" y="13356"/>
                  </a:cubicBezTo>
                  <a:cubicBezTo>
                    <a:pt x="7384" y="13236"/>
                    <a:pt x="7323" y="13138"/>
                    <a:pt x="7247" y="13138"/>
                  </a:cubicBezTo>
                  <a:close/>
                  <a:moveTo>
                    <a:pt x="7658" y="13138"/>
                  </a:moveTo>
                  <a:cubicBezTo>
                    <a:pt x="7581" y="13138"/>
                    <a:pt x="7519" y="13236"/>
                    <a:pt x="7519" y="13356"/>
                  </a:cubicBezTo>
                  <a:cubicBezTo>
                    <a:pt x="7519" y="13477"/>
                    <a:pt x="7581" y="13573"/>
                    <a:pt x="7658" y="13573"/>
                  </a:cubicBezTo>
                  <a:cubicBezTo>
                    <a:pt x="7734" y="13573"/>
                    <a:pt x="7795" y="13477"/>
                    <a:pt x="7795" y="13356"/>
                  </a:cubicBezTo>
                  <a:cubicBezTo>
                    <a:pt x="7795" y="13236"/>
                    <a:pt x="7734" y="13138"/>
                    <a:pt x="7658" y="13138"/>
                  </a:cubicBezTo>
                  <a:close/>
                  <a:moveTo>
                    <a:pt x="8027" y="13138"/>
                  </a:moveTo>
                  <a:cubicBezTo>
                    <a:pt x="7951" y="13138"/>
                    <a:pt x="7889" y="13236"/>
                    <a:pt x="7889" y="13356"/>
                  </a:cubicBezTo>
                  <a:cubicBezTo>
                    <a:pt x="7889" y="13477"/>
                    <a:pt x="7951" y="13573"/>
                    <a:pt x="8027" y="13573"/>
                  </a:cubicBezTo>
                  <a:cubicBezTo>
                    <a:pt x="8103" y="13573"/>
                    <a:pt x="8165" y="13477"/>
                    <a:pt x="8165" y="13356"/>
                  </a:cubicBezTo>
                  <a:cubicBezTo>
                    <a:pt x="8165" y="13236"/>
                    <a:pt x="8103" y="13138"/>
                    <a:pt x="8027" y="13138"/>
                  </a:cubicBezTo>
                  <a:close/>
                  <a:moveTo>
                    <a:pt x="8438" y="13138"/>
                  </a:moveTo>
                  <a:cubicBezTo>
                    <a:pt x="8362" y="13138"/>
                    <a:pt x="8299" y="13236"/>
                    <a:pt x="8299" y="13356"/>
                  </a:cubicBezTo>
                  <a:cubicBezTo>
                    <a:pt x="8299" y="13477"/>
                    <a:pt x="8362" y="13573"/>
                    <a:pt x="8438" y="13573"/>
                  </a:cubicBezTo>
                  <a:cubicBezTo>
                    <a:pt x="8515" y="13573"/>
                    <a:pt x="8576" y="13477"/>
                    <a:pt x="8576" y="13356"/>
                  </a:cubicBezTo>
                  <a:cubicBezTo>
                    <a:pt x="8576" y="13236"/>
                    <a:pt x="8515" y="13138"/>
                    <a:pt x="8438" y="13138"/>
                  </a:cubicBezTo>
                  <a:close/>
                  <a:moveTo>
                    <a:pt x="8849" y="13138"/>
                  </a:moveTo>
                  <a:cubicBezTo>
                    <a:pt x="8773" y="13138"/>
                    <a:pt x="8710" y="13236"/>
                    <a:pt x="8710" y="13356"/>
                  </a:cubicBezTo>
                  <a:cubicBezTo>
                    <a:pt x="8710" y="13477"/>
                    <a:pt x="8773" y="13573"/>
                    <a:pt x="8849" y="13573"/>
                  </a:cubicBezTo>
                  <a:cubicBezTo>
                    <a:pt x="8925" y="13573"/>
                    <a:pt x="8986" y="13477"/>
                    <a:pt x="8986" y="13356"/>
                  </a:cubicBezTo>
                  <a:cubicBezTo>
                    <a:pt x="8986" y="13236"/>
                    <a:pt x="8925" y="13138"/>
                    <a:pt x="8849" y="13138"/>
                  </a:cubicBezTo>
                  <a:close/>
                  <a:moveTo>
                    <a:pt x="9219" y="13138"/>
                  </a:moveTo>
                  <a:cubicBezTo>
                    <a:pt x="9142" y="13138"/>
                    <a:pt x="9080" y="13236"/>
                    <a:pt x="9080" y="13356"/>
                  </a:cubicBezTo>
                  <a:cubicBezTo>
                    <a:pt x="9080" y="13477"/>
                    <a:pt x="9142" y="13573"/>
                    <a:pt x="9219" y="13573"/>
                  </a:cubicBezTo>
                  <a:cubicBezTo>
                    <a:pt x="9295" y="13573"/>
                    <a:pt x="9356" y="13477"/>
                    <a:pt x="9356" y="13356"/>
                  </a:cubicBezTo>
                  <a:cubicBezTo>
                    <a:pt x="9356" y="13236"/>
                    <a:pt x="9295" y="13138"/>
                    <a:pt x="9219" y="13138"/>
                  </a:cubicBezTo>
                  <a:close/>
                  <a:moveTo>
                    <a:pt x="9630" y="13138"/>
                  </a:moveTo>
                  <a:cubicBezTo>
                    <a:pt x="9553" y="13138"/>
                    <a:pt x="9491" y="13236"/>
                    <a:pt x="9491" y="13356"/>
                  </a:cubicBezTo>
                  <a:cubicBezTo>
                    <a:pt x="9491" y="13477"/>
                    <a:pt x="9553" y="13573"/>
                    <a:pt x="9630" y="13573"/>
                  </a:cubicBezTo>
                  <a:cubicBezTo>
                    <a:pt x="9706" y="13573"/>
                    <a:pt x="9767" y="13477"/>
                    <a:pt x="9767" y="13356"/>
                  </a:cubicBezTo>
                  <a:cubicBezTo>
                    <a:pt x="9767" y="13236"/>
                    <a:pt x="9706" y="13138"/>
                    <a:pt x="9630" y="13138"/>
                  </a:cubicBezTo>
                  <a:close/>
                  <a:moveTo>
                    <a:pt x="9999" y="13138"/>
                  </a:moveTo>
                  <a:cubicBezTo>
                    <a:pt x="9923" y="13138"/>
                    <a:pt x="9861" y="13236"/>
                    <a:pt x="9861" y="13356"/>
                  </a:cubicBezTo>
                  <a:cubicBezTo>
                    <a:pt x="9861" y="13477"/>
                    <a:pt x="9923" y="13573"/>
                    <a:pt x="9999" y="13573"/>
                  </a:cubicBezTo>
                  <a:cubicBezTo>
                    <a:pt x="10076" y="13573"/>
                    <a:pt x="10137" y="13477"/>
                    <a:pt x="10137" y="13356"/>
                  </a:cubicBezTo>
                  <a:cubicBezTo>
                    <a:pt x="10137" y="13236"/>
                    <a:pt x="10076" y="13138"/>
                    <a:pt x="9999" y="13138"/>
                  </a:cubicBezTo>
                  <a:close/>
                  <a:moveTo>
                    <a:pt x="2891" y="13720"/>
                  </a:moveTo>
                  <a:cubicBezTo>
                    <a:pt x="2815" y="13720"/>
                    <a:pt x="2753" y="13819"/>
                    <a:pt x="2753" y="13939"/>
                  </a:cubicBezTo>
                  <a:cubicBezTo>
                    <a:pt x="2753" y="14059"/>
                    <a:pt x="2815" y="14155"/>
                    <a:pt x="2891" y="14155"/>
                  </a:cubicBezTo>
                  <a:cubicBezTo>
                    <a:pt x="2968" y="14155"/>
                    <a:pt x="3029" y="14059"/>
                    <a:pt x="3029" y="13939"/>
                  </a:cubicBezTo>
                  <a:cubicBezTo>
                    <a:pt x="3029" y="13819"/>
                    <a:pt x="2968" y="13720"/>
                    <a:pt x="2891" y="13720"/>
                  </a:cubicBezTo>
                  <a:close/>
                  <a:moveTo>
                    <a:pt x="3302" y="13720"/>
                  </a:moveTo>
                  <a:cubicBezTo>
                    <a:pt x="3226" y="13720"/>
                    <a:pt x="3164" y="13819"/>
                    <a:pt x="3164" y="13939"/>
                  </a:cubicBezTo>
                  <a:cubicBezTo>
                    <a:pt x="3164" y="14059"/>
                    <a:pt x="3226" y="14155"/>
                    <a:pt x="3302" y="14155"/>
                  </a:cubicBezTo>
                  <a:cubicBezTo>
                    <a:pt x="3379" y="14155"/>
                    <a:pt x="3440" y="14059"/>
                    <a:pt x="3440" y="13939"/>
                  </a:cubicBezTo>
                  <a:cubicBezTo>
                    <a:pt x="3440" y="13819"/>
                    <a:pt x="3379" y="13720"/>
                    <a:pt x="3302" y="13720"/>
                  </a:cubicBezTo>
                  <a:close/>
                  <a:moveTo>
                    <a:pt x="3713" y="13720"/>
                  </a:moveTo>
                  <a:cubicBezTo>
                    <a:pt x="3637" y="13720"/>
                    <a:pt x="3575" y="13819"/>
                    <a:pt x="3575" y="13939"/>
                  </a:cubicBezTo>
                  <a:cubicBezTo>
                    <a:pt x="3575" y="14059"/>
                    <a:pt x="3637" y="14155"/>
                    <a:pt x="3713" y="14155"/>
                  </a:cubicBezTo>
                  <a:cubicBezTo>
                    <a:pt x="3789" y="14155"/>
                    <a:pt x="3851" y="14059"/>
                    <a:pt x="3851" y="13939"/>
                  </a:cubicBezTo>
                  <a:cubicBezTo>
                    <a:pt x="3851" y="13819"/>
                    <a:pt x="3789" y="13720"/>
                    <a:pt x="3713" y="13720"/>
                  </a:cubicBezTo>
                  <a:close/>
                  <a:moveTo>
                    <a:pt x="4083" y="13720"/>
                  </a:moveTo>
                  <a:cubicBezTo>
                    <a:pt x="4007" y="13720"/>
                    <a:pt x="3944" y="13819"/>
                    <a:pt x="3944" y="13939"/>
                  </a:cubicBezTo>
                  <a:cubicBezTo>
                    <a:pt x="3944" y="14059"/>
                    <a:pt x="4007" y="14155"/>
                    <a:pt x="4083" y="14155"/>
                  </a:cubicBezTo>
                  <a:cubicBezTo>
                    <a:pt x="4159" y="14155"/>
                    <a:pt x="4220" y="14059"/>
                    <a:pt x="4220" y="13939"/>
                  </a:cubicBezTo>
                  <a:cubicBezTo>
                    <a:pt x="4220" y="13819"/>
                    <a:pt x="4159" y="13720"/>
                    <a:pt x="4083" y="13720"/>
                  </a:cubicBezTo>
                  <a:close/>
                  <a:moveTo>
                    <a:pt x="4494" y="13720"/>
                  </a:moveTo>
                  <a:cubicBezTo>
                    <a:pt x="4418" y="13720"/>
                    <a:pt x="4355" y="13819"/>
                    <a:pt x="4355" y="13939"/>
                  </a:cubicBezTo>
                  <a:cubicBezTo>
                    <a:pt x="4355" y="14059"/>
                    <a:pt x="4418" y="14155"/>
                    <a:pt x="4494" y="14155"/>
                  </a:cubicBezTo>
                  <a:cubicBezTo>
                    <a:pt x="4570" y="14155"/>
                    <a:pt x="4631" y="14059"/>
                    <a:pt x="4631" y="13939"/>
                  </a:cubicBezTo>
                  <a:cubicBezTo>
                    <a:pt x="4631" y="13819"/>
                    <a:pt x="4570" y="13720"/>
                    <a:pt x="4494" y="13720"/>
                  </a:cubicBezTo>
                  <a:close/>
                  <a:moveTo>
                    <a:pt x="4864" y="13720"/>
                  </a:moveTo>
                  <a:cubicBezTo>
                    <a:pt x="4787" y="13720"/>
                    <a:pt x="4725" y="13819"/>
                    <a:pt x="4725" y="13939"/>
                  </a:cubicBezTo>
                  <a:cubicBezTo>
                    <a:pt x="4725" y="14059"/>
                    <a:pt x="4787" y="14155"/>
                    <a:pt x="4864" y="14155"/>
                  </a:cubicBezTo>
                  <a:cubicBezTo>
                    <a:pt x="4940" y="14155"/>
                    <a:pt x="5001" y="14059"/>
                    <a:pt x="5001" y="13939"/>
                  </a:cubicBezTo>
                  <a:cubicBezTo>
                    <a:pt x="5001" y="13819"/>
                    <a:pt x="4940" y="13720"/>
                    <a:pt x="4864" y="13720"/>
                  </a:cubicBezTo>
                  <a:close/>
                  <a:moveTo>
                    <a:pt x="5274" y="13720"/>
                  </a:moveTo>
                  <a:cubicBezTo>
                    <a:pt x="5198" y="13720"/>
                    <a:pt x="5136" y="13819"/>
                    <a:pt x="5136" y="13939"/>
                  </a:cubicBezTo>
                  <a:cubicBezTo>
                    <a:pt x="5136" y="14059"/>
                    <a:pt x="5198" y="14155"/>
                    <a:pt x="5274" y="14155"/>
                  </a:cubicBezTo>
                  <a:cubicBezTo>
                    <a:pt x="5351" y="14155"/>
                    <a:pt x="5412" y="14059"/>
                    <a:pt x="5412" y="13939"/>
                  </a:cubicBezTo>
                  <a:cubicBezTo>
                    <a:pt x="5412" y="13819"/>
                    <a:pt x="5351" y="13720"/>
                    <a:pt x="5274" y="13720"/>
                  </a:cubicBezTo>
                  <a:close/>
                  <a:moveTo>
                    <a:pt x="5685" y="13720"/>
                  </a:moveTo>
                  <a:cubicBezTo>
                    <a:pt x="5609" y="13720"/>
                    <a:pt x="5547" y="13819"/>
                    <a:pt x="5547" y="13939"/>
                  </a:cubicBezTo>
                  <a:cubicBezTo>
                    <a:pt x="5547" y="14059"/>
                    <a:pt x="5609" y="14155"/>
                    <a:pt x="5685" y="14155"/>
                  </a:cubicBezTo>
                  <a:cubicBezTo>
                    <a:pt x="5762" y="14155"/>
                    <a:pt x="5823" y="14059"/>
                    <a:pt x="5823" y="13939"/>
                  </a:cubicBezTo>
                  <a:cubicBezTo>
                    <a:pt x="5823" y="13819"/>
                    <a:pt x="5762" y="13720"/>
                    <a:pt x="5685" y="13720"/>
                  </a:cubicBezTo>
                  <a:close/>
                  <a:moveTo>
                    <a:pt x="6055" y="13720"/>
                  </a:moveTo>
                  <a:cubicBezTo>
                    <a:pt x="5979" y="13720"/>
                    <a:pt x="5916" y="13819"/>
                    <a:pt x="5916" y="13939"/>
                  </a:cubicBezTo>
                  <a:cubicBezTo>
                    <a:pt x="5916" y="14059"/>
                    <a:pt x="5979" y="14155"/>
                    <a:pt x="6055" y="14155"/>
                  </a:cubicBezTo>
                  <a:cubicBezTo>
                    <a:pt x="6131" y="14155"/>
                    <a:pt x="6193" y="14059"/>
                    <a:pt x="6193" y="13939"/>
                  </a:cubicBezTo>
                  <a:cubicBezTo>
                    <a:pt x="6193" y="13819"/>
                    <a:pt x="6131" y="13720"/>
                    <a:pt x="6055" y="13720"/>
                  </a:cubicBezTo>
                  <a:close/>
                  <a:moveTo>
                    <a:pt x="6466" y="13720"/>
                  </a:moveTo>
                  <a:cubicBezTo>
                    <a:pt x="6390" y="13720"/>
                    <a:pt x="6327" y="13819"/>
                    <a:pt x="6327" y="13939"/>
                  </a:cubicBezTo>
                  <a:cubicBezTo>
                    <a:pt x="6327" y="14059"/>
                    <a:pt x="6390" y="14155"/>
                    <a:pt x="6466" y="14155"/>
                  </a:cubicBezTo>
                  <a:cubicBezTo>
                    <a:pt x="6542" y="14155"/>
                    <a:pt x="6603" y="14059"/>
                    <a:pt x="6603" y="13939"/>
                  </a:cubicBezTo>
                  <a:cubicBezTo>
                    <a:pt x="6603" y="13819"/>
                    <a:pt x="6542" y="13720"/>
                    <a:pt x="6466" y="13720"/>
                  </a:cubicBezTo>
                  <a:close/>
                  <a:moveTo>
                    <a:pt x="6877" y="13720"/>
                  </a:moveTo>
                  <a:cubicBezTo>
                    <a:pt x="6801" y="13720"/>
                    <a:pt x="6738" y="13819"/>
                    <a:pt x="6738" y="13939"/>
                  </a:cubicBezTo>
                  <a:cubicBezTo>
                    <a:pt x="6738" y="14059"/>
                    <a:pt x="6801" y="14155"/>
                    <a:pt x="6877" y="14155"/>
                  </a:cubicBezTo>
                  <a:cubicBezTo>
                    <a:pt x="6953" y="14155"/>
                    <a:pt x="7014" y="14059"/>
                    <a:pt x="7014" y="13939"/>
                  </a:cubicBezTo>
                  <a:cubicBezTo>
                    <a:pt x="7014" y="13819"/>
                    <a:pt x="6953" y="13720"/>
                    <a:pt x="6877" y="13720"/>
                  </a:cubicBezTo>
                  <a:close/>
                  <a:moveTo>
                    <a:pt x="7247" y="13720"/>
                  </a:moveTo>
                  <a:cubicBezTo>
                    <a:pt x="7170" y="13720"/>
                    <a:pt x="7108" y="13819"/>
                    <a:pt x="7108" y="13939"/>
                  </a:cubicBezTo>
                  <a:cubicBezTo>
                    <a:pt x="7108" y="14059"/>
                    <a:pt x="7170" y="14155"/>
                    <a:pt x="7247" y="14155"/>
                  </a:cubicBezTo>
                  <a:cubicBezTo>
                    <a:pt x="7323" y="14155"/>
                    <a:pt x="7384" y="14059"/>
                    <a:pt x="7384" y="13939"/>
                  </a:cubicBezTo>
                  <a:cubicBezTo>
                    <a:pt x="7384" y="13819"/>
                    <a:pt x="7323" y="13720"/>
                    <a:pt x="7247" y="13720"/>
                  </a:cubicBezTo>
                  <a:close/>
                  <a:moveTo>
                    <a:pt x="7658" y="13720"/>
                  </a:moveTo>
                  <a:cubicBezTo>
                    <a:pt x="7581" y="13720"/>
                    <a:pt x="7519" y="13819"/>
                    <a:pt x="7519" y="13939"/>
                  </a:cubicBezTo>
                  <a:cubicBezTo>
                    <a:pt x="7519" y="14059"/>
                    <a:pt x="7581" y="14155"/>
                    <a:pt x="7658" y="14155"/>
                  </a:cubicBezTo>
                  <a:cubicBezTo>
                    <a:pt x="7734" y="14155"/>
                    <a:pt x="7795" y="14059"/>
                    <a:pt x="7795" y="13939"/>
                  </a:cubicBezTo>
                  <a:cubicBezTo>
                    <a:pt x="7795" y="13819"/>
                    <a:pt x="7734" y="13720"/>
                    <a:pt x="7658" y="13720"/>
                  </a:cubicBezTo>
                  <a:close/>
                  <a:moveTo>
                    <a:pt x="8027" y="13720"/>
                  </a:moveTo>
                  <a:cubicBezTo>
                    <a:pt x="7951" y="13720"/>
                    <a:pt x="7889" y="13819"/>
                    <a:pt x="7889" y="13939"/>
                  </a:cubicBezTo>
                  <a:cubicBezTo>
                    <a:pt x="7889" y="14059"/>
                    <a:pt x="7951" y="14155"/>
                    <a:pt x="8027" y="14155"/>
                  </a:cubicBezTo>
                  <a:cubicBezTo>
                    <a:pt x="8103" y="14155"/>
                    <a:pt x="8165" y="14059"/>
                    <a:pt x="8165" y="13939"/>
                  </a:cubicBezTo>
                  <a:cubicBezTo>
                    <a:pt x="8165" y="13819"/>
                    <a:pt x="8103" y="13720"/>
                    <a:pt x="8027" y="13720"/>
                  </a:cubicBezTo>
                  <a:close/>
                  <a:moveTo>
                    <a:pt x="8438" y="13720"/>
                  </a:moveTo>
                  <a:cubicBezTo>
                    <a:pt x="8362" y="13720"/>
                    <a:pt x="8299" y="13819"/>
                    <a:pt x="8299" y="13939"/>
                  </a:cubicBezTo>
                  <a:cubicBezTo>
                    <a:pt x="8299" y="14059"/>
                    <a:pt x="8362" y="14155"/>
                    <a:pt x="8438" y="14155"/>
                  </a:cubicBezTo>
                  <a:cubicBezTo>
                    <a:pt x="8515" y="14155"/>
                    <a:pt x="8576" y="14059"/>
                    <a:pt x="8576" y="13939"/>
                  </a:cubicBezTo>
                  <a:cubicBezTo>
                    <a:pt x="8576" y="13819"/>
                    <a:pt x="8515" y="13720"/>
                    <a:pt x="8438" y="13720"/>
                  </a:cubicBezTo>
                  <a:close/>
                  <a:moveTo>
                    <a:pt x="8849" y="13720"/>
                  </a:moveTo>
                  <a:cubicBezTo>
                    <a:pt x="8773" y="13720"/>
                    <a:pt x="8710" y="13819"/>
                    <a:pt x="8710" y="13939"/>
                  </a:cubicBezTo>
                  <a:cubicBezTo>
                    <a:pt x="8710" y="14059"/>
                    <a:pt x="8773" y="14155"/>
                    <a:pt x="8849" y="14155"/>
                  </a:cubicBezTo>
                  <a:cubicBezTo>
                    <a:pt x="8925" y="14155"/>
                    <a:pt x="8986" y="14059"/>
                    <a:pt x="8986" y="13939"/>
                  </a:cubicBezTo>
                  <a:cubicBezTo>
                    <a:pt x="8986" y="13819"/>
                    <a:pt x="8925" y="13720"/>
                    <a:pt x="8849" y="13720"/>
                  </a:cubicBezTo>
                  <a:close/>
                  <a:moveTo>
                    <a:pt x="9219" y="13720"/>
                  </a:moveTo>
                  <a:cubicBezTo>
                    <a:pt x="9142" y="13720"/>
                    <a:pt x="9080" y="13819"/>
                    <a:pt x="9080" y="13939"/>
                  </a:cubicBezTo>
                  <a:cubicBezTo>
                    <a:pt x="9080" y="14059"/>
                    <a:pt x="9142" y="14155"/>
                    <a:pt x="9219" y="14155"/>
                  </a:cubicBezTo>
                  <a:cubicBezTo>
                    <a:pt x="9295" y="14155"/>
                    <a:pt x="9356" y="14059"/>
                    <a:pt x="9356" y="13939"/>
                  </a:cubicBezTo>
                  <a:cubicBezTo>
                    <a:pt x="9356" y="13819"/>
                    <a:pt x="9295" y="13720"/>
                    <a:pt x="9219" y="13720"/>
                  </a:cubicBezTo>
                  <a:close/>
                  <a:moveTo>
                    <a:pt x="9630" y="13720"/>
                  </a:moveTo>
                  <a:cubicBezTo>
                    <a:pt x="9553" y="13720"/>
                    <a:pt x="9491" y="13819"/>
                    <a:pt x="9491" y="13939"/>
                  </a:cubicBezTo>
                  <a:cubicBezTo>
                    <a:pt x="9491" y="14059"/>
                    <a:pt x="9553" y="14155"/>
                    <a:pt x="9630" y="14155"/>
                  </a:cubicBezTo>
                  <a:cubicBezTo>
                    <a:pt x="9706" y="14155"/>
                    <a:pt x="9767" y="14059"/>
                    <a:pt x="9767" y="13939"/>
                  </a:cubicBezTo>
                  <a:cubicBezTo>
                    <a:pt x="9767" y="13819"/>
                    <a:pt x="9706" y="13720"/>
                    <a:pt x="9630" y="13720"/>
                  </a:cubicBezTo>
                  <a:close/>
                  <a:moveTo>
                    <a:pt x="3302" y="14368"/>
                  </a:moveTo>
                  <a:cubicBezTo>
                    <a:pt x="3226" y="14368"/>
                    <a:pt x="3164" y="14466"/>
                    <a:pt x="3164" y="14586"/>
                  </a:cubicBezTo>
                  <a:cubicBezTo>
                    <a:pt x="3164" y="14706"/>
                    <a:pt x="3226" y="14802"/>
                    <a:pt x="3302" y="14802"/>
                  </a:cubicBezTo>
                  <a:cubicBezTo>
                    <a:pt x="3379" y="14802"/>
                    <a:pt x="3440" y="14706"/>
                    <a:pt x="3440" y="14586"/>
                  </a:cubicBezTo>
                  <a:cubicBezTo>
                    <a:pt x="3440" y="14466"/>
                    <a:pt x="3379" y="14368"/>
                    <a:pt x="3302" y="14368"/>
                  </a:cubicBezTo>
                  <a:close/>
                  <a:moveTo>
                    <a:pt x="3713" y="14368"/>
                  </a:moveTo>
                  <a:cubicBezTo>
                    <a:pt x="3637" y="14368"/>
                    <a:pt x="3575" y="14466"/>
                    <a:pt x="3575" y="14586"/>
                  </a:cubicBezTo>
                  <a:cubicBezTo>
                    <a:pt x="3575" y="14706"/>
                    <a:pt x="3637" y="14802"/>
                    <a:pt x="3713" y="14802"/>
                  </a:cubicBezTo>
                  <a:cubicBezTo>
                    <a:pt x="3789" y="14802"/>
                    <a:pt x="3851" y="14706"/>
                    <a:pt x="3851" y="14586"/>
                  </a:cubicBezTo>
                  <a:cubicBezTo>
                    <a:pt x="3851" y="14466"/>
                    <a:pt x="3789" y="14368"/>
                    <a:pt x="3713" y="14368"/>
                  </a:cubicBezTo>
                  <a:close/>
                  <a:moveTo>
                    <a:pt x="4083" y="14368"/>
                  </a:moveTo>
                  <a:cubicBezTo>
                    <a:pt x="4007" y="14368"/>
                    <a:pt x="3944" y="14466"/>
                    <a:pt x="3944" y="14586"/>
                  </a:cubicBezTo>
                  <a:cubicBezTo>
                    <a:pt x="3944" y="14706"/>
                    <a:pt x="4007" y="14802"/>
                    <a:pt x="4083" y="14802"/>
                  </a:cubicBezTo>
                  <a:cubicBezTo>
                    <a:pt x="4159" y="14802"/>
                    <a:pt x="4220" y="14706"/>
                    <a:pt x="4220" y="14586"/>
                  </a:cubicBezTo>
                  <a:cubicBezTo>
                    <a:pt x="4220" y="14466"/>
                    <a:pt x="4159" y="14368"/>
                    <a:pt x="4083" y="14368"/>
                  </a:cubicBezTo>
                  <a:close/>
                  <a:moveTo>
                    <a:pt x="4494" y="14368"/>
                  </a:moveTo>
                  <a:cubicBezTo>
                    <a:pt x="4418" y="14368"/>
                    <a:pt x="4355" y="14466"/>
                    <a:pt x="4355" y="14586"/>
                  </a:cubicBezTo>
                  <a:cubicBezTo>
                    <a:pt x="4355" y="14706"/>
                    <a:pt x="4418" y="14802"/>
                    <a:pt x="4494" y="14802"/>
                  </a:cubicBezTo>
                  <a:cubicBezTo>
                    <a:pt x="4570" y="14802"/>
                    <a:pt x="4631" y="14706"/>
                    <a:pt x="4631" y="14586"/>
                  </a:cubicBezTo>
                  <a:cubicBezTo>
                    <a:pt x="4631" y="14466"/>
                    <a:pt x="4570" y="14368"/>
                    <a:pt x="4494" y="14368"/>
                  </a:cubicBezTo>
                  <a:close/>
                  <a:moveTo>
                    <a:pt x="4864" y="14368"/>
                  </a:moveTo>
                  <a:cubicBezTo>
                    <a:pt x="4787" y="14368"/>
                    <a:pt x="4725" y="14466"/>
                    <a:pt x="4725" y="14586"/>
                  </a:cubicBezTo>
                  <a:cubicBezTo>
                    <a:pt x="4725" y="14706"/>
                    <a:pt x="4787" y="14802"/>
                    <a:pt x="4864" y="14802"/>
                  </a:cubicBezTo>
                  <a:cubicBezTo>
                    <a:pt x="4940" y="14802"/>
                    <a:pt x="5001" y="14706"/>
                    <a:pt x="5001" y="14586"/>
                  </a:cubicBezTo>
                  <a:cubicBezTo>
                    <a:pt x="5001" y="14466"/>
                    <a:pt x="4940" y="14368"/>
                    <a:pt x="4864" y="14368"/>
                  </a:cubicBezTo>
                  <a:close/>
                  <a:moveTo>
                    <a:pt x="5274" y="14368"/>
                  </a:moveTo>
                  <a:cubicBezTo>
                    <a:pt x="5198" y="14368"/>
                    <a:pt x="5136" y="14466"/>
                    <a:pt x="5136" y="14586"/>
                  </a:cubicBezTo>
                  <a:cubicBezTo>
                    <a:pt x="5136" y="14706"/>
                    <a:pt x="5198" y="14802"/>
                    <a:pt x="5274" y="14802"/>
                  </a:cubicBezTo>
                  <a:cubicBezTo>
                    <a:pt x="5351" y="14802"/>
                    <a:pt x="5412" y="14706"/>
                    <a:pt x="5412" y="14586"/>
                  </a:cubicBezTo>
                  <a:cubicBezTo>
                    <a:pt x="5412" y="14466"/>
                    <a:pt x="5351" y="14368"/>
                    <a:pt x="5274" y="14368"/>
                  </a:cubicBezTo>
                  <a:close/>
                  <a:moveTo>
                    <a:pt x="5685" y="14368"/>
                  </a:moveTo>
                  <a:cubicBezTo>
                    <a:pt x="5609" y="14368"/>
                    <a:pt x="5547" y="14466"/>
                    <a:pt x="5547" y="14586"/>
                  </a:cubicBezTo>
                  <a:cubicBezTo>
                    <a:pt x="5547" y="14706"/>
                    <a:pt x="5609" y="14802"/>
                    <a:pt x="5685" y="14802"/>
                  </a:cubicBezTo>
                  <a:cubicBezTo>
                    <a:pt x="5762" y="14802"/>
                    <a:pt x="5823" y="14706"/>
                    <a:pt x="5823" y="14586"/>
                  </a:cubicBezTo>
                  <a:cubicBezTo>
                    <a:pt x="5823" y="14466"/>
                    <a:pt x="5762" y="14368"/>
                    <a:pt x="5685" y="14368"/>
                  </a:cubicBezTo>
                  <a:close/>
                  <a:moveTo>
                    <a:pt x="6055" y="14368"/>
                  </a:moveTo>
                  <a:cubicBezTo>
                    <a:pt x="5979" y="14368"/>
                    <a:pt x="5916" y="14466"/>
                    <a:pt x="5916" y="14586"/>
                  </a:cubicBezTo>
                  <a:cubicBezTo>
                    <a:pt x="5916" y="14706"/>
                    <a:pt x="5979" y="14802"/>
                    <a:pt x="6055" y="14802"/>
                  </a:cubicBezTo>
                  <a:cubicBezTo>
                    <a:pt x="6131" y="14802"/>
                    <a:pt x="6193" y="14706"/>
                    <a:pt x="6193" y="14586"/>
                  </a:cubicBezTo>
                  <a:cubicBezTo>
                    <a:pt x="6193" y="14466"/>
                    <a:pt x="6131" y="14368"/>
                    <a:pt x="6055" y="14368"/>
                  </a:cubicBezTo>
                  <a:close/>
                  <a:moveTo>
                    <a:pt x="6466" y="14368"/>
                  </a:moveTo>
                  <a:cubicBezTo>
                    <a:pt x="6390" y="14368"/>
                    <a:pt x="6327" y="14466"/>
                    <a:pt x="6327" y="14586"/>
                  </a:cubicBezTo>
                  <a:cubicBezTo>
                    <a:pt x="6327" y="14706"/>
                    <a:pt x="6390" y="14802"/>
                    <a:pt x="6466" y="14802"/>
                  </a:cubicBezTo>
                  <a:cubicBezTo>
                    <a:pt x="6542" y="14802"/>
                    <a:pt x="6603" y="14706"/>
                    <a:pt x="6603" y="14586"/>
                  </a:cubicBezTo>
                  <a:cubicBezTo>
                    <a:pt x="6603" y="14466"/>
                    <a:pt x="6542" y="14368"/>
                    <a:pt x="6466" y="14368"/>
                  </a:cubicBezTo>
                  <a:close/>
                  <a:moveTo>
                    <a:pt x="6877" y="14368"/>
                  </a:moveTo>
                  <a:cubicBezTo>
                    <a:pt x="6801" y="14368"/>
                    <a:pt x="6738" y="14466"/>
                    <a:pt x="6738" y="14586"/>
                  </a:cubicBezTo>
                  <a:cubicBezTo>
                    <a:pt x="6738" y="14706"/>
                    <a:pt x="6801" y="14802"/>
                    <a:pt x="6877" y="14802"/>
                  </a:cubicBezTo>
                  <a:cubicBezTo>
                    <a:pt x="6953" y="14802"/>
                    <a:pt x="7014" y="14706"/>
                    <a:pt x="7014" y="14586"/>
                  </a:cubicBezTo>
                  <a:cubicBezTo>
                    <a:pt x="7014" y="14466"/>
                    <a:pt x="6953" y="14368"/>
                    <a:pt x="6877" y="14368"/>
                  </a:cubicBezTo>
                  <a:close/>
                  <a:moveTo>
                    <a:pt x="7247" y="14368"/>
                  </a:moveTo>
                  <a:cubicBezTo>
                    <a:pt x="7170" y="14368"/>
                    <a:pt x="7108" y="14466"/>
                    <a:pt x="7108" y="14586"/>
                  </a:cubicBezTo>
                  <a:cubicBezTo>
                    <a:pt x="7108" y="14706"/>
                    <a:pt x="7170" y="14802"/>
                    <a:pt x="7247" y="14802"/>
                  </a:cubicBezTo>
                  <a:cubicBezTo>
                    <a:pt x="7323" y="14802"/>
                    <a:pt x="7384" y="14706"/>
                    <a:pt x="7384" y="14586"/>
                  </a:cubicBezTo>
                  <a:cubicBezTo>
                    <a:pt x="7384" y="14466"/>
                    <a:pt x="7323" y="14368"/>
                    <a:pt x="7247" y="14368"/>
                  </a:cubicBezTo>
                  <a:close/>
                  <a:moveTo>
                    <a:pt x="7658" y="14368"/>
                  </a:moveTo>
                  <a:cubicBezTo>
                    <a:pt x="7581" y="14368"/>
                    <a:pt x="7519" y="14466"/>
                    <a:pt x="7519" y="14586"/>
                  </a:cubicBezTo>
                  <a:cubicBezTo>
                    <a:pt x="7519" y="14706"/>
                    <a:pt x="7581" y="14802"/>
                    <a:pt x="7658" y="14802"/>
                  </a:cubicBezTo>
                  <a:cubicBezTo>
                    <a:pt x="7734" y="14802"/>
                    <a:pt x="7795" y="14706"/>
                    <a:pt x="7795" y="14586"/>
                  </a:cubicBezTo>
                  <a:cubicBezTo>
                    <a:pt x="7795" y="14466"/>
                    <a:pt x="7734" y="14368"/>
                    <a:pt x="7658" y="14368"/>
                  </a:cubicBezTo>
                  <a:close/>
                  <a:moveTo>
                    <a:pt x="8027" y="14368"/>
                  </a:moveTo>
                  <a:cubicBezTo>
                    <a:pt x="7951" y="14368"/>
                    <a:pt x="7889" y="14466"/>
                    <a:pt x="7889" y="14586"/>
                  </a:cubicBezTo>
                  <a:cubicBezTo>
                    <a:pt x="7889" y="14706"/>
                    <a:pt x="7951" y="14802"/>
                    <a:pt x="8027" y="14802"/>
                  </a:cubicBezTo>
                  <a:cubicBezTo>
                    <a:pt x="8103" y="14802"/>
                    <a:pt x="8165" y="14706"/>
                    <a:pt x="8165" y="14586"/>
                  </a:cubicBezTo>
                  <a:cubicBezTo>
                    <a:pt x="8165" y="14466"/>
                    <a:pt x="8103" y="14368"/>
                    <a:pt x="8027" y="14368"/>
                  </a:cubicBezTo>
                  <a:close/>
                  <a:moveTo>
                    <a:pt x="8438" y="14368"/>
                  </a:moveTo>
                  <a:cubicBezTo>
                    <a:pt x="8362" y="14368"/>
                    <a:pt x="8299" y="14466"/>
                    <a:pt x="8299" y="14586"/>
                  </a:cubicBezTo>
                  <a:cubicBezTo>
                    <a:pt x="8299" y="14706"/>
                    <a:pt x="8362" y="14802"/>
                    <a:pt x="8438" y="14802"/>
                  </a:cubicBezTo>
                  <a:cubicBezTo>
                    <a:pt x="8515" y="14802"/>
                    <a:pt x="8576" y="14706"/>
                    <a:pt x="8576" y="14586"/>
                  </a:cubicBezTo>
                  <a:cubicBezTo>
                    <a:pt x="8576" y="14466"/>
                    <a:pt x="8515" y="14368"/>
                    <a:pt x="8438" y="14368"/>
                  </a:cubicBezTo>
                  <a:close/>
                  <a:moveTo>
                    <a:pt x="8849" y="14368"/>
                  </a:moveTo>
                  <a:cubicBezTo>
                    <a:pt x="8773" y="14368"/>
                    <a:pt x="8710" y="14466"/>
                    <a:pt x="8710" y="14586"/>
                  </a:cubicBezTo>
                  <a:cubicBezTo>
                    <a:pt x="8710" y="14706"/>
                    <a:pt x="8773" y="14802"/>
                    <a:pt x="8849" y="14802"/>
                  </a:cubicBezTo>
                  <a:cubicBezTo>
                    <a:pt x="8925" y="14802"/>
                    <a:pt x="8986" y="14706"/>
                    <a:pt x="8986" y="14586"/>
                  </a:cubicBezTo>
                  <a:cubicBezTo>
                    <a:pt x="8986" y="14466"/>
                    <a:pt x="8925" y="14368"/>
                    <a:pt x="8849" y="14368"/>
                  </a:cubicBezTo>
                  <a:close/>
                  <a:moveTo>
                    <a:pt x="9219" y="14368"/>
                  </a:moveTo>
                  <a:cubicBezTo>
                    <a:pt x="9142" y="14368"/>
                    <a:pt x="9080" y="14466"/>
                    <a:pt x="9080" y="14586"/>
                  </a:cubicBezTo>
                  <a:cubicBezTo>
                    <a:pt x="9080" y="14706"/>
                    <a:pt x="9142" y="14802"/>
                    <a:pt x="9219" y="14802"/>
                  </a:cubicBezTo>
                  <a:cubicBezTo>
                    <a:pt x="9295" y="14802"/>
                    <a:pt x="9356" y="14706"/>
                    <a:pt x="9356" y="14586"/>
                  </a:cubicBezTo>
                  <a:cubicBezTo>
                    <a:pt x="9356" y="14466"/>
                    <a:pt x="9295" y="14368"/>
                    <a:pt x="9219" y="14368"/>
                  </a:cubicBezTo>
                  <a:close/>
                  <a:moveTo>
                    <a:pt x="3261" y="14950"/>
                  </a:moveTo>
                  <a:cubicBezTo>
                    <a:pt x="3185" y="14950"/>
                    <a:pt x="3123" y="15048"/>
                    <a:pt x="3123" y="15169"/>
                  </a:cubicBezTo>
                  <a:cubicBezTo>
                    <a:pt x="3123" y="15288"/>
                    <a:pt x="3185" y="15385"/>
                    <a:pt x="3261" y="15385"/>
                  </a:cubicBezTo>
                  <a:cubicBezTo>
                    <a:pt x="3338" y="15385"/>
                    <a:pt x="3399" y="15288"/>
                    <a:pt x="3399" y="15169"/>
                  </a:cubicBezTo>
                  <a:cubicBezTo>
                    <a:pt x="3399" y="15048"/>
                    <a:pt x="3338" y="14950"/>
                    <a:pt x="3261" y="14950"/>
                  </a:cubicBezTo>
                  <a:close/>
                  <a:moveTo>
                    <a:pt x="3672" y="14950"/>
                  </a:moveTo>
                  <a:cubicBezTo>
                    <a:pt x="3596" y="14950"/>
                    <a:pt x="3533" y="15048"/>
                    <a:pt x="3533" y="15169"/>
                  </a:cubicBezTo>
                  <a:cubicBezTo>
                    <a:pt x="3533" y="15288"/>
                    <a:pt x="3596" y="15385"/>
                    <a:pt x="3672" y="15385"/>
                  </a:cubicBezTo>
                  <a:cubicBezTo>
                    <a:pt x="3748" y="15385"/>
                    <a:pt x="3809" y="15288"/>
                    <a:pt x="3809" y="15169"/>
                  </a:cubicBezTo>
                  <a:cubicBezTo>
                    <a:pt x="3809" y="15048"/>
                    <a:pt x="3748" y="14950"/>
                    <a:pt x="3672" y="14950"/>
                  </a:cubicBezTo>
                  <a:close/>
                  <a:moveTo>
                    <a:pt x="4083" y="14950"/>
                  </a:moveTo>
                  <a:cubicBezTo>
                    <a:pt x="4007" y="14950"/>
                    <a:pt x="3944" y="15048"/>
                    <a:pt x="3944" y="15169"/>
                  </a:cubicBezTo>
                  <a:cubicBezTo>
                    <a:pt x="3944" y="15288"/>
                    <a:pt x="4007" y="15385"/>
                    <a:pt x="4083" y="15385"/>
                  </a:cubicBezTo>
                  <a:cubicBezTo>
                    <a:pt x="4159" y="15385"/>
                    <a:pt x="4220" y="15288"/>
                    <a:pt x="4220" y="15169"/>
                  </a:cubicBezTo>
                  <a:cubicBezTo>
                    <a:pt x="4220" y="15048"/>
                    <a:pt x="4159" y="14950"/>
                    <a:pt x="4083" y="14950"/>
                  </a:cubicBezTo>
                  <a:close/>
                  <a:moveTo>
                    <a:pt x="4494" y="14950"/>
                  </a:moveTo>
                  <a:cubicBezTo>
                    <a:pt x="4418" y="14950"/>
                    <a:pt x="4355" y="15048"/>
                    <a:pt x="4355" y="15169"/>
                  </a:cubicBezTo>
                  <a:cubicBezTo>
                    <a:pt x="4355" y="15289"/>
                    <a:pt x="4418" y="15385"/>
                    <a:pt x="4494" y="15385"/>
                  </a:cubicBezTo>
                  <a:cubicBezTo>
                    <a:pt x="4570" y="15385"/>
                    <a:pt x="4631" y="15289"/>
                    <a:pt x="4631" y="15169"/>
                  </a:cubicBezTo>
                  <a:cubicBezTo>
                    <a:pt x="4631" y="15048"/>
                    <a:pt x="4570" y="14950"/>
                    <a:pt x="4494" y="14950"/>
                  </a:cubicBezTo>
                  <a:close/>
                  <a:moveTo>
                    <a:pt x="4864" y="14950"/>
                  </a:moveTo>
                  <a:cubicBezTo>
                    <a:pt x="4787" y="14950"/>
                    <a:pt x="4725" y="15048"/>
                    <a:pt x="4725" y="15169"/>
                  </a:cubicBezTo>
                  <a:cubicBezTo>
                    <a:pt x="4725" y="15289"/>
                    <a:pt x="4787" y="15385"/>
                    <a:pt x="4864" y="15385"/>
                  </a:cubicBezTo>
                  <a:cubicBezTo>
                    <a:pt x="4940" y="15385"/>
                    <a:pt x="5001" y="15289"/>
                    <a:pt x="5001" y="15169"/>
                  </a:cubicBezTo>
                  <a:cubicBezTo>
                    <a:pt x="5001" y="15048"/>
                    <a:pt x="4940" y="14950"/>
                    <a:pt x="4864" y="14950"/>
                  </a:cubicBezTo>
                  <a:close/>
                  <a:moveTo>
                    <a:pt x="5274" y="14950"/>
                  </a:moveTo>
                  <a:cubicBezTo>
                    <a:pt x="5198" y="14950"/>
                    <a:pt x="5136" y="15048"/>
                    <a:pt x="5136" y="15169"/>
                  </a:cubicBezTo>
                  <a:cubicBezTo>
                    <a:pt x="5136" y="15289"/>
                    <a:pt x="5198" y="15385"/>
                    <a:pt x="5274" y="15385"/>
                  </a:cubicBezTo>
                  <a:cubicBezTo>
                    <a:pt x="5351" y="15385"/>
                    <a:pt x="5412" y="15289"/>
                    <a:pt x="5412" y="15169"/>
                  </a:cubicBezTo>
                  <a:cubicBezTo>
                    <a:pt x="5412" y="15048"/>
                    <a:pt x="5351" y="14950"/>
                    <a:pt x="5274" y="14950"/>
                  </a:cubicBezTo>
                  <a:close/>
                  <a:moveTo>
                    <a:pt x="5685" y="14950"/>
                  </a:moveTo>
                  <a:cubicBezTo>
                    <a:pt x="5609" y="14950"/>
                    <a:pt x="5547" y="15048"/>
                    <a:pt x="5547" y="15169"/>
                  </a:cubicBezTo>
                  <a:cubicBezTo>
                    <a:pt x="5547" y="15289"/>
                    <a:pt x="5609" y="15385"/>
                    <a:pt x="5685" y="15385"/>
                  </a:cubicBezTo>
                  <a:cubicBezTo>
                    <a:pt x="5762" y="15385"/>
                    <a:pt x="5823" y="15289"/>
                    <a:pt x="5823" y="15169"/>
                  </a:cubicBezTo>
                  <a:cubicBezTo>
                    <a:pt x="5823" y="15048"/>
                    <a:pt x="5762" y="14950"/>
                    <a:pt x="5685" y="14950"/>
                  </a:cubicBezTo>
                  <a:close/>
                  <a:moveTo>
                    <a:pt x="6055" y="14950"/>
                  </a:moveTo>
                  <a:cubicBezTo>
                    <a:pt x="5979" y="14950"/>
                    <a:pt x="5916" y="15048"/>
                    <a:pt x="5916" y="15169"/>
                  </a:cubicBezTo>
                  <a:cubicBezTo>
                    <a:pt x="5916" y="15288"/>
                    <a:pt x="5979" y="15385"/>
                    <a:pt x="6055" y="15385"/>
                  </a:cubicBezTo>
                  <a:cubicBezTo>
                    <a:pt x="6131" y="15385"/>
                    <a:pt x="6193" y="15288"/>
                    <a:pt x="6193" y="15169"/>
                  </a:cubicBezTo>
                  <a:cubicBezTo>
                    <a:pt x="6193" y="15048"/>
                    <a:pt x="6131" y="14950"/>
                    <a:pt x="6055" y="14950"/>
                  </a:cubicBezTo>
                  <a:close/>
                  <a:moveTo>
                    <a:pt x="6466" y="14950"/>
                  </a:moveTo>
                  <a:cubicBezTo>
                    <a:pt x="6390" y="14950"/>
                    <a:pt x="6327" y="15048"/>
                    <a:pt x="6327" y="15169"/>
                  </a:cubicBezTo>
                  <a:cubicBezTo>
                    <a:pt x="6327" y="15288"/>
                    <a:pt x="6390" y="15385"/>
                    <a:pt x="6466" y="15385"/>
                  </a:cubicBezTo>
                  <a:cubicBezTo>
                    <a:pt x="6542" y="15385"/>
                    <a:pt x="6603" y="15288"/>
                    <a:pt x="6603" y="15169"/>
                  </a:cubicBezTo>
                  <a:cubicBezTo>
                    <a:pt x="6603" y="15048"/>
                    <a:pt x="6542" y="14950"/>
                    <a:pt x="6466" y="14950"/>
                  </a:cubicBezTo>
                  <a:close/>
                  <a:moveTo>
                    <a:pt x="6877" y="14950"/>
                  </a:moveTo>
                  <a:cubicBezTo>
                    <a:pt x="6801" y="14950"/>
                    <a:pt x="6738" y="15048"/>
                    <a:pt x="6738" y="15169"/>
                  </a:cubicBezTo>
                  <a:cubicBezTo>
                    <a:pt x="6738" y="15288"/>
                    <a:pt x="6801" y="15385"/>
                    <a:pt x="6877" y="15385"/>
                  </a:cubicBezTo>
                  <a:cubicBezTo>
                    <a:pt x="6953" y="15385"/>
                    <a:pt x="7014" y="15288"/>
                    <a:pt x="7014" y="15169"/>
                  </a:cubicBezTo>
                  <a:cubicBezTo>
                    <a:pt x="7014" y="15048"/>
                    <a:pt x="6953" y="14950"/>
                    <a:pt x="6877" y="14950"/>
                  </a:cubicBezTo>
                  <a:close/>
                  <a:moveTo>
                    <a:pt x="7247" y="14950"/>
                  </a:moveTo>
                  <a:cubicBezTo>
                    <a:pt x="7170" y="14950"/>
                    <a:pt x="7108" y="15048"/>
                    <a:pt x="7108" y="15169"/>
                  </a:cubicBezTo>
                  <a:cubicBezTo>
                    <a:pt x="7108" y="15288"/>
                    <a:pt x="7170" y="15385"/>
                    <a:pt x="7247" y="15385"/>
                  </a:cubicBezTo>
                  <a:cubicBezTo>
                    <a:pt x="7323" y="15385"/>
                    <a:pt x="7384" y="15288"/>
                    <a:pt x="7384" y="15169"/>
                  </a:cubicBezTo>
                  <a:cubicBezTo>
                    <a:pt x="7384" y="15048"/>
                    <a:pt x="7323" y="14950"/>
                    <a:pt x="7247" y="14950"/>
                  </a:cubicBezTo>
                  <a:close/>
                  <a:moveTo>
                    <a:pt x="7658" y="14950"/>
                  </a:moveTo>
                  <a:cubicBezTo>
                    <a:pt x="7581" y="14950"/>
                    <a:pt x="7519" y="15048"/>
                    <a:pt x="7519" y="15169"/>
                  </a:cubicBezTo>
                  <a:cubicBezTo>
                    <a:pt x="7519" y="15288"/>
                    <a:pt x="7581" y="15385"/>
                    <a:pt x="7658" y="15385"/>
                  </a:cubicBezTo>
                  <a:cubicBezTo>
                    <a:pt x="7734" y="15385"/>
                    <a:pt x="7795" y="15288"/>
                    <a:pt x="7795" y="15169"/>
                  </a:cubicBezTo>
                  <a:cubicBezTo>
                    <a:pt x="7795" y="15048"/>
                    <a:pt x="7734" y="14950"/>
                    <a:pt x="7658" y="14950"/>
                  </a:cubicBezTo>
                  <a:close/>
                  <a:moveTo>
                    <a:pt x="8849" y="14950"/>
                  </a:moveTo>
                  <a:cubicBezTo>
                    <a:pt x="8773" y="14950"/>
                    <a:pt x="8710" y="15048"/>
                    <a:pt x="8710" y="15169"/>
                  </a:cubicBezTo>
                  <a:cubicBezTo>
                    <a:pt x="8710" y="15288"/>
                    <a:pt x="8773" y="15385"/>
                    <a:pt x="8849" y="15385"/>
                  </a:cubicBezTo>
                  <a:cubicBezTo>
                    <a:pt x="8925" y="15385"/>
                    <a:pt x="8986" y="15288"/>
                    <a:pt x="8986" y="15169"/>
                  </a:cubicBezTo>
                  <a:cubicBezTo>
                    <a:pt x="8986" y="15048"/>
                    <a:pt x="8925" y="14950"/>
                    <a:pt x="8849" y="14950"/>
                  </a:cubicBezTo>
                  <a:close/>
                  <a:moveTo>
                    <a:pt x="4494" y="15533"/>
                  </a:moveTo>
                  <a:cubicBezTo>
                    <a:pt x="4418" y="15533"/>
                    <a:pt x="4355" y="15631"/>
                    <a:pt x="4355" y="15751"/>
                  </a:cubicBezTo>
                  <a:cubicBezTo>
                    <a:pt x="4355" y="15871"/>
                    <a:pt x="4418" y="15969"/>
                    <a:pt x="4494" y="15969"/>
                  </a:cubicBezTo>
                  <a:cubicBezTo>
                    <a:pt x="4570" y="15969"/>
                    <a:pt x="4631" y="15871"/>
                    <a:pt x="4631" y="15751"/>
                  </a:cubicBezTo>
                  <a:cubicBezTo>
                    <a:pt x="4631" y="15631"/>
                    <a:pt x="4570" y="15533"/>
                    <a:pt x="4494" y="15533"/>
                  </a:cubicBezTo>
                  <a:close/>
                  <a:moveTo>
                    <a:pt x="4864" y="15533"/>
                  </a:moveTo>
                  <a:cubicBezTo>
                    <a:pt x="4787" y="15533"/>
                    <a:pt x="4725" y="15631"/>
                    <a:pt x="4725" y="15751"/>
                  </a:cubicBezTo>
                  <a:cubicBezTo>
                    <a:pt x="4725" y="15871"/>
                    <a:pt x="4787" y="15969"/>
                    <a:pt x="4864" y="15969"/>
                  </a:cubicBezTo>
                  <a:cubicBezTo>
                    <a:pt x="4940" y="15969"/>
                    <a:pt x="5001" y="15871"/>
                    <a:pt x="5001" y="15751"/>
                  </a:cubicBezTo>
                  <a:cubicBezTo>
                    <a:pt x="5001" y="15631"/>
                    <a:pt x="4940" y="15533"/>
                    <a:pt x="4864" y="15533"/>
                  </a:cubicBezTo>
                  <a:close/>
                  <a:moveTo>
                    <a:pt x="3261" y="15597"/>
                  </a:moveTo>
                  <a:cubicBezTo>
                    <a:pt x="3185" y="15597"/>
                    <a:pt x="3123" y="15695"/>
                    <a:pt x="3123" y="15816"/>
                  </a:cubicBezTo>
                  <a:cubicBezTo>
                    <a:pt x="3123" y="15936"/>
                    <a:pt x="3185" y="16032"/>
                    <a:pt x="3261" y="16032"/>
                  </a:cubicBezTo>
                  <a:cubicBezTo>
                    <a:pt x="3338" y="16032"/>
                    <a:pt x="3399" y="15936"/>
                    <a:pt x="3399" y="15816"/>
                  </a:cubicBezTo>
                  <a:cubicBezTo>
                    <a:pt x="3399" y="15695"/>
                    <a:pt x="3338" y="15597"/>
                    <a:pt x="3261" y="15597"/>
                  </a:cubicBezTo>
                  <a:close/>
                  <a:moveTo>
                    <a:pt x="4083" y="15597"/>
                  </a:moveTo>
                  <a:cubicBezTo>
                    <a:pt x="4007" y="15597"/>
                    <a:pt x="3944" y="15695"/>
                    <a:pt x="3944" y="15816"/>
                  </a:cubicBezTo>
                  <a:cubicBezTo>
                    <a:pt x="3944" y="15936"/>
                    <a:pt x="4007" y="16032"/>
                    <a:pt x="4083" y="16032"/>
                  </a:cubicBezTo>
                  <a:cubicBezTo>
                    <a:pt x="4159" y="16032"/>
                    <a:pt x="4220" y="15936"/>
                    <a:pt x="4220" y="15816"/>
                  </a:cubicBezTo>
                  <a:cubicBezTo>
                    <a:pt x="4220" y="15695"/>
                    <a:pt x="4159" y="15597"/>
                    <a:pt x="4083" y="15597"/>
                  </a:cubicBezTo>
                  <a:close/>
                  <a:moveTo>
                    <a:pt x="5274" y="15597"/>
                  </a:moveTo>
                  <a:cubicBezTo>
                    <a:pt x="5198" y="15597"/>
                    <a:pt x="5136" y="15695"/>
                    <a:pt x="5136" y="15816"/>
                  </a:cubicBezTo>
                  <a:cubicBezTo>
                    <a:pt x="5136" y="15936"/>
                    <a:pt x="5198" y="16032"/>
                    <a:pt x="5274" y="16032"/>
                  </a:cubicBezTo>
                  <a:cubicBezTo>
                    <a:pt x="5351" y="16032"/>
                    <a:pt x="5412" y="15936"/>
                    <a:pt x="5412" y="15816"/>
                  </a:cubicBezTo>
                  <a:cubicBezTo>
                    <a:pt x="5412" y="15695"/>
                    <a:pt x="5351" y="15597"/>
                    <a:pt x="5274" y="15597"/>
                  </a:cubicBezTo>
                  <a:close/>
                  <a:moveTo>
                    <a:pt x="5685" y="15597"/>
                  </a:moveTo>
                  <a:cubicBezTo>
                    <a:pt x="5609" y="15597"/>
                    <a:pt x="5547" y="15695"/>
                    <a:pt x="5547" y="15816"/>
                  </a:cubicBezTo>
                  <a:cubicBezTo>
                    <a:pt x="5547" y="15936"/>
                    <a:pt x="5609" y="16034"/>
                    <a:pt x="5685" y="16034"/>
                  </a:cubicBezTo>
                  <a:cubicBezTo>
                    <a:pt x="5762" y="16034"/>
                    <a:pt x="5823" y="15936"/>
                    <a:pt x="5823" y="15816"/>
                  </a:cubicBezTo>
                  <a:cubicBezTo>
                    <a:pt x="5823" y="15695"/>
                    <a:pt x="5762" y="15597"/>
                    <a:pt x="5685" y="15597"/>
                  </a:cubicBezTo>
                  <a:close/>
                  <a:moveTo>
                    <a:pt x="6055" y="15597"/>
                  </a:moveTo>
                  <a:cubicBezTo>
                    <a:pt x="5979" y="15597"/>
                    <a:pt x="5916" y="15695"/>
                    <a:pt x="5916" y="15816"/>
                  </a:cubicBezTo>
                  <a:cubicBezTo>
                    <a:pt x="5916" y="15936"/>
                    <a:pt x="5979" y="16032"/>
                    <a:pt x="6055" y="16032"/>
                  </a:cubicBezTo>
                  <a:cubicBezTo>
                    <a:pt x="6131" y="16032"/>
                    <a:pt x="6193" y="15936"/>
                    <a:pt x="6193" y="15816"/>
                  </a:cubicBezTo>
                  <a:cubicBezTo>
                    <a:pt x="6193" y="15695"/>
                    <a:pt x="6131" y="15597"/>
                    <a:pt x="6055" y="15597"/>
                  </a:cubicBezTo>
                  <a:close/>
                  <a:moveTo>
                    <a:pt x="8849" y="15597"/>
                  </a:moveTo>
                  <a:cubicBezTo>
                    <a:pt x="8773" y="15597"/>
                    <a:pt x="8710" y="15695"/>
                    <a:pt x="8710" y="15816"/>
                  </a:cubicBezTo>
                  <a:cubicBezTo>
                    <a:pt x="8710" y="15936"/>
                    <a:pt x="8773" y="16032"/>
                    <a:pt x="8849" y="16032"/>
                  </a:cubicBezTo>
                  <a:cubicBezTo>
                    <a:pt x="8925" y="16032"/>
                    <a:pt x="8986" y="15936"/>
                    <a:pt x="8986" y="15816"/>
                  </a:cubicBezTo>
                  <a:cubicBezTo>
                    <a:pt x="8986" y="15695"/>
                    <a:pt x="8925" y="15597"/>
                    <a:pt x="8849" y="15597"/>
                  </a:cubicBezTo>
                  <a:close/>
                  <a:moveTo>
                    <a:pt x="4083" y="16180"/>
                  </a:moveTo>
                  <a:cubicBezTo>
                    <a:pt x="4007" y="16180"/>
                    <a:pt x="3944" y="16278"/>
                    <a:pt x="3944" y="16398"/>
                  </a:cubicBezTo>
                  <a:cubicBezTo>
                    <a:pt x="3944" y="16518"/>
                    <a:pt x="4007" y="16617"/>
                    <a:pt x="4083" y="16617"/>
                  </a:cubicBezTo>
                  <a:cubicBezTo>
                    <a:pt x="4159" y="16617"/>
                    <a:pt x="4220" y="16518"/>
                    <a:pt x="4220" y="16398"/>
                  </a:cubicBezTo>
                  <a:cubicBezTo>
                    <a:pt x="4220" y="16278"/>
                    <a:pt x="4159" y="16180"/>
                    <a:pt x="4083" y="16180"/>
                  </a:cubicBezTo>
                  <a:close/>
                  <a:moveTo>
                    <a:pt x="4494" y="16180"/>
                  </a:moveTo>
                  <a:cubicBezTo>
                    <a:pt x="4418" y="16180"/>
                    <a:pt x="4355" y="16278"/>
                    <a:pt x="4355" y="16398"/>
                  </a:cubicBezTo>
                  <a:cubicBezTo>
                    <a:pt x="4355" y="16518"/>
                    <a:pt x="4418" y="16615"/>
                    <a:pt x="4494" y="16615"/>
                  </a:cubicBezTo>
                  <a:cubicBezTo>
                    <a:pt x="4570" y="16615"/>
                    <a:pt x="4631" y="16518"/>
                    <a:pt x="4631" y="16398"/>
                  </a:cubicBezTo>
                  <a:cubicBezTo>
                    <a:pt x="4631" y="16278"/>
                    <a:pt x="4570" y="16180"/>
                    <a:pt x="4494" y="16180"/>
                  </a:cubicBezTo>
                  <a:close/>
                  <a:moveTo>
                    <a:pt x="4864" y="16180"/>
                  </a:moveTo>
                  <a:cubicBezTo>
                    <a:pt x="4787" y="16180"/>
                    <a:pt x="4725" y="16278"/>
                    <a:pt x="4725" y="16398"/>
                  </a:cubicBezTo>
                  <a:cubicBezTo>
                    <a:pt x="4725" y="16518"/>
                    <a:pt x="4787" y="16615"/>
                    <a:pt x="4864" y="16615"/>
                  </a:cubicBezTo>
                  <a:cubicBezTo>
                    <a:pt x="4940" y="16615"/>
                    <a:pt x="5001" y="16518"/>
                    <a:pt x="5001" y="16398"/>
                  </a:cubicBezTo>
                  <a:cubicBezTo>
                    <a:pt x="5001" y="16278"/>
                    <a:pt x="4940" y="16180"/>
                    <a:pt x="4864" y="16180"/>
                  </a:cubicBezTo>
                  <a:close/>
                  <a:moveTo>
                    <a:pt x="5274" y="16180"/>
                  </a:moveTo>
                  <a:cubicBezTo>
                    <a:pt x="5198" y="16180"/>
                    <a:pt x="5136" y="16278"/>
                    <a:pt x="5136" y="16398"/>
                  </a:cubicBezTo>
                  <a:cubicBezTo>
                    <a:pt x="5136" y="16518"/>
                    <a:pt x="5198" y="16617"/>
                    <a:pt x="5274" y="16617"/>
                  </a:cubicBezTo>
                  <a:cubicBezTo>
                    <a:pt x="5351" y="16617"/>
                    <a:pt x="5412" y="16518"/>
                    <a:pt x="5412" y="16398"/>
                  </a:cubicBezTo>
                  <a:cubicBezTo>
                    <a:pt x="5412" y="16278"/>
                    <a:pt x="5351" y="16180"/>
                    <a:pt x="5274" y="16180"/>
                  </a:cubicBezTo>
                  <a:close/>
                  <a:moveTo>
                    <a:pt x="5685" y="16180"/>
                  </a:moveTo>
                  <a:cubicBezTo>
                    <a:pt x="5609" y="16180"/>
                    <a:pt x="5547" y="16278"/>
                    <a:pt x="5547" y="16398"/>
                  </a:cubicBezTo>
                  <a:cubicBezTo>
                    <a:pt x="5547" y="16518"/>
                    <a:pt x="5609" y="16617"/>
                    <a:pt x="5685" y="16617"/>
                  </a:cubicBezTo>
                  <a:cubicBezTo>
                    <a:pt x="5762" y="16617"/>
                    <a:pt x="5823" y="16518"/>
                    <a:pt x="5823" y="16398"/>
                  </a:cubicBezTo>
                  <a:cubicBezTo>
                    <a:pt x="5823" y="16278"/>
                    <a:pt x="5762" y="16180"/>
                    <a:pt x="5685" y="16180"/>
                  </a:cubicBezTo>
                  <a:close/>
                  <a:moveTo>
                    <a:pt x="4494" y="16762"/>
                  </a:moveTo>
                  <a:cubicBezTo>
                    <a:pt x="4418" y="16762"/>
                    <a:pt x="4355" y="16861"/>
                    <a:pt x="4355" y="16981"/>
                  </a:cubicBezTo>
                  <a:cubicBezTo>
                    <a:pt x="4355" y="17101"/>
                    <a:pt x="4418" y="17197"/>
                    <a:pt x="4494" y="17197"/>
                  </a:cubicBezTo>
                  <a:cubicBezTo>
                    <a:pt x="4570" y="17197"/>
                    <a:pt x="4631" y="17101"/>
                    <a:pt x="4631" y="16981"/>
                  </a:cubicBezTo>
                  <a:cubicBezTo>
                    <a:pt x="4631" y="16861"/>
                    <a:pt x="4570" y="16762"/>
                    <a:pt x="4494" y="16762"/>
                  </a:cubicBezTo>
                  <a:close/>
                  <a:moveTo>
                    <a:pt x="4864" y="16762"/>
                  </a:moveTo>
                  <a:cubicBezTo>
                    <a:pt x="4787" y="16762"/>
                    <a:pt x="4725" y="16861"/>
                    <a:pt x="4725" y="16981"/>
                  </a:cubicBezTo>
                  <a:cubicBezTo>
                    <a:pt x="4725" y="17101"/>
                    <a:pt x="4787" y="17197"/>
                    <a:pt x="4864" y="17197"/>
                  </a:cubicBezTo>
                  <a:cubicBezTo>
                    <a:pt x="4940" y="17197"/>
                    <a:pt x="5001" y="17101"/>
                    <a:pt x="5001" y="16981"/>
                  </a:cubicBezTo>
                  <a:cubicBezTo>
                    <a:pt x="5001" y="16861"/>
                    <a:pt x="4940" y="16762"/>
                    <a:pt x="4864" y="16762"/>
                  </a:cubicBezTo>
                  <a:close/>
                  <a:moveTo>
                    <a:pt x="5685" y="16827"/>
                  </a:moveTo>
                  <a:cubicBezTo>
                    <a:pt x="5609" y="16827"/>
                    <a:pt x="5547" y="16925"/>
                    <a:pt x="5547" y="17045"/>
                  </a:cubicBezTo>
                  <a:cubicBezTo>
                    <a:pt x="5547" y="17166"/>
                    <a:pt x="5609" y="17262"/>
                    <a:pt x="5685" y="17262"/>
                  </a:cubicBezTo>
                  <a:cubicBezTo>
                    <a:pt x="5762" y="17262"/>
                    <a:pt x="5823" y="17166"/>
                    <a:pt x="5823" y="17045"/>
                  </a:cubicBezTo>
                  <a:cubicBezTo>
                    <a:pt x="5823" y="16925"/>
                    <a:pt x="5762" y="16827"/>
                    <a:pt x="5685" y="16827"/>
                  </a:cubicBezTo>
                  <a:close/>
                  <a:moveTo>
                    <a:pt x="3672" y="16892"/>
                  </a:moveTo>
                  <a:cubicBezTo>
                    <a:pt x="3596" y="16892"/>
                    <a:pt x="3533" y="16990"/>
                    <a:pt x="3533" y="17110"/>
                  </a:cubicBezTo>
                  <a:cubicBezTo>
                    <a:pt x="3533" y="17230"/>
                    <a:pt x="3596" y="17327"/>
                    <a:pt x="3672" y="17327"/>
                  </a:cubicBezTo>
                  <a:cubicBezTo>
                    <a:pt x="3748" y="17327"/>
                    <a:pt x="3809" y="17230"/>
                    <a:pt x="3809" y="17110"/>
                  </a:cubicBezTo>
                  <a:cubicBezTo>
                    <a:pt x="3809" y="16990"/>
                    <a:pt x="3748" y="16892"/>
                    <a:pt x="3672" y="16892"/>
                  </a:cubicBezTo>
                  <a:close/>
                  <a:moveTo>
                    <a:pt x="5274" y="16892"/>
                  </a:moveTo>
                  <a:cubicBezTo>
                    <a:pt x="5198" y="16892"/>
                    <a:pt x="5136" y="16990"/>
                    <a:pt x="5136" y="17110"/>
                  </a:cubicBezTo>
                  <a:cubicBezTo>
                    <a:pt x="5136" y="17230"/>
                    <a:pt x="5198" y="17327"/>
                    <a:pt x="5274" y="17327"/>
                  </a:cubicBezTo>
                  <a:cubicBezTo>
                    <a:pt x="5351" y="17327"/>
                    <a:pt x="5412" y="17230"/>
                    <a:pt x="5412" y="17110"/>
                  </a:cubicBezTo>
                  <a:cubicBezTo>
                    <a:pt x="5412" y="16990"/>
                    <a:pt x="5351" y="16892"/>
                    <a:pt x="5274" y="16892"/>
                  </a:cubicBezTo>
                  <a:close/>
                  <a:moveTo>
                    <a:pt x="4494" y="17409"/>
                  </a:moveTo>
                  <a:cubicBezTo>
                    <a:pt x="4418" y="17409"/>
                    <a:pt x="4355" y="17507"/>
                    <a:pt x="4355" y="17628"/>
                  </a:cubicBezTo>
                  <a:cubicBezTo>
                    <a:pt x="4355" y="17748"/>
                    <a:pt x="4418" y="17844"/>
                    <a:pt x="4494" y="17844"/>
                  </a:cubicBezTo>
                  <a:cubicBezTo>
                    <a:pt x="4570" y="17844"/>
                    <a:pt x="4631" y="17748"/>
                    <a:pt x="4631" y="17628"/>
                  </a:cubicBezTo>
                  <a:cubicBezTo>
                    <a:pt x="4631" y="17507"/>
                    <a:pt x="4570" y="17409"/>
                    <a:pt x="4494" y="17409"/>
                  </a:cubicBezTo>
                  <a:close/>
                  <a:moveTo>
                    <a:pt x="4864" y="17409"/>
                  </a:moveTo>
                  <a:cubicBezTo>
                    <a:pt x="4787" y="17409"/>
                    <a:pt x="4725" y="17507"/>
                    <a:pt x="4725" y="17628"/>
                  </a:cubicBezTo>
                  <a:cubicBezTo>
                    <a:pt x="4725" y="17748"/>
                    <a:pt x="4787" y="17844"/>
                    <a:pt x="4864" y="17844"/>
                  </a:cubicBezTo>
                  <a:cubicBezTo>
                    <a:pt x="4940" y="17844"/>
                    <a:pt x="5001" y="17748"/>
                    <a:pt x="5001" y="17628"/>
                  </a:cubicBezTo>
                  <a:cubicBezTo>
                    <a:pt x="5001" y="17507"/>
                    <a:pt x="4940" y="17409"/>
                    <a:pt x="4864" y="17409"/>
                  </a:cubicBezTo>
                  <a:close/>
                  <a:moveTo>
                    <a:pt x="5274" y="17409"/>
                  </a:moveTo>
                  <a:cubicBezTo>
                    <a:pt x="5198" y="17409"/>
                    <a:pt x="5136" y="17507"/>
                    <a:pt x="5136" y="17628"/>
                  </a:cubicBezTo>
                  <a:cubicBezTo>
                    <a:pt x="5136" y="17748"/>
                    <a:pt x="5198" y="17844"/>
                    <a:pt x="5274" y="17844"/>
                  </a:cubicBezTo>
                  <a:cubicBezTo>
                    <a:pt x="5351" y="17844"/>
                    <a:pt x="5412" y="17748"/>
                    <a:pt x="5412" y="17628"/>
                  </a:cubicBezTo>
                  <a:cubicBezTo>
                    <a:pt x="5412" y="17507"/>
                    <a:pt x="5351" y="17409"/>
                    <a:pt x="5274" y="17409"/>
                  </a:cubicBezTo>
                  <a:close/>
                  <a:moveTo>
                    <a:pt x="5685" y="17409"/>
                  </a:moveTo>
                  <a:cubicBezTo>
                    <a:pt x="5609" y="17409"/>
                    <a:pt x="5547" y="17507"/>
                    <a:pt x="5547" y="17628"/>
                  </a:cubicBezTo>
                  <a:cubicBezTo>
                    <a:pt x="5547" y="17748"/>
                    <a:pt x="5609" y="17844"/>
                    <a:pt x="5685" y="17844"/>
                  </a:cubicBezTo>
                  <a:cubicBezTo>
                    <a:pt x="5762" y="17844"/>
                    <a:pt x="5823" y="17748"/>
                    <a:pt x="5823" y="17628"/>
                  </a:cubicBezTo>
                  <a:cubicBezTo>
                    <a:pt x="5823" y="17507"/>
                    <a:pt x="5762" y="17409"/>
                    <a:pt x="5685" y="17409"/>
                  </a:cubicBezTo>
                  <a:close/>
                  <a:moveTo>
                    <a:pt x="7575" y="17409"/>
                  </a:moveTo>
                  <a:cubicBezTo>
                    <a:pt x="7499" y="17409"/>
                    <a:pt x="7437" y="17507"/>
                    <a:pt x="7437" y="17628"/>
                  </a:cubicBezTo>
                  <a:cubicBezTo>
                    <a:pt x="7437" y="17748"/>
                    <a:pt x="7499" y="17844"/>
                    <a:pt x="7575" y="17844"/>
                  </a:cubicBezTo>
                  <a:cubicBezTo>
                    <a:pt x="7652" y="17844"/>
                    <a:pt x="7713" y="17748"/>
                    <a:pt x="7713" y="17628"/>
                  </a:cubicBezTo>
                  <a:cubicBezTo>
                    <a:pt x="7713" y="17507"/>
                    <a:pt x="7652" y="17409"/>
                    <a:pt x="7575" y="17409"/>
                  </a:cubicBezTo>
                  <a:close/>
                  <a:moveTo>
                    <a:pt x="9219" y="17409"/>
                  </a:moveTo>
                  <a:cubicBezTo>
                    <a:pt x="9143" y="17409"/>
                    <a:pt x="9080" y="17508"/>
                    <a:pt x="9080" y="17628"/>
                  </a:cubicBezTo>
                  <a:cubicBezTo>
                    <a:pt x="9080" y="17748"/>
                    <a:pt x="9143" y="17846"/>
                    <a:pt x="9219" y="17846"/>
                  </a:cubicBezTo>
                  <a:cubicBezTo>
                    <a:pt x="9295" y="17846"/>
                    <a:pt x="9356" y="17748"/>
                    <a:pt x="9356" y="17628"/>
                  </a:cubicBezTo>
                  <a:cubicBezTo>
                    <a:pt x="9356" y="17508"/>
                    <a:pt x="9295" y="17409"/>
                    <a:pt x="9219" y="17409"/>
                  </a:cubicBezTo>
                  <a:close/>
                  <a:moveTo>
                    <a:pt x="9589" y="17409"/>
                  </a:moveTo>
                  <a:cubicBezTo>
                    <a:pt x="9512" y="17409"/>
                    <a:pt x="9450" y="17508"/>
                    <a:pt x="9450" y="17628"/>
                  </a:cubicBezTo>
                  <a:cubicBezTo>
                    <a:pt x="9450" y="17748"/>
                    <a:pt x="9512" y="17846"/>
                    <a:pt x="9589" y="17846"/>
                  </a:cubicBezTo>
                  <a:cubicBezTo>
                    <a:pt x="9665" y="17846"/>
                    <a:pt x="9726" y="17748"/>
                    <a:pt x="9726" y="17628"/>
                  </a:cubicBezTo>
                  <a:cubicBezTo>
                    <a:pt x="9726" y="17508"/>
                    <a:pt x="9665" y="17409"/>
                    <a:pt x="9589" y="17409"/>
                  </a:cubicBezTo>
                  <a:close/>
                  <a:moveTo>
                    <a:pt x="4494" y="18057"/>
                  </a:moveTo>
                  <a:cubicBezTo>
                    <a:pt x="4418" y="18057"/>
                    <a:pt x="4355" y="18155"/>
                    <a:pt x="4355" y="18275"/>
                  </a:cubicBezTo>
                  <a:cubicBezTo>
                    <a:pt x="4355" y="18395"/>
                    <a:pt x="4418" y="18493"/>
                    <a:pt x="4494" y="18493"/>
                  </a:cubicBezTo>
                  <a:cubicBezTo>
                    <a:pt x="4570" y="18493"/>
                    <a:pt x="4631" y="18395"/>
                    <a:pt x="4631" y="18275"/>
                  </a:cubicBezTo>
                  <a:cubicBezTo>
                    <a:pt x="4631" y="18155"/>
                    <a:pt x="4570" y="18057"/>
                    <a:pt x="4494" y="18057"/>
                  </a:cubicBezTo>
                  <a:close/>
                  <a:moveTo>
                    <a:pt x="4864" y="18057"/>
                  </a:moveTo>
                  <a:cubicBezTo>
                    <a:pt x="4787" y="18057"/>
                    <a:pt x="4725" y="18155"/>
                    <a:pt x="4725" y="18275"/>
                  </a:cubicBezTo>
                  <a:cubicBezTo>
                    <a:pt x="4725" y="18395"/>
                    <a:pt x="4787" y="18493"/>
                    <a:pt x="4864" y="18493"/>
                  </a:cubicBezTo>
                  <a:cubicBezTo>
                    <a:pt x="4940" y="18493"/>
                    <a:pt x="5001" y="18395"/>
                    <a:pt x="5001" y="18275"/>
                  </a:cubicBezTo>
                  <a:cubicBezTo>
                    <a:pt x="5001" y="18155"/>
                    <a:pt x="4940" y="18057"/>
                    <a:pt x="4864" y="18057"/>
                  </a:cubicBezTo>
                  <a:close/>
                  <a:moveTo>
                    <a:pt x="5274" y="18057"/>
                  </a:moveTo>
                  <a:cubicBezTo>
                    <a:pt x="5198" y="18057"/>
                    <a:pt x="5136" y="18155"/>
                    <a:pt x="5136" y="18275"/>
                  </a:cubicBezTo>
                  <a:cubicBezTo>
                    <a:pt x="5136" y="18395"/>
                    <a:pt x="5198" y="18493"/>
                    <a:pt x="5274" y="18493"/>
                  </a:cubicBezTo>
                  <a:cubicBezTo>
                    <a:pt x="5351" y="18493"/>
                    <a:pt x="5412" y="18395"/>
                    <a:pt x="5412" y="18275"/>
                  </a:cubicBezTo>
                  <a:cubicBezTo>
                    <a:pt x="5412" y="18155"/>
                    <a:pt x="5351" y="18057"/>
                    <a:pt x="5274" y="18057"/>
                  </a:cubicBezTo>
                  <a:close/>
                  <a:moveTo>
                    <a:pt x="5685" y="18057"/>
                  </a:moveTo>
                  <a:cubicBezTo>
                    <a:pt x="5609" y="18057"/>
                    <a:pt x="5547" y="18155"/>
                    <a:pt x="5547" y="18275"/>
                  </a:cubicBezTo>
                  <a:cubicBezTo>
                    <a:pt x="5547" y="18395"/>
                    <a:pt x="5609" y="18493"/>
                    <a:pt x="5685" y="18493"/>
                  </a:cubicBezTo>
                  <a:cubicBezTo>
                    <a:pt x="5762" y="18493"/>
                    <a:pt x="5823" y="18395"/>
                    <a:pt x="5823" y="18275"/>
                  </a:cubicBezTo>
                  <a:cubicBezTo>
                    <a:pt x="5823" y="18155"/>
                    <a:pt x="5762" y="18057"/>
                    <a:pt x="5685" y="18057"/>
                  </a:cubicBezTo>
                  <a:close/>
                  <a:moveTo>
                    <a:pt x="6055" y="18057"/>
                  </a:moveTo>
                  <a:cubicBezTo>
                    <a:pt x="5979" y="18057"/>
                    <a:pt x="5916" y="18155"/>
                    <a:pt x="5916" y="18275"/>
                  </a:cubicBezTo>
                  <a:cubicBezTo>
                    <a:pt x="5916" y="18395"/>
                    <a:pt x="5979" y="18491"/>
                    <a:pt x="6055" y="18491"/>
                  </a:cubicBezTo>
                  <a:cubicBezTo>
                    <a:pt x="6131" y="18491"/>
                    <a:pt x="6193" y="18395"/>
                    <a:pt x="6193" y="18275"/>
                  </a:cubicBezTo>
                  <a:cubicBezTo>
                    <a:pt x="6193" y="18155"/>
                    <a:pt x="6131" y="18057"/>
                    <a:pt x="6055" y="18057"/>
                  </a:cubicBezTo>
                  <a:close/>
                  <a:moveTo>
                    <a:pt x="7247" y="18057"/>
                  </a:moveTo>
                  <a:cubicBezTo>
                    <a:pt x="7170" y="18057"/>
                    <a:pt x="7108" y="18155"/>
                    <a:pt x="7108" y="18275"/>
                  </a:cubicBezTo>
                  <a:cubicBezTo>
                    <a:pt x="7108" y="18395"/>
                    <a:pt x="7170" y="18491"/>
                    <a:pt x="7247" y="18491"/>
                  </a:cubicBezTo>
                  <a:cubicBezTo>
                    <a:pt x="7323" y="18491"/>
                    <a:pt x="7384" y="18395"/>
                    <a:pt x="7384" y="18275"/>
                  </a:cubicBezTo>
                  <a:cubicBezTo>
                    <a:pt x="7384" y="18155"/>
                    <a:pt x="7323" y="18057"/>
                    <a:pt x="7247" y="18057"/>
                  </a:cubicBezTo>
                  <a:close/>
                  <a:moveTo>
                    <a:pt x="7575" y="18057"/>
                  </a:moveTo>
                  <a:cubicBezTo>
                    <a:pt x="7499" y="18057"/>
                    <a:pt x="7437" y="18155"/>
                    <a:pt x="7437" y="18275"/>
                  </a:cubicBezTo>
                  <a:cubicBezTo>
                    <a:pt x="7437" y="18395"/>
                    <a:pt x="7499" y="18491"/>
                    <a:pt x="7575" y="18491"/>
                  </a:cubicBezTo>
                  <a:cubicBezTo>
                    <a:pt x="7652" y="18491"/>
                    <a:pt x="7713" y="18395"/>
                    <a:pt x="7713" y="18275"/>
                  </a:cubicBezTo>
                  <a:cubicBezTo>
                    <a:pt x="7713" y="18155"/>
                    <a:pt x="7652" y="18057"/>
                    <a:pt x="7575" y="18057"/>
                  </a:cubicBezTo>
                  <a:close/>
                  <a:moveTo>
                    <a:pt x="10369" y="18057"/>
                  </a:moveTo>
                  <a:cubicBezTo>
                    <a:pt x="10293" y="18057"/>
                    <a:pt x="10231" y="18155"/>
                    <a:pt x="10231" y="18275"/>
                  </a:cubicBezTo>
                  <a:cubicBezTo>
                    <a:pt x="10231" y="18396"/>
                    <a:pt x="10293" y="18491"/>
                    <a:pt x="10369" y="18491"/>
                  </a:cubicBezTo>
                  <a:cubicBezTo>
                    <a:pt x="10446" y="18491"/>
                    <a:pt x="10507" y="18396"/>
                    <a:pt x="10507" y="18275"/>
                  </a:cubicBezTo>
                  <a:cubicBezTo>
                    <a:pt x="10507" y="18155"/>
                    <a:pt x="10446" y="18057"/>
                    <a:pt x="10369" y="18057"/>
                  </a:cubicBezTo>
                  <a:close/>
                  <a:moveTo>
                    <a:pt x="5274" y="18704"/>
                  </a:moveTo>
                  <a:cubicBezTo>
                    <a:pt x="5198" y="18704"/>
                    <a:pt x="5136" y="18802"/>
                    <a:pt x="5136" y="18922"/>
                  </a:cubicBezTo>
                  <a:cubicBezTo>
                    <a:pt x="5136" y="19042"/>
                    <a:pt x="5198" y="19139"/>
                    <a:pt x="5274" y="19139"/>
                  </a:cubicBezTo>
                  <a:cubicBezTo>
                    <a:pt x="5351" y="19139"/>
                    <a:pt x="5412" y="19042"/>
                    <a:pt x="5412" y="18922"/>
                  </a:cubicBezTo>
                  <a:cubicBezTo>
                    <a:pt x="5412" y="18802"/>
                    <a:pt x="5351" y="18704"/>
                    <a:pt x="5274" y="18704"/>
                  </a:cubicBezTo>
                  <a:close/>
                  <a:moveTo>
                    <a:pt x="5685" y="18704"/>
                  </a:moveTo>
                  <a:cubicBezTo>
                    <a:pt x="5609" y="18704"/>
                    <a:pt x="5547" y="18802"/>
                    <a:pt x="5547" y="18922"/>
                  </a:cubicBezTo>
                  <a:cubicBezTo>
                    <a:pt x="5547" y="19042"/>
                    <a:pt x="5609" y="19139"/>
                    <a:pt x="5685" y="19139"/>
                  </a:cubicBezTo>
                  <a:cubicBezTo>
                    <a:pt x="5762" y="19139"/>
                    <a:pt x="5823" y="19042"/>
                    <a:pt x="5823" y="18922"/>
                  </a:cubicBezTo>
                  <a:cubicBezTo>
                    <a:pt x="5823" y="18802"/>
                    <a:pt x="5762" y="18704"/>
                    <a:pt x="5685" y="18704"/>
                  </a:cubicBezTo>
                  <a:close/>
                  <a:moveTo>
                    <a:pt x="6055" y="18704"/>
                  </a:moveTo>
                  <a:cubicBezTo>
                    <a:pt x="5979" y="18704"/>
                    <a:pt x="5916" y="18802"/>
                    <a:pt x="5916" y="18922"/>
                  </a:cubicBezTo>
                  <a:cubicBezTo>
                    <a:pt x="5916" y="19043"/>
                    <a:pt x="5979" y="19139"/>
                    <a:pt x="6055" y="19139"/>
                  </a:cubicBezTo>
                  <a:cubicBezTo>
                    <a:pt x="6131" y="19139"/>
                    <a:pt x="6193" y="19043"/>
                    <a:pt x="6193" y="18922"/>
                  </a:cubicBezTo>
                  <a:cubicBezTo>
                    <a:pt x="6193" y="18802"/>
                    <a:pt x="6131" y="18704"/>
                    <a:pt x="6055" y="18704"/>
                  </a:cubicBezTo>
                  <a:close/>
                  <a:moveTo>
                    <a:pt x="6425" y="18704"/>
                  </a:moveTo>
                  <a:cubicBezTo>
                    <a:pt x="6349" y="18704"/>
                    <a:pt x="6286" y="18802"/>
                    <a:pt x="6286" y="18922"/>
                  </a:cubicBezTo>
                  <a:cubicBezTo>
                    <a:pt x="6286" y="19043"/>
                    <a:pt x="6349" y="19139"/>
                    <a:pt x="6425" y="19139"/>
                  </a:cubicBezTo>
                  <a:cubicBezTo>
                    <a:pt x="6501" y="19139"/>
                    <a:pt x="6562" y="19043"/>
                    <a:pt x="6562" y="18922"/>
                  </a:cubicBezTo>
                  <a:cubicBezTo>
                    <a:pt x="6562" y="18802"/>
                    <a:pt x="6501" y="18704"/>
                    <a:pt x="6425" y="18704"/>
                  </a:cubicBezTo>
                  <a:close/>
                  <a:moveTo>
                    <a:pt x="6836" y="18704"/>
                  </a:moveTo>
                  <a:cubicBezTo>
                    <a:pt x="6759" y="18704"/>
                    <a:pt x="6697" y="18802"/>
                    <a:pt x="6697" y="18922"/>
                  </a:cubicBezTo>
                  <a:cubicBezTo>
                    <a:pt x="6697" y="19043"/>
                    <a:pt x="6759" y="19139"/>
                    <a:pt x="6836" y="19139"/>
                  </a:cubicBezTo>
                  <a:cubicBezTo>
                    <a:pt x="6912" y="19139"/>
                    <a:pt x="6973" y="19043"/>
                    <a:pt x="6973" y="18922"/>
                  </a:cubicBezTo>
                  <a:cubicBezTo>
                    <a:pt x="6973" y="18802"/>
                    <a:pt x="6912" y="18704"/>
                    <a:pt x="6836" y="18704"/>
                  </a:cubicBezTo>
                  <a:close/>
                  <a:moveTo>
                    <a:pt x="7247" y="18704"/>
                  </a:moveTo>
                  <a:cubicBezTo>
                    <a:pt x="7170" y="18704"/>
                    <a:pt x="7108" y="18802"/>
                    <a:pt x="7108" y="18922"/>
                  </a:cubicBezTo>
                  <a:cubicBezTo>
                    <a:pt x="7108" y="19043"/>
                    <a:pt x="7170" y="19139"/>
                    <a:pt x="7247" y="19139"/>
                  </a:cubicBezTo>
                  <a:cubicBezTo>
                    <a:pt x="7323" y="19139"/>
                    <a:pt x="7384" y="19043"/>
                    <a:pt x="7384" y="18922"/>
                  </a:cubicBezTo>
                  <a:cubicBezTo>
                    <a:pt x="7384" y="18802"/>
                    <a:pt x="7323" y="18704"/>
                    <a:pt x="7247" y="18704"/>
                  </a:cubicBezTo>
                  <a:close/>
                  <a:moveTo>
                    <a:pt x="6466" y="19351"/>
                  </a:moveTo>
                  <a:cubicBezTo>
                    <a:pt x="6390" y="19351"/>
                    <a:pt x="6327" y="19450"/>
                    <a:pt x="6327" y="19569"/>
                  </a:cubicBezTo>
                  <a:cubicBezTo>
                    <a:pt x="6327" y="19690"/>
                    <a:pt x="6390" y="19786"/>
                    <a:pt x="6466" y="19786"/>
                  </a:cubicBezTo>
                  <a:cubicBezTo>
                    <a:pt x="6542" y="19786"/>
                    <a:pt x="6603" y="19690"/>
                    <a:pt x="6603" y="19569"/>
                  </a:cubicBezTo>
                  <a:cubicBezTo>
                    <a:pt x="6603" y="19450"/>
                    <a:pt x="6542" y="19351"/>
                    <a:pt x="6466" y="19351"/>
                  </a:cubicBezTo>
                  <a:close/>
                  <a:moveTo>
                    <a:pt x="6836" y="19351"/>
                  </a:moveTo>
                  <a:cubicBezTo>
                    <a:pt x="6759" y="19351"/>
                    <a:pt x="6697" y="19450"/>
                    <a:pt x="6697" y="19569"/>
                  </a:cubicBezTo>
                  <a:cubicBezTo>
                    <a:pt x="6697" y="19690"/>
                    <a:pt x="6759" y="19786"/>
                    <a:pt x="6836" y="19786"/>
                  </a:cubicBezTo>
                  <a:cubicBezTo>
                    <a:pt x="6912" y="19786"/>
                    <a:pt x="6973" y="19690"/>
                    <a:pt x="6973" y="19569"/>
                  </a:cubicBezTo>
                  <a:cubicBezTo>
                    <a:pt x="6973" y="19450"/>
                    <a:pt x="6912" y="19351"/>
                    <a:pt x="6836" y="19351"/>
                  </a:cubicBezTo>
                  <a:close/>
                  <a:moveTo>
                    <a:pt x="7247" y="19351"/>
                  </a:moveTo>
                  <a:cubicBezTo>
                    <a:pt x="7170" y="19351"/>
                    <a:pt x="7108" y="19450"/>
                    <a:pt x="7108" y="19569"/>
                  </a:cubicBezTo>
                  <a:cubicBezTo>
                    <a:pt x="7108" y="19690"/>
                    <a:pt x="7170" y="19786"/>
                    <a:pt x="7247" y="19786"/>
                  </a:cubicBezTo>
                  <a:cubicBezTo>
                    <a:pt x="7323" y="19786"/>
                    <a:pt x="7384" y="19690"/>
                    <a:pt x="7384" y="19569"/>
                  </a:cubicBezTo>
                  <a:cubicBezTo>
                    <a:pt x="7384" y="19450"/>
                    <a:pt x="7323" y="19351"/>
                    <a:pt x="7247" y="19351"/>
                  </a:cubicBezTo>
                  <a:close/>
                  <a:moveTo>
                    <a:pt x="7658" y="19351"/>
                  </a:moveTo>
                  <a:cubicBezTo>
                    <a:pt x="7581" y="19351"/>
                    <a:pt x="7519" y="19450"/>
                    <a:pt x="7519" y="19569"/>
                  </a:cubicBezTo>
                  <a:cubicBezTo>
                    <a:pt x="7519" y="19690"/>
                    <a:pt x="7581" y="19786"/>
                    <a:pt x="7658" y="19786"/>
                  </a:cubicBezTo>
                  <a:cubicBezTo>
                    <a:pt x="7734" y="19786"/>
                    <a:pt x="7795" y="19690"/>
                    <a:pt x="7795" y="19569"/>
                  </a:cubicBezTo>
                  <a:cubicBezTo>
                    <a:pt x="7795" y="19450"/>
                    <a:pt x="7734" y="19351"/>
                    <a:pt x="7658" y="19351"/>
                  </a:cubicBezTo>
                  <a:close/>
                  <a:moveTo>
                    <a:pt x="8027" y="19351"/>
                  </a:moveTo>
                  <a:cubicBezTo>
                    <a:pt x="7951" y="19351"/>
                    <a:pt x="7889" y="19450"/>
                    <a:pt x="7889" y="19569"/>
                  </a:cubicBezTo>
                  <a:cubicBezTo>
                    <a:pt x="7889" y="19690"/>
                    <a:pt x="7951" y="19786"/>
                    <a:pt x="8027" y="19786"/>
                  </a:cubicBezTo>
                  <a:cubicBezTo>
                    <a:pt x="8104" y="19786"/>
                    <a:pt x="8165" y="19690"/>
                    <a:pt x="8165" y="19569"/>
                  </a:cubicBezTo>
                  <a:cubicBezTo>
                    <a:pt x="8165" y="19450"/>
                    <a:pt x="8104" y="19351"/>
                    <a:pt x="8027" y="19351"/>
                  </a:cubicBezTo>
                  <a:close/>
                  <a:moveTo>
                    <a:pt x="6836" y="19933"/>
                  </a:moveTo>
                  <a:cubicBezTo>
                    <a:pt x="6759" y="19933"/>
                    <a:pt x="6697" y="20032"/>
                    <a:pt x="6697" y="20152"/>
                  </a:cubicBezTo>
                  <a:cubicBezTo>
                    <a:pt x="6697" y="20272"/>
                    <a:pt x="6759" y="20368"/>
                    <a:pt x="6836" y="20368"/>
                  </a:cubicBezTo>
                  <a:cubicBezTo>
                    <a:pt x="6912" y="20368"/>
                    <a:pt x="6973" y="20272"/>
                    <a:pt x="6973" y="20152"/>
                  </a:cubicBezTo>
                  <a:cubicBezTo>
                    <a:pt x="6973" y="20032"/>
                    <a:pt x="6912" y="19933"/>
                    <a:pt x="6836" y="19933"/>
                  </a:cubicBezTo>
                  <a:close/>
                  <a:moveTo>
                    <a:pt x="7247" y="19933"/>
                  </a:moveTo>
                  <a:cubicBezTo>
                    <a:pt x="7170" y="19933"/>
                    <a:pt x="7108" y="20032"/>
                    <a:pt x="7108" y="20152"/>
                  </a:cubicBezTo>
                  <a:cubicBezTo>
                    <a:pt x="7108" y="20272"/>
                    <a:pt x="7170" y="20368"/>
                    <a:pt x="7247" y="20368"/>
                  </a:cubicBezTo>
                  <a:cubicBezTo>
                    <a:pt x="7323" y="20368"/>
                    <a:pt x="7384" y="20272"/>
                    <a:pt x="7384" y="20152"/>
                  </a:cubicBezTo>
                  <a:cubicBezTo>
                    <a:pt x="7384" y="20032"/>
                    <a:pt x="7323" y="19933"/>
                    <a:pt x="7247" y="19933"/>
                  </a:cubicBezTo>
                  <a:close/>
                  <a:moveTo>
                    <a:pt x="7658" y="19933"/>
                  </a:moveTo>
                  <a:cubicBezTo>
                    <a:pt x="7581" y="19933"/>
                    <a:pt x="7519" y="20032"/>
                    <a:pt x="7519" y="20152"/>
                  </a:cubicBezTo>
                  <a:cubicBezTo>
                    <a:pt x="7519" y="20272"/>
                    <a:pt x="7581" y="20368"/>
                    <a:pt x="7658" y="20368"/>
                  </a:cubicBezTo>
                  <a:cubicBezTo>
                    <a:pt x="7734" y="20368"/>
                    <a:pt x="7795" y="20272"/>
                    <a:pt x="7795" y="20152"/>
                  </a:cubicBezTo>
                  <a:cubicBezTo>
                    <a:pt x="7795" y="20032"/>
                    <a:pt x="7734" y="19933"/>
                    <a:pt x="7658" y="19933"/>
                  </a:cubicBezTo>
                  <a:close/>
                  <a:moveTo>
                    <a:pt x="8027" y="19933"/>
                  </a:moveTo>
                  <a:cubicBezTo>
                    <a:pt x="7951" y="19933"/>
                    <a:pt x="7889" y="20032"/>
                    <a:pt x="7889" y="20152"/>
                  </a:cubicBezTo>
                  <a:cubicBezTo>
                    <a:pt x="7889" y="20272"/>
                    <a:pt x="7951" y="20368"/>
                    <a:pt x="8027" y="20368"/>
                  </a:cubicBezTo>
                  <a:cubicBezTo>
                    <a:pt x="8104" y="20368"/>
                    <a:pt x="8165" y="20272"/>
                    <a:pt x="8165" y="20152"/>
                  </a:cubicBezTo>
                  <a:cubicBezTo>
                    <a:pt x="8165" y="20032"/>
                    <a:pt x="8104" y="19933"/>
                    <a:pt x="8027" y="19933"/>
                  </a:cubicBezTo>
                  <a:close/>
                  <a:moveTo>
                    <a:pt x="7658" y="20516"/>
                  </a:moveTo>
                  <a:cubicBezTo>
                    <a:pt x="7581" y="20516"/>
                    <a:pt x="7519" y="20614"/>
                    <a:pt x="7519" y="20734"/>
                  </a:cubicBezTo>
                  <a:cubicBezTo>
                    <a:pt x="7519" y="20854"/>
                    <a:pt x="7581" y="20951"/>
                    <a:pt x="7658" y="20951"/>
                  </a:cubicBezTo>
                  <a:cubicBezTo>
                    <a:pt x="7734" y="20951"/>
                    <a:pt x="7795" y="20854"/>
                    <a:pt x="7795" y="20734"/>
                  </a:cubicBezTo>
                  <a:cubicBezTo>
                    <a:pt x="7795" y="20614"/>
                    <a:pt x="7734" y="20516"/>
                    <a:pt x="7658" y="20516"/>
                  </a:cubicBezTo>
                  <a:close/>
                  <a:moveTo>
                    <a:pt x="8027" y="20516"/>
                  </a:moveTo>
                  <a:cubicBezTo>
                    <a:pt x="7951" y="20516"/>
                    <a:pt x="7889" y="20614"/>
                    <a:pt x="7889" y="20734"/>
                  </a:cubicBezTo>
                  <a:cubicBezTo>
                    <a:pt x="7889" y="20854"/>
                    <a:pt x="7951" y="20951"/>
                    <a:pt x="8027" y="20951"/>
                  </a:cubicBezTo>
                  <a:cubicBezTo>
                    <a:pt x="8104" y="20951"/>
                    <a:pt x="8165" y="20854"/>
                    <a:pt x="8165" y="20734"/>
                  </a:cubicBezTo>
                  <a:cubicBezTo>
                    <a:pt x="8165" y="20614"/>
                    <a:pt x="8104" y="20516"/>
                    <a:pt x="8027" y="20516"/>
                  </a:cubicBezTo>
                  <a:close/>
                  <a:moveTo>
                    <a:pt x="8027" y="21163"/>
                  </a:moveTo>
                  <a:cubicBezTo>
                    <a:pt x="7951" y="21163"/>
                    <a:pt x="7889" y="21261"/>
                    <a:pt x="7889" y="21382"/>
                  </a:cubicBezTo>
                  <a:cubicBezTo>
                    <a:pt x="7889" y="21502"/>
                    <a:pt x="7951" y="21600"/>
                    <a:pt x="8027" y="21600"/>
                  </a:cubicBezTo>
                  <a:cubicBezTo>
                    <a:pt x="8104" y="21600"/>
                    <a:pt x="8165" y="21502"/>
                    <a:pt x="8165" y="21382"/>
                  </a:cubicBezTo>
                  <a:cubicBezTo>
                    <a:pt x="8165" y="21261"/>
                    <a:pt x="8104" y="21163"/>
                    <a:pt x="8027" y="21163"/>
                  </a:cubicBezTo>
                  <a:close/>
                </a:path>
              </a:pathLst>
            </a:custGeom>
            <a:grpFill/>
            <a:ln w="12700" cap="flat">
              <a:noFill/>
              <a:miter lim="400000"/>
            </a:ln>
            <a:effectLst/>
          </p:spPr>
          <p:txBody>
            <a:bodyPr wrap="square" lIns="19050" tIns="19050" rIns="19050" bIns="19050" numCol="1" anchor="ctr">
              <a:noAutofit/>
            </a:bodyPr>
            <a:lstStyle/>
            <a:p>
              <a:pPr marL="0" marR="0" lvl="0" indent="0" defTabSz="2286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9" name="Shape 18635"/>
            <p:cNvSpPr/>
            <p:nvPr/>
          </p:nvSpPr>
          <p:spPr>
            <a:xfrm>
              <a:off x="2565400" y="4025900"/>
              <a:ext cx="2650729" cy="4124325"/>
            </a:xfrm>
            <a:custGeom>
              <a:avLst/>
              <a:gdLst/>
              <a:ahLst/>
              <a:cxnLst>
                <a:cxn ang="0">
                  <a:pos x="wd2" y="hd2"/>
                </a:cxn>
                <a:cxn ang="5400000">
                  <a:pos x="wd2" y="hd2"/>
                </a:cxn>
                <a:cxn ang="10800000">
                  <a:pos x="wd2" y="hd2"/>
                </a:cxn>
                <a:cxn ang="16200000">
                  <a:pos x="wd2" y="hd2"/>
                </a:cxn>
              </a:cxnLst>
              <a:rect l="0" t="0" r="r" b="b"/>
              <a:pathLst>
                <a:path w="21600" h="21600" extrusionOk="0">
                  <a:moveTo>
                    <a:pt x="4282" y="0"/>
                  </a:moveTo>
                  <a:cubicBezTo>
                    <a:pt x="4090" y="0"/>
                    <a:pt x="3933" y="101"/>
                    <a:pt x="3933" y="224"/>
                  </a:cubicBezTo>
                  <a:cubicBezTo>
                    <a:pt x="3933" y="348"/>
                    <a:pt x="4090" y="447"/>
                    <a:pt x="4282" y="447"/>
                  </a:cubicBezTo>
                  <a:cubicBezTo>
                    <a:pt x="4474" y="447"/>
                    <a:pt x="4628" y="348"/>
                    <a:pt x="4628" y="224"/>
                  </a:cubicBezTo>
                  <a:cubicBezTo>
                    <a:pt x="4628" y="101"/>
                    <a:pt x="4474" y="0"/>
                    <a:pt x="4282" y="0"/>
                  </a:cubicBezTo>
                  <a:close/>
                  <a:moveTo>
                    <a:pt x="6352" y="0"/>
                  </a:moveTo>
                  <a:cubicBezTo>
                    <a:pt x="6160" y="0"/>
                    <a:pt x="6002" y="101"/>
                    <a:pt x="6002" y="224"/>
                  </a:cubicBezTo>
                  <a:cubicBezTo>
                    <a:pt x="6002" y="348"/>
                    <a:pt x="6160" y="447"/>
                    <a:pt x="6352" y="447"/>
                  </a:cubicBezTo>
                  <a:cubicBezTo>
                    <a:pt x="6544" y="447"/>
                    <a:pt x="6698" y="348"/>
                    <a:pt x="6698" y="224"/>
                  </a:cubicBezTo>
                  <a:cubicBezTo>
                    <a:pt x="6698" y="101"/>
                    <a:pt x="6544" y="0"/>
                    <a:pt x="6352" y="0"/>
                  </a:cubicBezTo>
                  <a:close/>
                  <a:moveTo>
                    <a:pt x="3247" y="665"/>
                  </a:moveTo>
                  <a:cubicBezTo>
                    <a:pt x="3055" y="665"/>
                    <a:pt x="2898" y="766"/>
                    <a:pt x="2898" y="890"/>
                  </a:cubicBezTo>
                  <a:cubicBezTo>
                    <a:pt x="2898" y="1013"/>
                    <a:pt x="3055" y="1114"/>
                    <a:pt x="3247" y="1114"/>
                  </a:cubicBezTo>
                  <a:cubicBezTo>
                    <a:pt x="3439" y="1114"/>
                    <a:pt x="3593" y="1013"/>
                    <a:pt x="3593" y="890"/>
                  </a:cubicBezTo>
                  <a:cubicBezTo>
                    <a:pt x="3593" y="766"/>
                    <a:pt x="3439" y="665"/>
                    <a:pt x="3247" y="665"/>
                  </a:cubicBezTo>
                  <a:close/>
                  <a:moveTo>
                    <a:pt x="4282" y="665"/>
                  </a:moveTo>
                  <a:cubicBezTo>
                    <a:pt x="4090" y="665"/>
                    <a:pt x="3933" y="766"/>
                    <a:pt x="3933" y="890"/>
                  </a:cubicBezTo>
                  <a:cubicBezTo>
                    <a:pt x="3933" y="1013"/>
                    <a:pt x="4090" y="1114"/>
                    <a:pt x="4282" y="1114"/>
                  </a:cubicBezTo>
                  <a:cubicBezTo>
                    <a:pt x="4474" y="1114"/>
                    <a:pt x="4628" y="1013"/>
                    <a:pt x="4628" y="890"/>
                  </a:cubicBezTo>
                  <a:cubicBezTo>
                    <a:pt x="4628" y="766"/>
                    <a:pt x="4474" y="665"/>
                    <a:pt x="4282" y="665"/>
                  </a:cubicBezTo>
                  <a:close/>
                  <a:moveTo>
                    <a:pt x="5317" y="665"/>
                  </a:moveTo>
                  <a:cubicBezTo>
                    <a:pt x="5125" y="665"/>
                    <a:pt x="4967" y="766"/>
                    <a:pt x="4967" y="890"/>
                  </a:cubicBezTo>
                  <a:cubicBezTo>
                    <a:pt x="4967" y="1013"/>
                    <a:pt x="5125" y="1114"/>
                    <a:pt x="5317" y="1114"/>
                  </a:cubicBezTo>
                  <a:cubicBezTo>
                    <a:pt x="5509" y="1114"/>
                    <a:pt x="5663" y="1013"/>
                    <a:pt x="5663" y="890"/>
                  </a:cubicBezTo>
                  <a:cubicBezTo>
                    <a:pt x="5663" y="766"/>
                    <a:pt x="5509" y="665"/>
                    <a:pt x="5317" y="665"/>
                  </a:cubicBezTo>
                  <a:close/>
                  <a:moveTo>
                    <a:pt x="6352" y="665"/>
                  </a:moveTo>
                  <a:cubicBezTo>
                    <a:pt x="6160" y="665"/>
                    <a:pt x="6002" y="766"/>
                    <a:pt x="6002" y="890"/>
                  </a:cubicBezTo>
                  <a:cubicBezTo>
                    <a:pt x="6002" y="1013"/>
                    <a:pt x="6160" y="1114"/>
                    <a:pt x="6352" y="1114"/>
                  </a:cubicBezTo>
                  <a:cubicBezTo>
                    <a:pt x="6544" y="1114"/>
                    <a:pt x="6698" y="1013"/>
                    <a:pt x="6698" y="890"/>
                  </a:cubicBezTo>
                  <a:cubicBezTo>
                    <a:pt x="6698" y="766"/>
                    <a:pt x="6544" y="665"/>
                    <a:pt x="6352" y="665"/>
                  </a:cubicBezTo>
                  <a:close/>
                  <a:moveTo>
                    <a:pt x="7283" y="665"/>
                  </a:moveTo>
                  <a:cubicBezTo>
                    <a:pt x="7091" y="665"/>
                    <a:pt x="6934" y="766"/>
                    <a:pt x="6934" y="890"/>
                  </a:cubicBezTo>
                  <a:cubicBezTo>
                    <a:pt x="6934" y="1013"/>
                    <a:pt x="7091" y="1114"/>
                    <a:pt x="7283" y="1114"/>
                  </a:cubicBezTo>
                  <a:cubicBezTo>
                    <a:pt x="7475" y="1114"/>
                    <a:pt x="7629" y="1013"/>
                    <a:pt x="7629" y="890"/>
                  </a:cubicBezTo>
                  <a:cubicBezTo>
                    <a:pt x="7629" y="766"/>
                    <a:pt x="7475" y="665"/>
                    <a:pt x="7283" y="665"/>
                  </a:cubicBezTo>
                  <a:close/>
                  <a:moveTo>
                    <a:pt x="8318" y="665"/>
                  </a:moveTo>
                  <a:cubicBezTo>
                    <a:pt x="8126" y="665"/>
                    <a:pt x="7969" y="766"/>
                    <a:pt x="7969" y="890"/>
                  </a:cubicBezTo>
                  <a:cubicBezTo>
                    <a:pt x="7969" y="1013"/>
                    <a:pt x="8126" y="1114"/>
                    <a:pt x="8318" y="1114"/>
                  </a:cubicBezTo>
                  <a:cubicBezTo>
                    <a:pt x="8510" y="1114"/>
                    <a:pt x="8664" y="1013"/>
                    <a:pt x="8664" y="890"/>
                  </a:cubicBezTo>
                  <a:cubicBezTo>
                    <a:pt x="8664" y="766"/>
                    <a:pt x="8510" y="665"/>
                    <a:pt x="8318" y="665"/>
                  </a:cubicBezTo>
                  <a:close/>
                  <a:moveTo>
                    <a:pt x="9146" y="665"/>
                  </a:moveTo>
                  <a:cubicBezTo>
                    <a:pt x="8953" y="665"/>
                    <a:pt x="8797" y="766"/>
                    <a:pt x="8797" y="890"/>
                  </a:cubicBezTo>
                  <a:cubicBezTo>
                    <a:pt x="8797" y="1013"/>
                    <a:pt x="8953" y="1114"/>
                    <a:pt x="9146" y="1114"/>
                  </a:cubicBezTo>
                  <a:cubicBezTo>
                    <a:pt x="9338" y="1114"/>
                    <a:pt x="9492" y="1013"/>
                    <a:pt x="9492" y="890"/>
                  </a:cubicBezTo>
                  <a:cubicBezTo>
                    <a:pt x="9492" y="766"/>
                    <a:pt x="9338" y="665"/>
                    <a:pt x="9146" y="665"/>
                  </a:cubicBezTo>
                  <a:close/>
                  <a:moveTo>
                    <a:pt x="349" y="1264"/>
                  </a:moveTo>
                  <a:cubicBezTo>
                    <a:pt x="157" y="1264"/>
                    <a:pt x="0" y="1364"/>
                    <a:pt x="0" y="1488"/>
                  </a:cubicBezTo>
                  <a:cubicBezTo>
                    <a:pt x="0" y="1611"/>
                    <a:pt x="157" y="1711"/>
                    <a:pt x="349" y="1711"/>
                  </a:cubicBezTo>
                  <a:cubicBezTo>
                    <a:pt x="542" y="1711"/>
                    <a:pt x="695" y="1611"/>
                    <a:pt x="695" y="1488"/>
                  </a:cubicBezTo>
                  <a:cubicBezTo>
                    <a:pt x="695" y="1364"/>
                    <a:pt x="542" y="1264"/>
                    <a:pt x="349" y="1264"/>
                  </a:cubicBezTo>
                  <a:close/>
                  <a:moveTo>
                    <a:pt x="1384" y="1264"/>
                  </a:moveTo>
                  <a:cubicBezTo>
                    <a:pt x="1192" y="1264"/>
                    <a:pt x="1035" y="1364"/>
                    <a:pt x="1035" y="1488"/>
                  </a:cubicBezTo>
                  <a:cubicBezTo>
                    <a:pt x="1035" y="1611"/>
                    <a:pt x="1192" y="1711"/>
                    <a:pt x="1384" y="1711"/>
                  </a:cubicBezTo>
                  <a:cubicBezTo>
                    <a:pt x="1576" y="1711"/>
                    <a:pt x="1730" y="1611"/>
                    <a:pt x="1730" y="1488"/>
                  </a:cubicBezTo>
                  <a:cubicBezTo>
                    <a:pt x="1730" y="1364"/>
                    <a:pt x="1576" y="1264"/>
                    <a:pt x="1384" y="1264"/>
                  </a:cubicBezTo>
                  <a:close/>
                  <a:moveTo>
                    <a:pt x="2316" y="1264"/>
                  </a:moveTo>
                  <a:cubicBezTo>
                    <a:pt x="2123" y="1264"/>
                    <a:pt x="1966" y="1364"/>
                    <a:pt x="1966" y="1488"/>
                  </a:cubicBezTo>
                  <a:cubicBezTo>
                    <a:pt x="1966" y="1611"/>
                    <a:pt x="2123" y="1711"/>
                    <a:pt x="2316" y="1711"/>
                  </a:cubicBezTo>
                  <a:cubicBezTo>
                    <a:pt x="2508" y="1711"/>
                    <a:pt x="2662" y="1611"/>
                    <a:pt x="2662" y="1488"/>
                  </a:cubicBezTo>
                  <a:cubicBezTo>
                    <a:pt x="2662" y="1364"/>
                    <a:pt x="2508" y="1264"/>
                    <a:pt x="2316" y="1264"/>
                  </a:cubicBezTo>
                  <a:close/>
                  <a:moveTo>
                    <a:pt x="3247" y="1264"/>
                  </a:moveTo>
                  <a:cubicBezTo>
                    <a:pt x="3055" y="1264"/>
                    <a:pt x="2898" y="1364"/>
                    <a:pt x="2898" y="1488"/>
                  </a:cubicBezTo>
                  <a:cubicBezTo>
                    <a:pt x="2898" y="1611"/>
                    <a:pt x="3055" y="1711"/>
                    <a:pt x="3247" y="1711"/>
                  </a:cubicBezTo>
                  <a:cubicBezTo>
                    <a:pt x="3439" y="1711"/>
                    <a:pt x="3593" y="1611"/>
                    <a:pt x="3593" y="1488"/>
                  </a:cubicBezTo>
                  <a:cubicBezTo>
                    <a:pt x="3593" y="1364"/>
                    <a:pt x="3439" y="1264"/>
                    <a:pt x="3247" y="1264"/>
                  </a:cubicBezTo>
                  <a:close/>
                  <a:moveTo>
                    <a:pt x="4282" y="1264"/>
                  </a:moveTo>
                  <a:cubicBezTo>
                    <a:pt x="4090" y="1264"/>
                    <a:pt x="3933" y="1364"/>
                    <a:pt x="3933" y="1488"/>
                  </a:cubicBezTo>
                  <a:cubicBezTo>
                    <a:pt x="3933" y="1611"/>
                    <a:pt x="4090" y="1711"/>
                    <a:pt x="4282" y="1711"/>
                  </a:cubicBezTo>
                  <a:cubicBezTo>
                    <a:pt x="4474" y="1711"/>
                    <a:pt x="4628" y="1611"/>
                    <a:pt x="4628" y="1488"/>
                  </a:cubicBezTo>
                  <a:cubicBezTo>
                    <a:pt x="4628" y="1364"/>
                    <a:pt x="4474" y="1264"/>
                    <a:pt x="4282" y="1264"/>
                  </a:cubicBezTo>
                  <a:close/>
                  <a:moveTo>
                    <a:pt x="5317" y="1264"/>
                  </a:moveTo>
                  <a:cubicBezTo>
                    <a:pt x="5125" y="1264"/>
                    <a:pt x="4967" y="1364"/>
                    <a:pt x="4967" y="1488"/>
                  </a:cubicBezTo>
                  <a:cubicBezTo>
                    <a:pt x="4967" y="1611"/>
                    <a:pt x="5125" y="1711"/>
                    <a:pt x="5317" y="1711"/>
                  </a:cubicBezTo>
                  <a:cubicBezTo>
                    <a:pt x="5509" y="1711"/>
                    <a:pt x="5663" y="1611"/>
                    <a:pt x="5663" y="1488"/>
                  </a:cubicBezTo>
                  <a:cubicBezTo>
                    <a:pt x="5663" y="1364"/>
                    <a:pt x="5509" y="1264"/>
                    <a:pt x="5317" y="1264"/>
                  </a:cubicBezTo>
                  <a:close/>
                  <a:moveTo>
                    <a:pt x="6352" y="1264"/>
                  </a:moveTo>
                  <a:cubicBezTo>
                    <a:pt x="6160" y="1264"/>
                    <a:pt x="6002" y="1364"/>
                    <a:pt x="6002" y="1488"/>
                  </a:cubicBezTo>
                  <a:cubicBezTo>
                    <a:pt x="6002" y="1611"/>
                    <a:pt x="6160" y="1711"/>
                    <a:pt x="6352" y="1711"/>
                  </a:cubicBezTo>
                  <a:cubicBezTo>
                    <a:pt x="6544" y="1711"/>
                    <a:pt x="6698" y="1611"/>
                    <a:pt x="6698" y="1488"/>
                  </a:cubicBezTo>
                  <a:cubicBezTo>
                    <a:pt x="6698" y="1364"/>
                    <a:pt x="6544" y="1264"/>
                    <a:pt x="6352" y="1264"/>
                  </a:cubicBezTo>
                  <a:close/>
                  <a:moveTo>
                    <a:pt x="7283" y="1264"/>
                  </a:moveTo>
                  <a:cubicBezTo>
                    <a:pt x="7091" y="1264"/>
                    <a:pt x="6934" y="1364"/>
                    <a:pt x="6934" y="1488"/>
                  </a:cubicBezTo>
                  <a:cubicBezTo>
                    <a:pt x="6934" y="1611"/>
                    <a:pt x="7091" y="1711"/>
                    <a:pt x="7283" y="1711"/>
                  </a:cubicBezTo>
                  <a:cubicBezTo>
                    <a:pt x="7475" y="1711"/>
                    <a:pt x="7629" y="1611"/>
                    <a:pt x="7629" y="1488"/>
                  </a:cubicBezTo>
                  <a:cubicBezTo>
                    <a:pt x="7629" y="1364"/>
                    <a:pt x="7475" y="1264"/>
                    <a:pt x="7283" y="1264"/>
                  </a:cubicBezTo>
                  <a:close/>
                  <a:moveTo>
                    <a:pt x="8318" y="1264"/>
                  </a:moveTo>
                  <a:cubicBezTo>
                    <a:pt x="8126" y="1264"/>
                    <a:pt x="7969" y="1364"/>
                    <a:pt x="7969" y="1488"/>
                  </a:cubicBezTo>
                  <a:cubicBezTo>
                    <a:pt x="7969" y="1611"/>
                    <a:pt x="8126" y="1711"/>
                    <a:pt x="8318" y="1711"/>
                  </a:cubicBezTo>
                  <a:cubicBezTo>
                    <a:pt x="8510" y="1711"/>
                    <a:pt x="8664" y="1611"/>
                    <a:pt x="8664" y="1488"/>
                  </a:cubicBezTo>
                  <a:cubicBezTo>
                    <a:pt x="8664" y="1364"/>
                    <a:pt x="8510" y="1264"/>
                    <a:pt x="8318" y="1264"/>
                  </a:cubicBezTo>
                  <a:close/>
                  <a:moveTo>
                    <a:pt x="9249" y="1330"/>
                  </a:moveTo>
                  <a:cubicBezTo>
                    <a:pt x="9057" y="1330"/>
                    <a:pt x="8900" y="1431"/>
                    <a:pt x="8900" y="1555"/>
                  </a:cubicBezTo>
                  <a:cubicBezTo>
                    <a:pt x="8900" y="1678"/>
                    <a:pt x="9057" y="1777"/>
                    <a:pt x="9249" y="1777"/>
                  </a:cubicBezTo>
                  <a:cubicBezTo>
                    <a:pt x="9441" y="1777"/>
                    <a:pt x="9595" y="1678"/>
                    <a:pt x="9595" y="1555"/>
                  </a:cubicBezTo>
                  <a:cubicBezTo>
                    <a:pt x="9595" y="1431"/>
                    <a:pt x="9441" y="1330"/>
                    <a:pt x="9249" y="1330"/>
                  </a:cubicBezTo>
                  <a:close/>
                  <a:moveTo>
                    <a:pt x="10284" y="1330"/>
                  </a:moveTo>
                  <a:cubicBezTo>
                    <a:pt x="10092" y="1330"/>
                    <a:pt x="9935" y="1431"/>
                    <a:pt x="9935" y="1555"/>
                  </a:cubicBezTo>
                  <a:cubicBezTo>
                    <a:pt x="9935" y="1678"/>
                    <a:pt x="10092" y="1777"/>
                    <a:pt x="10284" y="1777"/>
                  </a:cubicBezTo>
                  <a:cubicBezTo>
                    <a:pt x="10477" y="1777"/>
                    <a:pt x="10630" y="1678"/>
                    <a:pt x="10630" y="1555"/>
                  </a:cubicBezTo>
                  <a:cubicBezTo>
                    <a:pt x="10630" y="1431"/>
                    <a:pt x="10477" y="1330"/>
                    <a:pt x="10284" y="1330"/>
                  </a:cubicBezTo>
                  <a:close/>
                  <a:moveTo>
                    <a:pt x="2316" y="1929"/>
                  </a:moveTo>
                  <a:cubicBezTo>
                    <a:pt x="2123" y="1929"/>
                    <a:pt x="1966" y="2029"/>
                    <a:pt x="1966" y="2153"/>
                  </a:cubicBezTo>
                  <a:cubicBezTo>
                    <a:pt x="1966" y="2276"/>
                    <a:pt x="2123" y="2376"/>
                    <a:pt x="2316" y="2376"/>
                  </a:cubicBezTo>
                  <a:cubicBezTo>
                    <a:pt x="2508" y="2376"/>
                    <a:pt x="2662" y="2276"/>
                    <a:pt x="2662" y="2153"/>
                  </a:cubicBezTo>
                  <a:cubicBezTo>
                    <a:pt x="2662" y="2029"/>
                    <a:pt x="2508" y="1929"/>
                    <a:pt x="2316" y="1929"/>
                  </a:cubicBezTo>
                  <a:close/>
                  <a:moveTo>
                    <a:pt x="3247" y="1929"/>
                  </a:moveTo>
                  <a:cubicBezTo>
                    <a:pt x="3055" y="1929"/>
                    <a:pt x="2898" y="2029"/>
                    <a:pt x="2898" y="2153"/>
                  </a:cubicBezTo>
                  <a:cubicBezTo>
                    <a:pt x="2898" y="2276"/>
                    <a:pt x="3055" y="2376"/>
                    <a:pt x="3247" y="2376"/>
                  </a:cubicBezTo>
                  <a:cubicBezTo>
                    <a:pt x="3439" y="2376"/>
                    <a:pt x="3593" y="2276"/>
                    <a:pt x="3593" y="2153"/>
                  </a:cubicBezTo>
                  <a:cubicBezTo>
                    <a:pt x="3593" y="2029"/>
                    <a:pt x="3439" y="1929"/>
                    <a:pt x="3247" y="1929"/>
                  </a:cubicBezTo>
                  <a:close/>
                  <a:moveTo>
                    <a:pt x="4282" y="1929"/>
                  </a:moveTo>
                  <a:cubicBezTo>
                    <a:pt x="4090" y="1929"/>
                    <a:pt x="3933" y="2029"/>
                    <a:pt x="3933" y="2153"/>
                  </a:cubicBezTo>
                  <a:cubicBezTo>
                    <a:pt x="3933" y="2276"/>
                    <a:pt x="4090" y="2376"/>
                    <a:pt x="4282" y="2376"/>
                  </a:cubicBezTo>
                  <a:cubicBezTo>
                    <a:pt x="4474" y="2376"/>
                    <a:pt x="4628" y="2276"/>
                    <a:pt x="4628" y="2153"/>
                  </a:cubicBezTo>
                  <a:cubicBezTo>
                    <a:pt x="4628" y="2029"/>
                    <a:pt x="4474" y="1929"/>
                    <a:pt x="4282" y="1929"/>
                  </a:cubicBezTo>
                  <a:close/>
                  <a:moveTo>
                    <a:pt x="5317" y="1929"/>
                  </a:moveTo>
                  <a:cubicBezTo>
                    <a:pt x="5125" y="1929"/>
                    <a:pt x="4967" y="2029"/>
                    <a:pt x="4967" y="2153"/>
                  </a:cubicBezTo>
                  <a:cubicBezTo>
                    <a:pt x="4967" y="2276"/>
                    <a:pt x="5125" y="2376"/>
                    <a:pt x="5317" y="2376"/>
                  </a:cubicBezTo>
                  <a:cubicBezTo>
                    <a:pt x="5509" y="2376"/>
                    <a:pt x="5663" y="2276"/>
                    <a:pt x="5663" y="2153"/>
                  </a:cubicBezTo>
                  <a:cubicBezTo>
                    <a:pt x="5663" y="2029"/>
                    <a:pt x="5509" y="1929"/>
                    <a:pt x="5317" y="1929"/>
                  </a:cubicBezTo>
                  <a:close/>
                  <a:moveTo>
                    <a:pt x="6352" y="1929"/>
                  </a:moveTo>
                  <a:cubicBezTo>
                    <a:pt x="6160" y="1929"/>
                    <a:pt x="6002" y="2029"/>
                    <a:pt x="6002" y="2153"/>
                  </a:cubicBezTo>
                  <a:cubicBezTo>
                    <a:pt x="6002" y="2276"/>
                    <a:pt x="6160" y="2376"/>
                    <a:pt x="6352" y="2376"/>
                  </a:cubicBezTo>
                  <a:cubicBezTo>
                    <a:pt x="6544" y="2376"/>
                    <a:pt x="6698" y="2276"/>
                    <a:pt x="6698" y="2153"/>
                  </a:cubicBezTo>
                  <a:cubicBezTo>
                    <a:pt x="6698" y="2029"/>
                    <a:pt x="6544" y="1929"/>
                    <a:pt x="6352" y="1929"/>
                  </a:cubicBezTo>
                  <a:close/>
                  <a:moveTo>
                    <a:pt x="7283" y="1929"/>
                  </a:moveTo>
                  <a:cubicBezTo>
                    <a:pt x="7091" y="1929"/>
                    <a:pt x="6934" y="2029"/>
                    <a:pt x="6934" y="2153"/>
                  </a:cubicBezTo>
                  <a:cubicBezTo>
                    <a:pt x="6934" y="2276"/>
                    <a:pt x="7091" y="2376"/>
                    <a:pt x="7283" y="2376"/>
                  </a:cubicBezTo>
                  <a:cubicBezTo>
                    <a:pt x="7475" y="2376"/>
                    <a:pt x="7629" y="2276"/>
                    <a:pt x="7629" y="2153"/>
                  </a:cubicBezTo>
                  <a:cubicBezTo>
                    <a:pt x="7629" y="2029"/>
                    <a:pt x="7475" y="1929"/>
                    <a:pt x="7283" y="1929"/>
                  </a:cubicBezTo>
                  <a:close/>
                  <a:moveTo>
                    <a:pt x="8318" y="1929"/>
                  </a:moveTo>
                  <a:cubicBezTo>
                    <a:pt x="8126" y="1929"/>
                    <a:pt x="7969" y="2029"/>
                    <a:pt x="7969" y="2153"/>
                  </a:cubicBezTo>
                  <a:cubicBezTo>
                    <a:pt x="7969" y="2276"/>
                    <a:pt x="8126" y="2376"/>
                    <a:pt x="8318" y="2376"/>
                  </a:cubicBezTo>
                  <a:cubicBezTo>
                    <a:pt x="8510" y="2376"/>
                    <a:pt x="8664" y="2276"/>
                    <a:pt x="8664" y="2153"/>
                  </a:cubicBezTo>
                  <a:cubicBezTo>
                    <a:pt x="8664" y="2029"/>
                    <a:pt x="8510" y="1929"/>
                    <a:pt x="8318" y="1929"/>
                  </a:cubicBezTo>
                  <a:close/>
                  <a:moveTo>
                    <a:pt x="9249" y="1929"/>
                  </a:moveTo>
                  <a:cubicBezTo>
                    <a:pt x="9057" y="1929"/>
                    <a:pt x="8900" y="2029"/>
                    <a:pt x="8900" y="2153"/>
                  </a:cubicBezTo>
                  <a:cubicBezTo>
                    <a:pt x="8900" y="2276"/>
                    <a:pt x="9057" y="2376"/>
                    <a:pt x="9249" y="2376"/>
                  </a:cubicBezTo>
                  <a:cubicBezTo>
                    <a:pt x="9441" y="2376"/>
                    <a:pt x="9595" y="2276"/>
                    <a:pt x="9595" y="2153"/>
                  </a:cubicBezTo>
                  <a:cubicBezTo>
                    <a:pt x="9595" y="2029"/>
                    <a:pt x="9441" y="1929"/>
                    <a:pt x="9249" y="1929"/>
                  </a:cubicBezTo>
                  <a:close/>
                  <a:moveTo>
                    <a:pt x="10284" y="1929"/>
                  </a:moveTo>
                  <a:cubicBezTo>
                    <a:pt x="10092" y="1929"/>
                    <a:pt x="9935" y="2029"/>
                    <a:pt x="9935" y="2153"/>
                  </a:cubicBezTo>
                  <a:cubicBezTo>
                    <a:pt x="9935" y="2276"/>
                    <a:pt x="10092" y="2376"/>
                    <a:pt x="10284" y="2376"/>
                  </a:cubicBezTo>
                  <a:cubicBezTo>
                    <a:pt x="10477" y="2376"/>
                    <a:pt x="10630" y="2276"/>
                    <a:pt x="10630" y="2153"/>
                  </a:cubicBezTo>
                  <a:cubicBezTo>
                    <a:pt x="10630" y="2029"/>
                    <a:pt x="10477" y="1929"/>
                    <a:pt x="10284" y="1929"/>
                  </a:cubicBezTo>
                  <a:close/>
                  <a:moveTo>
                    <a:pt x="11319" y="1929"/>
                  </a:moveTo>
                  <a:cubicBezTo>
                    <a:pt x="11127" y="1929"/>
                    <a:pt x="10970" y="2030"/>
                    <a:pt x="10970" y="2153"/>
                  </a:cubicBezTo>
                  <a:cubicBezTo>
                    <a:pt x="10970" y="2277"/>
                    <a:pt x="11127" y="2378"/>
                    <a:pt x="11319" y="2378"/>
                  </a:cubicBezTo>
                  <a:cubicBezTo>
                    <a:pt x="11511" y="2378"/>
                    <a:pt x="11665" y="2277"/>
                    <a:pt x="11665" y="2153"/>
                  </a:cubicBezTo>
                  <a:cubicBezTo>
                    <a:pt x="11665" y="2030"/>
                    <a:pt x="11511" y="1929"/>
                    <a:pt x="11319" y="1929"/>
                  </a:cubicBezTo>
                  <a:close/>
                  <a:moveTo>
                    <a:pt x="12250" y="1929"/>
                  </a:moveTo>
                  <a:cubicBezTo>
                    <a:pt x="12058" y="1929"/>
                    <a:pt x="11901" y="2030"/>
                    <a:pt x="11901" y="2153"/>
                  </a:cubicBezTo>
                  <a:cubicBezTo>
                    <a:pt x="11901" y="2277"/>
                    <a:pt x="12058" y="2378"/>
                    <a:pt x="12250" y="2378"/>
                  </a:cubicBezTo>
                  <a:cubicBezTo>
                    <a:pt x="12443" y="2378"/>
                    <a:pt x="12597" y="2277"/>
                    <a:pt x="12596" y="2153"/>
                  </a:cubicBezTo>
                  <a:cubicBezTo>
                    <a:pt x="12596" y="2030"/>
                    <a:pt x="12443" y="1929"/>
                    <a:pt x="12250" y="1929"/>
                  </a:cubicBezTo>
                  <a:close/>
                  <a:moveTo>
                    <a:pt x="13285" y="1929"/>
                  </a:moveTo>
                  <a:cubicBezTo>
                    <a:pt x="13093" y="1929"/>
                    <a:pt x="12936" y="2030"/>
                    <a:pt x="12936" y="2153"/>
                  </a:cubicBezTo>
                  <a:cubicBezTo>
                    <a:pt x="12936" y="2277"/>
                    <a:pt x="13093" y="2378"/>
                    <a:pt x="13285" y="2378"/>
                  </a:cubicBezTo>
                  <a:cubicBezTo>
                    <a:pt x="13477" y="2378"/>
                    <a:pt x="13631" y="2277"/>
                    <a:pt x="13631" y="2153"/>
                  </a:cubicBezTo>
                  <a:cubicBezTo>
                    <a:pt x="13631" y="2030"/>
                    <a:pt x="13477" y="1929"/>
                    <a:pt x="13285" y="1929"/>
                  </a:cubicBezTo>
                  <a:close/>
                  <a:moveTo>
                    <a:pt x="2316" y="2594"/>
                  </a:moveTo>
                  <a:cubicBezTo>
                    <a:pt x="2123" y="2594"/>
                    <a:pt x="1966" y="2695"/>
                    <a:pt x="1966" y="2818"/>
                  </a:cubicBezTo>
                  <a:cubicBezTo>
                    <a:pt x="1966" y="2942"/>
                    <a:pt x="2123" y="3041"/>
                    <a:pt x="2316" y="3041"/>
                  </a:cubicBezTo>
                  <a:cubicBezTo>
                    <a:pt x="2508" y="3041"/>
                    <a:pt x="2662" y="2942"/>
                    <a:pt x="2662" y="2818"/>
                  </a:cubicBezTo>
                  <a:cubicBezTo>
                    <a:pt x="2662" y="2695"/>
                    <a:pt x="2508" y="2594"/>
                    <a:pt x="2316" y="2594"/>
                  </a:cubicBezTo>
                  <a:close/>
                  <a:moveTo>
                    <a:pt x="3247" y="2594"/>
                  </a:moveTo>
                  <a:cubicBezTo>
                    <a:pt x="3055" y="2594"/>
                    <a:pt x="2898" y="2695"/>
                    <a:pt x="2898" y="2818"/>
                  </a:cubicBezTo>
                  <a:cubicBezTo>
                    <a:pt x="2898" y="2942"/>
                    <a:pt x="3055" y="3041"/>
                    <a:pt x="3247" y="3041"/>
                  </a:cubicBezTo>
                  <a:cubicBezTo>
                    <a:pt x="3439" y="3041"/>
                    <a:pt x="3593" y="2942"/>
                    <a:pt x="3593" y="2818"/>
                  </a:cubicBezTo>
                  <a:cubicBezTo>
                    <a:pt x="3593" y="2695"/>
                    <a:pt x="3439" y="2594"/>
                    <a:pt x="3247" y="2594"/>
                  </a:cubicBezTo>
                  <a:close/>
                  <a:moveTo>
                    <a:pt x="4282" y="2594"/>
                  </a:moveTo>
                  <a:cubicBezTo>
                    <a:pt x="4090" y="2594"/>
                    <a:pt x="3933" y="2695"/>
                    <a:pt x="3933" y="2818"/>
                  </a:cubicBezTo>
                  <a:cubicBezTo>
                    <a:pt x="3933" y="2942"/>
                    <a:pt x="4090" y="3041"/>
                    <a:pt x="4282" y="3041"/>
                  </a:cubicBezTo>
                  <a:cubicBezTo>
                    <a:pt x="4474" y="3041"/>
                    <a:pt x="4628" y="2942"/>
                    <a:pt x="4628" y="2818"/>
                  </a:cubicBezTo>
                  <a:cubicBezTo>
                    <a:pt x="4628" y="2695"/>
                    <a:pt x="4474" y="2594"/>
                    <a:pt x="4282" y="2594"/>
                  </a:cubicBezTo>
                  <a:close/>
                  <a:moveTo>
                    <a:pt x="5317" y="2594"/>
                  </a:moveTo>
                  <a:cubicBezTo>
                    <a:pt x="5125" y="2594"/>
                    <a:pt x="4967" y="2695"/>
                    <a:pt x="4967" y="2818"/>
                  </a:cubicBezTo>
                  <a:cubicBezTo>
                    <a:pt x="4967" y="2942"/>
                    <a:pt x="5125" y="3041"/>
                    <a:pt x="5317" y="3041"/>
                  </a:cubicBezTo>
                  <a:cubicBezTo>
                    <a:pt x="5509" y="3041"/>
                    <a:pt x="5663" y="2942"/>
                    <a:pt x="5663" y="2818"/>
                  </a:cubicBezTo>
                  <a:cubicBezTo>
                    <a:pt x="5663" y="2695"/>
                    <a:pt x="5509" y="2594"/>
                    <a:pt x="5317" y="2594"/>
                  </a:cubicBezTo>
                  <a:close/>
                  <a:moveTo>
                    <a:pt x="6352" y="2594"/>
                  </a:moveTo>
                  <a:cubicBezTo>
                    <a:pt x="6160" y="2594"/>
                    <a:pt x="6002" y="2695"/>
                    <a:pt x="6002" y="2818"/>
                  </a:cubicBezTo>
                  <a:cubicBezTo>
                    <a:pt x="6002" y="2942"/>
                    <a:pt x="6160" y="3041"/>
                    <a:pt x="6352" y="3041"/>
                  </a:cubicBezTo>
                  <a:cubicBezTo>
                    <a:pt x="6544" y="3041"/>
                    <a:pt x="6698" y="2942"/>
                    <a:pt x="6698" y="2818"/>
                  </a:cubicBezTo>
                  <a:cubicBezTo>
                    <a:pt x="6698" y="2695"/>
                    <a:pt x="6544" y="2594"/>
                    <a:pt x="6352" y="2594"/>
                  </a:cubicBezTo>
                  <a:close/>
                  <a:moveTo>
                    <a:pt x="7283" y="2594"/>
                  </a:moveTo>
                  <a:cubicBezTo>
                    <a:pt x="7091" y="2594"/>
                    <a:pt x="6934" y="2695"/>
                    <a:pt x="6934" y="2818"/>
                  </a:cubicBezTo>
                  <a:cubicBezTo>
                    <a:pt x="6934" y="2942"/>
                    <a:pt x="7091" y="3041"/>
                    <a:pt x="7283" y="3041"/>
                  </a:cubicBezTo>
                  <a:cubicBezTo>
                    <a:pt x="7475" y="3041"/>
                    <a:pt x="7629" y="2942"/>
                    <a:pt x="7629" y="2818"/>
                  </a:cubicBezTo>
                  <a:cubicBezTo>
                    <a:pt x="7629" y="2695"/>
                    <a:pt x="7475" y="2594"/>
                    <a:pt x="7283" y="2594"/>
                  </a:cubicBezTo>
                  <a:close/>
                  <a:moveTo>
                    <a:pt x="8318" y="2594"/>
                  </a:moveTo>
                  <a:cubicBezTo>
                    <a:pt x="8126" y="2594"/>
                    <a:pt x="7969" y="2695"/>
                    <a:pt x="7969" y="2818"/>
                  </a:cubicBezTo>
                  <a:cubicBezTo>
                    <a:pt x="7969" y="2942"/>
                    <a:pt x="8126" y="3041"/>
                    <a:pt x="8318" y="3041"/>
                  </a:cubicBezTo>
                  <a:cubicBezTo>
                    <a:pt x="8510" y="3041"/>
                    <a:pt x="8664" y="2942"/>
                    <a:pt x="8664" y="2818"/>
                  </a:cubicBezTo>
                  <a:cubicBezTo>
                    <a:pt x="8664" y="2695"/>
                    <a:pt x="8510" y="2594"/>
                    <a:pt x="8318" y="2594"/>
                  </a:cubicBezTo>
                  <a:close/>
                  <a:moveTo>
                    <a:pt x="9249" y="2594"/>
                  </a:moveTo>
                  <a:cubicBezTo>
                    <a:pt x="9057" y="2594"/>
                    <a:pt x="8900" y="2695"/>
                    <a:pt x="8900" y="2818"/>
                  </a:cubicBezTo>
                  <a:cubicBezTo>
                    <a:pt x="8900" y="2942"/>
                    <a:pt x="9057" y="3041"/>
                    <a:pt x="9249" y="3041"/>
                  </a:cubicBezTo>
                  <a:cubicBezTo>
                    <a:pt x="9441" y="3041"/>
                    <a:pt x="9595" y="2942"/>
                    <a:pt x="9595" y="2818"/>
                  </a:cubicBezTo>
                  <a:cubicBezTo>
                    <a:pt x="9595" y="2695"/>
                    <a:pt x="9441" y="2594"/>
                    <a:pt x="9249" y="2594"/>
                  </a:cubicBezTo>
                  <a:close/>
                  <a:moveTo>
                    <a:pt x="10284" y="2594"/>
                  </a:moveTo>
                  <a:cubicBezTo>
                    <a:pt x="10092" y="2594"/>
                    <a:pt x="9935" y="2695"/>
                    <a:pt x="9935" y="2818"/>
                  </a:cubicBezTo>
                  <a:cubicBezTo>
                    <a:pt x="9935" y="2942"/>
                    <a:pt x="10092" y="3041"/>
                    <a:pt x="10284" y="3041"/>
                  </a:cubicBezTo>
                  <a:cubicBezTo>
                    <a:pt x="10477" y="3041"/>
                    <a:pt x="10630" y="2942"/>
                    <a:pt x="10630" y="2818"/>
                  </a:cubicBezTo>
                  <a:cubicBezTo>
                    <a:pt x="10630" y="2695"/>
                    <a:pt x="10477" y="2594"/>
                    <a:pt x="10284" y="2594"/>
                  </a:cubicBezTo>
                  <a:close/>
                  <a:moveTo>
                    <a:pt x="11319" y="2594"/>
                  </a:moveTo>
                  <a:cubicBezTo>
                    <a:pt x="11127" y="2594"/>
                    <a:pt x="10970" y="2695"/>
                    <a:pt x="10970" y="2818"/>
                  </a:cubicBezTo>
                  <a:cubicBezTo>
                    <a:pt x="10970" y="2942"/>
                    <a:pt x="11127" y="3041"/>
                    <a:pt x="11319" y="3041"/>
                  </a:cubicBezTo>
                  <a:cubicBezTo>
                    <a:pt x="11511" y="3041"/>
                    <a:pt x="11665" y="2942"/>
                    <a:pt x="11665" y="2818"/>
                  </a:cubicBezTo>
                  <a:cubicBezTo>
                    <a:pt x="11665" y="2695"/>
                    <a:pt x="11511" y="2594"/>
                    <a:pt x="11319" y="2594"/>
                  </a:cubicBezTo>
                  <a:close/>
                  <a:moveTo>
                    <a:pt x="12250" y="2594"/>
                  </a:moveTo>
                  <a:cubicBezTo>
                    <a:pt x="12058" y="2594"/>
                    <a:pt x="11901" y="2695"/>
                    <a:pt x="11901" y="2818"/>
                  </a:cubicBezTo>
                  <a:cubicBezTo>
                    <a:pt x="11901" y="2942"/>
                    <a:pt x="12058" y="3041"/>
                    <a:pt x="12250" y="3041"/>
                  </a:cubicBezTo>
                  <a:cubicBezTo>
                    <a:pt x="12443" y="3041"/>
                    <a:pt x="12597" y="2942"/>
                    <a:pt x="12596" y="2818"/>
                  </a:cubicBezTo>
                  <a:cubicBezTo>
                    <a:pt x="12596" y="2695"/>
                    <a:pt x="12443" y="2594"/>
                    <a:pt x="12250" y="2594"/>
                  </a:cubicBezTo>
                  <a:close/>
                  <a:moveTo>
                    <a:pt x="13285" y="2594"/>
                  </a:moveTo>
                  <a:cubicBezTo>
                    <a:pt x="13093" y="2594"/>
                    <a:pt x="12936" y="2695"/>
                    <a:pt x="12936" y="2818"/>
                  </a:cubicBezTo>
                  <a:cubicBezTo>
                    <a:pt x="12936" y="2942"/>
                    <a:pt x="13093" y="3041"/>
                    <a:pt x="13285" y="3041"/>
                  </a:cubicBezTo>
                  <a:cubicBezTo>
                    <a:pt x="13477" y="3041"/>
                    <a:pt x="13631" y="2942"/>
                    <a:pt x="13631" y="2818"/>
                  </a:cubicBezTo>
                  <a:cubicBezTo>
                    <a:pt x="13631" y="2695"/>
                    <a:pt x="13477" y="2594"/>
                    <a:pt x="13285" y="2594"/>
                  </a:cubicBezTo>
                  <a:close/>
                  <a:moveTo>
                    <a:pt x="14320" y="2594"/>
                  </a:moveTo>
                  <a:cubicBezTo>
                    <a:pt x="14128" y="2594"/>
                    <a:pt x="13971" y="2695"/>
                    <a:pt x="13971" y="2818"/>
                  </a:cubicBezTo>
                  <a:cubicBezTo>
                    <a:pt x="13971" y="2942"/>
                    <a:pt x="14128" y="3041"/>
                    <a:pt x="14320" y="3041"/>
                  </a:cubicBezTo>
                  <a:cubicBezTo>
                    <a:pt x="14512" y="3041"/>
                    <a:pt x="14666" y="2942"/>
                    <a:pt x="14666" y="2818"/>
                  </a:cubicBezTo>
                  <a:cubicBezTo>
                    <a:pt x="14666" y="2695"/>
                    <a:pt x="14512" y="2594"/>
                    <a:pt x="14320" y="2594"/>
                  </a:cubicBezTo>
                  <a:close/>
                  <a:moveTo>
                    <a:pt x="1281" y="3193"/>
                  </a:moveTo>
                  <a:cubicBezTo>
                    <a:pt x="1088" y="3193"/>
                    <a:pt x="931" y="3294"/>
                    <a:pt x="931" y="3417"/>
                  </a:cubicBezTo>
                  <a:cubicBezTo>
                    <a:pt x="931" y="3541"/>
                    <a:pt x="1088" y="3639"/>
                    <a:pt x="1281" y="3639"/>
                  </a:cubicBezTo>
                  <a:cubicBezTo>
                    <a:pt x="1473" y="3639"/>
                    <a:pt x="1627" y="3541"/>
                    <a:pt x="1627" y="3417"/>
                  </a:cubicBezTo>
                  <a:cubicBezTo>
                    <a:pt x="1627" y="3294"/>
                    <a:pt x="1473" y="3193"/>
                    <a:pt x="1281" y="3193"/>
                  </a:cubicBezTo>
                  <a:close/>
                  <a:moveTo>
                    <a:pt x="2316" y="3193"/>
                  </a:moveTo>
                  <a:cubicBezTo>
                    <a:pt x="2123" y="3193"/>
                    <a:pt x="1966" y="3294"/>
                    <a:pt x="1966" y="3417"/>
                  </a:cubicBezTo>
                  <a:cubicBezTo>
                    <a:pt x="1966" y="3541"/>
                    <a:pt x="2123" y="3639"/>
                    <a:pt x="2316" y="3639"/>
                  </a:cubicBezTo>
                  <a:cubicBezTo>
                    <a:pt x="2508" y="3639"/>
                    <a:pt x="2662" y="3541"/>
                    <a:pt x="2662" y="3417"/>
                  </a:cubicBezTo>
                  <a:cubicBezTo>
                    <a:pt x="2662" y="3294"/>
                    <a:pt x="2508" y="3193"/>
                    <a:pt x="2316" y="3193"/>
                  </a:cubicBezTo>
                  <a:close/>
                  <a:moveTo>
                    <a:pt x="3247" y="3193"/>
                  </a:moveTo>
                  <a:cubicBezTo>
                    <a:pt x="3055" y="3193"/>
                    <a:pt x="2898" y="3294"/>
                    <a:pt x="2898" y="3417"/>
                  </a:cubicBezTo>
                  <a:cubicBezTo>
                    <a:pt x="2898" y="3541"/>
                    <a:pt x="3055" y="3639"/>
                    <a:pt x="3247" y="3639"/>
                  </a:cubicBezTo>
                  <a:cubicBezTo>
                    <a:pt x="3439" y="3639"/>
                    <a:pt x="3593" y="3541"/>
                    <a:pt x="3593" y="3417"/>
                  </a:cubicBezTo>
                  <a:cubicBezTo>
                    <a:pt x="3593" y="3294"/>
                    <a:pt x="3439" y="3193"/>
                    <a:pt x="3247" y="3193"/>
                  </a:cubicBezTo>
                  <a:close/>
                  <a:moveTo>
                    <a:pt x="4282" y="3193"/>
                  </a:moveTo>
                  <a:cubicBezTo>
                    <a:pt x="4090" y="3193"/>
                    <a:pt x="3933" y="3294"/>
                    <a:pt x="3933" y="3417"/>
                  </a:cubicBezTo>
                  <a:cubicBezTo>
                    <a:pt x="3933" y="3541"/>
                    <a:pt x="4090" y="3639"/>
                    <a:pt x="4282" y="3639"/>
                  </a:cubicBezTo>
                  <a:cubicBezTo>
                    <a:pt x="4474" y="3639"/>
                    <a:pt x="4628" y="3541"/>
                    <a:pt x="4628" y="3417"/>
                  </a:cubicBezTo>
                  <a:cubicBezTo>
                    <a:pt x="4628" y="3294"/>
                    <a:pt x="4474" y="3193"/>
                    <a:pt x="4282" y="3193"/>
                  </a:cubicBezTo>
                  <a:close/>
                  <a:moveTo>
                    <a:pt x="5317" y="3193"/>
                  </a:moveTo>
                  <a:cubicBezTo>
                    <a:pt x="5125" y="3193"/>
                    <a:pt x="4967" y="3294"/>
                    <a:pt x="4967" y="3417"/>
                  </a:cubicBezTo>
                  <a:cubicBezTo>
                    <a:pt x="4967" y="3541"/>
                    <a:pt x="5125" y="3639"/>
                    <a:pt x="5317" y="3639"/>
                  </a:cubicBezTo>
                  <a:cubicBezTo>
                    <a:pt x="5509" y="3639"/>
                    <a:pt x="5663" y="3541"/>
                    <a:pt x="5663" y="3417"/>
                  </a:cubicBezTo>
                  <a:cubicBezTo>
                    <a:pt x="5663" y="3294"/>
                    <a:pt x="5509" y="3193"/>
                    <a:pt x="5317" y="3193"/>
                  </a:cubicBezTo>
                  <a:close/>
                  <a:moveTo>
                    <a:pt x="6352" y="3193"/>
                  </a:moveTo>
                  <a:cubicBezTo>
                    <a:pt x="6160" y="3193"/>
                    <a:pt x="6002" y="3294"/>
                    <a:pt x="6002" y="3417"/>
                  </a:cubicBezTo>
                  <a:cubicBezTo>
                    <a:pt x="6002" y="3541"/>
                    <a:pt x="6160" y="3639"/>
                    <a:pt x="6352" y="3639"/>
                  </a:cubicBezTo>
                  <a:cubicBezTo>
                    <a:pt x="6544" y="3639"/>
                    <a:pt x="6698" y="3541"/>
                    <a:pt x="6698" y="3417"/>
                  </a:cubicBezTo>
                  <a:cubicBezTo>
                    <a:pt x="6698" y="3294"/>
                    <a:pt x="6544" y="3193"/>
                    <a:pt x="6352" y="3193"/>
                  </a:cubicBezTo>
                  <a:close/>
                  <a:moveTo>
                    <a:pt x="7283" y="3193"/>
                  </a:moveTo>
                  <a:cubicBezTo>
                    <a:pt x="7091" y="3193"/>
                    <a:pt x="6934" y="3294"/>
                    <a:pt x="6934" y="3417"/>
                  </a:cubicBezTo>
                  <a:cubicBezTo>
                    <a:pt x="6934" y="3541"/>
                    <a:pt x="7091" y="3639"/>
                    <a:pt x="7283" y="3639"/>
                  </a:cubicBezTo>
                  <a:cubicBezTo>
                    <a:pt x="7475" y="3639"/>
                    <a:pt x="7629" y="3541"/>
                    <a:pt x="7629" y="3417"/>
                  </a:cubicBezTo>
                  <a:cubicBezTo>
                    <a:pt x="7629" y="3294"/>
                    <a:pt x="7475" y="3193"/>
                    <a:pt x="7283" y="3193"/>
                  </a:cubicBezTo>
                  <a:close/>
                  <a:moveTo>
                    <a:pt x="8318" y="3193"/>
                  </a:moveTo>
                  <a:cubicBezTo>
                    <a:pt x="8126" y="3193"/>
                    <a:pt x="7969" y="3294"/>
                    <a:pt x="7969" y="3417"/>
                  </a:cubicBezTo>
                  <a:cubicBezTo>
                    <a:pt x="7969" y="3541"/>
                    <a:pt x="8126" y="3639"/>
                    <a:pt x="8318" y="3639"/>
                  </a:cubicBezTo>
                  <a:cubicBezTo>
                    <a:pt x="8510" y="3639"/>
                    <a:pt x="8664" y="3541"/>
                    <a:pt x="8664" y="3417"/>
                  </a:cubicBezTo>
                  <a:cubicBezTo>
                    <a:pt x="8664" y="3294"/>
                    <a:pt x="8510" y="3193"/>
                    <a:pt x="8318" y="3193"/>
                  </a:cubicBezTo>
                  <a:close/>
                  <a:moveTo>
                    <a:pt x="9249" y="3193"/>
                  </a:moveTo>
                  <a:cubicBezTo>
                    <a:pt x="9057" y="3193"/>
                    <a:pt x="8900" y="3294"/>
                    <a:pt x="8900" y="3417"/>
                  </a:cubicBezTo>
                  <a:cubicBezTo>
                    <a:pt x="8900" y="3541"/>
                    <a:pt x="9057" y="3639"/>
                    <a:pt x="9249" y="3639"/>
                  </a:cubicBezTo>
                  <a:cubicBezTo>
                    <a:pt x="9441" y="3639"/>
                    <a:pt x="9595" y="3541"/>
                    <a:pt x="9595" y="3417"/>
                  </a:cubicBezTo>
                  <a:cubicBezTo>
                    <a:pt x="9595" y="3294"/>
                    <a:pt x="9441" y="3193"/>
                    <a:pt x="9249" y="3193"/>
                  </a:cubicBezTo>
                  <a:close/>
                  <a:moveTo>
                    <a:pt x="10284" y="3193"/>
                  </a:moveTo>
                  <a:cubicBezTo>
                    <a:pt x="10092" y="3193"/>
                    <a:pt x="9935" y="3294"/>
                    <a:pt x="9935" y="3417"/>
                  </a:cubicBezTo>
                  <a:cubicBezTo>
                    <a:pt x="9935" y="3541"/>
                    <a:pt x="10092" y="3639"/>
                    <a:pt x="10284" y="3639"/>
                  </a:cubicBezTo>
                  <a:cubicBezTo>
                    <a:pt x="10477" y="3639"/>
                    <a:pt x="10630" y="3541"/>
                    <a:pt x="10630" y="3417"/>
                  </a:cubicBezTo>
                  <a:cubicBezTo>
                    <a:pt x="10630" y="3294"/>
                    <a:pt x="10477" y="3193"/>
                    <a:pt x="10284" y="3193"/>
                  </a:cubicBezTo>
                  <a:close/>
                  <a:moveTo>
                    <a:pt x="11319" y="3193"/>
                  </a:moveTo>
                  <a:cubicBezTo>
                    <a:pt x="11127" y="3193"/>
                    <a:pt x="10970" y="3294"/>
                    <a:pt x="10970" y="3417"/>
                  </a:cubicBezTo>
                  <a:cubicBezTo>
                    <a:pt x="10970" y="3541"/>
                    <a:pt x="11127" y="3639"/>
                    <a:pt x="11319" y="3639"/>
                  </a:cubicBezTo>
                  <a:cubicBezTo>
                    <a:pt x="11511" y="3639"/>
                    <a:pt x="11665" y="3541"/>
                    <a:pt x="11665" y="3417"/>
                  </a:cubicBezTo>
                  <a:cubicBezTo>
                    <a:pt x="11665" y="3294"/>
                    <a:pt x="11511" y="3193"/>
                    <a:pt x="11319" y="3193"/>
                  </a:cubicBezTo>
                  <a:close/>
                  <a:moveTo>
                    <a:pt x="12250" y="3193"/>
                  </a:moveTo>
                  <a:cubicBezTo>
                    <a:pt x="12058" y="3193"/>
                    <a:pt x="11901" y="3294"/>
                    <a:pt x="11901" y="3417"/>
                  </a:cubicBezTo>
                  <a:cubicBezTo>
                    <a:pt x="11901" y="3541"/>
                    <a:pt x="12058" y="3639"/>
                    <a:pt x="12250" y="3639"/>
                  </a:cubicBezTo>
                  <a:cubicBezTo>
                    <a:pt x="12443" y="3639"/>
                    <a:pt x="12597" y="3541"/>
                    <a:pt x="12596" y="3417"/>
                  </a:cubicBezTo>
                  <a:cubicBezTo>
                    <a:pt x="12596" y="3294"/>
                    <a:pt x="12443" y="3193"/>
                    <a:pt x="12250" y="3193"/>
                  </a:cubicBezTo>
                  <a:close/>
                  <a:moveTo>
                    <a:pt x="13285" y="3193"/>
                  </a:moveTo>
                  <a:cubicBezTo>
                    <a:pt x="13093" y="3193"/>
                    <a:pt x="12936" y="3294"/>
                    <a:pt x="12936" y="3417"/>
                  </a:cubicBezTo>
                  <a:cubicBezTo>
                    <a:pt x="12936" y="3541"/>
                    <a:pt x="13093" y="3639"/>
                    <a:pt x="13285" y="3639"/>
                  </a:cubicBezTo>
                  <a:cubicBezTo>
                    <a:pt x="13477" y="3639"/>
                    <a:pt x="13631" y="3541"/>
                    <a:pt x="13631" y="3417"/>
                  </a:cubicBezTo>
                  <a:cubicBezTo>
                    <a:pt x="13631" y="3294"/>
                    <a:pt x="13477" y="3193"/>
                    <a:pt x="13285" y="3193"/>
                  </a:cubicBezTo>
                  <a:close/>
                  <a:moveTo>
                    <a:pt x="14320" y="3193"/>
                  </a:moveTo>
                  <a:cubicBezTo>
                    <a:pt x="14128" y="3193"/>
                    <a:pt x="13971" y="3294"/>
                    <a:pt x="13971" y="3417"/>
                  </a:cubicBezTo>
                  <a:cubicBezTo>
                    <a:pt x="13971" y="3541"/>
                    <a:pt x="14128" y="3639"/>
                    <a:pt x="14320" y="3639"/>
                  </a:cubicBezTo>
                  <a:cubicBezTo>
                    <a:pt x="14512" y="3639"/>
                    <a:pt x="14666" y="3541"/>
                    <a:pt x="14666" y="3417"/>
                  </a:cubicBezTo>
                  <a:cubicBezTo>
                    <a:pt x="14666" y="3294"/>
                    <a:pt x="14512" y="3193"/>
                    <a:pt x="14320" y="3193"/>
                  </a:cubicBezTo>
                  <a:close/>
                  <a:moveTo>
                    <a:pt x="1281" y="3791"/>
                  </a:moveTo>
                  <a:cubicBezTo>
                    <a:pt x="1088" y="3791"/>
                    <a:pt x="931" y="3892"/>
                    <a:pt x="931" y="4016"/>
                  </a:cubicBezTo>
                  <a:cubicBezTo>
                    <a:pt x="931" y="4139"/>
                    <a:pt x="1088" y="4238"/>
                    <a:pt x="1281" y="4238"/>
                  </a:cubicBezTo>
                  <a:cubicBezTo>
                    <a:pt x="1473" y="4238"/>
                    <a:pt x="1627" y="4139"/>
                    <a:pt x="1627" y="4016"/>
                  </a:cubicBezTo>
                  <a:cubicBezTo>
                    <a:pt x="1627" y="3892"/>
                    <a:pt x="1473" y="3791"/>
                    <a:pt x="1281" y="3791"/>
                  </a:cubicBezTo>
                  <a:close/>
                  <a:moveTo>
                    <a:pt x="2316" y="3791"/>
                  </a:moveTo>
                  <a:cubicBezTo>
                    <a:pt x="2123" y="3791"/>
                    <a:pt x="1966" y="3892"/>
                    <a:pt x="1966" y="4016"/>
                  </a:cubicBezTo>
                  <a:cubicBezTo>
                    <a:pt x="1966" y="4139"/>
                    <a:pt x="2123" y="4238"/>
                    <a:pt x="2316" y="4238"/>
                  </a:cubicBezTo>
                  <a:cubicBezTo>
                    <a:pt x="2508" y="4238"/>
                    <a:pt x="2662" y="4139"/>
                    <a:pt x="2662" y="4016"/>
                  </a:cubicBezTo>
                  <a:cubicBezTo>
                    <a:pt x="2662" y="3892"/>
                    <a:pt x="2508" y="3791"/>
                    <a:pt x="2316" y="3791"/>
                  </a:cubicBezTo>
                  <a:close/>
                  <a:moveTo>
                    <a:pt x="3247" y="3791"/>
                  </a:moveTo>
                  <a:cubicBezTo>
                    <a:pt x="3055" y="3791"/>
                    <a:pt x="2898" y="3892"/>
                    <a:pt x="2898" y="4016"/>
                  </a:cubicBezTo>
                  <a:cubicBezTo>
                    <a:pt x="2898" y="4139"/>
                    <a:pt x="3055" y="4238"/>
                    <a:pt x="3247" y="4238"/>
                  </a:cubicBezTo>
                  <a:cubicBezTo>
                    <a:pt x="3439" y="4238"/>
                    <a:pt x="3593" y="4139"/>
                    <a:pt x="3593" y="4016"/>
                  </a:cubicBezTo>
                  <a:cubicBezTo>
                    <a:pt x="3593" y="3892"/>
                    <a:pt x="3439" y="3791"/>
                    <a:pt x="3247" y="3791"/>
                  </a:cubicBezTo>
                  <a:close/>
                  <a:moveTo>
                    <a:pt x="4282" y="3791"/>
                  </a:moveTo>
                  <a:cubicBezTo>
                    <a:pt x="4090" y="3791"/>
                    <a:pt x="3933" y="3892"/>
                    <a:pt x="3933" y="4016"/>
                  </a:cubicBezTo>
                  <a:cubicBezTo>
                    <a:pt x="3933" y="4139"/>
                    <a:pt x="4090" y="4238"/>
                    <a:pt x="4282" y="4238"/>
                  </a:cubicBezTo>
                  <a:cubicBezTo>
                    <a:pt x="4474" y="4238"/>
                    <a:pt x="4628" y="4139"/>
                    <a:pt x="4628" y="4016"/>
                  </a:cubicBezTo>
                  <a:cubicBezTo>
                    <a:pt x="4628" y="3892"/>
                    <a:pt x="4474" y="3791"/>
                    <a:pt x="4282" y="3791"/>
                  </a:cubicBezTo>
                  <a:close/>
                  <a:moveTo>
                    <a:pt x="5317" y="3791"/>
                  </a:moveTo>
                  <a:cubicBezTo>
                    <a:pt x="5125" y="3791"/>
                    <a:pt x="4967" y="3892"/>
                    <a:pt x="4967" y="4016"/>
                  </a:cubicBezTo>
                  <a:cubicBezTo>
                    <a:pt x="4967" y="4139"/>
                    <a:pt x="5125" y="4238"/>
                    <a:pt x="5317" y="4238"/>
                  </a:cubicBezTo>
                  <a:cubicBezTo>
                    <a:pt x="5509" y="4238"/>
                    <a:pt x="5663" y="4139"/>
                    <a:pt x="5663" y="4016"/>
                  </a:cubicBezTo>
                  <a:cubicBezTo>
                    <a:pt x="5663" y="3892"/>
                    <a:pt x="5509" y="3791"/>
                    <a:pt x="5317" y="3791"/>
                  </a:cubicBezTo>
                  <a:close/>
                  <a:moveTo>
                    <a:pt x="6352" y="3791"/>
                  </a:moveTo>
                  <a:cubicBezTo>
                    <a:pt x="6160" y="3791"/>
                    <a:pt x="6002" y="3892"/>
                    <a:pt x="6002" y="4016"/>
                  </a:cubicBezTo>
                  <a:cubicBezTo>
                    <a:pt x="6002" y="4139"/>
                    <a:pt x="6160" y="4238"/>
                    <a:pt x="6352" y="4238"/>
                  </a:cubicBezTo>
                  <a:cubicBezTo>
                    <a:pt x="6544" y="4238"/>
                    <a:pt x="6698" y="4139"/>
                    <a:pt x="6698" y="4016"/>
                  </a:cubicBezTo>
                  <a:cubicBezTo>
                    <a:pt x="6698" y="3892"/>
                    <a:pt x="6544" y="3791"/>
                    <a:pt x="6352" y="3791"/>
                  </a:cubicBezTo>
                  <a:close/>
                  <a:moveTo>
                    <a:pt x="7283" y="3791"/>
                  </a:moveTo>
                  <a:cubicBezTo>
                    <a:pt x="7091" y="3791"/>
                    <a:pt x="6934" y="3892"/>
                    <a:pt x="6934" y="4016"/>
                  </a:cubicBezTo>
                  <a:cubicBezTo>
                    <a:pt x="6934" y="4139"/>
                    <a:pt x="7091" y="4238"/>
                    <a:pt x="7283" y="4238"/>
                  </a:cubicBezTo>
                  <a:cubicBezTo>
                    <a:pt x="7475" y="4238"/>
                    <a:pt x="7629" y="4139"/>
                    <a:pt x="7629" y="4016"/>
                  </a:cubicBezTo>
                  <a:cubicBezTo>
                    <a:pt x="7629" y="3892"/>
                    <a:pt x="7475" y="3791"/>
                    <a:pt x="7283" y="3791"/>
                  </a:cubicBezTo>
                  <a:close/>
                  <a:moveTo>
                    <a:pt x="8318" y="3791"/>
                  </a:moveTo>
                  <a:cubicBezTo>
                    <a:pt x="8126" y="3791"/>
                    <a:pt x="7969" y="3892"/>
                    <a:pt x="7969" y="4016"/>
                  </a:cubicBezTo>
                  <a:cubicBezTo>
                    <a:pt x="7969" y="4139"/>
                    <a:pt x="8126" y="4238"/>
                    <a:pt x="8318" y="4238"/>
                  </a:cubicBezTo>
                  <a:cubicBezTo>
                    <a:pt x="8510" y="4238"/>
                    <a:pt x="8664" y="4139"/>
                    <a:pt x="8664" y="4016"/>
                  </a:cubicBezTo>
                  <a:cubicBezTo>
                    <a:pt x="8664" y="3892"/>
                    <a:pt x="8510" y="3791"/>
                    <a:pt x="8318" y="3791"/>
                  </a:cubicBezTo>
                  <a:close/>
                  <a:moveTo>
                    <a:pt x="9249" y="3791"/>
                  </a:moveTo>
                  <a:cubicBezTo>
                    <a:pt x="9057" y="3791"/>
                    <a:pt x="8900" y="3892"/>
                    <a:pt x="8900" y="4016"/>
                  </a:cubicBezTo>
                  <a:cubicBezTo>
                    <a:pt x="8900" y="4139"/>
                    <a:pt x="9057" y="4238"/>
                    <a:pt x="9249" y="4238"/>
                  </a:cubicBezTo>
                  <a:cubicBezTo>
                    <a:pt x="9441" y="4238"/>
                    <a:pt x="9595" y="4139"/>
                    <a:pt x="9595" y="4016"/>
                  </a:cubicBezTo>
                  <a:cubicBezTo>
                    <a:pt x="9595" y="3892"/>
                    <a:pt x="9441" y="3791"/>
                    <a:pt x="9249" y="3791"/>
                  </a:cubicBezTo>
                  <a:close/>
                  <a:moveTo>
                    <a:pt x="10284" y="3791"/>
                  </a:moveTo>
                  <a:cubicBezTo>
                    <a:pt x="10092" y="3791"/>
                    <a:pt x="9935" y="3892"/>
                    <a:pt x="9935" y="4016"/>
                  </a:cubicBezTo>
                  <a:cubicBezTo>
                    <a:pt x="9935" y="4139"/>
                    <a:pt x="10092" y="4238"/>
                    <a:pt x="10284" y="4238"/>
                  </a:cubicBezTo>
                  <a:cubicBezTo>
                    <a:pt x="10477" y="4238"/>
                    <a:pt x="10630" y="4139"/>
                    <a:pt x="10630" y="4016"/>
                  </a:cubicBezTo>
                  <a:cubicBezTo>
                    <a:pt x="10630" y="3892"/>
                    <a:pt x="10477" y="3791"/>
                    <a:pt x="10284" y="3791"/>
                  </a:cubicBezTo>
                  <a:close/>
                  <a:moveTo>
                    <a:pt x="11319" y="3791"/>
                  </a:moveTo>
                  <a:cubicBezTo>
                    <a:pt x="11127" y="3791"/>
                    <a:pt x="10970" y="3892"/>
                    <a:pt x="10970" y="4016"/>
                  </a:cubicBezTo>
                  <a:cubicBezTo>
                    <a:pt x="10970" y="4139"/>
                    <a:pt x="11127" y="4238"/>
                    <a:pt x="11319" y="4238"/>
                  </a:cubicBezTo>
                  <a:cubicBezTo>
                    <a:pt x="11511" y="4238"/>
                    <a:pt x="11665" y="4139"/>
                    <a:pt x="11665" y="4016"/>
                  </a:cubicBezTo>
                  <a:cubicBezTo>
                    <a:pt x="11665" y="3892"/>
                    <a:pt x="11511" y="3791"/>
                    <a:pt x="11319" y="3791"/>
                  </a:cubicBezTo>
                  <a:close/>
                  <a:moveTo>
                    <a:pt x="12250" y="3791"/>
                  </a:moveTo>
                  <a:cubicBezTo>
                    <a:pt x="12058" y="3791"/>
                    <a:pt x="11901" y="3892"/>
                    <a:pt x="11901" y="4016"/>
                  </a:cubicBezTo>
                  <a:cubicBezTo>
                    <a:pt x="11901" y="4139"/>
                    <a:pt x="12058" y="4238"/>
                    <a:pt x="12250" y="4238"/>
                  </a:cubicBezTo>
                  <a:cubicBezTo>
                    <a:pt x="12443" y="4238"/>
                    <a:pt x="12597" y="4139"/>
                    <a:pt x="12596" y="4016"/>
                  </a:cubicBezTo>
                  <a:cubicBezTo>
                    <a:pt x="12596" y="3892"/>
                    <a:pt x="12443" y="3791"/>
                    <a:pt x="12250" y="3791"/>
                  </a:cubicBezTo>
                  <a:close/>
                  <a:moveTo>
                    <a:pt x="13285" y="3791"/>
                  </a:moveTo>
                  <a:cubicBezTo>
                    <a:pt x="13093" y="3791"/>
                    <a:pt x="12936" y="3892"/>
                    <a:pt x="12936" y="4016"/>
                  </a:cubicBezTo>
                  <a:cubicBezTo>
                    <a:pt x="12936" y="4139"/>
                    <a:pt x="13093" y="4238"/>
                    <a:pt x="13285" y="4238"/>
                  </a:cubicBezTo>
                  <a:cubicBezTo>
                    <a:pt x="13477" y="4238"/>
                    <a:pt x="13631" y="4139"/>
                    <a:pt x="13631" y="4016"/>
                  </a:cubicBezTo>
                  <a:cubicBezTo>
                    <a:pt x="13631" y="3892"/>
                    <a:pt x="13477" y="3791"/>
                    <a:pt x="13285" y="3791"/>
                  </a:cubicBezTo>
                  <a:close/>
                  <a:moveTo>
                    <a:pt x="14320" y="3791"/>
                  </a:moveTo>
                  <a:cubicBezTo>
                    <a:pt x="14128" y="3791"/>
                    <a:pt x="13971" y="3892"/>
                    <a:pt x="13971" y="4016"/>
                  </a:cubicBezTo>
                  <a:cubicBezTo>
                    <a:pt x="13971" y="4139"/>
                    <a:pt x="14128" y="4238"/>
                    <a:pt x="14320" y="4238"/>
                  </a:cubicBezTo>
                  <a:cubicBezTo>
                    <a:pt x="14512" y="4238"/>
                    <a:pt x="14666" y="4139"/>
                    <a:pt x="14666" y="4016"/>
                  </a:cubicBezTo>
                  <a:cubicBezTo>
                    <a:pt x="14666" y="3892"/>
                    <a:pt x="14512" y="3791"/>
                    <a:pt x="14320" y="3791"/>
                  </a:cubicBezTo>
                  <a:close/>
                  <a:moveTo>
                    <a:pt x="15252" y="3791"/>
                  </a:moveTo>
                  <a:cubicBezTo>
                    <a:pt x="15060" y="3791"/>
                    <a:pt x="14902" y="3892"/>
                    <a:pt x="14902" y="4016"/>
                  </a:cubicBezTo>
                  <a:cubicBezTo>
                    <a:pt x="14902" y="4139"/>
                    <a:pt x="15060" y="4238"/>
                    <a:pt x="15252" y="4238"/>
                  </a:cubicBezTo>
                  <a:cubicBezTo>
                    <a:pt x="15444" y="4238"/>
                    <a:pt x="15598" y="4139"/>
                    <a:pt x="15598" y="4016"/>
                  </a:cubicBezTo>
                  <a:cubicBezTo>
                    <a:pt x="15598" y="3892"/>
                    <a:pt x="15444" y="3791"/>
                    <a:pt x="15252" y="3791"/>
                  </a:cubicBezTo>
                  <a:close/>
                  <a:moveTo>
                    <a:pt x="1281" y="4456"/>
                  </a:moveTo>
                  <a:cubicBezTo>
                    <a:pt x="1088" y="4456"/>
                    <a:pt x="931" y="4557"/>
                    <a:pt x="931" y="4681"/>
                  </a:cubicBezTo>
                  <a:cubicBezTo>
                    <a:pt x="931" y="4805"/>
                    <a:pt x="1088" y="4903"/>
                    <a:pt x="1281" y="4903"/>
                  </a:cubicBezTo>
                  <a:cubicBezTo>
                    <a:pt x="1473" y="4903"/>
                    <a:pt x="1627" y="4805"/>
                    <a:pt x="1627" y="4681"/>
                  </a:cubicBezTo>
                  <a:cubicBezTo>
                    <a:pt x="1627" y="4557"/>
                    <a:pt x="1473" y="4456"/>
                    <a:pt x="1281" y="4456"/>
                  </a:cubicBezTo>
                  <a:close/>
                  <a:moveTo>
                    <a:pt x="2316" y="4456"/>
                  </a:moveTo>
                  <a:cubicBezTo>
                    <a:pt x="2123" y="4456"/>
                    <a:pt x="1966" y="4557"/>
                    <a:pt x="1966" y="4681"/>
                  </a:cubicBezTo>
                  <a:cubicBezTo>
                    <a:pt x="1966" y="4805"/>
                    <a:pt x="2123" y="4903"/>
                    <a:pt x="2316" y="4903"/>
                  </a:cubicBezTo>
                  <a:cubicBezTo>
                    <a:pt x="2508" y="4903"/>
                    <a:pt x="2662" y="4805"/>
                    <a:pt x="2662" y="4681"/>
                  </a:cubicBezTo>
                  <a:cubicBezTo>
                    <a:pt x="2662" y="4557"/>
                    <a:pt x="2508" y="4456"/>
                    <a:pt x="2316" y="4456"/>
                  </a:cubicBezTo>
                  <a:close/>
                  <a:moveTo>
                    <a:pt x="3247" y="4456"/>
                  </a:moveTo>
                  <a:cubicBezTo>
                    <a:pt x="3055" y="4456"/>
                    <a:pt x="2898" y="4557"/>
                    <a:pt x="2898" y="4681"/>
                  </a:cubicBezTo>
                  <a:cubicBezTo>
                    <a:pt x="2898" y="4805"/>
                    <a:pt x="3055" y="4903"/>
                    <a:pt x="3247" y="4903"/>
                  </a:cubicBezTo>
                  <a:cubicBezTo>
                    <a:pt x="3439" y="4903"/>
                    <a:pt x="3593" y="4805"/>
                    <a:pt x="3593" y="4681"/>
                  </a:cubicBezTo>
                  <a:cubicBezTo>
                    <a:pt x="3593" y="4557"/>
                    <a:pt x="3439" y="4456"/>
                    <a:pt x="3247" y="4456"/>
                  </a:cubicBezTo>
                  <a:close/>
                  <a:moveTo>
                    <a:pt x="4282" y="4456"/>
                  </a:moveTo>
                  <a:cubicBezTo>
                    <a:pt x="4090" y="4456"/>
                    <a:pt x="3933" y="4557"/>
                    <a:pt x="3933" y="4681"/>
                  </a:cubicBezTo>
                  <a:cubicBezTo>
                    <a:pt x="3933" y="4805"/>
                    <a:pt x="4090" y="4903"/>
                    <a:pt x="4282" y="4903"/>
                  </a:cubicBezTo>
                  <a:cubicBezTo>
                    <a:pt x="4474" y="4903"/>
                    <a:pt x="4628" y="4805"/>
                    <a:pt x="4628" y="4681"/>
                  </a:cubicBezTo>
                  <a:cubicBezTo>
                    <a:pt x="4628" y="4557"/>
                    <a:pt x="4474" y="4456"/>
                    <a:pt x="4282" y="4456"/>
                  </a:cubicBezTo>
                  <a:close/>
                  <a:moveTo>
                    <a:pt x="5317" y="4456"/>
                  </a:moveTo>
                  <a:cubicBezTo>
                    <a:pt x="5125" y="4456"/>
                    <a:pt x="4967" y="4557"/>
                    <a:pt x="4967" y="4681"/>
                  </a:cubicBezTo>
                  <a:cubicBezTo>
                    <a:pt x="4967" y="4805"/>
                    <a:pt x="5125" y="4903"/>
                    <a:pt x="5317" y="4903"/>
                  </a:cubicBezTo>
                  <a:cubicBezTo>
                    <a:pt x="5509" y="4903"/>
                    <a:pt x="5663" y="4805"/>
                    <a:pt x="5663" y="4681"/>
                  </a:cubicBezTo>
                  <a:cubicBezTo>
                    <a:pt x="5663" y="4557"/>
                    <a:pt x="5509" y="4456"/>
                    <a:pt x="5317" y="4456"/>
                  </a:cubicBezTo>
                  <a:close/>
                  <a:moveTo>
                    <a:pt x="6352" y="4456"/>
                  </a:moveTo>
                  <a:cubicBezTo>
                    <a:pt x="6160" y="4456"/>
                    <a:pt x="6002" y="4557"/>
                    <a:pt x="6002" y="4681"/>
                  </a:cubicBezTo>
                  <a:cubicBezTo>
                    <a:pt x="6002" y="4805"/>
                    <a:pt x="6160" y="4903"/>
                    <a:pt x="6352" y="4903"/>
                  </a:cubicBezTo>
                  <a:cubicBezTo>
                    <a:pt x="6544" y="4903"/>
                    <a:pt x="6698" y="4805"/>
                    <a:pt x="6698" y="4681"/>
                  </a:cubicBezTo>
                  <a:cubicBezTo>
                    <a:pt x="6698" y="4557"/>
                    <a:pt x="6544" y="4456"/>
                    <a:pt x="6352" y="4456"/>
                  </a:cubicBezTo>
                  <a:close/>
                  <a:moveTo>
                    <a:pt x="7283" y="4456"/>
                  </a:moveTo>
                  <a:cubicBezTo>
                    <a:pt x="7091" y="4456"/>
                    <a:pt x="6934" y="4557"/>
                    <a:pt x="6934" y="4681"/>
                  </a:cubicBezTo>
                  <a:cubicBezTo>
                    <a:pt x="6934" y="4805"/>
                    <a:pt x="7091" y="4903"/>
                    <a:pt x="7283" y="4903"/>
                  </a:cubicBezTo>
                  <a:cubicBezTo>
                    <a:pt x="7475" y="4903"/>
                    <a:pt x="7629" y="4805"/>
                    <a:pt x="7629" y="4681"/>
                  </a:cubicBezTo>
                  <a:cubicBezTo>
                    <a:pt x="7629" y="4557"/>
                    <a:pt x="7475" y="4456"/>
                    <a:pt x="7283" y="4456"/>
                  </a:cubicBezTo>
                  <a:close/>
                  <a:moveTo>
                    <a:pt x="8318" y="4456"/>
                  </a:moveTo>
                  <a:cubicBezTo>
                    <a:pt x="8126" y="4456"/>
                    <a:pt x="7969" y="4557"/>
                    <a:pt x="7969" y="4681"/>
                  </a:cubicBezTo>
                  <a:cubicBezTo>
                    <a:pt x="7969" y="4805"/>
                    <a:pt x="8126" y="4903"/>
                    <a:pt x="8318" y="4903"/>
                  </a:cubicBezTo>
                  <a:cubicBezTo>
                    <a:pt x="8510" y="4903"/>
                    <a:pt x="8664" y="4805"/>
                    <a:pt x="8664" y="4681"/>
                  </a:cubicBezTo>
                  <a:cubicBezTo>
                    <a:pt x="8664" y="4557"/>
                    <a:pt x="8510" y="4456"/>
                    <a:pt x="8318" y="4456"/>
                  </a:cubicBezTo>
                  <a:close/>
                  <a:moveTo>
                    <a:pt x="9249" y="4456"/>
                  </a:moveTo>
                  <a:cubicBezTo>
                    <a:pt x="9057" y="4456"/>
                    <a:pt x="8900" y="4557"/>
                    <a:pt x="8900" y="4681"/>
                  </a:cubicBezTo>
                  <a:cubicBezTo>
                    <a:pt x="8900" y="4805"/>
                    <a:pt x="9057" y="4903"/>
                    <a:pt x="9249" y="4903"/>
                  </a:cubicBezTo>
                  <a:cubicBezTo>
                    <a:pt x="9441" y="4903"/>
                    <a:pt x="9595" y="4805"/>
                    <a:pt x="9595" y="4681"/>
                  </a:cubicBezTo>
                  <a:cubicBezTo>
                    <a:pt x="9595" y="4557"/>
                    <a:pt x="9441" y="4456"/>
                    <a:pt x="9249" y="4456"/>
                  </a:cubicBezTo>
                  <a:close/>
                  <a:moveTo>
                    <a:pt x="10284" y="4456"/>
                  </a:moveTo>
                  <a:cubicBezTo>
                    <a:pt x="10092" y="4456"/>
                    <a:pt x="9935" y="4557"/>
                    <a:pt x="9935" y="4681"/>
                  </a:cubicBezTo>
                  <a:cubicBezTo>
                    <a:pt x="9935" y="4805"/>
                    <a:pt x="10092" y="4903"/>
                    <a:pt x="10284" y="4903"/>
                  </a:cubicBezTo>
                  <a:cubicBezTo>
                    <a:pt x="10477" y="4903"/>
                    <a:pt x="10630" y="4805"/>
                    <a:pt x="10630" y="4681"/>
                  </a:cubicBezTo>
                  <a:cubicBezTo>
                    <a:pt x="10630" y="4557"/>
                    <a:pt x="10477" y="4456"/>
                    <a:pt x="10284" y="4456"/>
                  </a:cubicBezTo>
                  <a:close/>
                  <a:moveTo>
                    <a:pt x="11319" y="4456"/>
                  </a:moveTo>
                  <a:cubicBezTo>
                    <a:pt x="11127" y="4456"/>
                    <a:pt x="10970" y="4557"/>
                    <a:pt x="10970" y="4681"/>
                  </a:cubicBezTo>
                  <a:cubicBezTo>
                    <a:pt x="10970" y="4805"/>
                    <a:pt x="11127" y="4903"/>
                    <a:pt x="11319" y="4903"/>
                  </a:cubicBezTo>
                  <a:cubicBezTo>
                    <a:pt x="11511" y="4903"/>
                    <a:pt x="11665" y="4805"/>
                    <a:pt x="11665" y="4681"/>
                  </a:cubicBezTo>
                  <a:cubicBezTo>
                    <a:pt x="11665" y="4557"/>
                    <a:pt x="11511" y="4456"/>
                    <a:pt x="11319" y="4456"/>
                  </a:cubicBezTo>
                  <a:close/>
                  <a:moveTo>
                    <a:pt x="12250" y="4456"/>
                  </a:moveTo>
                  <a:cubicBezTo>
                    <a:pt x="12058" y="4456"/>
                    <a:pt x="11901" y="4557"/>
                    <a:pt x="11901" y="4681"/>
                  </a:cubicBezTo>
                  <a:cubicBezTo>
                    <a:pt x="11901" y="4805"/>
                    <a:pt x="12058" y="4903"/>
                    <a:pt x="12250" y="4903"/>
                  </a:cubicBezTo>
                  <a:cubicBezTo>
                    <a:pt x="12443" y="4903"/>
                    <a:pt x="12597" y="4805"/>
                    <a:pt x="12596" y="4681"/>
                  </a:cubicBezTo>
                  <a:cubicBezTo>
                    <a:pt x="12596" y="4557"/>
                    <a:pt x="12443" y="4456"/>
                    <a:pt x="12250" y="4456"/>
                  </a:cubicBezTo>
                  <a:close/>
                  <a:moveTo>
                    <a:pt x="13285" y="4456"/>
                  </a:moveTo>
                  <a:cubicBezTo>
                    <a:pt x="13093" y="4456"/>
                    <a:pt x="12936" y="4557"/>
                    <a:pt x="12936" y="4681"/>
                  </a:cubicBezTo>
                  <a:cubicBezTo>
                    <a:pt x="12936" y="4805"/>
                    <a:pt x="13093" y="4903"/>
                    <a:pt x="13285" y="4903"/>
                  </a:cubicBezTo>
                  <a:cubicBezTo>
                    <a:pt x="13477" y="4903"/>
                    <a:pt x="13631" y="4805"/>
                    <a:pt x="13631" y="4681"/>
                  </a:cubicBezTo>
                  <a:cubicBezTo>
                    <a:pt x="13631" y="4557"/>
                    <a:pt x="13477" y="4456"/>
                    <a:pt x="13285" y="4456"/>
                  </a:cubicBezTo>
                  <a:close/>
                  <a:moveTo>
                    <a:pt x="14320" y="4456"/>
                  </a:moveTo>
                  <a:cubicBezTo>
                    <a:pt x="14128" y="4456"/>
                    <a:pt x="13971" y="4557"/>
                    <a:pt x="13971" y="4681"/>
                  </a:cubicBezTo>
                  <a:cubicBezTo>
                    <a:pt x="13971" y="4805"/>
                    <a:pt x="14128" y="4903"/>
                    <a:pt x="14320" y="4903"/>
                  </a:cubicBezTo>
                  <a:cubicBezTo>
                    <a:pt x="14512" y="4903"/>
                    <a:pt x="14666" y="4805"/>
                    <a:pt x="14666" y="4681"/>
                  </a:cubicBezTo>
                  <a:cubicBezTo>
                    <a:pt x="14666" y="4557"/>
                    <a:pt x="14512" y="4456"/>
                    <a:pt x="14320" y="4456"/>
                  </a:cubicBezTo>
                  <a:close/>
                  <a:moveTo>
                    <a:pt x="15252" y="4456"/>
                  </a:moveTo>
                  <a:cubicBezTo>
                    <a:pt x="15060" y="4456"/>
                    <a:pt x="14902" y="4557"/>
                    <a:pt x="14902" y="4681"/>
                  </a:cubicBezTo>
                  <a:cubicBezTo>
                    <a:pt x="14902" y="4805"/>
                    <a:pt x="15060" y="4903"/>
                    <a:pt x="15252" y="4903"/>
                  </a:cubicBezTo>
                  <a:cubicBezTo>
                    <a:pt x="15444" y="4903"/>
                    <a:pt x="15598" y="4805"/>
                    <a:pt x="15598" y="4681"/>
                  </a:cubicBezTo>
                  <a:cubicBezTo>
                    <a:pt x="15598" y="4557"/>
                    <a:pt x="15444" y="4456"/>
                    <a:pt x="15252" y="4456"/>
                  </a:cubicBezTo>
                  <a:close/>
                  <a:moveTo>
                    <a:pt x="16287" y="4456"/>
                  </a:moveTo>
                  <a:cubicBezTo>
                    <a:pt x="16094" y="4456"/>
                    <a:pt x="15937" y="4557"/>
                    <a:pt x="15937" y="4681"/>
                  </a:cubicBezTo>
                  <a:cubicBezTo>
                    <a:pt x="15937" y="4805"/>
                    <a:pt x="16094" y="4903"/>
                    <a:pt x="16287" y="4903"/>
                  </a:cubicBezTo>
                  <a:cubicBezTo>
                    <a:pt x="16479" y="4903"/>
                    <a:pt x="16633" y="4805"/>
                    <a:pt x="16633" y="4681"/>
                  </a:cubicBezTo>
                  <a:cubicBezTo>
                    <a:pt x="16633" y="4557"/>
                    <a:pt x="16479" y="4456"/>
                    <a:pt x="16287" y="4456"/>
                  </a:cubicBezTo>
                  <a:close/>
                  <a:moveTo>
                    <a:pt x="17218" y="4456"/>
                  </a:moveTo>
                  <a:cubicBezTo>
                    <a:pt x="17026" y="4456"/>
                    <a:pt x="16869" y="4557"/>
                    <a:pt x="16869" y="4681"/>
                  </a:cubicBezTo>
                  <a:cubicBezTo>
                    <a:pt x="16869" y="4805"/>
                    <a:pt x="17026" y="4903"/>
                    <a:pt x="17218" y="4903"/>
                  </a:cubicBezTo>
                  <a:cubicBezTo>
                    <a:pt x="17410" y="4903"/>
                    <a:pt x="17564" y="4805"/>
                    <a:pt x="17564" y="4681"/>
                  </a:cubicBezTo>
                  <a:cubicBezTo>
                    <a:pt x="17564" y="4557"/>
                    <a:pt x="17410" y="4456"/>
                    <a:pt x="17218" y="4456"/>
                  </a:cubicBezTo>
                  <a:close/>
                  <a:moveTo>
                    <a:pt x="1281" y="5121"/>
                  </a:moveTo>
                  <a:cubicBezTo>
                    <a:pt x="1088" y="5121"/>
                    <a:pt x="931" y="5222"/>
                    <a:pt x="931" y="5346"/>
                  </a:cubicBezTo>
                  <a:cubicBezTo>
                    <a:pt x="931" y="5470"/>
                    <a:pt x="1088" y="5568"/>
                    <a:pt x="1281" y="5568"/>
                  </a:cubicBezTo>
                  <a:cubicBezTo>
                    <a:pt x="1473" y="5568"/>
                    <a:pt x="1627" y="5470"/>
                    <a:pt x="1627" y="5346"/>
                  </a:cubicBezTo>
                  <a:cubicBezTo>
                    <a:pt x="1627" y="5222"/>
                    <a:pt x="1473" y="5121"/>
                    <a:pt x="1281" y="5121"/>
                  </a:cubicBezTo>
                  <a:close/>
                  <a:moveTo>
                    <a:pt x="2316" y="5121"/>
                  </a:moveTo>
                  <a:cubicBezTo>
                    <a:pt x="2123" y="5121"/>
                    <a:pt x="1966" y="5222"/>
                    <a:pt x="1966" y="5346"/>
                  </a:cubicBezTo>
                  <a:cubicBezTo>
                    <a:pt x="1966" y="5470"/>
                    <a:pt x="2123" y="5568"/>
                    <a:pt x="2316" y="5568"/>
                  </a:cubicBezTo>
                  <a:cubicBezTo>
                    <a:pt x="2508" y="5568"/>
                    <a:pt x="2662" y="5470"/>
                    <a:pt x="2662" y="5346"/>
                  </a:cubicBezTo>
                  <a:cubicBezTo>
                    <a:pt x="2662" y="5222"/>
                    <a:pt x="2508" y="5121"/>
                    <a:pt x="2316" y="5121"/>
                  </a:cubicBezTo>
                  <a:close/>
                  <a:moveTo>
                    <a:pt x="3247" y="5121"/>
                  </a:moveTo>
                  <a:cubicBezTo>
                    <a:pt x="3055" y="5121"/>
                    <a:pt x="2898" y="5222"/>
                    <a:pt x="2898" y="5346"/>
                  </a:cubicBezTo>
                  <a:cubicBezTo>
                    <a:pt x="2898" y="5470"/>
                    <a:pt x="3055" y="5568"/>
                    <a:pt x="3247" y="5568"/>
                  </a:cubicBezTo>
                  <a:cubicBezTo>
                    <a:pt x="3439" y="5568"/>
                    <a:pt x="3593" y="5470"/>
                    <a:pt x="3593" y="5346"/>
                  </a:cubicBezTo>
                  <a:cubicBezTo>
                    <a:pt x="3593" y="5222"/>
                    <a:pt x="3439" y="5121"/>
                    <a:pt x="3247" y="5121"/>
                  </a:cubicBezTo>
                  <a:close/>
                  <a:moveTo>
                    <a:pt x="4282" y="5121"/>
                  </a:moveTo>
                  <a:cubicBezTo>
                    <a:pt x="4090" y="5121"/>
                    <a:pt x="3933" y="5222"/>
                    <a:pt x="3933" y="5346"/>
                  </a:cubicBezTo>
                  <a:cubicBezTo>
                    <a:pt x="3933" y="5470"/>
                    <a:pt x="4090" y="5568"/>
                    <a:pt x="4282" y="5568"/>
                  </a:cubicBezTo>
                  <a:cubicBezTo>
                    <a:pt x="4474" y="5568"/>
                    <a:pt x="4628" y="5470"/>
                    <a:pt x="4628" y="5346"/>
                  </a:cubicBezTo>
                  <a:cubicBezTo>
                    <a:pt x="4628" y="5222"/>
                    <a:pt x="4474" y="5121"/>
                    <a:pt x="4282" y="5121"/>
                  </a:cubicBezTo>
                  <a:close/>
                  <a:moveTo>
                    <a:pt x="5317" y="5121"/>
                  </a:moveTo>
                  <a:cubicBezTo>
                    <a:pt x="5125" y="5121"/>
                    <a:pt x="4967" y="5222"/>
                    <a:pt x="4967" y="5346"/>
                  </a:cubicBezTo>
                  <a:cubicBezTo>
                    <a:pt x="4967" y="5470"/>
                    <a:pt x="5125" y="5568"/>
                    <a:pt x="5317" y="5568"/>
                  </a:cubicBezTo>
                  <a:cubicBezTo>
                    <a:pt x="5509" y="5568"/>
                    <a:pt x="5663" y="5470"/>
                    <a:pt x="5663" y="5346"/>
                  </a:cubicBezTo>
                  <a:cubicBezTo>
                    <a:pt x="5663" y="5222"/>
                    <a:pt x="5509" y="5121"/>
                    <a:pt x="5317" y="5121"/>
                  </a:cubicBezTo>
                  <a:close/>
                  <a:moveTo>
                    <a:pt x="6352" y="5121"/>
                  </a:moveTo>
                  <a:cubicBezTo>
                    <a:pt x="6160" y="5121"/>
                    <a:pt x="6002" y="5222"/>
                    <a:pt x="6002" y="5346"/>
                  </a:cubicBezTo>
                  <a:cubicBezTo>
                    <a:pt x="6002" y="5470"/>
                    <a:pt x="6160" y="5568"/>
                    <a:pt x="6352" y="5568"/>
                  </a:cubicBezTo>
                  <a:cubicBezTo>
                    <a:pt x="6544" y="5568"/>
                    <a:pt x="6698" y="5470"/>
                    <a:pt x="6698" y="5346"/>
                  </a:cubicBezTo>
                  <a:cubicBezTo>
                    <a:pt x="6698" y="5222"/>
                    <a:pt x="6544" y="5121"/>
                    <a:pt x="6352" y="5121"/>
                  </a:cubicBezTo>
                  <a:close/>
                  <a:moveTo>
                    <a:pt x="7283" y="5121"/>
                  </a:moveTo>
                  <a:cubicBezTo>
                    <a:pt x="7091" y="5121"/>
                    <a:pt x="6934" y="5222"/>
                    <a:pt x="6934" y="5346"/>
                  </a:cubicBezTo>
                  <a:cubicBezTo>
                    <a:pt x="6934" y="5470"/>
                    <a:pt x="7091" y="5568"/>
                    <a:pt x="7283" y="5568"/>
                  </a:cubicBezTo>
                  <a:cubicBezTo>
                    <a:pt x="7475" y="5568"/>
                    <a:pt x="7629" y="5470"/>
                    <a:pt x="7629" y="5346"/>
                  </a:cubicBezTo>
                  <a:cubicBezTo>
                    <a:pt x="7629" y="5222"/>
                    <a:pt x="7475" y="5121"/>
                    <a:pt x="7283" y="5121"/>
                  </a:cubicBezTo>
                  <a:close/>
                  <a:moveTo>
                    <a:pt x="8318" y="5121"/>
                  </a:moveTo>
                  <a:cubicBezTo>
                    <a:pt x="8126" y="5121"/>
                    <a:pt x="7969" y="5222"/>
                    <a:pt x="7969" y="5346"/>
                  </a:cubicBezTo>
                  <a:cubicBezTo>
                    <a:pt x="7969" y="5470"/>
                    <a:pt x="8126" y="5568"/>
                    <a:pt x="8318" y="5568"/>
                  </a:cubicBezTo>
                  <a:cubicBezTo>
                    <a:pt x="8510" y="5568"/>
                    <a:pt x="8664" y="5470"/>
                    <a:pt x="8664" y="5346"/>
                  </a:cubicBezTo>
                  <a:cubicBezTo>
                    <a:pt x="8664" y="5222"/>
                    <a:pt x="8510" y="5121"/>
                    <a:pt x="8318" y="5121"/>
                  </a:cubicBezTo>
                  <a:close/>
                  <a:moveTo>
                    <a:pt x="9249" y="5121"/>
                  </a:moveTo>
                  <a:cubicBezTo>
                    <a:pt x="9057" y="5121"/>
                    <a:pt x="8900" y="5222"/>
                    <a:pt x="8900" y="5346"/>
                  </a:cubicBezTo>
                  <a:cubicBezTo>
                    <a:pt x="8900" y="5470"/>
                    <a:pt x="9057" y="5568"/>
                    <a:pt x="9249" y="5568"/>
                  </a:cubicBezTo>
                  <a:cubicBezTo>
                    <a:pt x="9441" y="5568"/>
                    <a:pt x="9595" y="5470"/>
                    <a:pt x="9595" y="5346"/>
                  </a:cubicBezTo>
                  <a:cubicBezTo>
                    <a:pt x="9595" y="5222"/>
                    <a:pt x="9441" y="5121"/>
                    <a:pt x="9249" y="5121"/>
                  </a:cubicBezTo>
                  <a:close/>
                  <a:moveTo>
                    <a:pt x="10284" y="5121"/>
                  </a:moveTo>
                  <a:cubicBezTo>
                    <a:pt x="10092" y="5121"/>
                    <a:pt x="9935" y="5222"/>
                    <a:pt x="9935" y="5346"/>
                  </a:cubicBezTo>
                  <a:cubicBezTo>
                    <a:pt x="9935" y="5470"/>
                    <a:pt x="10092" y="5568"/>
                    <a:pt x="10284" y="5568"/>
                  </a:cubicBezTo>
                  <a:cubicBezTo>
                    <a:pt x="10477" y="5568"/>
                    <a:pt x="10630" y="5470"/>
                    <a:pt x="10630" y="5346"/>
                  </a:cubicBezTo>
                  <a:cubicBezTo>
                    <a:pt x="10630" y="5222"/>
                    <a:pt x="10477" y="5121"/>
                    <a:pt x="10284" y="5121"/>
                  </a:cubicBezTo>
                  <a:close/>
                  <a:moveTo>
                    <a:pt x="11319" y="5121"/>
                  </a:moveTo>
                  <a:cubicBezTo>
                    <a:pt x="11127" y="5121"/>
                    <a:pt x="10970" y="5222"/>
                    <a:pt x="10970" y="5346"/>
                  </a:cubicBezTo>
                  <a:cubicBezTo>
                    <a:pt x="10970" y="5470"/>
                    <a:pt x="11127" y="5568"/>
                    <a:pt x="11319" y="5568"/>
                  </a:cubicBezTo>
                  <a:cubicBezTo>
                    <a:pt x="11511" y="5568"/>
                    <a:pt x="11665" y="5470"/>
                    <a:pt x="11665" y="5346"/>
                  </a:cubicBezTo>
                  <a:cubicBezTo>
                    <a:pt x="11665" y="5222"/>
                    <a:pt x="11511" y="5121"/>
                    <a:pt x="11319" y="5121"/>
                  </a:cubicBezTo>
                  <a:close/>
                  <a:moveTo>
                    <a:pt x="12250" y="5121"/>
                  </a:moveTo>
                  <a:cubicBezTo>
                    <a:pt x="12058" y="5121"/>
                    <a:pt x="11901" y="5222"/>
                    <a:pt x="11901" y="5346"/>
                  </a:cubicBezTo>
                  <a:cubicBezTo>
                    <a:pt x="11901" y="5470"/>
                    <a:pt x="12058" y="5568"/>
                    <a:pt x="12250" y="5568"/>
                  </a:cubicBezTo>
                  <a:cubicBezTo>
                    <a:pt x="12443" y="5568"/>
                    <a:pt x="12597" y="5470"/>
                    <a:pt x="12596" y="5346"/>
                  </a:cubicBezTo>
                  <a:cubicBezTo>
                    <a:pt x="12596" y="5222"/>
                    <a:pt x="12443" y="5121"/>
                    <a:pt x="12250" y="5121"/>
                  </a:cubicBezTo>
                  <a:close/>
                  <a:moveTo>
                    <a:pt x="13285" y="5121"/>
                  </a:moveTo>
                  <a:cubicBezTo>
                    <a:pt x="13093" y="5121"/>
                    <a:pt x="12936" y="5222"/>
                    <a:pt x="12936" y="5346"/>
                  </a:cubicBezTo>
                  <a:cubicBezTo>
                    <a:pt x="12936" y="5470"/>
                    <a:pt x="13093" y="5568"/>
                    <a:pt x="13285" y="5568"/>
                  </a:cubicBezTo>
                  <a:cubicBezTo>
                    <a:pt x="13477" y="5568"/>
                    <a:pt x="13631" y="5470"/>
                    <a:pt x="13631" y="5346"/>
                  </a:cubicBezTo>
                  <a:cubicBezTo>
                    <a:pt x="13631" y="5222"/>
                    <a:pt x="13477" y="5121"/>
                    <a:pt x="13285" y="5121"/>
                  </a:cubicBezTo>
                  <a:close/>
                  <a:moveTo>
                    <a:pt x="14320" y="5121"/>
                  </a:moveTo>
                  <a:cubicBezTo>
                    <a:pt x="14128" y="5121"/>
                    <a:pt x="13971" y="5222"/>
                    <a:pt x="13971" y="5346"/>
                  </a:cubicBezTo>
                  <a:cubicBezTo>
                    <a:pt x="13971" y="5470"/>
                    <a:pt x="14128" y="5568"/>
                    <a:pt x="14320" y="5568"/>
                  </a:cubicBezTo>
                  <a:cubicBezTo>
                    <a:pt x="14512" y="5568"/>
                    <a:pt x="14666" y="5470"/>
                    <a:pt x="14666" y="5346"/>
                  </a:cubicBezTo>
                  <a:cubicBezTo>
                    <a:pt x="14666" y="5222"/>
                    <a:pt x="14512" y="5121"/>
                    <a:pt x="14320" y="5121"/>
                  </a:cubicBezTo>
                  <a:close/>
                  <a:moveTo>
                    <a:pt x="15252" y="5121"/>
                  </a:moveTo>
                  <a:cubicBezTo>
                    <a:pt x="15060" y="5121"/>
                    <a:pt x="14902" y="5222"/>
                    <a:pt x="14902" y="5346"/>
                  </a:cubicBezTo>
                  <a:cubicBezTo>
                    <a:pt x="14902" y="5470"/>
                    <a:pt x="15060" y="5568"/>
                    <a:pt x="15252" y="5568"/>
                  </a:cubicBezTo>
                  <a:cubicBezTo>
                    <a:pt x="15444" y="5568"/>
                    <a:pt x="15598" y="5470"/>
                    <a:pt x="15598" y="5346"/>
                  </a:cubicBezTo>
                  <a:cubicBezTo>
                    <a:pt x="15598" y="5222"/>
                    <a:pt x="15444" y="5121"/>
                    <a:pt x="15252" y="5121"/>
                  </a:cubicBezTo>
                  <a:close/>
                  <a:moveTo>
                    <a:pt x="16287" y="5121"/>
                  </a:moveTo>
                  <a:cubicBezTo>
                    <a:pt x="16094" y="5121"/>
                    <a:pt x="15937" y="5222"/>
                    <a:pt x="15937" y="5346"/>
                  </a:cubicBezTo>
                  <a:cubicBezTo>
                    <a:pt x="15937" y="5470"/>
                    <a:pt x="16094" y="5568"/>
                    <a:pt x="16287" y="5568"/>
                  </a:cubicBezTo>
                  <a:cubicBezTo>
                    <a:pt x="16479" y="5568"/>
                    <a:pt x="16633" y="5470"/>
                    <a:pt x="16633" y="5346"/>
                  </a:cubicBezTo>
                  <a:cubicBezTo>
                    <a:pt x="16633" y="5222"/>
                    <a:pt x="16479" y="5121"/>
                    <a:pt x="16287" y="5121"/>
                  </a:cubicBezTo>
                  <a:close/>
                  <a:moveTo>
                    <a:pt x="17218" y="5121"/>
                  </a:moveTo>
                  <a:cubicBezTo>
                    <a:pt x="17026" y="5121"/>
                    <a:pt x="16869" y="5222"/>
                    <a:pt x="16869" y="5346"/>
                  </a:cubicBezTo>
                  <a:cubicBezTo>
                    <a:pt x="16869" y="5470"/>
                    <a:pt x="17026" y="5568"/>
                    <a:pt x="17218" y="5568"/>
                  </a:cubicBezTo>
                  <a:cubicBezTo>
                    <a:pt x="17410" y="5568"/>
                    <a:pt x="17564" y="5470"/>
                    <a:pt x="17564" y="5346"/>
                  </a:cubicBezTo>
                  <a:cubicBezTo>
                    <a:pt x="17564" y="5222"/>
                    <a:pt x="17410" y="5121"/>
                    <a:pt x="17218" y="5121"/>
                  </a:cubicBezTo>
                  <a:close/>
                  <a:moveTo>
                    <a:pt x="18253" y="5121"/>
                  </a:moveTo>
                  <a:cubicBezTo>
                    <a:pt x="18061" y="5121"/>
                    <a:pt x="17904" y="5222"/>
                    <a:pt x="17904" y="5346"/>
                  </a:cubicBezTo>
                  <a:cubicBezTo>
                    <a:pt x="17904" y="5470"/>
                    <a:pt x="18061" y="5568"/>
                    <a:pt x="18253" y="5568"/>
                  </a:cubicBezTo>
                  <a:cubicBezTo>
                    <a:pt x="18445" y="5568"/>
                    <a:pt x="18599" y="5470"/>
                    <a:pt x="18599" y="5346"/>
                  </a:cubicBezTo>
                  <a:cubicBezTo>
                    <a:pt x="18599" y="5222"/>
                    <a:pt x="18445" y="5121"/>
                    <a:pt x="18253" y="5121"/>
                  </a:cubicBezTo>
                  <a:close/>
                  <a:moveTo>
                    <a:pt x="19288" y="5121"/>
                  </a:moveTo>
                  <a:cubicBezTo>
                    <a:pt x="19095" y="5121"/>
                    <a:pt x="18938" y="5222"/>
                    <a:pt x="18938" y="5346"/>
                  </a:cubicBezTo>
                  <a:cubicBezTo>
                    <a:pt x="18938" y="5470"/>
                    <a:pt x="19095" y="5568"/>
                    <a:pt x="19288" y="5568"/>
                  </a:cubicBezTo>
                  <a:cubicBezTo>
                    <a:pt x="19480" y="5568"/>
                    <a:pt x="19634" y="5470"/>
                    <a:pt x="19634" y="5346"/>
                  </a:cubicBezTo>
                  <a:cubicBezTo>
                    <a:pt x="19634" y="5222"/>
                    <a:pt x="19480" y="5121"/>
                    <a:pt x="19288" y="5121"/>
                  </a:cubicBezTo>
                  <a:close/>
                  <a:moveTo>
                    <a:pt x="20116" y="5121"/>
                  </a:moveTo>
                  <a:cubicBezTo>
                    <a:pt x="19923" y="5121"/>
                    <a:pt x="19766" y="5222"/>
                    <a:pt x="19766" y="5346"/>
                  </a:cubicBezTo>
                  <a:cubicBezTo>
                    <a:pt x="19766" y="5470"/>
                    <a:pt x="19923" y="5568"/>
                    <a:pt x="20116" y="5568"/>
                  </a:cubicBezTo>
                  <a:cubicBezTo>
                    <a:pt x="20308" y="5568"/>
                    <a:pt x="20462" y="5470"/>
                    <a:pt x="20462" y="5346"/>
                  </a:cubicBezTo>
                  <a:cubicBezTo>
                    <a:pt x="20462" y="5222"/>
                    <a:pt x="20308" y="5121"/>
                    <a:pt x="20116" y="5121"/>
                  </a:cubicBezTo>
                  <a:close/>
                  <a:moveTo>
                    <a:pt x="1281" y="5787"/>
                  </a:moveTo>
                  <a:cubicBezTo>
                    <a:pt x="1088" y="5787"/>
                    <a:pt x="931" y="5888"/>
                    <a:pt x="931" y="6011"/>
                  </a:cubicBezTo>
                  <a:cubicBezTo>
                    <a:pt x="931" y="6135"/>
                    <a:pt x="1088" y="6236"/>
                    <a:pt x="1281" y="6236"/>
                  </a:cubicBezTo>
                  <a:cubicBezTo>
                    <a:pt x="1473" y="6236"/>
                    <a:pt x="1627" y="6135"/>
                    <a:pt x="1627" y="6011"/>
                  </a:cubicBezTo>
                  <a:cubicBezTo>
                    <a:pt x="1627" y="5888"/>
                    <a:pt x="1473" y="5787"/>
                    <a:pt x="1281" y="5787"/>
                  </a:cubicBezTo>
                  <a:close/>
                  <a:moveTo>
                    <a:pt x="2316" y="5787"/>
                  </a:moveTo>
                  <a:cubicBezTo>
                    <a:pt x="2123" y="5787"/>
                    <a:pt x="1966" y="5888"/>
                    <a:pt x="1966" y="6011"/>
                  </a:cubicBezTo>
                  <a:cubicBezTo>
                    <a:pt x="1966" y="6135"/>
                    <a:pt x="2123" y="6236"/>
                    <a:pt x="2316" y="6236"/>
                  </a:cubicBezTo>
                  <a:cubicBezTo>
                    <a:pt x="2508" y="6236"/>
                    <a:pt x="2662" y="6135"/>
                    <a:pt x="2662" y="6011"/>
                  </a:cubicBezTo>
                  <a:cubicBezTo>
                    <a:pt x="2662" y="5888"/>
                    <a:pt x="2508" y="5787"/>
                    <a:pt x="2316" y="5787"/>
                  </a:cubicBezTo>
                  <a:close/>
                  <a:moveTo>
                    <a:pt x="3247" y="5787"/>
                  </a:moveTo>
                  <a:cubicBezTo>
                    <a:pt x="3055" y="5787"/>
                    <a:pt x="2898" y="5888"/>
                    <a:pt x="2898" y="6011"/>
                  </a:cubicBezTo>
                  <a:cubicBezTo>
                    <a:pt x="2898" y="6135"/>
                    <a:pt x="3055" y="6236"/>
                    <a:pt x="3247" y="6236"/>
                  </a:cubicBezTo>
                  <a:cubicBezTo>
                    <a:pt x="3439" y="6236"/>
                    <a:pt x="3593" y="6135"/>
                    <a:pt x="3593" y="6011"/>
                  </a:cubicBezTo>
                  <a:cubicBezTo>
                    <a:pt x="3593" y="5888"/>
                    <a:pt x="3439" y="5787"/>
                    <a:pt x="3247" y="5787"/>
                  </a:cubicBezTo>
                  <a:close/>
                  <a:moveTo>
                    <a:pt x="4282" y="5787"/>
                  </a:moveTo>
                  <a:cubicBezTo>
                    <a:pt x="4090" y="5787"/>
                    <a:pt x="3933" y="5888"/>
                    <a:pt x="3933" y="6011"/>
                  </a:cubicBezTo>
                  <a:cubicBezTo>
                    <a:pt x="3933" y="6135"/>
                    <a:pt x="4090" y="6236"/>
                    <a:pt x="4282" y="6236"/>
                  </a:cubicBezTo>
                  <a:cubicBezTo>
                    <a:pt x="4474" y="6236"/>
                    <a:pt x="4628" y="6135"/>
                    <a:pt x="4628" y="6011"/>
                  </a:cubicBezTo>
                  <a:cubicBezTo>
                    <a:pt x="4628" y="5888"/>
                    <a:pt x="4474" y="5787"/>
                    <a:pt x="4282" y="5787"/>
                  </a:cubicBezTo>
                  <a:close/>
                  <a:moveTo>
                    <a:pt x="5317" y="5787"/>
                  </a:moveTo>
                  <a:cubicBezTo>
                    <a:pt x="5125" y="5787"/>
                    <a:pt x="4967" y="5888"/>
                    <a:pt x="4967" y="6011"/>
                  </a:cubicBezTo>
                  <a:cubicBezTo>
                    <a:pt x="4967" y="6135"/>
                    <a:pt x="5125" y="6236"/>
                    <a:pt x="5317" y="6236"/>
                  </a:cubicBezTo>
                  <a:cubicBezTo>
                    <a:pt x="5509" y="6236"/>
                    <a:pt x="5663" y="6135"/>
                    <a:pt x="5663" y="6011"/>
                  </a:cubicBezTo>
                  <a:cubicBezTo>
                    <a:pt x="5663" y="5888"/>
                    <a:pt x="5509" y="5787"/>
                    <a:pt x="5317" y="5787"/>
                  </a:cubicBezTo>
                  <a:close/>
                  <a:moveTo>
                    <a:pt x="6352" y="5787"/>
                  </a:moveTo>
                  <a:cubicBezTo>
                    <a:pt x="6160" y="5787"/>
                    <a:pt x="6002" y="5888"/>
                    <a:pt x="6002" y="6011"/>
                  </a:cubicBezTo>
                  <a:cubicBezTo>
                    <a:pt x="6002" y="6135"/>
                    <a:pt x="6160" y="6236"/>
                    <a:pt x="6352" y="6236"/>
                  </a:cubicBezTo>
                  <a:cubicBezTo>
                    <a:pt x="6544" y="6236"/>
                    <a:pt x="6698" y="6135"/>
                    <a:pt x="6698" y="6011"/>
                  </a:cubicBezTo>
                  <a:cubicBezTo>
                    <a:pt x="6698" y="5888"/>
                    <a:pt x="6544" y="5787"/>
                    <a:pt x="6352" y="5787"/>
                  </a:cubicBezTo>
                  <a:close/>
                  <a:moveTo>
                    <a:pt x="7283" y="5787"/>
                  </a:moveTo>
                  <a:cubicBezTo>
                    <a:pt x="7091" y="5787"/>
                    <a:pt x="6934" y="5888"/>
                    <a:pt x="6934" y="6011"/>
                  </a:cubicBezTo>
                  <a:cubicBezTo>
                    <a:pt x="6934" y="6135"/>
                    <a:pt x="7091" y="6236"/>
                    <a:pt x="7283" y="6236"/>
                  </a:cubicBezTo>
                  <a:cubicBezTo>
                    <a:pt x="7475" y="6236"/>
                    <a:pt x="7629" y="6135"/>
                    <a:pt x="7629" y="6011"/>
                  </a:cubicBezTo>
                  <a:cubicBezTo>
                    <a:pt x="7629" y="5888"/>
                    <a:pt x="7475" y="5787"/>
                    <a:pt x="7283" y="5787"/>
                  </a:cubicBezTo>
                  <a:close/>
                  <a:moveTo>
                    <a:pt x="8318" y="5787"/>
                  </a:moveTo>
                  <a:cubicBezTo>
                    <a:pt x="8126" y="5787"/>
                    <a:pt x="7969" y="5888"/>
                    <a:pt x="7969" y="6011"/>
                  </a:cubicBezTo>
                  <a:cubicBezTo>
                    <a:pt x="7969" y="6135"/>
                    <a:pt x="8126" y="6236"/>
                    <a:pt x="8318" y="6236"/>
                  </a:cubicBezTo>
                  <a:cubicBezTo>
                    <a:pt x="8510" y="6236"/>
                    <a:pt x="8664" y="6135"/>
                    <a:pt x="8664" y="6011"/>
                  </a:cubicBezTo>
                  <a:cubicBezTo>
                    <a:pt x="8664" y="5888"/>
                    <a:pt x="8510" y="5787"/>
                    <a:pt x="8318" y="5787"/>
                  </a:cubicBezTo>
                  <a:close/>
                  <a:moveTo>
                    <a:pt x="9249" y="5787"/>
                  </a:moveTo>
                  <a:cubicBezTo>
                    <a:pt x="9057" y="5787"/>
                    <a:pt x="8900" y="5888"/>
                    <a:pt x="8900" y="6011"/>
                  </a:cubicBezTo>
                  <a:cubicBezTo>
                    <a:pt x="8900" y="6135"/>
                    <a:pt x="9057" y="6236"/>
                    <a:pt x="9249" y="6236"/>
                  </a:cubicBezTo>
                  <a:cubicBezTo>
                    <a:pt x="9441" y="6236"/>
                    <a:pt x="9595" y="6135"/>
                    <a:pt x="9595" y="6011"/>
                  </a:cubicBezTo>
                  <a:cubicBezTo>
                    <a:pt x="9595" y="5888"/>
                    <a:pt x="9441" y="5787"/>
                    <a:pt x="9249" y="5787"/>
                  </a:cubicBezTo>
                  <a:close/>
                  <a:moveTo>
                    <a:pt x="10284" y="5787"/>
                  </a:moveTo>
                  <a:cubicBezTo>
                    <a:pt x="10092" y="5787"/>
                    <a:pt x="9935" y="5888"/>
                    <a:pt x="9935" y="6011"/>
                  </a:cubicBezTo>
                  <a:cubicBezTo>
                    <a:pt x="9935" y="6135"/>
                    <a:pt x="10092" y="6236"/>
                    <a:pt x="10284" y="6236"/>
                  </a:cubicBezTo>
                  <a:cubicBezTo>
                    <a:pt x="10477" y="6236"/>
                    <a:pt x="10630" y="6135"/>
                    <a:pt x="10630" y="6011"/>
                  </a:cubicBezTo>
                  <a:cubicBezTo>
                    <a:pt x="10630" y="5888"/>
                    <a:pt x="10477" y="5787"/>
                    <a:pt x="10284" y="5787"/>
                  </a:cubicBezTo>
                  <a:close/>
                  <a:moveTo>
                    <a:pt x="11319" y="5787"/>
                  </a:moveTo>
                  <a:cubicBezTo>
                    <a:pt x="11127" y="5787"/>
                    <a:pt x="10970" y="5888"/>
                    <a:pt x="10970" y="6011"/>
                  </a:cubicBezTo>
                  <a:cubicBezTo>
                    <a:pt x="10970" y="6135"/>
                    <a:pt x="11127" y="6236"/>
                    <a:pt x="11319" y="6236"/>
                  </a:cubicBezTo>
                  <a:cubicBezTo>
                    <a:pt x="11511" y="6236"/>
                    <a:pt x="11665" y="6135"/>
                    <a:pt x="11665" y="6011"/>
                  </a:cubicBezTo>
                  <a:cubicBezTo>
                    <a:pt x="11665" y="5888"/>
                    <a:pt x="11511" y="5787"/>
                    <a:pt x="11319" y="5787"/>
                  </a:cubicBezTo>
                  <a:close/>
                  <a:moveTo>
                    <a:pt x="12250" y="5787"/>
                  </a:moveTo>
                  <a:cubicBezTo>
                    <a:pt x="12058" y="5787"/>
                    <a:pt x="11901" y="5888"/>
                    <a:pt x="11901" y="6011"/>
                  </a:cubicBezTo>
                  <a:cubicBezTo>
                    <a:pt x="11901" y="6135"/>
                    <a:pt x="12058" y="6236"/>
                    <a:pt x="12250" y="6236"/>
                  </a:cubicBezTo>
                  <a:cubicBezTo>
                    <a:pt x="12443" y="6236"/>
                    <a:pt x="12597" y="6135"/>
                    <a:pt x="12596" y="6011"/>
                  </a:cubicBezTo>
                  <a:cubicBezTo>
                    <a:pt x="12596" y="5888"/>
                    <a:pt x="12443" y="5787"/>
                    <a:pt x="12250" y="5787"/>
                  </a:cubicBezTo>
                  <a:close/>
                  <a:moveTo>
                    <a:pt x="13285" y="5787"/>
                  </a:moveTo>
                  <a:cubicBezTo>
                    <a:pt x="13093" y="5787"/>
                    <a:pt x="12936" y="5888"/>
                    <a:pt x="12936" y="6011"/>
                  </a:cubicBezTo>
                  <a:cubicBezTo>
                    <a:pt x="12936" y="6135"/>
                    <a:pt x="13093" y="6236"/>
                    <a:pt x="13285" y="6236"/>
                  </a:cubicBezTo>
                  <a:cubicBezTo>
                    <a:pt x="13477" y="6236"/>
                    <a:pt x="13631" y="6135"/>
                    <a:pt x="13631" y="6011"/>
                  </a:cubicBezTo>
                  <a:cubicBezTo>
                    <a:pt x="13631" y="5888"/>
                    <a:pt x="13477" y="5787"/>
                    <a:pt x="13285" y="5787"/>
                  </a:cubicBezTo>
                  <a:close/>
                  <a:moveTo>
                    <a:pt x="14320" y="5787"/>
                  </a:moveTo>
                  <a:cubicBezTo>
                    <a:pt x="14128" y="5787"/>
                    <a:pt x="13971" y="5888"/>
                    <a:pt x="13971" y="6011"/>
                  </a:cubicBezTo>
                  <a:cubicBezTo>
                    <a:pt x="13971" y="6135"/>
                    <a:pt x="14128" y="6236"/>
                    <a:pt x="14320" y="6236"/>
                  </a:cubicBezTo>
                  <a:cubicBezTo>
                    <a:pt x="14512" y="6236"/>
                    <a:pt x="14666" y="6135"/>
                    <a:pt x="14666" y="6011"/>
                  </a:cubicBezTo>
                  <a:cubicBezTo>
                    <a:pt x="14666" y="5888"/>
                    <a:pt x="14512" y="5787"/>
                    <a:pt x="14320" y="5787"/>
                  </a:cubicBezTo>
                  <a:close/>
                  <a:moveTo>
                    <a:pt x="15252" y="5787"/>
                  </a:moveTo>
                  <a:cubicBezTo>
                    <a:pt x="15060" y="5787"/>
                    <a:pt x="14902" y="5888"/>
                    <a:pt x="14902" y="6011"/>
                  </a:cubicBezTo>
                  <a:cubicBezTo>
                    <a:pt x="14902" y="6135"/>
                    <a:pt x="15060" y="6236"/>
                    <a:pt x="15252" y="6236"/>
                  </a:cubicBezTo>
                  <a:cubicBezTo>
                    <a:pt x="15444" y="6236"/>
                    <a:pt x="15598" y="6135"/>
                    <a:pt x="15598" y="6011"/>
                  </a:cubicBezTo>
                  <a:cubicBezTo>
                    <a:pt x="15598" y="5888"/>
                    <a:pt x="15444" y="5787"/>
                    <a:pt x="15252" y="5787"/>
                  </a:cubicBezTo>
                  <a:close/>
                  <a:moveTo>
                    <a:pt x="16287" y="5787"/>
                  </a:moveTo>
                  <a:cubicBezTo>
                    <a:pt x="16094" y="5787"/>
                    <a:pt x="15937" y="5888"/>
                    <a:pt x="15937" y="6011"/>
                  </a:cubicBezTo>
                  <a:cubicBezTo>
                    <a:pt x="15937" y="6135"/>
                    <a:pt x="16094" y="6236"/>
                    <a:pt x="16287" y="6236"/>
                  </a:cubicBezTo>
                  <a:cubicBezTo>
                    <a:pt x="16479" y="6236"/>
                    <a:pt x="16633" y="6135"/>
                    <a:pt x="16633" y="6011"/>
                  </a:cubicBezTo>
                  <a:cubicBezTo>
                    <a:pt x="16633" y="5888"/>
                    <a:pt x="16479" y="5787"/>
                    <a:pt x="16287" y="5787"/>
                  </a:cubicBezTo>
                  <a:close/>
                  <a:moveTo>
                    <a:pt x="17218" y="5787"/>
                  </a:moveTo>
                  <a:cubicBezTo>
                    <a:pt x="17026" y="5787"/>
                    <a:pt x="16869" y="5888"/>
                    <a:pt x="16869" y="6011"/>
                  </a:cubicBezTo>
                  <a:cubicBezTo>
                    <a:pt x="16869" y="6135"/>
                    <a:pt x="17026" y="6236"/>
                    <a:pt x="17218" y="6236"/>
                  </a:cubicBezTo>
                  <a:cubicBezTo>
                    <a:pt x="17410" y="6236"/>
                    <a:pt x="17564" y="6135"/>
                    <a:pt x="17564" y="6011"/>
                  </a:cubicBezTo>
                  <a:cubicBezTo>
                    <a:pt x="17564" y="5888"/>
                    <a:pt x="17410" y="5787"/>
                    <a:pt x="17218" y="5787"/>
                  </a:cubicBezTo>
                  <a:close/>
                  <a:moveTo>
                    <a:pt x="18253" y="5787"/>
                  </a:moveTo>
                  <a:cubicBezTo>
                    <a:pt x="18061" y="5787"/>
                    <a:pt x="17904" y="5888"/>
                    <a:pt x="17904" y="6011"/>
                  </a:cubicBezTo>
                  <a:cubicBezTo>
                    <a:pt x="17904" y="6135"/>
                    <a:pt x="18061" y="6236"/>
                    <a:pt x="18253" y="6236"/>
                  </a:cubicBezTo>
                  <a:cubicBezTo>
                    <a:pt x="18445" y="6236"/>
                    <a:pt x="18599" y="6135"/>
                    <a:pt x="18599" y="6011"/>
                  </a:cubicBezTo>
                  <a:cubicBezTo>
                    <a:pt x="18599" y="5888"/>
                    <a:pt x="18445" y="5787"/>
                    <a:pt x="18253" y="5787"/>
                  </a:cubicBezTo>
                  <a:close/>
                  <a:moveTo>
                    <a:pt x="19288" y="5787"/>
                  </a:moveTo>
                  <a:cubicBezTo>
                    <a:pt x="19095" y="5787"/>
                    <a:pt x="18938" y="5888"/>
                    <a:pt x="18938" y="6011"/>
                  </a:cubicBezTo>
                  <a:cubicBezTo>
                    <a:pt x="18938" y="6135"/>
                    <a:pt x="19095" y="6236"/>
                    <a:pt x="19288" y="6236"/>
                  </a:cubicBezTo>
                  <a:cubicBezTo>
                    <a:pt x="19480" y="6236"/>
                    <a:pt x="19634" y="6135"/>
                    <a:pt x="19634" y="6011"/>
                  </a:cubicBezTo>
                  <a:cubicBezTo>
                    <a:pt x="19634" y="5888"/>
                    <a:pt x="19480" y="5787"/>
                    <a:pt x="19288" y="5787"/>
                  </a:cubicBezTo>
                  <a:close/>
                  <a:moveTo>
                    <a:pt x="20116" y="5787"/>
                  </a:moveTo>
                  <a:cubicBezTo>
                    <a:pt x="19923" y="5787"/>
                    <a:pt x="19766" y="5888"/>
                    <a:pt x="19766" y="6011"/>
                  </a:cubicBezTo>
                  <a:cubicBezTo>
                    <a:pt x="19766" y="6135"/>
                    <a:pt x="19923" y="6236"/>
                    <a:pt x="20116" y="6236"/>
                  </a:cubicBezTo>
                  <a:cubicBezTo>
                    <a:pt x="20308" y="6236"/>
                    <a:pt x="20462" y="6135"/>
                    <a:pt x="20462" y="6011"/>
                  </a:cubicBezTo>
                  <a:cubicBezTo>
                    <a:pt x="20462" y="5888"/>
                    <a:pt x="20308" y="5787"/>
                    <a:pt x="20116" y="5787"/>
                  </a:cubicBezTo>
                  <a:close/>
                  <a:moveTo>
                    <a:pt x="21254" y="5787"/>
                  </a:moveTo>
                  <a:cubicBezTo>
                    <a:pt x="21062" y="5787"/>
                    <a:pt x="20905" y="5888"/>
                    <a:pt x="20905" y="6011"/>
                  </a:cubicBezTo>
                  <a:cubicBezTo>
                    <a:pt x="20905" y="6135"/>
                    <a:pt x="21062" y="6236"/>
                    <a:pt x="21254" y="6236"/>
                  </a:cubicBezTo>
                  <a:cubicBezTo>
                    <a:pt x="21446" y="6236"/>
                    <a:pt x="21600" y="6135"/>
                    <a:pt x="21600" y="6011"/>
                  </a:cubicBezTo>
                  <a:cubicBezTo>
                    <a:pt x="21600" y="5888"/>
                    <a:pt x="21446" y="5787"/>
                    <a:pt x="21254" y="5787"/>
                  </a:cubicBezTo>
                  <a:close/>
                  <a:moveTo>
                    <a:pt x="2316" y="6385"/>
                  </a:moveTo>
                  <a:cubicBezTo>
                    <a:pt x="2123" y="6385"/>
                    <a:pt x="1966" y="6486"/>
                    <a:pt x="1966" y="6610"/>
                  </a:cubicBezTo>
                  <a:cubicBezTo>
                    <a:pt x="1966" y="6733"/>
                    <a:pt x="2123" y="6832"/>
                    <a:pt x="2316" y="6832"/>
                  </a:cubicBezTo>
                  <a:cubicBezTo>
                    <a:pt x="2508" y="6832"/>
                    <a:pt x="2662" y="6733"/>
                    <a:pt x="2662" y="6610"/>
                  </a:cubicBezTo>
                  <a:cubicBezTo>
                    <a:pt x="2662" y="6486"/>
                    <a:pt x="2508" y="6385"/>
                    <a:pt x="2316" y="6385"/>
                  </a:cubicBezTo>
                  <a:close/>
                  <a:moveTo>
                    <a:pt x="3247" y="6385"/>
                  </a:moveTo>
                  <a:cubicBezTo>
                    <a:pt x="3055" y="6385"/>
                    <a:pt x="2898" y="6486"/>
                    <a:pt x="2898" y="6610"/>
                  </a:cubicBezTo>
                  <a:cubicBezTo>
                    <a:pt x="2898" y="6733"/>
                    <a:pt x="3055" y="6832"/>
                    <a:pt x="3247" y="6832"/>
                  </a:cubicBezTo>
                  <a:cubicBezTo>
                    <a:pt x="3439" y="6832"/>
                    <a:pt x="3593" y="6733"/>
                    <a:pt x="3593" y="6610"/>
                  </a:cubicBezTo>
                  <a:cubicBezTo>
                    <a:pt x="3593" y="6486"/>
                    <a:pt x="3439" y="6385"/>
                    <a:pt x="3247" y="6385"/>
                  </a:cubicBezTo>
                  <a:close/>
                  <a:moveTo>
                    <a:pt x="4282" y="6385"/>
                  </a:moveTo>
                  <a:cubicBezTo>
                    <a:pt x="4090" y="6385"/>
                    <a:pt x="3933" y="6486"/>
                    <a:pt x="3933" y="6610"/>
                  </a:cubicBezTo>
                  <a:cubicBezTo>
                    <a:pt x="3933" y="6733"/>
                    <a:pt x="4090" y="6832"/>
                    <a:pt x="4282" y="6832"/>
                  </a:cubicBezTo>
                  <a:cubicBezTo>
                    <a:pt x="4474" y="6832"/>
                    <a:pt x="4628" y="6733"/>
                    <a:pt x="4628" y="6610"/>
                  </a:cubicBezTo>
                  <a:cubicBezTo>
                    <a:pt x="4628" y="6486"/>
                    <a:pt x="4474" y="6385"/>
                    <a:pt x="4282" y="6385"/>
                  </a:cubicBezTo>
                  <a:close/>
                  <a:moveTo>
                    <a:pt x="5317" y="6385"/>
                  </a:moveTo>
                  <a:cubicBezTo>
                    <a:pt x="5125" y="6385"/>
                    <a:pt x="4967" y="6486"/>
                    <a:pt x="4967" y="6610"/>
                  </a:cubicBezTo>
                  <a:cubicBezTo>
                    <a:pt x="4967" y="6733"/>
                    <a:pt x="5125" y="6832"/>
                    <a:pt x="5317" y="6832"/>
                  </a:cubicBezTo>
                  <a:cubicBezTo>
                    <a:pt x="5509" y="6832"/>
                    <a:pt x="5663" y="6733"/>
                    <a:pt x="5663" y="6610"/>
                  </a:cubicBezTo>
                  <a:cubicBezTo>
                    <a:pt x="5663" y="6486"/>
                    <a:pt x="5509" y="6385"/>
                    <a:pt x="5317" y="6385"/>
                  </a:cubicBezTo>
                  <a:close/>
                  <a:moveTo>
                    <a:pt x="6352" y="6385"/>
                  </a:moveTo>
                  <a:cubicBezTo>
                    <a:pt x="6160" y="6385"/>
                    <a:pt x="6002" y="6486"/>
                    <a:pt x="6002" y="6610"/>
                  </a:cubicBezTo>
                  <a:cubicBezTo>
                    <a:pt x="6002" y="6733"/>
                    <a:pt x="6160" y="6832"/>
                    <a:pt x="6352" y="6832"/>
                  </a:cubicBezTo>
                  <a:cubicBezTo>
                    <a:pt x="6544" y="6832"/>
                    <a:pt x="6698" y="6733"/>
                    <a:pt x="6698" y="6610"/>
                  </a:cubicBezTo>
                  <a:cubicBezTo>
                    <a:pt x="6698" y="6486"/>
                    <a:pt x="6544" y="6385"/>
                    <a:pt x="6352" y="6385"/>
                  </a:cubicBezTo>
                  <a:close/>
                  <a:moveTo>
                    <a:pt x="7283" y="6385"/>
                  </a:moveTo>
                  <a:cubicBezTo>
                    <a:pt x="7091" y="6385"/>
                    <a:pt x="6934" y="6486"/>
                    <a:pt x="6934" y="6610"/>
                  </a:cubicBezTo>
                  <a:cubicBezTo>
                    <a:pt x="6934" y="6733"/>
                    <a:pt x="7091" y="6832"/>
                    <a:pt x="7283" y="6832"/>
                  </a:cubicBezTo>
                  <a:cubicBezTo>
                    <a:pt x="7475" y="6832"/>
                    <a:pt x="7629" y="6733"/>
                    <a:pt x="7629" y="6610"/>
                  </a:cubicBezTo>
                  <a:cubicBezTo>
                    <a:pt x="7629" y="6486"/>
                    <a:pt x="7475" y="6385"/>
                    <a:pt x="7283" y="6385"/>
                  </a:cubicBezTo>
                  <a:close/>
                  <a:moveTo>
                    <a:pt x="8318" y="6385"/>
                  </a:moveTo>
                  <a:cubicBezTo>
                    <a:pt x="8126" y="6385"/>
                    <a:pt x="7969" y="6486"/>
                    <a:pt x="7969" y="6610"/>
                  </a:cubicBezTo>
                  <a:cubicBezTo>
                    <a:pt x="7969" y="6733"/>
                    <a:pt x="8126" y="6832"/>
                    <a:pt x="8318" y="6832"/>
                  </a:cubicBezTo>
                  <a:cubicBezTo>
                    <a:pt x="8510" y="6832"/>
                    <a:pt x="8664" y="6733"/>
                    <a:pt x="8664" y="6610"/>
                  </a:cubicBezTo>
                  <a:cubicBezTo>
                    <a:pt x="8664" y="6486"/>
                    <a:pt x="8510" y="6385"/>
                    <a:pt x="8318" y="6385"/>
                  </a:cubicBezTo>
                  <a:close/>
                  <a:moveTo>
                    <a:pt x="9249" y="6385"/>
                  </a:moveTo>
                  <a:cubicBezTo>
                    <a:pt x="9057" y="6385"/>
                    <a:pt x="8900" y="6486"/>
                    <a:pt x="8900" y="6610"/>
                  </a:cubicBezTo>
                  <a:cubicBezTo>
                    <a:pt x="8900" y="6733"/>
                    <a:pt x="9057" y="6832"/>
                    <a:pt x="9249" y="6832"/>
                  </a:cubicBezTo>
                  <a:cubicBezTo>
                    <a:pt x="9441" y="6832"/>
                    <a:pt x="9595" y="6733"/>
                    <a:pt x="9595" y="6610"/>
                  </a:cubicBezTo>
                  <a:cubicBezTo>
                    <a:pt x="9595" y="6486"/>
                    <a:pt x="9441" y="6385"/>
                    <a:pt x="9249" y="6385"/>
                  </a:cubicBezTo>
                  <a:close/>
                  <a:moveTo>
                    <a:pt x="10284" y="6385"/>
                  </a:moveTo>
                  <a:cubicBezTo>
                    <a:pt x="10092" y="6385"/>
                    <a:pt x="9935" y="6486"/>
                    <a:pt x="9935" y="6610"/>
                  </a:cubicBezTo>
                  <a:cubicBezTo>
                    <a:pt x="9935" y="6733"/>
                    <a:pt x="10092" y="6832"/>
                    <a:pt x="10284" y="6832"/>
                  </a:cubicBezTo>
                  <a:cubicBezTo>
                    <a:pt x="10477" y="6832"/>
                    <a:pt x="10630" y="6733"/>
                    <a:pt x="10630" y="6610"/>
                  </a:cubicBezTo>
                  <a:cubicBezTo>
                    <a:pt x="10630" y="6486"/>
                    <a:pt x="10477" y="6385"/>
                    <a:pt x="10284" y="6385"/>
                  </a:cubicBezTo>
                  <a:close/>
                  <a:moveTo>
                    <a:pt x="11319" y="6385"/>
                  </a:moveTo>
                  <a:cubicBezTo>
                    <a:pt x="11127" y="6385"/>
                    <a:pt x="10970" y="6486"/>
                    <a:pt x="10970" y="6610"/>
                  </a:cubicBezTo>
                  <a:cubicBezTo>
                    <a:pt x="10970" y="6733"/>
                    <a:pt x="11127" y="6832"/>
                    <a:pt x="11319" y="6832"/>
                  </a:cubicBezTo>
                  <a:cubicBezTo>
                    <a:pt x="11511" y="6832"/>
                    <a:pt x="11665" y="6733"/>
                    <a:pt x="11665" y="6610"/>
                  </a:cubicBezTo>
                  <a:cubicBezTo>
                    <a:pt x="11665" y="6486"/>
                    <a:pt x="11511" y="6385"/>
                    <a:pt x="11319" y="6385"/>
                  </a:cubicBezTo>
                  <a:close/>
                  <a:moveTo>
                    <a:pt x="12250" y="6385"/>
                  </a:moveTo>
                  <a:cubicBezTo>
                    <a:pt x="12058" y="6385"/>
                    <a:pt x="11901" y="6486"/>
                    <a:pt x="11901" y="6610"/>
                  </a:cubicBezTo>
                  <a:cubicBezTo>
                    <a:pt x="11901" y="6733"/>
                    <a:pt x="12058" y="6832"/>
                    <a:pt x="12250" y="6832"/>
                  </a:cubicBezTo>
                  <a:cubicBezTo>
                    <a:pt x="12443" y="6832"/>
                    <a:pt x="12597" y="6733"/>
                    <a:pt x="12596" y="6610"/>
                  </a:cubicBezTo>
                  <a:cubicBezTo>
                    <a:pt x="12596" y="6486"/>
                    <a:pt x="12443" y="6385"/>
                    <a:pt x="12250" y="6385"/>
                  </a:cubicBezTo>
                  <a:close/>
                  <a:moveTo>
                    <a:pt x="13285" y="6385"/>
                  </a:moveTo>
                  <a:cubicBezTo>
                    <a:pt x="13093" y="6385"/>
                    <a:pt x="12936" y="6486"/>
                    <a:pt x="12936" y="6610"/>
                  </a:cubicBezTo>
                  <a:cubicBezTo>
                    <a:pt x="12936" y="6733"/>
                    <a:pt x="13093" y="6832"/>
                    <a:pt x="13285" y="6832"/>
                  </a:cubicBezTo>
                  <a:cubicBezTo>
                    <a:pt x="13477" y="6832"/>
                    <a:pt x="13631" y="6733"/>
                    <a:pt x="13631" y="6610"/>
                  </a:cubicBezTo>
                  <a:cubicBezTo>
                    <a:pt x="13631" y="6486"/>
                    <a:pt x="13477" y="6385"/>
                    <a:pt x="13285" y="6385"/>
                  </a:cubicBezTo>
                  <a:close/>
                  <a:moveTo>
                    <a:pt x="14320" y="6385"/>
                  </a:moveTo>
                  <a:cubicBezTo>
                    <a:pt x="14128" y="6385"/>
                    <a:pt x="13971" y="6486"/>
                    <a:pt x="13971" y="6610"/>
                  </a:cubicBezTo>
                  <a:cubicBezTo>
                    <a:pt x="13971" y="6733"/>
                    <a:pt x="14128" y="6832"/>
                    <a:pt x="14320" y="6832"/>
                  </a:cubicBezTo>
                  <a:cubicBezTo>
                    <a:pt x="14512" y="6832"/>
                    <a:pt x="14666" y="6733"/>
                    <a:pt x="14666" y="6610"/>
                  </a:cubicBezTo>
                  <a:cubicBezTo>
                    <a:pt x="14666" y="6486"/>
                    <a:pt x="14512" y="6385"/>
                    <a:pt x="14320" y="6385"/>
                  </a:cubicBezTo>
                  <a:close/>
                  <a:moveTo>
                    <a:pt x="15252" y="6385"/>
                  </a:moveTo>
                  <a:cubicBezTo>
                    <a:pt x="15060" y="6385"/>
                    <a:pt x="14902" y="6486"/>
                    <a:pt x="14902" y="6610"/>
                  </a:cubicBezTo>
                  <a:cubicBezTo>
                    <a:pt x="14902" y="6733"/>
                    <a:pt x="15060" y="6832"/>
                    <a:pt x="15252" y="6832"/>
                  </a:cubicBezTo>
                  <a:cubicBezTo>
                    <a:pt x="15444" y="6832"/>
                    <a:pt x="15598" y="6733"/>
                    <a:pt x="15598" y="6610"/>
                  </a:cubicBezTo>
                  <a:cubicBezTo>
                    <a:pt x="15598" y="6486"/>
                    <a:pt x="15444" y="6385"/>
                    <a:pt x="15252" y="6385"/>
                  </a:cubicBezTo>
                  <a:close/>
                  <a:moveTo>
                    <a:pt x="16287" y="6385"/>
                  </a:moveTo>
                  <a:cubicBezTo>
                    <a:pt x="16094" y="6385"/>
                    <a:pt x="15937" y="6486"/>
                    <a:pt x="15937" y="6610"/>
                  </a:cubicBezTo>
                  <a:cubicBezTo>
                    <a:pt x="15937" y="6733"/>
                    <a:pt x="16094" y="6832"/>
                    <a:pt x="16287" y="6832"/>
                  </a:cubicBezTo>
                  <a:cubicBezTo>
                    <a:pt x="16479" y="6832"/>
                    <a:pt x="16633" y="6733"/>
                    <a:pt x="16633" y="6610"/>
                  </a:cubicBezTo>
                  <a:cubicBezTo>
                    <a:pt x="16633" y="6486"/>
                    <a:pt x="16479" y="6385"/>
                    <a:pt x="16287" y="6385"/>
                  </a:cubicBezTo>
                  <a:close/>
                  <a:moveTo>
                    <a:pt x="17218" y="6385"/>
                  </a:moveTo>
                  <a:cubicBezTo>
                    <a:pt x="17026" y="6385"/>
                    <a:pt x="16869" y="6486"/>
                    <a:pt x="16869" y="6610"/>
                  </a:cubicBezTo>
                  <a:cubicBezTo>
                    <a:pt x="16869" y="6733"/>
                    <a:pt x="17026" y="6832"/>
                    <a:pt x="17218" y="6832"/>
                  </a:cubicBezTo>
                  <a:cubicBezTo>
                    <a:pt x="17410" y="6832"/>
                    <a:pt x="17564" y="6733"/>
                    <a:pt x="17564" y="6610"/>
                  </a:cubicBezTo>
                  <a:cubicBezTo>
                    <a:pt x="17564" y="6486"/>
                    <a:pt x="17410" y="6385"/>
                    <a:pt x="17218" y="6385"/>
                  </a:cubicBezTo>
                  <a:close/>
                  <a:moveTo>
                    <a:pt x="18253" y="6385"/>
                  </a:moveTo>
                  <a:cubicBezTo>
                    <a:pt x="18061" y="6385"/>
                    <a:pt x="17904" y="6486"/>
                    <a:pt x="17904" y="6610"/>
                  </a:cubicBezTo>
                  <a:cubicBezTo>
                    <a:pt x="17904" y="6733"/>
                    <a:pt x="18061" y="6832"/>
                    <a:pt x="18253" y="6832"/>
                  </a:cubicBezTo>
                  <a:cubicBezTo>
                    <a:pt x="18445" y="6832"/>
                    <a:pt x="18599" y="6733"/>
                    <a:pt x="18599" y="6610"/>
                  </a:cubicBezTo>
                  <a:cubicBezTo>
                    <a:pt x="18599" y="6486"/>
                    <a:pt x="18445" y="6385"/>
                    <a:pt x="18253" y="6385"/>
                  </a:cubicBezTo>
                  <a:close/>
                  <a:moveTo>
                    <a:pt x="19288" y="6385"/>
                  </a:moveTo>
                  <a:cubicBezTo>
                    <a:pt x="19095" y="6385"/>
                    <a:pt x="18938" y="6486"/>
                    <a:pt x="18938" y="6610"/>
                  </a:cubicBezTo>
                  <a:cubicBezTo>
                    <a:pt x="18938" y="6733"/>
                    <a:pt x="19095" y="6832"/>
                    <a:pt x="19288" y="6832"/>
                  </a:cubicBezTo>
                  <a:cubicBezTo>
                    <a:pt x="19480" y="6832"/>
                    <a:pt x="19634" y="6733"/>
                    <a:pt x="19634" y="6610"/>
                  </a:cubicBezTo>
                  <a:cubicBezTo>
                    <a:pt x="19634" y="6486"/>
                    <a:pt x="19480" y="6385"/>
                    <a:pt x="19288" y="6385"/>
                  </a:cubicBezTo>
                  <a:close/>
                  <a:moveTo>
                    <a:pt x="20116" y="6385"/>
                  </a:moveTo>
                  <a:cubicBezTo>
                    <a:pt x="19923" y="6385"/>
                    <a:pt x="19766" y="6486"/>
                    <a:pt x="19766" y="6610"/>
                  </a:cubicBezTo>
                  <a:cubicBezTo>
                    <a:pt x="19766" y="6733"/>
                    <a:pt x="19923" y="6832"/>
                    <a:pt x="20116" y="6832"/>
                  </a:cubicBezTo>
                  <a:cubicBezTo>
                    <a:pt x="20308" y="6832"/>
                    <a:pt x="20462" y="6733"/>
                    <a:pt x="20462" y="6610"/>
                  </a:cubicBezTo>
                  <a:cubicBezTo>
                    <a:pt x="20462" y="6486"/>
                    <a:pt x="20308" y="6385"/>
                    <a:pt x="20116" y="6385"/>
                  </a:cubicBezTo>
                  <a:close/>
                  <a:moveTo>
                    <a:pt x="21254" y="6385"/>
                  </a:moveTo>
                  <a:cubicBezTo>
                    <a:pt x="21062" y="6385"/>
                    <a:pt x="20905" y="6486"/>
                    <a:pt x="20905" y="6610"/>
                  </a:cubicBezTo>
                  <a:cubicBezTo>
                    <a:pt x="20905" y="6733"/>
                    <a:pt x="21062" y="6832"/>
                    <a:pt x="21254" y="6832"/>
                  </a:cubicBezTo>
                  <a:cubicBezTo>
                    <a:pt x="21446" y="6832"/>
                    <a:pt x="21600" y="6733"/>
                    <a:pt x="21600" y="6610"/>
                  </a:cubicBezTo>
                  <a:cubicBezTo>
                    <a:pt x="21600" y="6486"/>
                    <a:pt x="21446" y="6385"/>
                    <a:pt x="21254" y="6385"/>
                  </a:cubicBezTo>
                  <a:close/>
                  <a:moveTo>
                    <a:pt x="2316" y="7050"/>
                  </a:moveTo>
                  <a:cubicBezTo>
                    <a:pt x="2123" y="7050"/>
                    <a:pt x="1966" y="7151"/>
                    <a:pt x="1966" y="7275"/>
                  </a:cubicBezTo>
                  <a:cubicBezTo>
                    <a:pt x="1966" y="7398"/>
                    <a:pt x="2123" y="7497"/>
                    <a:pt x="2316" y="7497"/>
                  </a:cubicBezTo>
                  <a:cubicBezTo>
                    <a:pt x="2508" y="7497"/>
                    <a:pt x="2662" y="7398"/>
                    <a:pt x="2662" y="7275"/>
                  </a:cubicBezTo>
                  <a:cubicBezTo>
                    <a:pt x="2662" y="7151"/>
                    <a:pt x="2508" y="7050"/>
                    <a:pt x="2316" y="7050"/>
                  </a:cubicBezTo>
                  <a:close/>
                  <a:moveTo>
                    <a:pt x="3247" y="7050"/>
                  </a:moveTo>
                  <a:cubicBezTo>
                    <a:pt x="3055" y="7050"/>
                    <a:pt x="2898" y="7151"/>
                    <a:pt x="2898" y="7275"/>
                  </a:cubicBezTo>
                  <a:cubicBezTo>
                    <a:pt x="2898" y="7398"/>
                    <a:pt x="3055" y="7497"/>
                    <a:pt x="3247" y="7497"/>
                  </a:cubicBezTo>
                  <a:cubicBezTo>
                    <a:pt x="3439" y="7497"/>
                    <a:pt x="3593" y="7398"/>
                    <a:pt x="3593" y="7275"/>
                  </a:cubicBezTo>
                  <a:cubicBezTo>
                    <a:pt x="3593" y="7151"/>
                    <a:pt x="3439" y="7050"/>
                    <a:pt x="3247" y="7050"/>
                  </a:cubicBezTo>
                  <a:close/>
                  <a:moveTo>
                    <a:pt x="4282" y="7050"/>
                  </a:moveTo>
                  <a:cubicBezTo>
                    <a:pt x="4090" y="7050"/>
                    <a:pt x="3933" y="7151"/>
                    <a:pt x="3933" y="7275"/>
                  </a:cubicBezTo>
                  <a:cubicBezTo>
                    <a:pt x="3933" y="7398"/>
                    <a:pt x="4090" y="7497"/>
                    <a:pt x="4282" y="7497"/>
                  </a:cubicBezTo>
                  <a:cubicBezTo>
                    <a:pt x="4474" y="7497"/>
                    <a:pt x="4628" y="7398"/>
                    <a:pt x="4628" y="7275"/>
                  </a:cubicBezTo>
                  <a:cubicBezTo>
                    <a:pt x="4628" y="7151"/>
                    <a:pt x="4474" y="7050"/>
                    <a:pt x="4282" y="7050"/>
                  </a:cubicBezTo>
                  <a:close/>
                  <a:moveTo>
                    <a:pt x="5317" y="7050"/>
                  </a:moveTo>
                  <a:cubicBezTo>
                    <a:pt x="5125" y="7050"/>
                    <a:pt x="4967" y="7151"/>
                    <a:pt x="4967" y="7275"/>
                  </a:cubicBezTo>
                  <a:cubicBezTo>
                    <a:pt x="4967" y="7398"/>
                    <a:pt x="5125" y="7497"/>
                    <a:pt x="5317" y="7497"/>
                  </a:cubicBezTo>
                  <a:cubicBezTo>
                    <a:pt x="5509" y="7497"/>
                    <a:pt x="5663" y="7398"/>
                    <a:pt x="5663" y="7275"/>
                  </a:cubicBezTo>
                  <a:cubicBezTo>
                    <a:pt x="5663" y="7151"/>
                    <a:pt x="5509" y="7050"/>
                    <a:pt x="5317" y="7050"/>
                  </a:cubicBezTo>
                  <a:close/>
                  <a:moveTo>
                    <a:pt x="6352" y="7050"/>
                  </a:moveTo>
                  <a:cubicBezTo>
                    <a:pt x="6160" y="7050"/>
                    <a:pt x="6002" y="7151"/>
                    <a:pt x="6002" y="7275"/>
                  </a:cubicBezTo>
                  <a:cubicBezTo>
                    <a:pt x="6002" y="7398"/>
                    <a:pt x="6160" y="7497"/>
                    <a:pt x="6352" y="7497"/>
                  </a:cubicBezTo>
                  <a:cubicBezTo>
                    <a:pt x="6544" y="7497"/>
                    <a:pt x="6698" y="7398"/>
                    <a:pt x="6698" y="7275"/>
                  </a:cubicBezTo>
                  <a:cubicBezTo>
                    <a:pt x="6698" y="7151"/>
                    <a:pt x="6544" y="7050"/>
                    <a:pt x="6352" y="7050"/>
                  </a:cubicBezTo>
                  <a:close/>
                  <a:moveTo>
                    <a:pt x="7283" y="7050"/>
                  </a:moveTo>
                  <a:cubicBezTo>
                    <a:pt x="7091" y="7050"/>
                    <a:pt x="6934" y="7151"/>
                    <a:pt x="6934" y="7275"/>
                  </a:cubicBezTo>
                  <a:cubicBezTo>
                    <a:pt x="6934" y="7398"/>
                    <a:pt x="7091" y="7497"/>
                    <a:pt x="7283" y="7497"/>
                  </a:cubicBezTo>
                  <a:cubicBezTo>
                    <a:pt x="7475" y="7497"/>
                    <a:pt x="7629" y="7398"/>
                    <a:pt x="7629" y="7275"/>
                  </a:cubicBezTo>
                  <a:cubicBezTo>
                    <a:pt x="7629" y="7151"/>
                    <a:pt x="7475" y="7050"/>
                    <a:pt x="7283" y="7050"/>
                  </a:cubicBezTo>
                  <a:close/>
                  <a:moveTo>
                    <a:pt x="8318" y="7050"/>
                  </a:moveTo>
                  <a:cubicBezTo>
                    <a:pt x="8126" y="7050"/>
                    <a:pt x="7969" y="7151"/>
                    <a:pt x="7969" y="7275"/>
                  </a:cubicBezTo>
                  <a:cubicBezTo>
                    <a:pt x="7969" y="7398"/>
                    <a:pt x="8126" y="7497"/>
                    <a:pt x="8318" y="7497"/>
                  </a:cubicBezTo>
                  <a:cubicBezTo>
                    <a:pt x="8510" y="7497"/>
                    <a:pt x="8664" y="7398"/>
                    <a:pt x="8664" y="7275"/>
                  </a:cubicBezTo>
                  <a:cubicBezTo>
                    <a:pt x="8664" y="7151"/>
                    <a:pt x="8510" y="7050"/>
                    <a:pt x="8318" y="7050"/>
                  </a:cubicBezTo>
                  <a:close/>
                  <a:moveTo>
                    <a:pt x="9249" y="7050"/>
                  </a:moveTo>
                  <a:cubicBezTo>
                    <a:pt x="9057" y="7050"/>
                    <a:pt x="8900" y="7151"/>
                    <a:pt x="8900" y="7275"/>
                  </a:cubicBezTo>
                  <a:cubicBezTo>
                    <a:pt x="8900" y="7398"/>
                    <a:pt x="9057" y="7497"/>
                    <a:pt x="9249" y="7497"/>
                  </a:cubicBezTo>
                  <a:cubicBezTo>
                    <a:pt x="9441" y="7497"/>
                    <a:pt x="9595" y="7398"/>
                    <a:pt x="9595" y="7275"/>
                  </a:cubicBezTo>
                  <a:cubicBezTo>
                    <a:pt x="9595" y="7151"/>
                    <a:pt x="9441" y="7050"/>
                    <a:pt x="9249" y="7050"/>
                  </a:cubicBezTo>
                  <a:close/>
                  <a:moveTo>
                    <a:pt x="10284" y="7050"/>
                  </a:moveTo>
                  <a:cubicBezTo>
                    <a:pt x="10092" y="7050"/>
                    <a:pt x="9935" y="7151"/>
                    <a:pt x="9935" y="7275"/>
                  </a:cubicBezTo>
                  <a:cubicBezTo>
                    <a:pt x="9935" y="7398"/>
                    <a:pt x="10092" y="7497"/>
                    <a:pt x="10284" y="7497"/>
                  </a:cubicBezTo>
                  <a:cubicBezTo>
                    <a:pt x="10477" y="7497"/>
                    <a:pt x="10630" y="7398"/>
                    <a:pt x="10630" y="7275"/>
                  </a:cubicBezTo>
                  <a:cubicBezTo>
                    <a:pt x="10630" y="7151"/>
                    <a:pt x="10477" y="7050"/>
                    <a:pt x="10284" y="7050"/>
                  </a:cubicBezTo>
                  <a:close/>
                  <a:moveTo>
                    <a:pt x="11319" y="7050"/>
                  </a:moveTo>
                  <a:cubicBezTo>
                    <a:pt x="11127" y="7050"/>
                    <a:pt x="10970" y="7151"/>
                    <a:pt x="10970" y="7275"/>
                  </a:cubicBezTo>
                  <a:cubicBezTo>
                    <a:pt x="10970" y="7398"/>
                    <a:pt x="11127" y="7497"/>
                    <a:pt x="11319" y="7497"/>
                  </a:cubicBezTo>
                  <a:cubicBezTo>
                    <a:pt x="11511" y="7497"/>
                    <a:pt x="11665" y="7398"/>
                    <a:pt x="11665" y="7275"/>
                  </a:cubicBezTo>
                  <a:cubicBezTo>
                    <a:pt x="11665" y="7151"/>
                    <a:pt x="11511" y="7050"/>
                    <a:pt x="11319" y="7050"/>
                  </a:cubicBezTo>
                  <a:close/>
                  <a:moveTo>
                    <a:pt x="12250" y="7050"/>
                  </a:moveTo>
                  <a:cubicBezTo>
                    <a:pt x="12058" y="7050"/>
                    <a:pt x="11901" y="7151"/>
                    <a:pt x="11901" y="7275"/>
                  </a:cubicBezTo>
                  <a:cubicBezTo>
                    <a:pt x="11901" y="7398"/>
                    <a:pt x="12058" y="7497"/>
                    <a:pt x="12250" y="7497"/>
                  </a:cubicBezTo>
                  <a:cubicBezTo>
                    <a:pt x="12443" y="7497"/>
                    <a:pt x="12597" y="7398"/>
                    <a:pt x="12596" y="7275"/>
                  </a:cubicBezTo>
                  <a:cubicBezTo>
                    <a:pt x="12596" y="7151"/>
                    <a:pt x="12443" y="7050"/>
                    <a:pt x="12250" y="7050"/>
                  </a:cubicBezTo>
                  <a:close/>
                  <a:moveTo>
                    <a:pt x="13285" y="7050"/>
                  </a:moveTo>
                  <a:cubicBezTo>
                    <a:pt x="13093" y="7050"/>
                    <a:pt x="12936" y="7151"/>
                    <a:pt x="12936" y="7275"/>
                  </a:cubicBezTo>
                  <a:cubicBezTo>
                    <a:pt x="12936" y="7398"/>
                    <a:pt x="13093" y="7497"/>
                    <a:pt x="13285" y="7497"/>
                  </a:cubicBezTo>
                  <a:cubicBezTo>
                    <a:pt x="13477" y="7497"/>
                    <a:pt x="13631" y="7398"/>
                    <a:pt x="13631" y="7275"/>
                  </a:cubicBezTo>
                  <a:cubicBezTo>
                    <a:pt x="13631" y="7151"/>
                    <a:pt x="13477" y="7050"/>
                    <a:pt x="13285" y="7050"/>
                  </a:cubicBezTo>
                  <a:close/>
                  <a:moveTo>
                    <a:pt x="14320" y="7050"/>
                  </a:moveTo>
                  <a:cubicBezTo>
                    <a:pt x="14128" y="7050"/>
                    <a:pt x="13971" y="7151"/>
                    <a:pt x="13971" y="7275"/>
                  </a:cubicBezTo>
                  <a:cubicBezTo>
                    <a:pt x="13971" y="7398"/>
                    <a:pt x="14128" y="7497"/>
                    <a:pt x="14320" y="7497"/>
                  </a:cubicBezTo>
                  <a:cubicBezTo>
                    <a:pt x="14512" y="7497"/>
                    <a:pt x="14666" y="7398"/>
                    <a:pt x="14666" y="7275"/>
                  </a:cubicBezTo>
                  <a:cubicBezTo>
                    <a:pt x="14666" y="7151"/>
                    <a:pt x="14512" y="7050"/>
                    <a:pt x="14320" y="7050"/>
                  </a:cubicBezTo>
                  <a:close/>
                  <a:moveTo>
                    <a:pt x="15252" y="7050"/>
                  </a:moveTo>
                  <a:cubicBezTo>
                    <a:pt x="15060" y="7050"/>
                    <a:pt x="14902" y="7151"/>
                    <a:pt x="14902" y="7275"/>
                  </a:cubicBezTo>
                  <a:cubicBezTo>
                    <a:pt x="14902" y="7398"/>
                    <a:pt x="15060" y="7497"/>
                    <a:pt x="15252" y="7497"/>
                  </a:cubicBezTo>
                  <a:cubicBezTo>
                    <a:pt x="15444" y="7497"/>
                    <a:pt x="15598" y="7398"/>
                    <a:pt x="15598" y="7275"/>
                  </a:cubicBezTo>
                  <a:cubicBezTo>
                    <a:pt x="15598" y="7151"/>
                    <a:pt x="15444" y="7050"/>
                    <a:pt x="15252" y="7050"/>
                  </a:cubicBezTo>
                  <a:close/>
                  <a:moveTo>
                    <a:pt x="16287" y="7050"/>
                  </a:moveTo>
                  <a:cubicBezTo>
                    <a:pt x="16094" y="7050"/>
                    <a:pt x="15937" y="7151"/>
                    <a:pt x="15937" y="7275"/>
                  </a:cubicBezTo>
                  <a:cubicBezTo>
                    <a:pt x="15937" y="7398"/>
                    <a:pt x="16094" y="7497"/>
                    <a:pt x="16287" y="7497"/>
                  </a:cubicBezTo>
                  <a:cubicBezTo>
                    <a:pt x="16479" y="7497"/>
                    <a:pt x="16633" y="7398"/>
                    <a:pt x="16633" y="7275"/>
                  </a:cubicBezTo>
                  <a:cubicBezTo>
                    <a:pt x="16633" y="7151"/>
                    <a:pt x="16479" y="7050"/>
                    <a:pt x="16287" y="7050"/>
                  </a:cubicBezTo>
                  <a:close/>
                  <a:moveTo>
                    <a:pt x="17218" y="7050"/>
                  </a:moveTo>
                  <a:cubicBezTo>
                    <a:pt x="17026" y="7050"/>
                    <a:pt x="16869" y="7151"/>
                    <a:pt x="16869" y="7275"/>
                  </a:cubicBezTo>
                  <a:cubicBezTo>
                    <a:pt x="16869" y="7398"/>
                    <a:pt x="17026" y="7497"/>
                    <a:pt x="17218" y="7497"/>
                  </a:cubicBezTo>
                  <a:cubicBezTo>
                    <a:pt x="17410" y="7497"/>
                    <a:pt x="17564" y="7398"/>
                    <a:pt x="17564" y="7275"/>
                  </a:cubicBezTo>
                  <a:cubicBezTo>
                    <a:pt x="17564" y="7151"/>
                    <a:pt x="17410" y="7050"/>
                    <a:pt x="17218" y="7050"/>
                  </a:cubicBezTo>
                  <a:close/>
                  <a:moveTo>
                    <a:pt x="18253" y="7050"/>
                  </a:moveTo>
                  <a:cubicBezTo>
                    <a:pt x="18061" y="7050"/>
                    <a:pt x="17904" y="7151"/>
                    <a:pt x="17904" y="7275"/>
                  </a:cubicBezTo>
                  <a:cubicBezTo>
                    <a:pt x="17904" y="7398"/>
                    <a:pt x="18061" y="7497"/>
                    <a:pt x="18253" y="7497"/>
                  </a:cubicBezTo>
                  <a:cubicBezTo>
                    <a:pt x="18445" y="7497"/>
                    <a:pt x="18599" y="7398"/>
                    <a:pt x="18599" y="7275"/>
                  </a:cubicBezTo>
                  <a:cubicBezTo>
                    <a:pt x="18599" y="7151"/>
                    <a:pt x="18445" y="7050"/>
                    <a:pt x="18253" y="7050"/>
                  </a:cubicBezTo>
                  <a:close/>
                  <a:moveTo>
                    <a:pt x="19288" y="7050"/>
                  </a:moveTo>
                  <a:cubicBezTo>
                    <a:pt x="19095" y="7050"/>
                    <a:pt x="18938" y="7151"/>
                    <a:pt x="18938" y="7275"/>
                  </a:cubicBezTo>
                  <a:cubicBezTo>
                    <a:pt x="18938" y="7398"/>
                    <a:pt x="19095" y="7497"/>
                    <a:pt x="19288" y="7497"/>
                  </a:cubicBezTo>
                  <a:cubicBezTo>
                    <a:pt x="19480" y="7497"/>
                    <a:pt x="19634" y="7398"/>
                    <a:pt x="19634" y="7275"/>
                  </a:cubicBezTo>
                  <a:cubicBezTo>
                    <a:pt x="19634" y="7151"/>
                    <a:pt x="19480" y="7050"/>
                    <a:pt x="19288" y="7050"/>
                  </a:cubicBezTo>
                  <a:close/>
                  <a:moveTo>
                    <a:pt x="20116" y="7050"/>
                  </a:moveTo>
                  <a:cubicBezTo>
                    <a:pt x="19923" y="7050"/>
                    <a:pt x="19766" y="7151"/>
                    <a:pt x="19766" y="7275"/>
                  </a:cubicBezTo>
                  <a:cubicBezTo>
                    <a:pt x="19766" y="7398"/>
                    <a:pt x="19923" y="7497"/>
                    <a:pt x="20116" y="7497"/>
                  </a:cubicBezTo>
                  <a:cubicBezTo>
                    <a:pt x="20308" y="7497"/>
                    <a:pt x="20462" y="7398"/>
                    <a:pt x="20462" y="7275"/>
                  </a:cubicBezTo>
                  <a:cubicBezTo>
                    <a:pt x="20462" y="7151"/>
                    <a:pt x="20308" y="7050"/>
                    <a:pt x="20116" y="7050"/>
                  </a:cubicBezTo>
                  <a:close/>
                  <a:moveTo>
                    <a:pt x="21254" y="7050"/>
                  </a:moveTo>
                  <a:cubicBezTo>
                    <a:pt x="21062" y="7050"/>
                    <a:pt x="20905" y="7151"/>
                    <a:pt x="20905" y="7275"/>
                  </a:cubicBezTo>
                  <a:cubicBezTo>
                    <a:pt x="20905" y="7398"/>
                    <a:pt x="21062" y="7497"/>
                    <a:pt x="21254" y="7497"/>
                  </a:cubicBezTo>
                  <a:cubicBezTo>
                    <a:pt x="21446" y="7497"/>
                    <a:pt x="21600" y="7398"/>
                    <a:pt x="21600" y="7275"/>
                  </a:cubicBezTo>
                  <a:cubicBezTo>
                    <a:pt x="21600" y="7151"/>
                    <a:pt x="21446" y="7050"/>
                    <a:pt x="21254" y="7050"/>
                  </a:cubicBezTo>
                  <a:close/>
                  <a:moveTo>
                    <a:pt x="3247" y="7715"/>
                  </a:moveTo>
                  <a:cubicBezTo>
                    <a:pt x="3055" y="7715"/>
                    <a:pt x="2898" y="7817"/>
                    <a:pt x="2898" y="7940"/>
                  </a:cubicBezTo>
                  <a:cubicBezTo>
                    <a:pt x="2898" y="8064"/>
                    <a:pt x="3055" y="8164"/>
                    <a:pt x="3247" y="8164"/>
                  </a:cubicBezTo>
                  <a:cubicBezTo>
                    <a:pt x="3439" y="8164"/>
                    <a:pt x="3593" y="8064"/>
                    <a:pt x="3593" y="7940"/>
                  </a:cubicBezTo>
                  <a:cubicBezTo>
                    <a:pt x="3593" y="7817"/>
                    <a:pt x="3439" y="7715"/>
                    <a:pt x="3247" y="7715"/>
                  </a:cubicBezTo>
                  <a:close/>
                  <a:moveTo>
                    <a:pt x="4282" y="7715"/>
                  </a:moveTo>
                  <a:cubicBezTo>
                    <a:pt x="4090" y="7715"/>
                    <a:pt x="3933" y="7817"/>
                    <a:pt x="3933" y="7940"/>
                  </a:cubicBezTo>
                  <a:cubicBezTo>
                    <a:pt x="3933" y="8064"/>
                    <a:pt x="4090" y="8164"/>
                    <a:pt x="4282" y="8164"/>
                  </a:cubicBezTo>
                  <a:cubicBezTo>
                    <a:pt x="4474" y="8164"/>
                    <a:pt x="4628" y="8064"/>
                    <a:pt x="4628" y="7940"/>
                  </a:cubicBezTo>
                  <a:cubicBezTo>
                    <a:pt x="4628" y="7817"/>
                    <a:pt x="4474" y="7715"/>
                    <a:pt x="4282" y="7715"/>
                  </a:cubicBezTo>
                  <a:close/>
                  <a:moveTo>
                    <a:pt x="5317" y="7715"/>
                  </a:moveTo>
                  <a:cubicBezTo>
                    <a:pt x="5125" y="7715"/>
                    <a:pt x="4967" y="7817"/>
                    <a:pt x="4967" y="7940"/>
                  </a:cubicBezTo>
                  <a:cubicBezTo>
                    <a:pt x="4967" y="8064"/>
                    <a:pt x="5125" y="8164"/>
                    <a:pt x="5317" y="8164"/>
                  </a:cubicBezTo>
                  <a:cubicBezTo>
                    <a:pt x="5509" y="8164"/>
                    <a:pt x="5663" y="8064"/>
                    <a:pt x="5663" y="7940"/>
                  </a:cubicBezTo>
                  <a:cubicBezTo>
                    <a:pt x="5663" y="7817"/>
                    <a:pt x="5509" y="7715"/>
                    <a:pt x="5317" y="7715"/>
                  </a:cubicBezTo>
                  <a:close/>
                  <a:moveTo>
                    <a:pt x="6352" y="7715"/>
                  </a:moveTo>
                  <a:cubicBezTo>
                    <a:pt x="6160" y="7715"/>
                    <a:pt x="6002" y="7817"/>
                    <a:pt x="6002" y="7940"/>
                  </a:cubicBezTo>
                  <a:cubicBezTo>
                    <a:pt x="6002" y="8064"/>
                    <a:pt x="6160" y="8164"/>
                    <a:pt x="6352" y="8164"/>
                  </a:cubicBezTo>
                  <a:cubicBezTo>
                    <a:pt x="6544" y="8164"/>
                    <a:pt x="6698" y="8064"/>
                    <a:pt x="6698" y="7940"/>
                  </a:cubicBezTo>
                  <a:cubicBezTo>
                    <a:pt x="6698" y="7817"/>
                    <a:pt x="6544" y="7715"/>
                    <a:pt x="6352" y="7715"/>
                  </a:cubicBezTo>
                  <a:close/>
                  <a:moveTo>
                    <a:pt x="7283" y="7715"/>
                  </a:moveTo>
                  <a:cubicBezTo>
                    <a:pt x="7091" y="7715"/>
                    <a:pt x="6934" y="7817"/>
                    <a:pt x="6934" y="7940"/>
                  </a:cubicBezTo>
                  <a:cubicBezTo>
                    <a:pt x="6934" y="8064"/>
                    <a:pt x="7091" y="8164"/>
                    <a:pt x="7283" y="8164"/>
                  </a:cubicBezTo>
                  <a:cubicBezTo>
                    <a:pt x="7475" y="8164"/>
                    <a:pt x="7629" y="8064"/>
                    <a:pt x="7629" y="7940"/>
                  </a:cubicBezTo>
                  <a:cubicBezTo>
                    <a:pt x="7629" y="7817"/>
                    <a:pt x="7475" y="7715"/>
                    <a:pt x="7283" y="7715"/>
                  </a:cubicBezTo>
                  <a:close/>
                  <a:moveTo>
                    <a:pt x="8318" y="7715"/>
                  </a:moveTo>
                  <a:cubicBezTo>
                    <a:pt x="8126" y="7715"/>
                    <a:pt x="7969" y="7817"/>
                    <a:pt x="7969" y="7940"/>
                  </a:cubicBezTo>
                  <a:cubicBezTo>
                    <a:pt x="7969" y="8064"/>
                    <a:pt x="8126" y="8164"/>
                    <a:pt x="8318" y="8164"/>
                  </a:cubicBezTo>
                  <a:cubicBezTo>
                    <a:pt x="8510" y="8164"/>
                    <a:pt x="8664" y="8064"/>
                    <a:pt x="8664" y="7940"/>
                  </a:cubicBezTo>
                  <a:cubicBezTo>
                    <a:pt x="8664" y="7817"/>
                    <a:pt x="8510" y="7715"/>
                    <a:pt x="8318" y="7715"/>
                  </a:cubicBezTo>
                  <a:close/>
                  <a:moveTo>
                    <a:pt x="9249" y="7715"/>
                  </a:moveTo>
                  <a:cubicBezTo>
                    <a:pt x="9057" y="7715"/>
                    <a:pt x="8900" y="7817"/>
                    <a:pt x="8900" y="7940"/>
                  </a:cubicBezTo>
                  <a:cubicBezTo>
                    <a:pt x="8900" y="8064"/>
                    <a:pt x="9057" y="8164"/>
                    <a:pt x="9249" y="8164"/>
                  </a:cubicBezTo>
                  <a:cubicBezTo>
                    <a:pt x="9441" y="8164"/>
                    <a:pt x="9595" y="8064"/>
                    <a:pt x="9595" y="7940"/>
                  </a:cubicBezTo>
                  <a:cubicBezTo>
                    <a:pt x="9595" y="7817"/>
                    <a:pt x="9441" y="7715"/>
                    <a:pt x="9249" y="7715"/>
                  </a:cubicBezTo>
                  <a:close/>
                  <a:moveTo>
                    <a:pt x="10284" y="7715"/>
                  </a:moveTo>
                  <a:cubicBezTo>
                    <a:pt x="10092" y="7715"/>
                    <a:pt x="9935" y="7817"/>
                    <a:pt x="9935" y="7940"/>
                  </a:cubicBezTo>
                  <a:cubicBezTo>
                    <a:pt x="9935" y="8064"/>
                    <a:pt x="10092" y="8164"/>
                    <a:pt x="10284" y="8164"/>
                  </a:cubicBezTo>
                  <a:cubicBezTo>
                    <a:pt x="10477" y="8164"/>
                    <a:pt x="10630" y="8064"/>
                    <a:pt x="10630" y="7940"/>
                  </a:cubicBezTo>
                  <a:cubicBezTo>
                    <a:pt x="10630" y="7817"/>
                    <a:pt x="10477" y="7715"/>
                    <a:pt x="10284" y="7715"/>
                  </a:cubicBezTo>
                  <a:close/>
                  <a:moveTo>
                    <a:pt x="11319" y="7715"/>
                  </a:moveTo>
                  <a:cubicBezTo>
                    <a:pt x="11127" y="7715"/>
                    <a:pt x="10970" y="7817"/>
                    <a:pt x="10970" y="7940"/>
                  </a:cubicBezTo>
                  <a:cubicBezTo>
                    <a:pt x="10970" y="8064"/>
                    <a:pt x="11127" y="8164"/>
                    <a:pt x="11319" y="8164"/>
                  </a:cubicBezTo>
                  <a:cubicBezTo>
                    <a:pt x="11511" y="8164"/>
                    <a:pt x="11665" y="8064"/>
                    <a:pt x="11665" y="7940"/>
                  </a:cubicBezTo>
                  <a:cubicBezTo>
                    <a:pt x="11665" y="7817"/>
                    <a:pt x="11511" y="7715"/>
                    <a:pt x="11319" y="7715"/>
                  </a:cubicBezTo>
                  <a:close/>
                  <a:moveTo>
                    <a:pt x="12250" y="7715"/>
                  </a:moveTo>
                  <a:cubicBezTo>
                    <a:pt x="12058" y="7715"/>
                    <a:pt x="11901" y="7817"/>
                    <a:pt x="11901" y="7940"/>
                  </a:cubicBezTo>
                  <a:cubicBezTo>
                    <a:pt x="11901" y="8064"/>
                    <a:pt x="12058" y="8164"/>
                    <a:pt x="12250" y="8164"/>
                  </a:cubicBezTo>
                  <a:cubicBezTo>
                    <a:pt x="12443" y="8164"/>
                    <a:pt x="12597" y="8064"/>
                    <a:pt x="12596" y="7940"/>
                  </a:cubicBezTo>
                  <a:cubicBezTo>
                    <a:pt x="12596" y="7817"/>
                    <a:pt x="12443" y="7715"/>
                    <a:pt x="12250" y="7715"/>
                  </a:cubicBezTo>
                  <a:close/>
                  <a:moveTo>
                    <a:pt x="13285" y="7715"/>
                  </a:moveTo>
                  <a:cubicBezTo>
                    <a:pt x="13093" y="7715"/>
                    <a:pt x="12936" y="7817"/>
                    <a:pt x="12936" y="7940"/>
                  </a:cubicBezTo>
                  <a:cubicBezTo>
                    <a:pt x="12936" y="8064"/>
                    <a:pt x="13093" y="8164"/>
                    <a:pt x="13285" y="8164"/>
                  </a:cubicBezTo>
                  <a:cubicBezTo>
                    <a:pt x="13477" y="8164"/>
                    <a:pt x="13631" y="8064"/>
                    <a:pt x="13631" y="7940"/>
                  </a:cubicBezTo>
                  <a:cubicBezTo>
                    <a:pt x="13631" y="7817"/>
                    <a:pt x="13477" y="7715"/>
                    <a:pt x="13285" y="7715"/>
                  </a:cubicBezTo>
                  <a:close/>
                  <a:moveTo>
                    <a:pt x="14320" y="7715"/>
                  </a:moveTo>
                  <a:cubicBezTo>
                    <a:pt x="14128" y="7715"/>
                    <a:pt x="13971" y="7817"/>
                    <a:pt x="13971" y="7940"/>
                  </a:cubicBezTo>
                  <a:cubicBezTo>
                    <a:pt x="13971" y="8064"/>
                    <a:pt x="14128" y="8164"/>
                    <a:pt x="14320" y="8164"/>
                  </a:cubicBezTo>
                  <a:cubicBezTo>
                    <a:pt x="14512" y="8164"/>
                    <a:pt x="14666" y="8064"/>
                    <a:pt x="14666" y="7940"/>
                  </a:cubicBezTo>
                  <a:cubicBezTo>
                    <a:pt x="14666" y="7817"/>
                    <a:pt x="14512" y="7715"/>
                    <a:pt x="14320" y="7715"/>
                  </a:cubicBezTo>
                  <a:close/>
                  <a:moveTo>
                    <a:pt x="15252" y="7715"/>
                  </a:moveTo>
                  <a:cubicBezTo>
                    <a:pt x="15060" y="7715"/>
                    <a:pt x="14902" y="7817"/>
                    <a:pt x="14902" y="7940"/>
                  </a:cubicBezTo>
                  <a:cubicBezTo>
                    <a:pt x="14902" y="8064"/>
                    <a:pt x="15060" y="8164"/>
                    <a:pt x="15252" y="8164"/>
                  </a:cubicBezTo>
                  <a:cubicBezTo>
                    <a:pt x="15444" y="8164"/>
                    <a:pt x="15598" y="8064"/>
                    <a:pt x="15598" y="7940"/>
                  </a:cubicBezTo>
                  <a:cubicBezTo>
                    <a:pt x="15598" y="7817"/>
                    <a:pt x="15444" y="7715"/>
                    <a:pt x="15252" y="7715"/>
                  </a:cubicBezTo>
                  <a:close/>
                  <a:moveTo>
                    <a:pt x="16287" y="7715"/>
                  </a:moveTo>
                  <a:cubicBezTo>
                    <a:pt x="16094" y="7715"/>
                    <a:pt x="15937" y="7817"/>
                    <a:pt x="15937" y="7940"/>
                  </a:cubicBezTo>
                  <a:cubicBezTo>
                    <a:pt x="15937" y="8064"/>
                    <a:pt x="16094" y="8164"/>
                    <a:pt x="16287" y="8164"/>
                  </a:cubicBezTo>
                  <a:cubicBezTo>
                    <a:pt x="16479" y="8164"/>
                    <a:pt x="16633" y="8064"/>
                    <a:pt x="16633" y="7940"/>
                  </a:cubicBezTo>
                  <a:cubicBezTo>
                    <a:pt x="16633" y="7817"/>
                    <a:pt x="16479" y="7715"/>
                    <a:pt x="16287" y="7715"/>
                  </a:cubicBezTo>
                  <a:close/>
                  <a:moveTo>
                    <a:pt x="17218" y="7715"/>
                  </a:moveTo>
                  <a:cubicBezTo>
                    <a:pt x="17026" y="7715"/>
                    <a:pt x="16869" y="7817"/>
                    <a:pt x="16869" y="7940"/>
                  </a:cubicBezTo>
                  <a:cubicBezTo>
                    <a:pt x="16869" y="8064"/>
                    <a:pt x="17026" y="8164"/>
                    <a:pt x="17218" y="8164"/>
                  </a:cubicBezTo>
                  <a:cubicBezTo>
                    <a:pt x="17410" y="8164"/>
                    <a:pt x="17564" y="8064"/>
                    <a:pt x="17564" y="7940"/>
                  </a:cubicBezTo>
                  <a:cubicBezTo>
                    <a:pt x="17564" y="7817"/>
                    <a:pt x="17410" y="7715"/>
                    <a:pt x="17218" y="7715"/>
                  </a:cubicBezTo>
                  <a:close/>
                  <a:moveTo>
                    <a:pt x="18253" y="7715"/>
                  </a:moveTo>
                  <a:cubicBezTo>
                    <a:pt x="18061" y="7715"/>
                    <a:pt x="17904" y="7817"/>
                    <a:pt x="17904" y="7940"/>
                  </a:cubicBezTo>
                  <a:cubicBezTo>
                    <a:pt x="17904" y="8064"/>
                    <a:pt x="18061" y="8164"/>
                    <a:pt x="18253" y="8164"/>
                  </a:cubicBezTo>
                  <a:cubicBezTo>
                    <a:pt x="18445" y="8164"/>
                    <a:pt x="18599" y="8064"/>
                    <a:pt x="18599" y="7940"/>
                  </a:cubicBezTo>
                  <a:cubicBezTo>
                    <a:pt x="18599" y="7817"/>
                    <a:pt x="18445" y="7715"/>
                    <a:pt x="18253" y="7715"/>
                  </a:cubicBezTo>
                  <a:close/>
                  <a:moveTo>
                    <a:pt x="19288" y="7715"/>
                  </a:moveTo>
                  <a:cubicBezTo>
                    <a:pt x="19095" y="7715"/>
                    <a:pt x="18938" y="7817"/>
                    <a:pt x="18938" y="7940"/>
                  </a:cubicBezTo>
                  <a:cubicBezTo>
                    <a:pt x="18938" y="8064"/>
                    <a:pt x="19095" y="8164"/>
                    <a:pt x="19288" y="8164"/>
                  </a:cubicBezTo>
                  <a:cubicBezTo>
                    <a:pt x="19480" y="8164"/>
                    <a:pt x="19634" y="8064"/>
                    <a:pt x="19634" y="7940"/>
                  </a:cubicBezTo>
                  <a:cubicBezTo>
                    <a:pt x="19634" y="7817"/>
                    <a:pt x="19480" y="7715"/>
                    <a:pt x="19288" y="7715"/>
                  </a:cubicBezTo>
                  <a:close/>
                  <a:moveTo>
                    <a:pt x="20116" y="7715"/>
                  </a:moveTo>
                  <a:cubicBezTo>
                    <a:pt x="19923" y="7715"/>
                    <a:pt x="19766" y="7817"/>
                    <a:pt x="19766" y="7940"/>
                  </a:cubicBezTo>
                  <a:cubicBezTo>
                    <a:pt x="19766" y="8064"/>
                    <a:pt x="19923" y="8164"/>
                    <a:pt x="20116" y="8164"/>
                  </a:cubicBezTo>
                  <a:cubicBezTo>
                    <a:pt x="20308" y="8164"/>
                    <a:pt x="20462" y="8064"/>
                    <a:pt x="20462" y="7940"/>
                  </a:cubicBezTo>
                  <a:cubicBezTo>
                    <a:pt x="20462" y="7817"/>
                    <a:pt x="20308" y="7715"/>
                    <a:pt x="20116" y="7715"/>
                  </a:cubicBezTo>
                  <a:close/>
                  <a:moveTo>
                    <a:pt x="3247" y="8314"/>
                  </a:moveTo>
                  <a:cubicBezTo>
                    <a:pt x="3055" y="8314"/>
                    <a:pt x="2898" y="8415"/>
                    <a:pt x="2898" y="8539"/>
                  </a:cubicBezTo>
                  <a:cubicBezTo>
                    <a:pt x="2898" y="8662"/>
                    <a:pt x="3055" y="8763"/>
                    <a:pt x="3247" y="8763"/>
                  </a:cubicBezTo>
                  <a:cubicBezTo>
                    <a:pt x="3439" y="8763"/>
                    <a:pt x="3593" y="8662"/>
                    <a:pt x="3593" y="8539"/>
                  </a:cubicBezTo>
                  <a:cubicBezTo>
                    <a:pt x="3593" y="8415"/>
                    <a:pt x="3439" y="8314"/>
                    <a:pt x="3247" y="8314"/>
                  </a:cubicBezTo>
                  <a:close/>
                  <a:moveTo>
                    <a:pt x="4282" y="8314"/>
                  </a:moveTo>
                  <a:cubicBezTo>
                    <a:pt x="4090" y="8314"/>
                    <a:pt x="3933" y="8415"/>
                    <a:pt x="3933" y="8539"/>
                  </a:cubicBezTo>
                  <a:cubicBezTo>
                    <a:pt x="3933" y="8662"/>
                    <a:pt x="4090" y="8763"/>
                    <a:pt x="4282" y="8763"/>
                  </a:cubicBezTo>
                  <a:cubicBezTo>
                    <a:pt x="4474" y="8763"/>
                    <a:pt x="4628" y="8662"/>
                    <a:pt x="4628" y="8539"/>
                  </a:cubicBezTo>
                  <a:cubicBezTo>
                    <a:pt x="4628" y="8415"/>
                    <a:pt x="4474" y="8314"/>
                    <a:pt x="4282" y="8314"/>
                  </a:cubicBezTo>
                  <a:close/>
                  <a:moveTo>
                    <a:pt x="5317" y="8314"/>
                  </a:moveTo>
                  <a:cubicBezTo>
                    <a:pt x="5125" y="8314"/>
                    <a:pt x="4967" y="8415"/>
                    <a:pt x="4967" y="8539"/>
                  </a:cubicBezTo>
                  <a:cubicBezTo>
                    <a:pt x="4967" y="8662"/>
                    <a:pt x="5125" y="8763"/>
                    <a:pt x="5317" y="8763"/>
                  </a:cubicBezTo>
                  <a:cubicBezTo>
                    <a:pt x="5509" y="8763"/>
                    <a:pt x="5663" y="8662"/>
                    <a:pt x="5663" y="8539"/>
                  </a:cubicBezTo>
                  <a:cubicBezTo>
                    <a:pt x="5663" y="8415"/>
                    <a:pt x="5509" y="8314"/>
                    <a:pt x="5317" y="8314"/>
                  </a:cubicBezTo>
                  <a:close/>
                  <a:moveTo>
                    <a:pt x="6352" y="8314"/>
                  </a:moveTo>
                  <a:cubicBezTo>
                    <a:pt x="6160" y="8314"/>
                    <a:pt x="6002" y="8415"/>
                    <a:pt x="6002" y="8539"/>
                  </a:cubicBezTo>
                  <a:cubicBezTo>
                    <a:pt x="6002" y="8662"/>
                    <a:pt x="6160" y="8763"/>
                    <a:pt x="6352" y="8763"/>
                  </a:cubicBezTo>
                  <a:cubicBezTo>
                    <a:pt x="6544" y="8763"/>
                    <a:pt x="6698" y="8662"/>
                    <a:pt x="6698" y="8539"/>
                  </a:cubicBezTo>
                  <a:cubicBezTo>
                    <a:pt x="6698" y="8415"/>
                    <a:pt x="6544" y="8314"/>
                    <a:pt x="6352" y="8314"/>
                  </a:cubicBezTo>
                  <a:close/>
                  <a:moveTo>
                    <a:pt x="7283" y="8314"/>
                  </a:moveTo>
                  <a:cubicBezTo>
                    <a:pt x="7091" y="8314"/>
                    <a:pt x="6934" y="8415"/>
                    <a:pt x="6934" y="8539"/>
                  </a:cubicBezTo>
                  <a:cubicBezTo>
                    <a:pt x="6934" y="8662"/>
                    <a:pt x="7091" y="8763"/>
                    <a:pt x="7283" y="8763"/>
                  </a:cubicBezTo>
                  <a:cubicBezTo>
                    <a:pt x="7475" y="8763"/>
                    <a:pt x="7629" y="8662"/>
                    <a:pt x="7629" y="8539"/>
                  </a:cubicBezTo>
                  <a:cubicBezTo>
                    <a:pt x="7629" y="8415"/>
                    <a:pt x="7475" y="8314"/>
                    <a:pt x="7283" y="8314"/>
                  </a:cubicBezTo>
                  <a:close/>
                  <a:moveTo>
                    <a:pt x="8318" y="8314"/>
                  </a:moveTo>
                  <a:cubicBezTo>
                    <a:pt x="8126" y="8314"/>
                    <a:pt x="7969" y="8415"/>
                    <a:pt x="7969" y="8539"/>
                  </a:cubicBezTo>
                  <a:cubicBezTo>
                    <a:pt x="7969" y="8662"/>
                    <a:pt x="8126" y="8763"/>
                    <a:pt x="8318" y="8763"/>
                  </a:cubicBezTo>
                  <a:cubicBezTo>
                    <a:pt x="8510" y="8763"/>
                    <a:pt x="8664" y="8662"/>
                    <a:pt x="8664" y="8539"/>
                  </a:cubicBezTo>
                  <a:cubicBezTo>
                    <a:pt x="8664" y="8415"/>
                    <a:pt x="8510" y="8314"/>
                    <a:pt x="8318" y="8314"/>
                  </a:cubicBezTo>
                  <a:close/>
                  <a:moveTo>
                    <a:pt x="9249" y="8314"/>
                  </a:moveTo>
                  <a:cubicBezTo>
                    <a:pt x="9057" y="8314"/>
                    <a:pt x="8900" y="8415"/>
                    <a:pt x="8900" y="8539"/>
                  </a:cubicBezTo>
                  <a:cubicBezTo>
                    <a:pt x="8900" y="8662"/>
                    <a:pt x="9057" y="8763"/>
                    <a:pt x="9249" y="8763"/>
                  </a:cubicBezTo>
                  <a:cubicBezTo>
                    <a:pt x="9441" y="8763"/>
                    <a:pt x="9595" y="8662"/>
                    <a:pt x="9595" y="8539"/>
                  </a:cubicBezTo>
                  <a:cubicBezTo>
                    <a:pt x="9595" y="8415"/>
                    <a:pt x="9441" y="8314"/>
                    <a:pt x="9249" y="8314"/>
                  </a:cubicBezTo>
                  <a:close/>
                  <a:moveTo>
                    <a:pt x="10284" y="8314"/>
                  </a:moveTo>
                  <a:cubicBezTo>
                    <a:pt x="10092" y="8314"/>
                    <a:pt x="9935" y="8415"/>
                    <a:pt x="9935" y="8539"/>
                  </a:cubicBezTo>
                  <a:cubicBezTo>
                    <a:pt x="9935" y="8662"/>
                    <a:pt x="10092" y="8763"/>
                    <a:pt x="10284" y="8763"/>
                  </a:cubicBezTo>
                  <a:cubicBezTo>
                    <a:pt x="10477" y="8763"/>
                    <a:pt x="10630" y="8662"/>
                    <a:pt x="10630" y="8539"/>
                  </a:cubicBezTo>
                  <a:cubicBezTo>
                    <a:pt x="10630" y="8415"/>
                    <a:pt x="10477" y="8314"/>
                    <a:pt x="10284" y="8314"/>
                  </a:cubicBezTo>
                  <a:close/>
                  <a:moveTo>
                    <a:pt x="11319" y="8314"/>
                  </a:moveTo>
                  <a:cubicBezTo>
                    <a:pt x="11127" y="8314"/>
                    <a:pt x="10970" y="8415"/>
                    <a:pt x="10970" y="8539"/>
                  </a:cubicBezTo>
                  <a:cubicBezTo>
                    <a:pt x="10970" y="8662"/>
                    <a:pt x="11127" y="8763"/>
                    <a:pt x="11319" y="8763"/>
                  </a:cubicBezTo>
                  <a:cubicBezTo>
                    <a:pt x="11511" y="8763"/>
                    <a:pt x="11665" y="8662"/>
                    <a:pt x="11665" y="8539"/>
                  </a:cubicBezTo>
                  <a:cubicBezTo>
                    <a:pt x="11665" y="8415"/>
                    <a:pt x="11511" y="8314"/>
                    <a:pt x="11319" y="8314"/>
                  </a:cubicBezTo>
                  <a:close/>
                  <a:moveTo>
                    <a:pt x="12250" y="8314"/>
                  </a:moveTo>
                  <a:cubicBezTo>
                    <a:pt x="12058" y="8314"/>
                    <a:pt x="11901" y="8415"/>
                    <a:pt x="11901" y="8539"/>
                  </a:cubicBezTo>
                  <a:cubicBezTo>
                    <a:pt x="11901" y="8662"/>
                    <a:pt x="12058" y="8763"/>
                    <a:pt x="12250" y="8763"/>
                  </a:cubicBezTo>
                  <a:cubicBezTo>
                    <a:pt x="12443" y="8763"/>
                    <a:pt x="12597" y="8662"/>
                    <a:pt x="12596" y="8539"/>
                  </a:cubicBezTo>
                  <a:cubicBezTo>
                    <a:pt x="12596" y="8415"/>
                    <a:pt x="12443" y="8314"/>
                    <a:pt x="12250" y="8314"/>
                  </a:cubicBezTo>
                  <a:close/>
                  <a:moveTo>
                    <a:pt x="13285" y="8314"/>
                  </a:moveTo>
                  <a:cubicBezTo>
                    <a:pt x="13093" y="8314"/>
                    <a:pt x="12936" y="8415"/>
                    <a:pt x="12936" y="8539"/>
                  </a:cubicBezTo>
                  <a:cubicBezTo>
                    <a:pt x="12936" y="8662"/>
                    <a:pt x="13093" y="8763"/>
                    <a:pt x="13285" y="8763"/>
                  </a:cubicBezTo>
                  <a:cubicBezTo>
                    <a:pt x="13477" y="8763"/>
                    <a:pt x="13631" y="8662"/>
                    <a:pt x="13631" y="8539"/>
                  </a:cubicBezTo>
                  <a:cubicBezTo>
                    <a:pt x="13631" y="8415"/>
                    <a:pt x="13477" y="8314"/>
                    <a:pt x="13285" y="8314"/>
                  </a:cubicBezTo>
                  <a:close/>
                  <a:moveTo>
                    <a:pt x="14320" y="8314"/>
                  </a:moveTo>
                  <a:cubicBezTo>
                    <a:pt x="14128" y="8314"/>
                    <a:pt x="13971" y="8415"/>
                    <a:pt x="13971" y="8539"/>
                  </a:cubicBezTo>
                  <a:cubicBezTo>
                    <a:pt x="13971" y="8662"/>
                    <a:pt x="14128" y="8763"/>
                    <a:pt x="14320" y="8763"/>
                  </a:cubicBezTo>
                  <a:cubicBezTo>
                    <a:pt x="14512" y="8763"/>
                    <a:pt x="14666" y="8662"/>
                    <a:pt x="14666" y="8539"/>
                  </a:cubicBezTo>
                  <a:cubicBezTo>
                    <a:pt x="14666" y="8415"/>
                    <a:pt x="14512" y="8314"/>
                    <a:pt x="14320" y="8314"/>
                  </a:cubicBezTo>
                  <a:close/>
                  <a:moveTo>
                    <a:pt x="15252" y="8314"/>
                  </a:moveTo>
                  <a:cubicBezTo>
                    <a:pt x="15060" y="8314"/>
                    <a:pt x="14902" y="8415"/>
                    <a:pt x="14902" y="8539"/>
                  </a:cubicBezTo>
                  <a:cubicBezTo>
                    <a:pt x="14902" y="8662"/>
                    <a:pt x="15060" y="8763"/>
                    <a:pt x="15252" y="8763"/>
                  </a:cubicBezTo>
                  <a:cubicBezTo>
                    <a:pt x="15444" y="8763"/>
                    <a:pt x="15598" y="8662"/>
                    <a:pt x="15598" y="8539"/>
                  </a:cubicBezTo>
                  <a:cubicBezTo>
                    <a:pt x="15598" y="8415"/>
                    <a:pt x="15444" y="8314"/>
                    <a:pt x="15252" y="8314"/>
                  </a:cubicBezTo>
                  <a:close/>
                  <a:moveTo>
                    <a:pt x="16287" y="8314"/>
                  </a:moveTo>
                  <a:cubicBezTo>
                    <a:pt x="16094" y="8314"/>
                    <a:pt x="15937" y="8415"/>
                    <a:pt x="15937" y="8539"/>
                  </a:cubicBezTo>
                  <a:cubicBezTo>
                    <a:pt x="15937" y="8662"/>
                    <a:pt x="16094" y="8763"/>
                    <a:pt x="16287" y="8763"/>
                  </a:cubicBezTo>
                  <a:cubicBezTo>
                    <a:pt x="16479" y="8763"/>
                    <a:pt x="16633" y="8662"/>
                    <a:pt x="16633" y="8539"/>
                  </a:cubicBezTo>
                  <a:cubicBezTo>
                    <a:pt x="16633" y="8415"/>
                    <a:pt x="16479" y="8314"/>
                    <a:pt x="16287" y="8314"/>
                  </a:cubicBezTo>
                  <a:close/>
                  <a:moveTo>
                    <a:pt x="17218" y="8314"/>
                  </a:moveTo>
                  <a:cubicBezTo>
                    <a:pt x="17026" y="8314"/>
                    <a:pt x="16869" y="8415"/>
                    <a:pt x="16869" y="8539"/>
                  </a:cubicBezTo>
                  <a:cubicBezTo>
                    <a:pt x="16869" y="8662"/>
                    <a:pt x="17026" y="8763"/>
                    <a:pt x="17218" y="8763"/>
                  </a:cubicBezTo>
                  <a:cubicBezTo>
                    <a:pt x="17410" y="8763"/>
                    <a:pt x="17564" y="8662"/>
                    <a:pt x="17564" y="8539"/>
                  </a:cubicBezTo>
                  <a:cubicBezTo>
                    <a:pt x="17564" y="8415"/>
                    <a:pt x="17410" y="8314"/>
                    <a:pt x="17218" y="8314"/>
                  </a:cubicBezTo>
                  <a:close/>
                  <a:moveTo>
                    <a:pt x="18253" y="8314"/>
                  </a:moveTo>
                  <a:cubicBezTo>
                    <a:pt x="18061" y="8314"/>
                    <a:pt x="17904" y="8415"/>
                    <a:pt x="17904" y="8539"/>
                  </a:cubicBezTo>
                  <a:cubicBezTo>
                    <a:pt x="17904" y="8662"/>
                    <a:pt x="18061" y="8763"/>
                    <a:pt x="18253" y="8763"/>
                  </a:cubicBezTo>
                  <a:cubicBezTo>
                    <a:pt x="18445" y="8763"/>
                    <a:pt x="18599" y="8662"/>
                    <a:pt x="18599" y="8539"/>
                  </a:cubicBezTo>
                  <a:cubicBezTo>
                    <a:pt x="18599" y="8415"/>
                    <a:pt x="18445" y="8314"/>
                    <a:pt x="18253" y="8314"/>
                  </a:cubicBezTo>
                  <a:close/>
                  <a:moveTo>
                    <a:pt x="19288" y="8314"/>
                  </a:moveTo>
                  <a:cubicBezTo>
                    <a:pt x="19095" y="8314"/>
                    <a:pt x="18938" y="8415"/>
                    <a:pt x="18938" y="8539"/>
                  </a:cubicBezTo>
                  <a:cubicBezTo>
                    <a:pt x="18938" y="8662"/>
                    <a:pt x="19095" y="8763"/>
                    <a:pt x="19288" y="8763"/>
                  </a:cubicBezTo>
                  <a:cubicBezTo>
                    <a:pt x="19480" y="8763"/>
                    <a:pt x="19634" y="8662"/>
                    <a:pt x="19634" y="8539"/>
                  </a:cubicBezTo>
                  <a:cubicBezTo>
                    <a:pt x="19634" y="8415"/>
                    <a:pt x="19480" y="8314"/>
                    <a:pt x="19288" y="8314"/>
                  </a:cubicBezTo>
                  <a:close/>
                  <a:moveTo>
                    <a:pt x="4282" y="8979"/>
                  </a:moveTo>
                  <a:cubicBezTo>
                    <a:pt x="4090" y="8979"/>
                    <a:pt x="3933" y="9080"/>
                    <a:pt x="3933" y="9204"/>
                  </a:cubicBezTo>
                  <a:cubicBezTo>
                    <a:pt x="3933" y="9327"/>
                    <a:pt x="4090" y="9428"/>
                    <a:pt x="4282" y="9428"/>
                  </a:cubicBezTo>
                  <a:cubicBezTo>
                    <a:pt x="4474" y="9428"/>
                    <a:pt x="4628" y="9327"/>
                    <a:pt x="4628" y="9204"/>
                  </a:cubicBezTo>
                  <a:cubicBezTo>
                    <a:pt x="4628" y="9080"/>
                    <a:pt x="4474" y="8979"/>
                    <a:pt x="4282" y="8979"/>
                  </a:cubicBezTo>
                  <a:close/>
                  <a:moveTo>
                    <a:pt x="5317" y="8979"/>
                  </a:moveTo>
                  <a:cubicBezTo>
                    <a:pt x="5125" y="8979"/>
                    <a:pt x="4967" y="9080"/>
                    <a:pt x="4967" y="9204"/>
                  </a:cubicBezTo>
                  <a:cubicBezTo>
                    <a:pt x="4967" y="9327"/>
                    <a:pt x="5125" y="9428"/>
                    <a:pt x="5317" y="9428"/>
                  </a:cubicBezTo>
                  <a:cubicBezTo>
                    <a:pt x="5509" y="9428"/>
                    <a:pt x="5663" y="9327"/>
                    <a:pt x="5663" y="9204"/>
                  </a:cubicBezTo>
                  <a:cubicBezTo>
                    <a:pt x="5663" y="9080"/>
                    <a:pt x="5509" y="8979"/>
                    <a:pt x="5317" y="8979"/>
                  </a:cubicBezTo>
                  <a:close/>
                  <a:moveTo>
                    <a:pt x="6352" y="8979"/>
                  </a:moveTo>
                  <a:cubicBezTo>
                    <a:pt x="6160" y="8979"/>
                    <a:pt x="6002" y="9080"/>
                    <a:pt x="6002" y="9204"/>
                  </a:cubicBezTo>
                  <a:cubicBezTo>
                    <a:pt x="6002" y="9327"/>
                    <a:pt x="6160" y="9428"/>
                    <a:pt x="6352" y="9428"/>
                  </a:cubicBezTo>
                  <a:cubicBezTo>
                    <a:pt x="6544" y="9428"/>
                    <a:pt x="6698" y="9327"/>
                    <a:pt x="6698" y="9204"/>
                  </a:cubicBezTo>
                  <a:cubicBezTo>
                    <a:pt x="6698" y="9080"/>
                    <a:pt x="6544" y="8979"/>
                    <a:pt x="6352" y="8979"/>
                  </a:cubicBezTo>
                  <a:close/>
                  <a:moveTo>
                    <a:pt x="7283" y="8979"/>
                  </a:moveTo>
                  <a:cubicBezTo>
                    <a:pt x="7091" y="8979"/>
                    <a:pt x="6934" y="9080"/>
                    <a:pt x="6934" y="9204"/>
                  </a:cubicBezTo>
                  <a:cubicBezTo>
                    <a:pt x="6934" y="9327"/>
                    <a:pt x="7091" y="9428"/>
                    <a:pt x="7283" y="9428"/>
                  </a:cubicBezTo>
                  <a:cubicBezTo>
                    <a:pt x="7475" y="9428"/>
                    <a:pt x="7629" y="9327"/>
                    <a:pt x="7629" y="9204"/>
                  </a:cubicBezTo>
                  <a:cubicBezTo>
                    <a:pt x="7629" y="9080"/>
                    <a:pt x="7475" y="8979"/>
                    <a:pt x="7283" y="8979"/>
                  </a:cubicBezTo>
                  <a:close/>
                  <a:moveTo>
                    <a:pt x="8318" y="8979"/>
                  </a:moveTo>
                  <a:cubicBezTo>
                    <a:pt x="8126" y="8979"/>
                    <a:pt x="7969" y="9080"/>
                    <a:pt x="7969" y="9204"/>
                  </a:cubicBezTo>
                  <a:cubicBezTo>
                    <a:pt x="7969" y="9327"/>
                    <a:pt x="8126" y="9428"/>
                    <a:pt x="8318" y="9428"/>
                  </a:cubicBezTo>
                  <a:cubicBezTo>
                    <a:pt x="8510" y="9428"/>
                    <a:pt x="8664" y="9327"/>
                    <a:pt x="8664" y="9204"/>
                  </a:cubicBezTo>
                  <a:cubicBezTo>
                    <a:pt x="8664" y="9080"/>
                    <a:pt x="8510" y="8979"/>
                    <a:pt x="8318" y="8979"/>
                  </a:cubicBezTo>
                  <a:close/>
                  <a:moveTo>
                    <a:pt x="9249" y="8979"/>
                  </a:moveTo>
                  <a:cubicBezTo>
                    <a:pt x="9057" y="8979"/>
                    <a:pt x="8900" y="9080"/>
                    <a:pt x="8900" y="9204"/>
                  </a:cubicBezTo>
                  <a:cubicBezTo>
                    <a:pt x="8900" y="9327"/>
                    <a:pt x="9057" y="9428"/>
                    <a:pt x="9249" y="9428"/>
                  </a:cubicBezTo>
                  <a:cubicBezTo>
                    <a:pt x="9441" y="9428"/>
                    <a:pt x="9595" y="9327"/>
                    <a:pt x="9595" y="9204"/>
                  </a:cubicBezTo>
                  <a:cubicBezTo>
                    <a:pt x="9595" y="9080"/>
                    <a:pt x="9441" y="8979"/>
                    <a:pt x="9249" y="8979"/>
                  </a:cubicBezTo>
                  <a:close/>
                  <a:moveTo>
                    <a:pt x="10284" y="8979"/>
                  </a:moveTo>
                  <a:cubicBezTo>
                    <a:pt x="10092" y="8979"/>
                    <a:pt x="9935" y="9080"/>
                    <a:pt x="9935" y="9204"/>
                  </a:cubicBezTo>
                  <a:cubicBezTo>
                    <a:pt x="9935" y="9327"/>
                    <a:pt x="10092" y="9428"/>
                    <a:pt x="10284" y="9428"/>
                  </a:cubicBezTo>
                  <a:cubicBezTo>
                    <a:pt x="10477" y="9428"/>
                    <a:pt x="10630" y="9327"/>
                    <a:pt x="10630" y="9204"/>
                  </a:cubicBezTo>
                  <a:cubicBezTo>
                    <a:pt x="10630" y="9080"/>
                    <a:pt x="10477" y="8979"/>
                    <a:pt x="10284" y="8979"/>
                  </a:cubicBezTo>
                  <a:close/>
                  <a:moveTo>
                    <a:pt x="11319" y="8979"/>
                  </a:moveTo>
                  <a:cubicBezTo>
                    <a:pt x="11127" y="8979"/>
                    <a:pt x="10970" y="9080"/>
                    <a:pt x="10970" y="9204"/>
                  </a:cubicBezTo>
                  <a:cubicBezTo>
                    <a:pt x="10970" y="9327"/>
                    <a:pt x="11127" y="9428"/>
                    <a:pt x="11319" y="9428"/>
                  </a:cubicBezTo>
                  <a:cubicBezTo>
                    <a:pt x="11511" y="9428"/>
                    <a:pt x="11665" y="9327"/>
                    <a:pt x="11665" y="9204"/>
                  </a:cubicBezTo>
                  <a:cubicBezTo>
                    <a:pt x="11665" y="9080"/>
                    <a:pt x="11511" y="8979"/>
                    <a:pt x="11319" y="8979"/>
                  </a:cubicBezTo>
                  <a:close/>
                  <a:moveTo>
                    <a:pt x="12250" y="8979"/>
                  </a:moveTo>
                  <a:cubicBezTo>
                    <a:pt x="12058" y="8979"/>
                    <a:pt x="11901" y="9080"/>
                    <a:pt x="11901" y="9204"/>
                  </a:cubicBezTo>
                  <a:cubicBezTo>
                    <a:pt x="11901" y="9327"/>
                    <a:pt x="12058" y="9428"/>
                    <a:pt x="12250" y="9428"/>
                  </a:cubicBezTo>
                  <a:cubicBezTo>
                    <a:pt x="12443" y="9428"/>
                    <a:pt x="12597" y="9327"/>
                    <a:pt x="12596" y="9204"/>
                  </a:cubicBezTo>
                  <a:cubicBezTo>
                    <a:pt x="12596" y="9080"/>
                    <a:pt x="12443" y="8979"/>
                    <a:pt x="12250" y="8979"/>
                  </a:cubicBezTo>
                  <a:close/>
                  <a:moveTo>
                    <a:pt x="13285" y="8979"/>
                  </a:moveTo>
                  <a:cubicBezTo>
                    <a:pt x="13093" y="8979"/>
                    <a:pt x="12936" y="9080"/>
                    <a:pt x="12936" y="9204"/>
                  </a:cubicBezTo>
                  <a:cubicBezTo>
                    <a:pt x="12936" y="9327"/>
                    <a:pt x="13093" y="9428"/>
                    <a:pt x="13285" y="9428"/>
                  </a:cubicBezTo>
                  <a:cubicBezTo>
                    <a:pt x="13477" y="9428"/>
                    <a:pt x="13631" y="9327"/>
                    <a:pt x="13631" y="9204"/>
                  </a:cubicBezTo>
                  <a:cubicBezTo>
                    <a:pt x="13631" y="9080"/>
                    <a:pt x="13477" y="8979"/>
                    <a:pt x="13285" y="8979"/>
                  </a:cubicBezTo>
                  <a:close/>
                  <a:moveTo>
                    <a:pt x="14320" y="8979"/>
                  </a:moveTo>
                  <a:cubicBezTo>
                    <a:pt x="14128" y="8979"/>
                    <a:pt x="13971" y="9080"/>
                    <a:pt x="13971" y="9204"/>
                  </a:cubicBezTo>
                  <a:cubicBezTo>
                    <a:pt x="13971" y="9327"/>
                    <a:pt x="14128" y="9428"/>
                    <a:pt x="14320" y="9428"/>
                  </a:cubicBezTo>
                  <a:cubicBezTo>
                    <a:pt x="14512" y="9428"/>
                    <a:pt x="14666" y="9327"/>
                    <a:pt x="14666" y="9204"/>
                  </a:cubicBezTo>
                  <a:cubicBezTo>
                    <a:pt x="14666" y="9080"/>
                    <a:pt x="14512" y="8979"/>
                    <a:pt x="14320" y="8979"/>
                  </a:cubicBezTo>
                  <a:close/>
                  <a:moveTo>
                    <a:pt x="15252" y="8979"/>
                  </a:moveTo>
                  <a:cubicBezTo>
                    <a:pt x="15060" y="8979"/>
                    <a:pt x="14902" y="9080"/>
                    <a:pt x="14902" y="9204"/>
                  </a:cubicBezTo>
                  <a:cubicBezTo>
                    <a:pt x="14902" y="9327"/>
                    <a:pt x="15060" y="9428"/>
                    <a:pt x="15252" y="9428"/>
                  </a:cubicBezTo>
                  <a:cubicBezTo>
                    <a:pt x="15444" y="9428"/>
                    <a:pt x="15598" y="9327"/>
                    <a:pt x="15598" y="9204"/>
                  </a:cubicBezTo>
                  <a:cubicBezTo>
                    <a:pt x="15598" y="9080"/>
                    <a:pt x="15444" y="8979"/>
                    <a:pt x="15252" y="8979"/>
                  </a:cubicBezTo>
                  <a:close/>
                  <a:moveTo>
                    <a:pt x="16287" y="8979"/>
                  </a:moveTo>
                  <a:cubicBezTo>
                    <a:pt x="16094" y="8979"/>
                    <a:pt x="15937" y="9080"/>
                    <a:pt x="15937" y="9204"/>
                  </a:cubicBezTo>
                  <a:cubicBezTo>
                    <a:pt x="15937" y="9327"/>
                    <a:pt x="16094" y="9428"/>
                    <a:pt x="16287" y="9428"/>
                  </a:cubicBezTo>
                  <a:cubicBezTo>
                    <a:pt x="16479" y="9428"/>
                    <a:pt x="16633" y="9327"/>
                    <a:pt x="16633" y="9204"/>
                  </a:cubicBezTo>
                  <a:cubicBezTo>
                    <a:pt x="16633" y="9080"/>
                    <a:pt x="16479" y="8979"/>
                    <a:pt x="16287" y="8979"/>
                  </a:cubicBezTo>
                  <a:close/>
                  <a:moveTo>
                    <a:pt x="17218" y="8979"/>
                  </a:moveTo>
                  <a:cubicBezTo>
                    <a:pt x="17026" y="8979"/>
                    <a:pt x="16869" y="9080"/>
                    <a:pt x="16869" y="9204"/>
                  </a:cubicBezTo>
                  <a:cubicBezTo>
                    <a:pt x="16869" y="9327"/>
                    <a:pt x="17026" y="9428"/>
                    <a:pt x="17218" y="9428"/>
                  </a:cubicBezTo>
                  <a:cubicBezTo>
                    <a:pt x="17410" y="9428"/>
                    <a:pt x="17564" y="9327"/>
                    <a:pt x="17564" y="9204"/>
                  </a:cubicBezTo>
                  <a:cubicBezTo>
                    <a:pt x="17564" y="9080"/>
                    <a:pt x="17410" y="8979"/>
                    <a:pt x="17218" y="8979"/>
                  </a:cubicBezTo>
                  <a:close/>
                  <a:moveTo>
                    <a:pt x="18253" y="8979"/>
                  </a:moveTo>
                  <a:cubicBezTo>
                    <a:pt x="18061" y="8979"/>
                    <a:pt x="17904" y="9080"/>
                    <a:pt x="17904" y="9204"/>
                  </a:cubicBezTo>
                  <a:cubicBezTo>
                    <a:pt x="17904" y="9327"/>
                    <a:pt x="18061" y="9428"/>
                    <a:pt x="18253" y="9428"/>
                  </a:cubicBezTo>
                  <a:cubicBezTo>
                    <a:pt x="18445" y="9428"/>
                    <a:pt x="18599" y="9327"/>
                    <a:pt x="18599" y="9204"/>
                  </a:cubicBezTo>
                  <a:cubicBezTo>
                    <a:pt x="18599" y="9080"/>
                    <a:pt x="18445" y="8979"/>
                    <a:pt x="18253" y="8979"/>
                  </a:cubicBezTo>
                  <a:close/>
                  <a:moveTo>
                    <a:pt x="19288" y="8979"/>
                  </a:moveTo>
                  <a:cubicBezTo>
                    <a:pt x="19095" y="8979"/>
                    <a:pt x="18938" y="9080"/>
                    <a:pt x="18938" y="9204"/>
                  </a:cubicBezTo>
                  <a:cubicBezTo>
                    <a:pt x="18938" y="9327"/>
                    <a:pt x="19095" y="9428"/>
                    <a:pt x="19288" y="9428"/>
                  </a:cubicBezTo>
                  <a:cubicBezTo>
                    <a:pt x="19480" y="9428"/>
                    <a:pt x="19634" y="9327"/>
                    <a:pt x="19634" y="9204"/>
                  </a:cubicBezTo>
                  <a:cubicBezTo>
                    <a:pt x="19634" y="9080"/>
                    <a:pt x="19480" y="8979"/>
                    <a:pt x="19288" y="8979"/>
                  </a:cubicBezTo>
                  <a:close/>
                  <a:moveTo>
                    <a:pt x="6352" y="9578"/>
                  </a:moveTo>
                  <a:cubicBezTo>
                    <a:pt x="6160" y="9578"/>
                    <a:pt x="6002" y="9678"/>
                    <a:pt x="6002" y="9802"/>
                  </a:cubicBezTo>
                  <a:cubicBezTo>
                    <a:pt x="6002" y="9925"/>
                    <a:pt x="6160" y="10025"/>
                    <a:pt x="6352" y="10025"/>
                  </a:cubicBezTo>
                  <a:cubicBezTo>
                    <a:pt x="6544" y="10025"/>
                    <a:pt x="6698" y="9925"/>
                    <a:pt x="6698" y="9802"/>
                  </a:cubicBezTo>
                  <a:cubicBezTo>
                    <a:pt x="6698" y="9678"/>
                    <a:pt x="6544" y="9578"/>
                    <a:pt x="6352" y="9578"/>
                  </a:cubicBezTo>
                  <a:close/>
                  <a:moveTo>
                    <a:pt x="7283" y="9578"/>
                  </a:moveTo>
                  <a:cubicBezTo>
                    <a:pt x="7091" y="9578"/>
                    <a:pt x="6934" y="9678"/>
                    <a:pt x="6934" y="9802"/>
                  </a:cubicBezTo>
                  <a:cubicBezTo>
                    <a:pt x="6934" y="9925"/>
                    <a:pt x="7091" y="10025"/>
                    <a:pt x="7283" y="10025"/>
                  </a:cubicBezTo>
                  <a:cubicBezTo>
                    <a:pt x="7475" y="10025"/>
                    <a:pt x="7629" y="9925"/>
                    <a:pt x="7629" y="9802"/>
                  </a:cubicBezTo>
                  <a:cubicBezTo>
                    <a:pt x="7629" y="9678"/>
                    <a:pt x="7475" y="9578"/>
                    <a:pt x="7283" y="9578"/>
                  </a:cubicBezTo>
                  <a:close/>
                  <a:moveTo>
                    <a:pt x="8318" y="9578"/>
                  </a:moveTo>
                  <a:cubicBezTo>
                    <a:pt x="8126" y="9578"/>
                    <a:pt x="7969" y="9678"/>
                    <a:pt x="7969" y="9802"/>
                  </a:cubicBezTo>
                  <a:cubicBezTo>
                    <a:pt x="7969" y="9925"/>
                    <a:pt x="8126" y="10025"/>
                    <a:pt x="8318" y="10025"/>
                  </a:cubicBezTo>
                  <a:cubicBezTo>
                    <a:pt x="8510" y="10025"/>
                    <a:pt x="8664" y="9925"/>
                    <a:pt x="8664" y="9802"/>
                  </a:cubicBezTo>
                  <a:cubicBezTo>
                    <a:pt x="8664" y="9678"/>
                    <a:pt x="8510" y="9578"/>
                    <a:pt x="8318" y="9578"/>
                  </a:cubicBezTo>
                  <a:close/>
                  <a:moveTo>
                    <a:pt x="9249" y="9578"/>
                  </a:moveTo>
                  <a:cubicBezTo>
                    <a:pt x="9057" y="9578"/>
                    <a:pt x="8900" y="9678"/>
                    <a:pt x="8900" y="9802"/>
                  </a:cubicBezTo>
                  <a:cubicBezTo>
                    <a:pt x="8900" y="9925"/>
                    <a:pt x="9057" y="10025"/>
                    <a:pt x="9249" y="10025"/>
                  </a:cubicBezTo>
                  <a:cubicBezTo>
                    <a:pt x="9441" y="10025"/>
                    <a:pt x="9595" y="9925"/>
                    <a:pt x="9595" y="9802"/>
                  </a:cubicBezTo>
                  <a:cubicBezTo>
                    <a:pt x="9595" y="9678"/>
                    <a:pt x="9441" y="9578"/>
                    <a:pt x="9249" y="9578"/>
                  </a:cubicBezTo>
                  <a:close/>
                  <a:moveTo>
                    <a:pt x="10284" y="9578"/>
                  </a:moveTo>
                  <a:cubicBezTo>
                    <a:pt x="10092" y="9578"/>
                    <a:pt x="9935" y="9678"/>
                    <a:pt x="9935" y="9802"/>
                  </a:cubicBezTo>
                  <a:cubicBezTo>
                    <a:pt x="9935" y="9925"/>
                    <a:pt x="10092" y="10025"/>
                    <a:pt x="10284" y="10025"/>
                  </a:cubicBezTo>
                  <a:cubicBezTo>
                    <a:pt x="10477" y="10025"/>
                    <a:pt x="10630" y="9925"/>
                    <a:pt x="10630" y="9802"/>
                  </a:cubicBezTo>
                  <a:cubicBezTo>
                    <a:pt x="10630" y="9678"/>
                    <a:pt x="10477" y="9578"/>
                    <a:pt x="10284" y="9578"/>
                  </a:cubicBezTo>
                  <a:close/>
                  <a:moveTo>
                    <a:pt x="11319" y="9578"/>
                  </a:moveTo>
                  <a:cubicBezTo>
                    <a:pt x="11127" y="9578"/>
                    <a:pt x="10970" y="9678"/>
                    <a:pt x="10970" y="9802"/>
                  </a:cubicBezTo>
                  <a:cubicBezTo>
                    <a:pt x="10970" y="9925"/>
                    <a:pt x="11127" y="10025"/>
                    <a:pt x="11319" y="10025"/>
                  </a:cubicBezTo>
                  <a:cubicBezTo>
                    <a:pt x="11511" y="10025"/>
                    <a:pt x="11665" y="9925"/>
                    <a:pt x="11665" y="9802"/>
                  </a:cubicBezTo>
                  <a:cubicBezTo>
                    <a:pt x="11665" y="9678"/>
                    <a:pt x="11511" y="9578"/>
                    <a:pt x="11319" y="9578"/>
                  </a:cubicBezTo>
                  <a:close/>
                  <a:moveTo>
                    <a:pt x="12250" y="9578"/>
                  </a:moveTo>
                  <a:cubicBezTo>
                    <a:pt x="12058" y="9578"/>
                    <a:pt x="11901" y="9678"/>
                    <a:pt x="11901" y="9802"/>
                  </a:cubicBezTo>
                  <a:cubicBezTo>
                    <a:pt x="11901" y="9925"/>
                    <a:pt x="12058" y="10025"/>
                    <a:pt x="12250" y="10025"/>
                  </a:cubicBezTo>
                  <a:cubicBezTo>
                    <a:pt x="12443" y="10025"/>
                    <a:pt x="12597" y="9925"/>
                    <a:pt x="12596" y="9802"/>
                  </a:cubicBezTo>
                  <a:cubicBezTo>
                    <a:pt x="12596" y="9678"/>
                    <a:pt x="12443" y="9578"/>
                    <a:pt x="12250" y="9578"/>
                  </a:cubicBezTo>
                  <a:close/>
                  <a:moveTo>
                    <a:pt x="13285" y="9578"/>
                  </a:moveTo>
                  <a:cubicBezTo>
                    <a:pt x="13093" y="9578"/>
                    <a:pt x="12936" y="9678"/>
                    <a:pt x="12936" y="9802"/>
                  </a:cubicBezTo>
                  <a:cubicBezTo>
                    <a:pt x="12936" y="9925"/>
                    <a:pt x="13093" y="10025"/>
                    <a:pt x="13285" y="10025"/>
                  </a:cubicBezTo>
                  <a:cubicBezTo>
                    <a:pt x="13477" y="10025"/>
                    <a:pt x="13631" y="9925"/>
                    <a:pt x="13631" y="9802"/>
                  </a:cubicBezTo>
                  <a:cubicBezTo>
                    <a:pt x="13631" y="9678"/>
                    <a:pt x="13477" y="9578"/>
                    <a:pt x="13285" y="9578"/>
                  </a:cubicBezTo>
                  <a:close/>
                  <a:moveTo>
                    <a:pt x="14320" y="9578"/>
                  </a:moveTo>
                  <a:cubicBezTo>
                    <a:pt x="14128" y="9578"/>
                    <a:pt x="13971" y="9678"/>
                    <a:pt x="13971" y="9802"/>
                  </a:cubicBezTo>
                  <a:cubicBezTo>
                    <a:pt x="13971" y="9925"/>
                    <a:pt x="14128" y="10025"/>
                    <a:pt x="14320" y="10025"/>
                  </a:cubicBezTo>
                  <a:cubicBezTo>
                    <a:pt x="14512" y="10025"/>
                    <a:pt x="14666" y="9925"/>
                    <a:pt x="14666" y="9802"/>
                  </a:cubicBezTo>
                  <a:cubicBezTo>
                    <a:pt x="14666" y="9678"/>
                    <a:pt x="14512" y="9578"/>
                    <a:pt x="14320" y="9578"/>
                  </a:cubicBezTo>
                  <a:close/>
                  <a:moveTo>
                    <a:pt x="15252" y="9578"/>
                  </a:moveTo>
                  <a:cubicBezTo>
                    <a:pt x="15060" y="9578"/>
                    <a:pt x="14902" y="9678"/>
                    <a:pt x="14902" y="9802"/>
                  </a:cubicBezTo>
                  <a:cubicBezTo>
                    <a:pt x="14902" y="9925"/>
                    <a:pt x="15060" y="10025"/>
                    <a:pt x="15252" y="10025"/>
                  </a:cubicBezTo>
                  <a:cubicBezTo>
                    <a:pt x="15444" y="10025"/>
                    <a:pt x="15598" y="9925"/>
                    <a:pt x="15598" y="9802"/>
                  </a:cubicBezTo>
                  <a:cubicBezTo>
                    <a:pt x="15598" y="9678"/>
                    <a:pt x="15444" y="9578"/>
                    <a:pt x="15252" y="9578"/>
                  </a:cubicBezTo>
                  <a:close/>
                  <a:moveTo>
                    <a:pt x="16287" y="9578"/>
                  </a:moveTo>
                  <a:cubicBezTo>
                    <a:pt x="16094" y="9578"/>
                    <a:pt x="15937" y="9678"/>
                    <a:pt x="15937" y="9802"/>
                  </a:cubicBezTo>
                  <a:cubicBezTo>
                    <a:pt x="15937" y="9925"/>
                    <a:pt x="16094" y="10025"/>
                    <a:pt x="16287" y="10025"/>
                  </a:cubicBezTo>
                  <a:cubicBezTo>
                    <a:pt x="16479" y="10025"/>
                    <a:pt x="16633" y="9925"/>
                    <a:pt x="16633" y="9802"/>
                  </a:cubicBezTo>
                  <a:cubicBezTo>
                    <a:pt x="16633" y="9678"/>
                    <a:pt x="16479" y="9578"/>
                    <a:pt x="16287" y="9578"/>
                  </a:cubicBezTo>
                  <a:close/>
                  <a:moveTo>
                    <a:pt x="17218" y="9578"/>
                  </a:moveTo>
                  <a:cubicBezTo>
                    <a:pt x="17026" y="9578"/>
                    <a:pt x="16869" y="9678"/>
                    <a:pt x="16869" y="9802"/>
                  </a:cubicBezTo>
                  <a:cubicBezTo>
                    <a:pt x="16869" y="9925"/>
                    <a:pt x="17026" y="10025"/>
                    <a:pt x="17218" y="10025"/>
                  </a:cubicBezTo>
                  <a:cubicBezTo>
                    <a:pt x="17410" y="10025"/>
                    <a:pt x="17564" y="9925"/>
                    <a:pt x="17564" y="9802"/>
                  </a:cubicBezTo>
                  <a:cubicBezTo>
                    <a:pt x="17564" y="9678"/>
                    <a:pt x="17410" y="9578"/>
                    <a:pt x="17218" y="9578"/>
                  </a:cubicBezTo>
                  <a:close/>
                  <a:moveTo>
                    <a:pt x="18253" y="9578"/>
                  </a:moveTo>
                  <a:cubicBezTo>
                    <a:pt x="18061" y="9578"/>
                    <a:pt x="17904" y="9678"/>
                    <a:pt x="17904" y="9802"/>
                  </a:cubicBezTo>
                  <a:cubicBezTo>
                    <a:pt x="17904" y="9925"/>
                    <a:pt x="18061" y="10025"/>
                    <a:pt x="18253" y="10025"/>
                  </a:cubicBezTo>
                  <a:cubicBezTo>
                    <a:pt x="18445" y="10025"/>
                    <a:pt x="18599" y="9925"/>
                    <a:pt x="18599" y="9802"/>
                  </a:cubicBezTo>
                  <a:cubicBezTo>
                    <a:pt x="18599" y="9678"/>
                    <a:pt x="18445" y="9578"/>
                    <a:pt x="18253" y="9578"/>
                  </a:cubicBezTo>
                  <a:close/>
                  <a:moveTo>
                    <a:pt x="19288" y="9578"/>
                  </a:moveTo>
                  <a:cubicBezTo>
                    <a:pt x="19095" y="9578"/>
                    <a:pt x="18938" y="9678"/>
                    <a:pt x="18938" y="9802"/>
                  </a:cubicBezTo>
                  <a:cubicBezTo>
                    <a:pt x="18938" y="9925"/>
                    <a:pt x="19095" y="10025"/>
                    <a:pt x="19288" y="10025"/>
                  </a:cubicBezTo>
                  <a:cubicBezTo>
                    <a:pt x="19480" y="10025"/>
                    <a:pt x="19634" y="9925"/>
                    <a:pt x="19634" y="9802"/>
                  </a:cubicBezTo>
                  <a:cubicBezTo>
                    <a:pt x="19634" y="9678"/>
                    <a:pt x="19480" y="9578"/>
                    <a:pt x="19288" y="9578"/>
                  </a:cubicBezTo>
                  <a:close/>
                  <a:moveTo>
                    <a:pt x="6352" y="10243"/>
                  </a:moveTo>
                  <a:cubicBezTo>
                    <a:pt x="6160" y="10243"/>
                    <a:pt x="6002" y="10344"/>
                    <a:pt x="6002" y="10467"/>
                  </a:cubicBezTo>
                  <a:cubicBezTo>
                    <a:pt x="6002" y="10591"/>
                    <a:pt x="6160" y="10690"/>
                    <a:pt x="6352" y="10690"/>
                  </a:cubicBezTo>
                  <a:cubicBezTo>
                    <a:pt x="6544" y="10690"/>
                    <a:pt x="6698" y="10591"/>
                    <a:pt x="6698" y="10467"/>
                  </a:cubicBezTo>
                  <a:cubicBezTo>
                    <a:pt x="6698" y="10344"/>
                    <a:pt x="6544" y="10243"/>
                    <a:pt x="6352" y="10243"/>
                  </a:cubicBezTo>
                  <a:close/>
                  <a:moveTo>
                    <a:pt x="7283" y="10243"/>
                  </a:moveTo>
                  <a:cubicBezTo>
                    <a:pt x="7091" y="10243"/>
                    <a:pt x="6934" y="10344"/>
                    <a:pt x="6934" y="10467"/>
                  </a:cubicBezTo>
                  <a:cubicBezTo>
                    <a:pt x="6934" y="10591"/>
                    <a:pt x="7091" y="10690"/>
                    <a:pt x="7283" y="10690"/>
                  </a:cubicBezTo>
                  <a:cubicBezTo>
                    <a:pt x="7475" y="10690"/>
                    <a:pt x="7629" y="10591"/>
                    <a:pt x="7629" y="10467"/>
                  </a:cubicBezTo>
                  <a:cubicBezTo>
                    <a:pt x="7629" y="10344"/>
                    <a:pt x="7475" y="10243"/>
                    <a:pt x="7283" y="10243"/>
                  </a:cubicBezTo>
                  <a:close/>
                  <a:moveTo>
                    <a:pt x="8318" y="10243"/>
                  </a:moveTo>
                  <a:cubicBezTo>
                    <a:pt x="8126" y="10243"/>
                    <a:pt x="7969" y="10344"/>
                    <a:pt x="7969" y="10467"/>
                  </a:cubicBezTo>
                  <a:cubicBezTo>
                    <a:pt x="7969" y="10591"/>
                    <a:pt x="8126" y="10690"/>
                    <a:pt x="8318" y="10690"/>
                  </a:cubicBezTo>
                  <a:cubicBezTo>
                    <a:pt x="8510" y="10690"/>
                    <a:pt x="8664" y="10591"/>
                    <a:pt x="8664" y="10467"/>
                  </a:cubicBezTo>
                  <a:cubicBezTo>
                    <a:pt x="8664" y="10344"/>
                    <a:pt x="8510" y="10243"/>
                    <a:pt x="8318" y="10243"/>
                  </a:cubicBezTo>
                  <a:close/>
                  <a:moveTo>
                    <a:pt x="9249" y="10243"/>
                  </a:moveTo>
                  <a:cubicBezTo>
                    <a:pt x="9057" y="10243"/>
                    <a:pt x="8900" y="10344"/>
                    <a:pt x="8900" y="10467"/>
                  </a:cubicBezTo>
                  <a:cubicBezTo>
                    <a:pt x="8900" y="10591"/>
                    <a:pt x="9057" y="10690"/>
                    <a:pt x="9249" y="10690"/>
                  </a:cubicBezTo>
                  <a:cubicBezTo>
                    <a:pt x="9441" y="10690"/>
                    <a:pt x="9595" y="10591"/>
                    <a:pt x="9595" y="10467"/>
                  </a:cubicBezTo>
                  <a:cubicBezTo>
                    <a:pt x="9595" y="10344"/>
                    <a:pt x="9441" y="10243"/>
                    <a:pt x="9249" y="10243"/>
                  </a:cubicBezTo>
                  <a:close/>
                  <a:moveTo>
                    <a:pt x="10284" y="10243"/>
                  </a:moveTo>
                  <a:cubicBezTo>
                    <a:pt x="10092" y="10243"/>
                    <a:pt x="9935" y="10344"/>
                    <a:pt x="9935" y="10467"/>
                  </a:cubicBezTo>
                  <a:cubicBezTo>
                    <a:pt x="9935" y="10591"/>
                    <a:pt x="10092" y="10690"/>
                    <a:pt x="10284" y="10690"/>
                  </a:cubicBezTo>
                  <a:cubicBezTo>
                    <a:pt x="10477" y="10690"/>
                    <a:pt x="10630" y="10591"/>
                    <a:pt x="10630" y="10467"/>
                  </a:cubicBezTo>
                  <a:cubicBezTo>
                    <a:pt x="10630" y="10344"/>
                    <a:pt x="10477" y="10243"/>
                    <a:pt x="10284" y="10243"/>
                  </a:cubicBezTo>
                  <a:close/>
                  <a:moveTo>
                    <a:pt x="11319" y="10243"/>
                  </a:moveTo>
                  <a:cubicBezTo>
                    <a:pt x="11127" y="10243"/>
                    <a:pt x="10970" y="10344"/>
                    <a:pt x="10970" y="10467"/>
                  </a:cubicBezTo>
                  <a:cubicBezTo>
                    <a:pt x="10970" y="10591"/>
                    <a:pt x="11127" y="10690"/>
                    <a:pt x="11319" y="10690"/>
                  </a:cubicBezTo>
                  <a:cubicBezTo>
                    <a:pt x="11511" y="10690"/>
                    <a:pt x="11665" y="10591"/>
                    <a:pt x="11665" y="10467"/>
                  </a:cubicBezTo>
                  <a:cubicBezTo>
                    <a:pt x="11665" y="10344"/>
                    <a:pt x="11511" y="10243"/>
                    <a:pt x="11319" y="10243"/>
                  </a:cubicBezTo>
                  <a:close/>
                  <a:moveTo>
                    <a:pt x="12250" y="10243"/>
                  </a:moveTo>
                  <a:cubicBezTo>
                    <a:pt x="12058" y="10243"/>
                    <a:pt x="11901" y="10344"/>
                    <a:pt x="11901" y="10467"/>
                  </a:cubicBezTo>
                  <a:cubicBezTo>
                    <a:pt x="11901" y="10591"/>
                    <a:pt x="12058" y="10690"/>
                    <a:pt x="12250" y="10690"/>
                  </a:cubicBezTo>
                  <a:cubicBezTo>
                    <a:pt x="12443" y="10690"/>
                    <a:pt x="12597" y="10591"/>
                    <a:pt x="12596" y="10467"/>
                  </a:cubicBezTo>
                  <a:cubicBezTo>
                    <a:pt x="12596" y="10344"/>
                    <a:pt x="12443" y="10243"/>
                    <a:pt x="12250" y="10243"/>
                  </a:cubicBezTo>
                  <a:close/>
                  <a:moveTo>
                    <a:pt x="13285" y="10243"/>
                  </a:moveTo>
                  <a:cubicBezTo>
                    <a:pt x="13093" y="10243"/>
                    <a:pt x="12936" y="10344"/>
                    <a:pt x="12936" y="10467"/>
                  </a:cubicBezTo>
                  <a:cubicBezTo>
                    <a:pt x="12936" y="10591"/>
                    <a:pt x="13093" y="10690"/>
                    <a:pt x="13285" y="10690"/>
                  </a:cubicBezTo>
                  <a:cubicBezTo>
                    <a:pt x="13477" y="10690"/>
                    <a:pt x="13631" y="10591"/>
                    <a:pt x="13631" y="10467"/>
                  </a:cubicBezTo>
                  <a:cubicBezTo>
                    <a:pt x="13631" y="10344"/>
                    <a:pt x="13477" y="10243"/>
                    <a:pt x="13285" y="10243"/>
                  </a:cubicBezTo>
                  <a:close/>
                  <a:moveTo>
                    <a:pt x="14320" y="10243"/>
                  </a:moveTo>
                  <a:cubicBezTo>
                    <a:pt x="14128" y="10243"/>
                    <a:pt x="13971" y="10344"/>
                    <a:pt x="13971" y="10467"/>
                  </a:cubicBezTo>
                  <a:cubicBezTo>
                    <a:pt x="13971" y="10591"/>
                    <a:pt x="14128" y="10690"/>
                    <a:pt x="14320" y="10690"/>
                  </a:cubicBezTo>
                  <a:cubicBezTo>
                    <a:pt x="14512" y="10690"/>
                    <a:pt x="14666" y="10591"/>
                    <a:pt x="14666" y="10467"/>
                  </a:cubicBezTo>
                  <a:cubicBezTo>
                    <a:pt x="14666" y="10344"/>
                    <a:pt x="14512" y="10243"/>
                    <a:pt x="14320" y="10243"/>
                  </a:cubicBezTo>
                  <a:close/>
                  <a:moveTo>
                    <a:pt x="15252" y="10243"/>
                  </a:moveTo>
                  <a:cubicBezTo>
                    <a:pt x="15060" y="10243"/>
                    <a:pt x="14902" y="10344"/>
                    <a:pt x="14902" y="10467"/>
                  </a:cubicBezTo>
                  <a:cubicBezTo>
                    <a:pt x="14902" y="10591"/>
                    <a:pt x="15060" y="10690"/>
                    <a:pt x="15252" y="10690"/>
                  </a:cubicBezTo>
                  <a:cubicBezTo>
                    <a:pt x="15444" y="10690"/>
                    <a:pt x="15598" y="10591"/>
                    <a:pt x="15598" y="10467"/>
                  </a:cubicBezTo>
                  <a:cubicBezTo>
                    <a:pt x="15598" y="10344"/>
                    <a:pt x="15444" y="10243"/>
                    <a:pt x="15252" y="10243"/>
                  </a:cubicBezTo>
                  <a:close/>
                  <a:moveTo>
                    <a:pt x="16287" y="10243"/>
                  </a:moveTo>
                  <a:cubicBezTo>
                    <a:pt x="16094" y="10243"/>
                    <a:pt x="15937" y="10344"/>
                    <a:pt x="15937" y="10467"/>
                  </a:cubicBezTo>
                  <a:cubicBezTo>
                    <a:pt x="15937" y="10591"/>
                    <a:pt x="16094" y="10690"/>
                    <a:pt x="16287" y="10690"/>
                  </a:cubicBezTo>
                  <a:cubicBezTo>
                    <a:pt x="16479" y="10690"/>
                    <a:pt x="16633" y="10591"/>
                    <a:pt x="16633" y="10467"/>
                  </a:cubicBezTo>
                  <a:cubicBezTo>
                    <a:pt x="16633" y="10344"/>
                    <a:pt x="16479" y="10243"/>
                    <a:pt x="16287" y="10243"/>
                  </a:cubicBezTo>
                  <a:close/>
                  <a:moveTo>
                    <a:pt x="17218" y="10243"/>
                  </a:moveTo>
                  <a:cubicBezTo>
                    <a:pt x="17026" y="10243"/>
                    <a:pt x="16869" y="10344"/>
                    <a:pt x="16869" y="10467"/>
                  </a:cubicBezTo>
                  <a:cubicBezTo>
                    <a:pt x="16869" y="10591"/>
                    <a:pt x="17026" y="10690"/>
                    <a:pt x="17218" y="10690"/>
                  </a:cubicBezTo>
                  <a:cubicBezTo>
                    <a:pt x="17410" y="10690"/>
                    <a:pt x="17564" y="10591"/>
                    <a:pt x="17564" y="10467"/>
                  </a:cubicBezTo>
                  <a:cubicBezTo>
                    <a:pt x="17564" y="10344"/>
                    <a:pt x="17410" y="10243"/>
                    <a:pt x="17218" y="10243"/>
                  </a:cubicBezTo>
                  <a:close/>
                  <a:moveTo>
                    <a:pt x="18253" y="10243"/>
                  </a:moveTo>
                  <a:cubicBezTo>
                    <a:pt x="18061" y="10243"/>
                    <a:pt x="17904" y="10344"/>
                    <a:pt x="17904" y="10467"/>
                  </a:cubicBezTo>
                  <a:cubicBezTo>
                    <a:pt x="17904" y="10591"/>
                    <a:pt x="18061" y="10690"/>
                    <a:pt x="18253" y="10690"/>
                  </a:cubicBezTo>
                  <a:cubicBezTo>
                    <a:pt x="18445" y="10690"/>
                    <a:pt x="18599" y="10591"/>
                    <a:pt x="18599" y="10467"/>
                  </a:cubicBezTo>
                  <a:cubicBezTo>
                    <a:pt x="18599" y="10344"/>
                    <a:pt x="18445" y="10243"/>
                    <a:pt x="18253" y="10243"/>
                  </a:cubicBezTo>
                  <a:close/>
                  <a:moveTo>
                    <a:pt x="19288" y="10243"/>
                  </a:moveTo>
                  <a:cubicBezTo>
                    <a:pt x="19095" y="10243"/>
                    <a:pt x="18938" y="10344"/>
                    <a:pt x="18938" y="10467"/>
                  </a:cubicBezTo>
                  <a:cubicBezTo>
                    <a:pt x="18938" y="10591"/>
                    <a:pt x="19095" y="10690"/>
                    <a:pt x="19288" y="10690"/>
                  </a:cubicBezTo>
                  <a:cubicBezTo>
                    <a:pt x="19480" y="10690"/>
                    <a:pt x="19634" y="10591"/>
                    <a:pt x="19634" y="10467"/>
                  </a:cubicBezTo>
                  <a:cubicBezTo>
                    <a:pt x="19634" y="10344"/>
                    <a:pt x="19480" y="10243"/>
                    <a:pt x="19288" y="10243"/>
                  </a:cubicBezTo>
                  <a:close/>
                  <a:moveTo>
                    <a:pt x="6248" y="10908"/>
                  </a:moveTo>
                  <a:cubicBezTo>
                    <a:pt x="6056" y="10908"/>
                    <a:pt x="5899" y="11009"/>
                    <a:pt x="5899" y="11133"/>
                  </a:cubicBezTo>
                  <a:cubicBezTo>
                    <a:pt x="5899" y="11256"/>
                    <a:pt x="6056" y="11357"/>
                    <a:pt x="6248" y="11357"/>
                  </a:cubicBezTo>
                  <a:cubicBezTo>
                    <a:pt x="6440" y="11357"/>
                    <a:pt x="6594" y="11256"/>
                    <a:pt x="6594" y="11133"/>
                  </a:cubicBezTo>
                  <a:cubicBezTo>
                    <a:pt x="6594" y="11009"/>
                    <a:pt x="6440" y="10908"/>
                    <a:pt x="6248" y="10908"/>
                  </a:cubicBezTo>
                  <a:close/>
                  <a:moveTo>
                    <a:pt x="7283" y="10908"/>
                  </a:moveTo>
                  <a:cubicBezTo>
                    <a:pt x="7091" y="10908"/>
                    <a:pt x="6934" y="11009"/>
                    <a:pt x="6934" y="11133"/>
                  </a:cubicBezTo>
                  <a:cubicBezTo>
                    <a:pt x="6934" y="11256"/>
                    <a:pt x="7091" y="11357"/>
                    <a:pt x="7283" y="11357"/>
                  </a:cubicBezTo>
                  <a:cubicBezTo>
                    <a:pt x="7475" y="11357"/>
                    <a:pt x="7629" y="11256"/>
                    <a:pt x="7629" y="11133"/>
                  </a:cubicBezTo>
                  <a:cubicBezTo>
                    <a:pt x="7629" y="11009"/>
                    <a:pt x="7475" y="10908"/>
                    <a:pt x="7283" y="10908"/>
                  </a:cubicBezTo>
                  <a:close/>
                  <a:moveTo>
                    <a:pt x="8318" y="10908"/>
                  </a:moveTo>
                  <a:cubicBezTo>
                    <a:pt x="8126" y="10908"/>
                    <a:pt x="7969" y="11009"/>
                    <a:pt x="7969" y="11133"/>
                  </a:cubicBezTo>
                  <a:cubicBezTo>
                    <a:pt x="7969" y="11256"/>
                    <a:pt x="8126" y="11357"/>
                    <a:pt x="8318" y="11357"/>
                  </a:cubicBezTo>
                  <a:cubicBezTo>
                    <a:pt x="8510" y="11357"/>
                    <a:pt x="8664" y="11256"/>
                    <a:pt x="8664" y="11133"/>
                  </a:cubicBezTo>
                  <a:cubicBezTo>
                    <a:pt x="8664" y="11009"/>
                    <a:pt x="8510" y="10908"/>
                    <a:pt x="8318" y="10908"/>
                  </a:cubicBezTo>
                  <a:close/>
                  <a:moveTo>
                    <a:pt x="9249" y="10908"/>
                  </a:moveTo>
                  <a:cubicBezTo>
                    <a:pt x="9057" y="10908"/>
                    <a:pt x="8900" y="11009"/>
                    <a:pt x="8900" y="11133"/>
                  </a:cubicBezTo>
                  <a:cubicBezTo>
                    <a:pt x="8900" y="11256"/>
                    <a:pt x="9057" y="11357"/>
                    <a:pt x="9249" y="11357"/>
                  </a:cubicBezTo>
                  <a:cubicBezTo>
                    <a:pt x="9441" y="11357"/>
                    <a:pt x="9595" y="11256"/>
                    <a:pt x="9595" y="11133"/>
                  </a:cubicBezTo>
                  <a:cubicBezTo>
                    <a:pt x="9595" y="11009"/>
                    <a:pt x="9441" y="10908"/>
                    <a:pt x="9249" y="10908"/>
                  </a:cubicBezTo>
                  <a:close/>
                  <a:moveTo>
                    <a:pt x="10284" y="10908"/>
                  </a:moveTo>
                  <a:cubicBezTo>
                    <a:pt x="10092" y="10908"/>
                    <a:pt x="9935" y="11009"/>
                    <a:pt x="9935" y="11133"/>
                  </a:cubicBezTo>
                  <a:cubicBezTo>
                    <a:pt x="9935" y="11256"/>
                    <a:pt x="10092" y="11357"/>
                    <a:pt x="10284" y="11357"/>
                  </a:cubicBezTo>
                  <a:cubicBezTo>
                    <a:pt x="10477" y="11357"/>
                    <a:pt x="10630" y="11256"/>
                    <a:pt x="10630" y="11133"/>
                  </a:cubicBezTo>
                  <a:cubicBezTo>
                    <a:pt x="10630" y="11009"/>
                    <a:pt x="10477" y="10908"/>
                    <a:pt x="10284" y="10908"/>
                  </a:cubicBezTo>
                  <a:close/>
                  <a:moveTo>
                    <a:pt x="11319" y="10908"/>
                  </a:moveTo>
                  <a:cubicBezTo>
                    <a:pt x="11127" y="10908"/>
                    <a:pt x="10970" y="11009"/>
                    <a:pt x="10970" y="11133"/>
                  </a:cubicBezTo>
                  <a:cubicBezTo>
                    <a:pt x="10970" y="11256"/>
                    <a:pt x="11127" y="11357"/>
                    <a:pt x="11319" y="11357"/>
                  </a:cubicBezTo>
                  <a:cubicBezTo>
                    <a:pt x="11511" y="11357"/>
                    <a:pt x="11665" y="11256"/>
                    <a:pt x="11665" y="11133"/>
                  </a:cubicBezTo>
                  <a:cubicBezTo>
                    <a:pt x="11665" y="11009"/>
                    <a:pt x="11511" y="10908"/>
                    <a:pt x="11319" y="10908"/>
                  </a:cubicBezTo>
                  <a:close/>
                  <a:moveTo>
                    <a:pt x="12250" y="10908"/>
                  </a:moveTo>
                  <a:cubicBezTo>
                    <a:pt x="12058" y="10908"/>
                    <a:pt x="11901" y="11009"/>
                    <a:pt x="11901" y="11133"/>
                  </a:cubicBezTo>
                  <a:cubicBezTo>
                    <a:pt x="11901" y="11256"/>
                    <a:pt x="12058" y="11357"/>
                    <a:pt x="12250" y="11357"/>
                  </a:cubicBezTo>
                  <a:cubicBezTo>
                    <a:pt x="12443" y="11357"/>
                    <a:pt x="12597" y="11256"/>
                    <a:pt x="12596" y="11133"/>
                  </a:cubicBezTo>
                  <a:cubicBezTo>
                    <a:pt x="12596" y="11009"/>
                    <a:pt x="12443" y="10908"/>
                    <a:pt x="12250" y="10908"/>
                  </a:cubicBezTo>
                  <a:close/>
                  <a:moveTo>
                    <a:pt x="13285" y="10908"/>
                  </a:moveTo>
                  <a:cubicBezTo>
                    <a:pt x="13093" y="10908"/>
                    <a:pt x="12936" y="11009"/>
                    <a:pt x="12936" y="11133"/>
                  </a:cubicBezTo>
                  <a:cubicBezTo>
                    <a:pt x="12936" y="11256"/>
                    <a:pt x="13093" y="11357"/>
                    <a:pt x="13285" y="11357"/>
                  </a:cubicBezTo>
                  <a:cubicBezTo>
                    <a:pt x="13477" y="11357"/>
                    <a:pt x="13631" y="11256"/>
                    <a:pt x="13631" y="11133"/>
                  </a:cubicBezTo>
                  <a:cubicBezTo>
                    <a:pt x="13631" y="11009"/>
                    <a:pt x="13477" y="10908"/>
                    <a:pt x="13285" y="10908"/>
                  </a:cubicBezTo>
                  <a:close/>
                  <a:moveTo>
                    <a:pt x="14320" y="10908"/>
                  </a:moveTo>
                  <a:cubicBezTo>
                    <a:pt x="14128" y="10908"/>
                    <a:pt x="13971" y="11009"/>
                    <a:pt x="13971" y="11133"/>
                  </a:cubicBezTo>
                  <a:cubicBezTo>
                    <a:pt x="13971" y="11256"/>
                    <a:pt x="14128" y="11357"/>
                    <a:pt x="14320" y="11357"/>
                  </a:cubicBezTo>
                  <a:cubicBezTo>
                    <a:pt x="14512" y="11357"/>
                    <a:pt x="14666" y="11256"/>
                    <a:pt x="14666" y="11133"/>
                  </a:cubicBezTo>
                  <a:cubicBezTo>
                    <a:pt x="14666" y="11009"/>
                    <a:pt x="14512" y="10908"/>
                    <a:pt x="14320" y="10908"/>
                  </a:cubicBezTo>
                  <a:close/>
                  <a:moveTo>
                    <a:pt x="15252" y="10908"/>
                  </a:moveTo>
                  <a:cubicBezTo>
                    <a:pt x="15060" y="10908"/>
                    <a:pt x="14902" y="11009"/>
                    <a:pt x="14902" y="11133"/>
                  </a:cubicBezTo>
                  <a:cubicBezTo>
                    <a:pt x="14902" y="11256"/>
                    <a:pt x="15060" y="11357"/>
                    <a:pt x="15252" y="11357"/>
                  </a:cubicBezTo>
                  <a:cubicBezTo>
                    <a:pt x="15444" y="11357"/>
                    <a:pt x="15598" y="11256"/>
                    <a:pt x="15598" y="11133"/>
                  </a:cubicBezTo>
                  <a:cubicBezTo>
                    <a:pt x="15598" y="11009"/>
                    <a:pt x="15444" y="10908"/>
                    <a:pt x="15252" y="10908"/>
                  </a:cubicBezTo>
                  <a:close/>
                  <a:moveTo>
                    <a:pt x="16287" y="10908"/>
                  </a:moveTo>
                  <a:cubicBezTo>
                    <a:pt x="16094" y="10908"/>
                    <a:pt x="15937" y="11009"/>
                    <a:pt x="15937" y="11133"/>
                  </a:cubicBezTo>
                  <a:cubicBezTo>
                    <a:pt x="15937" y="11256"/>
                    <a:pt x="16094" y="11357"/>
                    <a:pt x="16287" y="11357"/>
                  </a:cubicBezTo>
                  <a:cubicBezTo>
                    <a:pt x="16479" y="11357"/>
                    <a:pt x="16633" y="11256"/>
                    <a:pt x="16633" y="11133"/>
                  </a:cubicBezTo>
                  <a:cubicBezTo>
                    <a:pt x="16633" y="11009"/>
                    <a:pt x="16479" y="10908"/>
                    <a:pt x="16287" y="10908"/>
                  </a:cubicBezTo>
                  <a:close/>
                  <a:moveTo>
                    <a:pt x="17218" y="10908"/>
                  </a:moveTo>
                  <a:cubicBezTo>
                    <a:pt x="17026" y="10908"/>
                    <a:pt x="16869" y="11009"/>
                    <a:pt x="16869" y="11133"/>
                  </a:cubicBezTo>
                  <a:cubicBezTo>
                    <a:pt x="16869" y="11256"/>
                    <a:pt x="17026" y="11357"/>
                    <a:pt x="17218" y="11357"/>
                  </a:cubicBezTo>
                  <a:cubicBezTo>
                    <a:pt x="17410" y="11357"/>
                    <a:pt x="17564" y="11256"/>
                    <a:pt x="17564" y="11133"/>
                  </a:cubicBezTo>
                  <a:cubicBezTo>
                    <a:pt x="17564" y="11009"/>
                    <a:pt x="17410" y="10908"/>
                    <a:pt x="17218" y="10908"/>
                  </a:cubicBezTo>
                  <a:close/>
                  <a:moveTo>
                    <a:pt x="18253" y="10908"/>
                  </a:moveTo>
                  <a:cubicBezTo>
                    <a:pt x="18061" y="10908"/>
                    <a:pt x="17904" y="11009"/>
                    <a:pt x="17904" y="11133"/>
                  </a:cubicBezTo>
                  <a:cubicBezTo>
                    <a:pt x="17904" y="11256"/>
                    <a:pt x="18061" y="11357"/>
                    <a:pt x="18253" y="11357"/>
                  </a:cubicBezTo>
                  <a:cubicBezTo>
                    <a:pt x="18445" y="11357"/>
                    <a:pt x="18599" y="11256"/>
                    <a:pt x="18599" y="11133"/>
                  </a:cubicBezTo>
                  <a:cubicBezTo>
                    <a:pt x="18599" y="11009"/>
                    <a:pt x="18445" y="10908"/>
                    <a:pt x="18253" y="10908"/>
                  </a:cubicBezTo>
                  <a:close/>
                  <a:moveTo>
                    <a:pt x="19288" y="10908"/>
                  </a:moveTo>
                  <a:cubicBezTo>
                    <a:pt x="19095" y="10908"/>
                    <a:pt x="18938" y="11009"/>
                    <a:pt x="18938" y="11133"/>
                  </a:cubicBezTo>
                  <a:cubicBezTo>
                    <a:pt x="18938" y="11256"/>
                    <a:pt x="19095" y="11357"/>
                    <a:pt x="19288" y="11357"/>
                  </a:cubicBezTo>
                  <a:cubicBezTo>
                    <a:pt x="19480" y="11357"/>
                    <a:pt x="19634" y="11256"/>
                    <a:pt x="19634" y="11133"/>
                  </a:cubicBezTo>
                  <a:cubicBezTo>
                    <a:pt x="19634" y="11009"/>
                    <a:pt x="19480" y="10908"/>
                    <a:pt x="19288" y="10908"/>
                  </a:cubicBezTo>
                  <a:close/>
                  <a:moveTo>
                    <a:pt x="6248" y="11507"/>
                  </a:moveTo>
                  <a:cubicBezTo>
                    <a:pt x="6056" y="11507"/>
                    <a:pt x="5899" y="11608"/>
                    <a:pt x="5899" y="11731"/>
                  </a:cubicBezTo>
                  <a:cubicBezTo>
                    <a:pt x="5899" y="11855"/>
                    <a:pt x="6056" y="11954"/>
                    <a:pt x="6248" y="11954"/>
                  </a:cubicBezTo>
                  <a:cubicBezTo>
                    <a:pt x="6440" y="11954"/>
                    <a:pt x="6594" y="11855"/>
                    <a:pt x="6594" y="11731"/>
                  </a:cubicBezTo>
                  <a:cubicBezTo>
                    <a:pt x="6594" y="11608"/>
                    <a:pt x="6440" y="11507"/>
                    <a:pt x="6248" y="11507"/>
                  </a:cubicBezTo>
                  <a:close/>
                  <a:moveTo>
                    <a:pt x="7283" y="11507"/>
                  </a:moveTo>
                  <a:cubicBezTo>
                    <a:pt x="7091" y="11507"/>
                    <a:pt x="6934" y="11608"/>
                    <a:pt x="6934" y="11731"/>
                  </a:cubicBezTo>
                  <a:cubicBezTo>
                    <a:pt x="6934" y="11855"/>
                    <a:pt x="7091" y="11954"/>
                    <a:pt x="7283" y="11954"/>
                  </a:cubicBezTo>
                  <a:cubicBezTo>
                    <a:pt x="7475" y="11954"/>
                    <a:pt x="7629" y="11855"/>
                    <a:pt x="7629" y="11731"/>
                  </a:cubicBezTo>
                  <a:cubicBezTo>
                    <a:pt x="7629" y="11608"/>
                    <a:pt x="7475" y="11507"/>
                    <a:pt x="7283" y="11507"/>
                  </a:cubicBezTo>
                  <a:close/>
                  <a:moveTo>
                    <a:pt x="8318" y="11507"/>
                  </a:moveTo>
                  <a:cubicBezTo>
                    <a:pt x="8125" y="11507"/>
                    <a:pt x="7969" y="11608"/>
                    <a:pt x="7969" y="11731"/>
                  </a:cubicBezTo>
                  <a:cubicBezTo>
                    <a:pt x="7969" y="11855"/>
                    <a:pt x="8125" y="11954"/>
                    <a:pt x="8318" y="11954"/>
                  </a:cubicBezTo>
                  <a:cubicBezTo>
                    <a:pt x="8510" y="11954"/>
                    <a:pt x="8664" y="11855"/>
                    <a:pt x="8664" y="11731"/>
                  </a:cubicBezTo>
                  <a:cubicBezTo>
                    <a:pt x="8664" y="11608"/>
                    <a:pt x="8510" y="11507"/>
                    <a:pt x="8318" y="11507"/>
                  </a:cubicBezTo>
                  <a:close/>
                  <a:moveTo>
                    <a:pt x="9249" y="11507"/>
                  </a:moveTo>
                  <a:cubicBezTo>
                    <a:pt x="9057" y="11507"/>
                    <a:pt x="8900" y="11608"/>
                    <a:pt x="8900" y="11731"/>
                  </a:cubicBezTo>
                  <a:cubicBezTo>
                    <a:pt x="8900" y="11855"/>
                    <a:pt x="9057" y="11954"/>
                    <a:pt x="9249" y="11954"/>
                  </a:cubicBezTo>
                  <a:cubicBezTo>
                    <a:pt x="9442" y="11954"/>
                    <a:pt x="9595" y="11855"/>
                    <a:pt x="9595" y="11731"/>
                  </a:cubicBezTo>
                  <a:cubicBezTo>
                    <a:pt x="9595" y="11608"/>
                    <a:pt x="9442" y="11507"/>
                    <a:pt x="9249" y="11507"/>
                  </a:cubicBezTo>
                  <a:close/>
                  <a:moveTo>
                    <a:pt x="10284" y="11507"/>
                  </a:moveTo>
                  <a:cubicBezTo>
                    <a:pt x="10092" y="11507"/>
                    <a:pt x="9935" y="11608"/>
                    <a:pt x="9935" y="11731"/>
                  </a:cubicBezTo>
                  <a:cubicBezTo>
                    <a:pt x="9935" y="11855"/>
                    <a:pt x="10092" y="11954"/>
                    <a:pt x="10284" y="11954"/>
                  </a:cubicBezTo>
                  <a:cubicBezTo>
                    <a:pt x="10476" y="11954"/>
                    <a:pt x="10630" y="11855"/>
                    <a:pt x="10630" y="11731"/>
                  </a:cubicBezTo>
                  <a:cubicBezTo>
                    <a:pt x="10630" y="11608"/>
                    <a:pt x="10476" y="11507"/>
                    <a:pt x="10284" y="11507"/>
                  </a:cubicBezTo>
                  <a:close/>
                  <a:moveTo>
                    <a:pt x="11319" y="11507"/>
                  </a:moveTo>
                  <a:cubicBezTo>
                    <a:pt x="11127" y="11507"/>
                    <a:pt x="10970" y="11608"/>
                    <a:pt x="10970" y="11731"/>
                  </a:cubicBezTo>
                  <a:cubicBezTo>
                    <a:pt x="10970" y="11855"/>
                    <a:pt x="11127" y="11954"/>
                    <a:pt x="11319" y="11954"/>
                  </a:cubicBezTo>
                  <a:cubicBezTo>
                    <a:pt x="11511" y="11954"/>
                    <a:pt x="11665" y="11855"/>
                    <a:pt x="11665" y="11731"/>
                  </a:cubicBezTo>
                  <a:cubicBezTo>
                    <a:pt x="11665" y="11608"/>
                    <a:pt x="11511" y="11507"/>
                    <a:pt x="11319" y="11507"/>
                  </a:cubicBezTo>
                  <a:close/>
                  <a:moveTo>
                    <a:pt x="12250" y="11507"/>
                  </a:moveTo>
                  <a:cubicBezTo>
                    <a:pt x="12058" y="11507"/>
                    <a:pt x="11901" y="11608"/>
                    <a:pt x="11901" y="11731"/>
                  </a:cubicBezTo>
                  <a:cubicBezTo>
                    <a:pt x="11901" y="11855"/>
                    <a:pt x="12058" y="11954"/>
                    <a:pt x="12250" y="11954"/>
                  </a:cubicBezTo>
                  <a:cubicBezTo>
                    <a:pt x="12443" y="11954"/>
                    <a:pt x="12597" y="11855"/>
                    <a:pt x="12596" y="11731"/>
                  </a:cubicBezTo>
                  <a:cubicBezTo>
                    <a:pt x="12596" y="11608"/>
                    <a:pt x="12443" y="11507"/>
                    <a:pt x="12250" y="11507"/>
                  </a:cubicBezTo>
                  <a:close/>
                  <a:moveTo>
                    <a:pt x="13285" y="11507"/>
                  </a:moveTo>
                  <a:cubicBezTo>
                    <a:pt x="13093" y="11507"/>
                    <a:pt x="12936" y="11608"/>
                    <a:pt x="12936" y="11731"/>
                  </a:cubicBezTo>
                  <a:cubicBezTo>
                    <a:pt x="12936" y="11855"/>
                    <a:pt x="13093" y="11954"/>
                    <a:pt x="13285" y="11954"/>
                  </a:cubicBezTo>
                  <a:cubicBezTo>
                    <a:pt x="13477" y="11954"/>
                    <a:pt x="13631" y="11855"/>
                    <a:pt x="13631" y="11731"/>
                  </a:cubicBezTo>
                  <a:cubicBezTo>
                    <a:pt x="13631" y="11608"/>
                    <a:pt x="13477" y="11507"/>
                    <a:pt x="13285" y="11507"/>
                  </a:cubicBezTo>
                  <a:close/>
                  <a:moveTo>
                    <a:pt x="14320" y="11507"/>
                  </a:moveTo>
                  <a:cubicBezTo>
                    <a:pt x="14128" y="11507"/>
                    <a:pt x="13971" y="11608"/>
                    <a:pt x="13971" y="11731"/>
                  </a:cubicBezTo>
                  <a:cubicBezTo>
                    <a:pt x="13971" y="11855"/>
                    <a:pt x="14128" y="11954"/>
                    <a:pt x="14320" y="11954"/>
                  </a:cubicBezTo>
                  <a:cubicBezTo>
                    <a:pt x="14512" y="11954"/>
                    <a:pt x="14666" y="11855"/>
                    <a:pt x="14666" y="11731"/>
                  </a:cubicBezTo>
                  <a:cubicBezTo>
                    <a:pt x="14666" y="11608"/>
                    <a:pt x="14512" y="11507"/>
                    <a:pt x="14320" y="11507"/>
                  </a:cubicBezTo>
                  <a:close/>
                  <a:moveTo>
                    <a:pt x="15252" y="11507"/>
                  </a:moveTo>
                  <a:cubicBezTo>
                    <a:pt x="15060" y="11507"/>
                    <a:pt x="14902" y="11608"/>
                    <a:pt x="14902" y="11731"/>
                  </a:cubicBezTo>
                  <a:cubicBezTo>
                    <a:pt x="14902" y="11855"/>
                    <a:pt x="15060" y="11954"/>
                    <a:pt x="15252" y="11954"/>
                  </a:cubicBezTo>
                  <a:cubicBezTo>
                    <a:pt x="15444" y="11954"/>
                    <a:pt x="15598" y="11855"/>
                    <a:pt x="15598" y="11731"/>
                  </a:cubicBezTo>
                  <a:cubicBezTo>
                    <a:pt x="15598" y="11608"/>
                    <a:pt x="15444" y="11507"/>
                    <a:pt x="15252" y="11507"/>
                  </a:cubicBezTo>
                  <a:close/>
                  <a:moveTo>
                    <a:pt x="16287" y="11507"/>
                  </a:moveTo>
                  <a:cubicBezTo>
                    <a:pt x="16094" y="11507"/>
                    <a:pt x="15937" y="11608"/>
                    <a:pt x="15937" y="11731"/>
                  </a:cubicBezTo>
                  <a:cubicBezTo>
                    <a:pt x="15937" y="11855"/>
                    <a:pt x="16094" y="11954"/>
                    <a:pt x="16287" y="11954"/>
                  </a:cubicBezTo>
                  <a:cubicBezTo>
                    <a:pt x="16479" y="11954"/>
                    <a:pt x="16633" y="11855"/>
                    <a:pt x="16633" y="11731"/>
                  </a:cubicBezTo>
                  <a:cubicBezTo>
                    <a:pt x="16633" y="11608"/>
                    <a:pt x="16479" y="11507"/>
                    <a:pt x="16287" y="11507"/>
                  </a:cubicBezTo>
                  <a:close/>
                  <a:moveTo>
                    <a:pt x="6248" y="12172"/>
                  </a:moveTo>
                  <a:cubicBezTo>
                    <a:pt x="6056" y="12172"/>
                    <a:pt x="5899" y="12273"/>
                    <a:pt x="5899" y="12396"/>
                  </a:cubicBezTo>
                  <a:cubicBezTo>
                    <a:pt x="5899" y="12520"/>
                    <a:pt x="6056" y="12619"/>
                    <a:pt x="6248" y="12619"/>
                  </a:cubicBezTo>
                  <a:cubicBezTo>
                    <a:pt x="6440" y="12619"/>
                    <a:pt x="6594" y="12520"/>
                    <a:pt x="6594" y="12396"/>
                  </a:cubicBezTo>
                  <a:cubicBezTo>
                    <a:pt x="6594" y="12273"/>
                    <a:pt x="6440" y="12172"/>
                    <a:pt x="6248" y="12172"/>
                  </a:cubicBezTo>
                  <a:close/>
                  <a:moveTo>
                    <a:pt x="7386" y="12172"/>
                  </a:moveTo>
                  <a:cubicBezTo>
                    <a:pt x="7194" y="12172"/>
                    <a:pt x="7037" y="12273"/>
                    <a:pt x="7037" y="12396"/>
                  </a:cubicBezTo>
                  <a:cubicBezTo>
                    <a:pt x="7037" y="12520"/>
                    <a:pt x="7194" y="12619"/>
                    <a:pt x="7386" y="12619"/>
                  </a:cubicBezTo>
                  <a:cubicBezTo>
                    <a:pt x="7578" y="12619"/>
                    <a:pt x="7733" y="12520"/>
                    <a:pt x="7733" y="12396"/>
                  </a:cubicBezTo>
                  <a:cubicBezTo>
                    <a:pt x="7733" y="12273"/>
                    <a:pt x="7578" y="12172"/>
                    <a:pt x="7386" y="12172"/>
                  </a:cubicBezTo>
                  <a:close/>
                  <a:moveTo>
                    <a:pt x="8318" y="12172"/>
                  </a:moveTo>
                  <a:cubicBezTo>
                    <a:pt x="8126" y="12172"/>
                    <a:pt x="7969" y="12273"/>
                    <a:pt x="7969" y="12396"/>
                  </a:cubicBezTo>
                  <a:cubicBezTo>
                    <a:pt x="7969" y="12520"/>
                    <a:pt x="8126" y="12619"/>
                    <a:pt x="8318" y="12619"/>
                  </a:cubicBezTo>
                  <a:cubicBezTo>
                    <a:pt x="8510" y="12619"/>
                    <a:pt x="8664" y="12520"/>
                    <a:pt x="8664" y="12396"/>
                  </a:cubicBezTo>
                  <a:cubicBezTo>
                    <a:pt x="8664" y="12273"/>
                    <a:pt x="8510" y="12172"/>
                    <a:pt x="8318" y="12172"/>
                  </a:cubicBezTo>
                  <a:close/>
                  <a:moveTo>
                    <a:pt x="9249" y="12172"/>
                  </a:moveTo>
                  <a:cubicBezTo>
                    <a:pt x="9057" y="12172"/>
                    <a:pt x="8900" y="12273"/>
                    <a:pt x="8900" y="12396"/>
                  </a:cubicBezTo>
                  <a:cubicBezTo>
                    <a:pt x="8900" y="12520"/>
                    <a:pt x="9057" y="12619"/>
                    <a:pt x="9249" y="12619"/>
                  </a:cubicBezTo>
                  <a:cubicBezTo>
                    <a:pt x="9442" y="12619"/>
                    <a:pt x="9595" y="12520"/>
                    <a:pt x="9595" y="12396"/>
                  </a:cubicBezTo>
                  <a:cubicBezTo>
                    <a:pt x="9595" y="12273"/>
                    <a:pt x="9442" y="12172"/>
                    <a:pt x="9249" y="12172"/>
                  </a:cubicBezTo>
                  <a:close/>
                  <a:moveTo>
                    <a:pt x="10284" y="12172"/>
                  </a:moveTo>
                  <a:cubicBezTo>
                    <a:pt x="10092" y="12172"/>
                    <a:pt x="9935" y="12273"/>
                    <a:pt x="9935" y="12396"/>
                  </a:cubicBezTo>
                  <a:cubicBezTo>
                    <a:pt x="9935" y="12520"/>
                    <a:pt x="10092" y="12619"/>
                    <a:pt x="10284" y="12619"/>
                  </a:cubicBezTo>
                  <a:cubicBezTo>
                    <a:pt x="10476" y="12619"/>
                    <a:pt x="10630" y="12520"/>
                    <a:pt x="10630" y="12396"/>
                  </a:cubicBezTo>
                  <a:cubicBezTo>
                    <a:pt x="10630" y="12273"/>
                    <a:pt x="10476" y="12172"/>
                    <a:pt x="10284" y="12172"/>
                  </a:cubicBezTo>
                  <a:close/>
                  <a:moveTo>
                    <a:pt x="11319" y="12172"/>
                  </a:moveTo>
                  <a:cubicBezTo>
                    <a:pt x="11127" y="12172"/>
                    <a:pt x="10970" y="12273"/>
                    <a:pt x="10970" y="12396"/>
                  </a:cubicBezTo>
                  <a:cubicBezTo>
                    <a:pt x="10970" y="12520"/>
                    <a:pt x="11127" y="12619"/>
                    <a:pt x="11319" y="12619"/>
                  </a:cubicBezTo>
                  <a:cubicBezTo>
                    <a:pt x="11511" y="12619"/>
                    <a:pt x="11665" y="12520"/>
                    <a:pt x="11665" y="12396"/>
                  </a:cubicBezTo>
                  <a:cubicBezTo>
                    <a:pt x="11665" y="12273"/>
                    <a:pt x="11511" y="12172"/>
                    <a:pt x="11319" y="12172"/>
                  </a:cubicBezTo>
                  <a:close/>
                  <a:moveTo>
                    <a:pt x="12250" y="12172"/>
                  </a:moveTo>
                  <a:cubicBezTo>
                    <a:pt x="12058" y="12172"/>
                    <a:pt x="11901" y="12273"/>
                    <a:pt x="11901" y="12396"/>
                  </a:cubicBezTo>
                  <a:cubicBezTo>
                    <a:pt x="11901" y="12520"/>
                    <a:pt x="12058" y="12619"/>
                    <a:pt x="12250" y="12619"/>
                  </a:cubicBezTo>
                  <a:cubicBezTo>
                    <a:pt x="12443" y="12619"/>
                    <a:pt x="12597" y="12520"/>
                    <a:pt x="12596" y="12396"/>
                  </a:cubicBezTo>
                  <a:cubicBezTo>
                    <a:pt x="12596" y="12273"/>
                    <a:pt x="12443" y="12172"/>
                    <a:pt x="12250" y="12172"/>
                  </a:cubicBezTo>
                  <a:close/>
                  <a:moveTo>
                    <a:pt x="13285" y="12172"/>
                  </a:moveTo>
                  <a:cubicBezTo>
                    <a:pt x="13093" y="12172"/>
                    <a:pt x="12936" y="12273"/>
                    <a:pt x="12936" y="12396"/>
                  </a:cubicBezTo>
                  <a:cubicBezTo>
                    <a:pt x="12936" y="12520"/>
                    <a:pt x="13093" y="12619"/>
                    <a:pt x="13285" y="12619"/>
                  </a:cubicBezTo>
                  <a:cubicBezTo>
                    <a:pt x="13477" y="12619"/>
                    <a:pt x="13631" y="12520"/>
                    <a:pt x="13631" y="12396"/>
                  </a:cubicBezTo>
                  <a:cubicBezTo>
                    <a:pt x="13631" y="12273"/>
                    <a:pt x="13477" y="12172"/>
                    <a:pt x="13285" y="12172"/>
                  </a:cubicBezTo>
                  <a:close/>
                  <a:moveTo>
                    <a:pt x="14320" y="12172"/>
                  </a:moveTo>
                  <a:cubicBezTo>
                    <a:pt x="14128" y="12172"/>
                    <a:pt x="13971" y="12273"/>
                    <a:pt x="13971" y="12396"/>
                  </a:cubicBezTo>
                  <a:cubicBezTo>
                    <a:pt x="13971" y="12520"/>
                    <a:pt x="14128" y="12619"/>
                    <a:pt x="14320" y="12619"/>
                  </a:cubicBezTo>
                  <a:cubicBezTo>
                    <a:pt x="14512" y="12619"/>
                    <a:pt x="14666" y="12520"/>
                    <a:pt x="14666" y="12396"/>
                  </a:cubicBezTo>
                  <a:cubicBezTo>
                    <a:pt x="14666" y="12273"/>
                    <a:pt x="14512" y="12172"/>
                    <a:pt x="14320" y="12172"/>
                  </a:cubicBezTo>
                  <a:close/>
                  <a:moveTo>
                    <a:pt x="15252" y="12172"/>
                  </a:moveTo>
                  <a:cubicBezTo>
                    <a:pt x="15060" y="12172"/>
                    <a:pt x="14902" y="12273"/>
                    <a:pt x="14902" y="12396"/>
                  </a:cubicBezTo>
                  <a:cubicBezTo>
                    <a:pt x="14902" y="12520"/>
                    <a:pt x="15060" y="12619"/>
                    <a:pt x="15252" y="12619"/>
                  </a:cubicBezTo>
                  <a:cubicBezTo>
                    <a:pt x="15444" y="12619"/>
                    <a:pt x="15598" y="12520"/>
                    <a:pt x="15598" y="12396"/>
                  </a:cubicBezTo>
                  <a:cubicBezTo>
                    <a:pt x="15598" y="12273"/>
                    <a:pt x="15444" y="12172"/>
                    <a:pt x="15252" y="12172"/>
                  </a:cubicBezTo>
                  <a:close/>
                  <a:moveTo>
                    <a:pt x="16287" y="12172"/>
                  </a:moveTo>
                  <a:cubicBezTo>
                    <a:pt x="16094" y="12172"/>
                    <a:pt x="15937" y="12273"/>
                    <a:pt x="15937" y="12396"/>
                  </a:cubicBezTo>
                  <a:cubicBezTo>
                    <a:pt x="15937" y="12520"/>
                    <a:pt x="16094" y="12619"/>
                    <a:pt x="16287" y="12619"/>
                  </a:cubicBezTo>
                  <a:cubicBezTo>
                    <a:pt x="16479" y="12619"/>
                    <a:pt x="16633" y="12520"/>
                    <a:pt x="16633" y="12396"/>
                  </a:cubicBezTo>
                  <a:cubicBezTo>
                    <a:pt x="16633" y="12273"/>
                    <a:pt x="16479" y="12172"/>
                    <a:pt x="16287" y="12172"/>
                  </a:cubicBezTo>
                  <a:close/>
                  <a:moveTo>
                    <a:pt x="6248" y="12837"/>
                  </a:moveTo>
                  <a:cubicBezTo>
                    <a:pt x="6056" y="12837"/>
                    <a:pt x="5899" y="12938"/>
                    <a:pt x="5899" y="13061"/>
                  </a:cubicBezTo>
                  <a:cubicBezTo>
                    <a:pt x="5899" y="13185"/>
                    <a:pt x="6056" y="13284"/>
                    <a:pt x="6248" y="13284"/>
                  </a:cubicBezTo>
                  <a:cubicBezTo>
                    <a:pt x="6440" y="13284"/>
                    <a:pt x="6594" y="13185"/>
                    <a:pt x="6594" y="13061"/>
                  </a:cubicBezTo>
                  <a:cubicBezTo>
                    <a:pt x="6594" y="12938"/>
                    <a:pt x="6440" y="12837"/>
                    <a:pt x="6248" y="12837"/>
                  </a:cubicBezTo>
                  <a:close/>
                  <a:moveTo>
                    <a:pt x="7283" y="12837"/>
                  </a:moveTo>
                  <a:cubicBezTo>
                    <a:pt x="7091" y="12837"/>
                    <a:pt x="6934" y="12938"/>
                    <a:pt x="6934" y="13061"/>
                  </a:cubicBezTo>
                  <a:cubicBezTo>
                    <a:pt x="6934" y="13185"/>
                    <a:pt x="7091" y="13284"/>
                    <a:pt x="7283" y="13284"/>
                  </a:cubicBezTo>
                  <a:cubicBezTo>
                    <a:pt x="7475" y="13284"/>
                    <a:pt x="7629" y="13185"/>
                    <a:pt x="7629" y="13061"/>
                  </a:cubicBezTo>
                  <a:cubicBezTo>
                    <a:pt x="7629" y="12938"/>
                    <a:pt x="7475" y="12837"/>
                    <a:pt x="7283" y="12837"/>
                  </a:cubicBezTo>
                  <a:close/>
                  <a:moveTo>
                    <a:pt x="8318" y="12837"/>
                  </a:moveTo>
                  <a:cubicBezTo>
                    <a:pt x="8126" y="12837"/>
                    <a:pt x="7969" y="12938"/>
                    <a:pt x="7969" y="13061"/>
                  </a:cubicBezTo>
                  <a:cubicBezTo>
                    <a:pt x="7969" y="13185"/>
                    <a:pt x="8126" y="13284"/>
                    <a:pt x="8318" y="13284"/>
                  </a:cubicBezTo>
                  <a:cubicBezTo>
                    <a:pt x="8510" y="13284"/>
                    <a:pt x="8664" y="13185"/>
                    <a:pt x="8664" y="13061"/>
                  </a:cubicBezTo>
                  <a:cubicBezTo>
                    <a:pt x="8664" y="12938"/>
                    <a:pt x="8510" y="12837"/>
                    <a:pt x="8318" y="12837"/>
                  </a:cubicBezTo>
                  <a:close/>
                  <a:moveTo>
                    <a:pt x="9249" y="12837"/>
                  </a:moveTo>
                  <a:cubicBezTo>
                    <a:pt x="9057" y="12837"/>
                    <a:pt x="8900" y="12938"/>
                    <a:pt x="8900" y="13061"/>
                  </a:cubicBezTo>
                  <a:cubicBezTo>
                    <a:pt x="8900" y="13185"/>
                    <a:pt x="9057" y="13284"/>
                    <a:pt x="9249" y="13284"/>
                  </a:cubicBezTo>
                  <a:cubicBezTo>
                    <a:pt x="9442" y="13284"/>
                    <a:pt x="9595" y="13185"/>
                    <a:pt x="9595" y="13061"/>
                  </a:cubicBezTo>
                  <a:cubicBezTo>
                    <a:pt x="9595" y="12938"/>
                    <a:pt x="9442" y="12837"/>
                    <a:pt x="9249" y="12837"/>
                  </a:cubicBezTo>
                  <a:close/>
                  <a:moveTo>
                    <a:pt x="10284" y="12837"/>
                  </a:moveTo>
                  <a:cubicBezTo>
                    <a:pt x="10092" y="12837"/>
                    <a:pt x="9935" y="12938"/>
                    <a:pt x="9935" y="13061"/>
                  </a:cubicBezTo>
                  <a:cubicBezTo>
                    <a:pt x="9935" y="13185"/>
                    <a:pt x="10092" y="13284"/>
                    <a:pt x="10284" y="13284"/>
                  </a:cubicBezTo>
                  <a:cubicBezTo>
                    <a:pt x="10476" y="13284"/>
                    <a:pt x="10630" y="13185"/>
                    <a:pt x="10630" y="13061"/>
                  </a:cubicBezTo>
                  <a:cubicBezTo>
                    <a:pt x="10630" y="12938"/>
                    <a:pt x="10476" y="12837"/>
                    <a:pt x="10284" y="12837"/>
                  </a:cubicBezTo>
                  <a:close/>
                  <a:moveTo>
                    <a:pt x="11319" y="12837"/>
                  </a:moveTo>
                  <a:cubicBezTo>
                    <a:pt x="11127" y="12837"/>
                    <a:pt x="10970" y="12938"/>
                    <a:pt x="10970" y="13061"/>
                  </a:cubicBezTo>
                  <a:cubicBezTo>
                    <a:pt x="10970" y="13185"/>
                    <a:pt x="11127" y="13284"/>
                    <a:pt x="11319" y="13284"/>
                  </a:cubicBezTo>
                  <a:cubicBezTo>
                    <a:pt x="11511" y="13284"/>
                    <a:pt x="11665" y="13185"/>
                    <a:pt x="11665" y="13061"/>
                  </a:cubicBezTo>
                  <a:cubicBezTo>
                    <a:pt x="11665" y="12938"/>
                    <a:pt x="11511" y="12837"/>
                    <a:pt x="11319" y="12837"/>
                  </a:cubicBezTo>
                  <a:close/>
                  <a:moveTo>
                    <a:pt x="12250" y="12837"/>
                  </a:moveTo>
                  <a:cubicBezTo>
                    <a:pt x="12058" y="12837"/>
                    <a:pt x="11901" y="12938"/>
                    <a:pt x="11901" y="13061"/>
                  </a:cubicBezTo>
                  <a:cubicBezTo>
                    <a:pt x="11901" y="13185"/>
                    <a:pt x="12058" y="13284"/>
                    <a:pt x="12250" y="13284"/>
                  </a:cubicBezTo>
                  <a:cubicBezTo>
                    <a:pt x="12443" y="13284"/>
                    <a:pt x="12597" y="13185"/>
                    <a:pt x="12596" y="13061"/>
                  </a:cubicBezTo>
                  <a:cubicBezTo>
                    <a:pt x="12596" y="12938"/>
                    <a:pt x="12443" y="12837"/>
                    <a:pt x="12250" y="12837"/>
                  </a:cubicBezTo>
                  <a:close/>
                  <a:moveTo>
                    <a:pt x="13285" y="12837"/>
                  </a:moveTo>
                  <a:cubicBezTo>
                    <a:pt x="13093" y="12837"/>
                    <a:pt x="12936" y="12938"/>
                    <a:pt x="12936" y="13061"/>
                  </a:cubicBezTo>
                  <a:cubicBezTo>
                    <a:pt x="12936" y="13185"/>
                    <a:pt x="13093" y="13284"/>
                    <a:pt x="13285" y="13284"/>
                  </a:cubicBezTo>
                  <a:cubicBezTo>
                    <a:pt x="13477" y="13284"/>
                    <a:pt x="13631" y="13185"/>
                    <a:pt x="13631" y="13061"/>
                  </a:cubicBezTo>
                  <a:cubicBezTo>
                    <a:pt x="13631" y="12938"/>
                    <a:pt x="13477" y="12837"/>
                    <a:pt x="13285" y="12837"/>
                  </a:cubicBezTo>
                  <a:close/>
                  <a:moveTo>
                    <a:pt x="14320" y="12837"/>
                  </a:moveTo>
                  <a:cubicBezTo>
                    <a:pt x="14128" y="12837"/>
                    <a:pt x="13971" y="12938"/>
                    <a:pt x="13971" y="13061"/>
                  </a:cubicBezTo>
                  <a:cubicBezTo>
                    <a:pt x="13971" y="13185"/>
                    <a:pt x="14128" y="13284"/>
                    <a:pt x="14320" y="13284"/>
                  </a:cubicBezTo>
                  <a:cubicBezTo>
                    <a:pt x="14512" y="13284"/>
                    <a:pt x="14666" y="13185"/>
                    <a:pt x="14666" y="13061"/>
                  </a:cubicBezTo>
                  <a:cubicBezTo>
                    <a:pt x="14666" y="12938"/>
                    <a:pt x="14512" y="12837"/>
                    <a:pt x="14320" y="12837"/>
                  </a:cubicBezTo>
                  <a:close/>
                  <a:moveTo>
                    <a:pt x="15252" y="12837"/>
                  </a:moveTo>
                  <a:cubicBezTo>
                    <a:pt x="15060" y="12837"/>
                    <a:pt x="14902" y="12938"/>
                    <a:pt x="14902" y="13061"/>
                  </a:cubicBezTo>
                  <a:cubicBezTo>
                    <a:pt x="14902" y="13185"/>
                    <a:pt x="15060" y="13284"/>
                    <a:pt x="15252" y="13284"/>
                  </a:cubicBezTo>
                  <a:cubicBezTo>
                    <a:pt x="15444" y="13284"/>
                    <a:pt x="15598" y="13185"/>
                    <a:pt x="15598" y="13061"/>
                  </a:cubicBezTo>
                  <a:cubicBezTo>
                    <a:pt x="15598" y="12938"/>
                    <a:pt x="15444" y="12837"/>
                    <a:pt x="15252" y="12837"/>
                  </a:cubicBezTo>
                  <a:close/>
                  <a:moveTo>
                    <a:pt x="16287" y="12837"/>
                  </a:moveTo>
                  <a:cubicBezTo>
                    <a:pt x="16094" y="12837"/>
                    <a:pt x="15937" y="12938"/>
                    <a:pt x="15937" y="13061"/>
                  </a:cubicBezTo>
                  <a:cubicBezTo>
                    <a:pt x="15937" y="13185"/>
                    <a:pt x="16094" y="13284"/>
                    <a:pt x="16287" y="13284"/>
                  </a:cubicBezTo>
                  <a:cubicBezTo>
                    <a:pt x="16479" y="13284"/>
                    <a:pt x="16633" y="13185"/>
                    <a:pt x="16633" y="13061"/>
                  </a:cubicBezTo>
                  <a:cubicBezTo>
                    <a:pt x="16633" y="12938"/>
                    <a:pt x="16479" y="12837"/>
                    <a:pt x="16287" y="12837"/>
                  </a:cubicBezTo>
                  <a:close/>
                  <a:moveTo>
                    <a:pt x="6248" y="13436"/>
                  </a:moveTo>
                  <a:cubicBezTo>
                    <a:pt x="6056" y="13436"/>
                    <a:pt x="5899" y="13537"/>
                    <a:pt x="5899" y="13660"/>
                  </a:cubicBezTo>
                  <a:cubicBezTo>
                    <a:pt x="5899" y="13784"/>
                    <a:pt x="6056" y="13885"/>
                    <a:pt x="6248" y="13885"/>
                  </a:cubicBezTo>
                  <a:cubicBezTo>
                    <a:pt x="6440" y="13885"/>
                    <a:pt x="6594" y="13784"/>
                    <a:pt x="6594" y="13660"/>
                  </a:cubicBezTo>
                  <a:cubicBezTo>
                    <a:pt x="6594" y="13537"/>
                    <a:pt x="6440" y="13436"/>
                    <a:pt x="6248" y="13436"/>
                  </a:cubicBezTo>
                  <a:close/>
                  <a:moveTo>
                    <a:pt x="7283" y="13436"/>
                  </a:moveTo>
                  <a:cubicBezTo>
                    <a:pt x="7091" y="13436"/>
                    <a:pt x="6934" y="13537"/>
                    <a:pt x="6934" y="13660"/>
                  </a:cubicBezTo>
                  <a:cubicBezTo>
                    <a:pt x="6934" y="13784"/>
                    <a:pt x="7091" y="13885"/>
                    <a:pt x="7283" y="13885"/>
                  </a:cubicBezTo>
                  <a:cubicBezTo>
                    <a:pt x="7475" y="13885"/>
                    <a:pt x="7629" y="13784"/>
                    <a:pt x="7629" y="13660"/>
                  </a:cubicBezTo>
                  <a:cubicBezTo>
                    <a:pt x="7629" y="13537"/>
                    <a:pt x="7475" y="13436"/>
                    <a:pt x="7283" y="13436"/>
                  </a:cubicBezTo>
                  <a:close/>
                  <a:moveTo>
                    <a:pt x="8214" y="13436"/>
                  </a:moveTo>
                  <a:cubicBezTo>
                    <a:pt x="8022" y="13436"/>
                    <a:pt x="7865" y="13537"/>
                    <a:pt x="7865" y="13660"/>
                  </a:cubicBezTo>
                  <a:cubicBezTo>
                    <a:pt x="7865" y="13784"/>
                    <a:pt x="8022" y="13885"/>
                    <a:pt x="8214" y="13885"/>
                  </a:cubicBezTo>
                  <a:cubicBezTo>
                    <a:pt x="8406" y="13885"/>
                    <a:pt x="8560" y="13784"/>
                    <a:pt x="8560" y="13660"/>
                  </a:cubicBezTo>
                  <a:cubicBezTo>
                    <a:pt x="8560" y="13537"/>
                    <a:pt x="8406" y="13436"/>
                    <a:pt x="8214" y="13436"/>
                  </a:cubicBezTo>
                  <a:close/>
                  <a:moveTo>
                    <a:pt x="9249" y="13436"/>
                  </a:moveTo>
                  <a:cubicBezTo>
                    <a:pt x="9057" y="13436"/>
                    <a:pt x="8900" y="13537"/>
                    <a:pt x="8900" y="13660"/>
                  </a:cubicBezTo>
                  <a:cubicBezTo>
                    <a:pt x="8900" y="13784"/>
                    <a:pt x="9057" y="13885"/>
                    <a:pt x="9249" y="13885"/>
                  </a:cubicBezTo>
                  <a:cubicBezTo>
                    <a:pt x="9442" y="13885"/>
                    <a:pt x="9595" y="13784"/>
                    <a:pt x="9595" y="13660"/>
                  </a:cubicBezTo>
                  <a:cubicBezTo>
                    <a:pt x="9595" y="13537"/>
                    <a:pt x="9442" y="13436"/>
                    <a:pt x="9249" y="13436"/>
                  </a:cubicBezTo>
                  <a:close/>
                  <a:moveTo>
                    <a:pt x="10284" y="13436"/>
                  </a:moveTo>
                  <a:cubicBezTo>
                    <a:pt x="10092" y="13436"/>
                    <a:pt x="9935" y="13537"/>
                    <a:pt x="9935" y="13660"/>
                  </a:cubicBezTo>
                  <a:cubicBezTo>
                    <a:pt x="9935" y="13784"/>
                    <a:pt x="10092" y="13885"/>
                    <a:pt x="10284" y="13885"/>
                  </a:cubicBezTo>
                  <a:cubicBezTo>
                    <a:pt x="10476" y="13885"/>
                    <a:pt x="10630" y="13784"/>
                    <a:pt x="10630" y="13660"/>
                  </a:cubicBezTo>
                  <a:cubicBezTo>
                    <a:pt x="10630" y="13537"/>
                    <a:pt x="10476" y="13436"/>
                    <a:pt x="10284" y="13436"/>
                  </a:cubicBezTo>
                  <a:close/>
                  <a:moveTo>
                    <a:pt x="11319" y="13436"/>
                  </a:moveTo>
                  <a:cubicBezTo>
                    <a:pt x="11127" y="13436"/>
                    <a:pt x="10970" y="13537"/>
                    <a:pt x="10970" y="13660"/>
                  </a:cubicBezTo>
                  <a:cubicBezTo>
                    <a:pt x="10970" y="13784"/>
                    <a:pt x="11127" y="13885"/>
                    <a:pt x="11319" y="13885"/>
                  </a:cubicBezTo>
                  <a:cubicBezTo>
                    <a:pt x="11511" y="13885"/>
                    <a:pt x="11665" y="13784"/>
                    <a:pt x="11665" y="13660"/>
                  </a:cubicBezTo>
                  <a:cubicBezTo>
                    <a:pt x="11665" y="13537"/>
                    <a:pt x="11511" y="13436"/>
                    <a:pt x="11319" y="13436"/>
                  </a:cubicBezTo>
                  <a:close/>
                  <a:moveTo>
                    <a:pt x="12250" y="13436"/>
                  </a:moveTo>
                  <a:cubicBezTo>
                    <a:pt x="12058" y="13436"/>
                    <a:pt x="11901" y="13537"/>
                    <a:pt x="11901" y="13660"/>
                  </a:cubicBezTo>
                  <a:cubicBezTo>
                    <a:pt x="11901" y="13784"/>
                    <a:pt x="12058" y="13885"/>
                    <a:pt x="12250" y="13885"/>
                  </a:cubicBezTo>
                  <a:cubicBezTo>
                    <a:pt x="12443" y="13885"/>
                    <a:pt x="12597" y="13784"/>
                    <a:pt x="12596" y="13660"/>
                  </a:cubicBezTo>
                  <a:cubicBezTo>
                    <a:pt x="12596" y="13537"/>
                    <a:pt x="12443" y="13436"/>
                    <a:pt x="12250" y="13436"/>
                  </a:cubicBezTo>
                  <a:close/>
                  <a:moveTo>
                    <a:pt x="13285" y="13436"/>
                  </a:moveTo>
                  <a:cubicBezTo>
                    <a:pt x="13093" y="13436"/>
                    <a:pt x="12936" y="13537"/>
                    <a:pt x="12936" y="13660"/>
                  </a:cubicBezTo>
                  <a:cubicBezTo>
                    <a:pt x="12936" y="13784"/>
                    <a:pt x="13093" y="13885"/>
                    <a:pt x="13285" y="13885"/>
                  </a:cubicBezTo>
                  <a:cubicBezTo>
                    <a:pt x="13477" y="13885"/>
                    <a:pt x="13631" y="13784"/>
                    <a:pt x="13631" y="13660"/>
                  </a:cubicBezTo>
                  <a:cubicBezTo>
                    <a:pt x="13631" y="13537"/>
                    <a:pt x="13477" y="13436"/>
                    <a:pt x="13285" y="13436"/>
                  </a:cubicBezTo>
                  <a:close/>
                  <a:moveTo>
                    <a:pt x="14320" y="13436"/>
                  </a:moveTo>
                  <a:cubicBezTo>
                    <a:pt x="14128" y="13436"/>
                    <a:pt x="13971" y="13537"/>
                    <a:pt x="13971" y="13660"/>
                  </a:cubicBezTo>
                  <a:cubicBezTo>
                    <a:pt x="13971" y="13784"/>
                    <a:pt x="14128" y="13885"/>
                    <a:pt x="14320" y="13885"/>
                  </a:cubicBezTo>
                  <a:cubicBezTo>
                    <a:pt x="14512" y="13885"/>
                    <a:pt x="14666" y="13784"/>
                    <a:pt x="14666" y="13660"/>
                  </a:cubicBezTo>
                  <a:cubicBezTo>
                    <a:pt x="14666" y="13537"/>
                    <a:pt x="14512" y="13436"/>
                    <a:pt x="14320" y="13436"/>
                  </a:cubicBezTo>
                  <a:close/>
                  <a:moveTo>
                    <a:pt x="15252" y="13436"/>
                  </a:moveTo>
                  <a:cubicBezTo>
                    <a:pt x="15060" y="13436"/>
                    <a:pt x="14902" y="13537"/>
                    <a:pt x="14902" y="13660"/>
                  </a:cubicBezTo>
                  <a:cubicBezTo>
                    <a:pt x="14902" y="13784"/>
                    <a:pt x="15060" y="13885"/>
                    <a:pt x="15252" y="13885"/>
                  </a:cubicBezTo>
                  <a:cubicBezTo>
                    <a:pt x="15444" y="13885"/>
                    <a:pt x="15598" y="13784"/>
                    <a:pt x="15598" y="13660"/>
                  </a:cubicBezTo>
                  <a:cubicBezTo>
                    <a:pt x="15598" y="13537"/>
                    <a:pt x="15444" y="13436"/>
                    <a:pt x="15252" y="13436"/>
                  </a:cubicBezTo>
                  <a:close/>
                  <a:moveTo>
                    <a:pt x="7283" y="14101"/>
                  </a:moveTo>
                  <a:cubicBezTo>
                    <a:pt x="7091" y="14101"/>
                    <a:pt x="6934" y="14202"/>
                    <a:pt x="6934" y="14325"/>
                  </a:cubicBezTo>
                  <a:cubicBezTo>
                    <a:pt x="6934" y="14449"/>
                    <a:pt x="7091" y="14548"/>
                    <a:pt x="7283" y="14548"/>
                  </a:cubicBezTo>
                  <a:cubicBezTo>
                    <a:pt x="7475" y="14548"/>
                    <a:pt x="7629" y="14449"/>
                    <a:pt x="7629" y="14325"/>
                  </a:cubicBezTo>
                  <a:cubicBezTo>
                    <a:pt x="7629" y="14202"/>
                    <a:pt x="7475" y="14101"/>
                    <a:pt x="7283" y="14101"/>
                  </a:cubicBezTo>
                  <a:close/>
                  <a:moveTo>
                    <a:pt x="8214" y="14101"/>
                  </a:moveTo>
                  <a:cubicBezTo>
                    <a:pt x="8022" y="14101"/>
                    <a:pt x="7865" y="14202"/>
                    <a:pt x="7865" y="14325"/>
                  </a:cubicBezTo>
                  <a:cubicBezTo>
                    <a:pt x="7865" y="14449"/>
                    <a:pt x="8022" y="14548"/>
                    <a:pt x="8214" y="14548"/>
                  </a:cubicBezTo>
                  <a:cubicBezTo>
                    <a:pt x="8407" y="14548"/>
                    <a:pt x="8560" y="14449"/>
                    <a:pt x="8560" y="14325"/>
                  </a:cubicBezTo>
                  <a:cubicBezTo>
                    <a:pt x="8560" y="14202"/>
                    <a:pt x="8407" y="14101"/>
                    <a:pt x="8214" y="14101"/>
                  </a:cubicBezTo>
                  <a:close/>
                  <a:moveTo>
                    <a:pt x="9249" y="14101"/>
                  </a:moveTo>
                  <a:cubicBezTo>
                    <a:pt x="9057" y="14101"/>
                    <a:pt x="8900" y="14202"/>
                    <a:pt x="8900" y="14325"/>
                  </a:cubicBezTo>
                  <a:cubicBezTo>
                    <a:pt x="8900" y="14449"/>
                    <a:pt x="9057" y="14548"/>
                    <a:pt x="9249" y="14548"/>
                  </a:cubicBezTo>
                  <a:cubicBezTo>
                    <a:pt x="9442" y="14548"/>
                    <a:pt x="9595" y="14449"/>
                    <a:pt x="9595" y="14325"/>
                  </a:cubicBezTo>
                  <a:cubicBezTo>
                    <a:pt x="9595" y="14202"/>
                    <a:pt x="9442" y="14101"/>
                    <a:pt x="9249" y="14101"/>
                  </a:cubicBezTo>
                  <a:close/>
                  <a:moveTo>
                    <a:pt x="10284" y="14101"/>
                  </a:moveTo>
                  <a:cubicBezTo>
                    <a:pt x="10092" y="14101"/>
                    <a:pt x="9935" y="14202"/>
                    <a:pt x="9935" y="14325"/>
                  </a:cubicBezTo>
                  <a:cubicBezTo>
                    <a:pt x="9935" y="14449"/>
                    <a:pt x="10092" y="14548"/>
                    <a:pt x="10284" y="14548"/>
                  </a:cubicBezTo>
                  <a:cubicBezTo>
                    <a:pt x="10476" y="14548"/>
                    <a:pt x="10630" y="14449"/>
                    <a:pt x="10630" y="14325"/>
                  </a:cubicBezTo>
                  <a:cubicBezTo>
                    <a:pt x="10630" y="14202"/>
                    <a:pt x="10476" y="14101"/>
                    <a:pt x="10284" y="14101"/>
                  </a:cubicBezTo>
                  <a:close/>
                  <a:moveTo>
                    <a:pt x="11216" y="14101"/>
                  </a:moveTo>
                  <a:cubicBezTo>
                    <a:pt x="11023" y="14101"/>
                    <a:pt x="10866" y="14202"/>
                    <a:pt x="10866" y="14325"/>
                  </a:cubicBezTo>
                  <a:cubicBezTo>
                    <a:pt x="10866" y="14449"/>
                    <a:pt x="11023" y="14548"/>
                    <a:pt x="11216" y="14548"/>
                  </a:cubicBezTo>
                  <a:cubicBezTo>
                    <a:pt x="11408" y="14548"/>
                    <a:pt x="11562" y="14449"/>
                    <a:pt x="11562" y="14325"/>
                  </a:cubicBezTo>
                  <a:cubicBezTo>
                    <a:pt x="11562" y="14202"/>
                    <a:pt x="11408" y="14101"/>
                    <a:pt x="11216" y="14101"/>
                  </a:cubicBezTo>
                  <a:close/>
                  <a:moveTo>
                    <a:pt x="12250" y="14101"/>
                  </a:moveTo>
                  <a:cubicBezTo>
                    <a:pt x="12058" y="14101"/>
                    <a:pt x="11901" y="14202"/>
                    <a:pt x="11901" y="14325"/>
                  </a:cubicBezTo>
                  <a:cubicBezTo>
                    <a:pt x="11901" y="14449"/>
                    <a:pt x="12058" y="14548"/>
                    <a:pt x="12250" y="14548"/>
                  </a:cubicBezTo>
                  <a:cubicBezTo>
                    <a:pt x="12443" y="14548"/>
                    <a:pt x="12597" y="14449"/>
                    <a:pt x="12596" y="14325"/>
                  </a:cubicBezTo>
                  <a:cubicBezTo>
                    <a:pt x="12596" y="14202"/>
                    <a:pt x="12443" y="14101"/>
                    <a:pt x="12250" y="14101"/>
                  </a:cubicBezTo>
                  <a:close/>
                  <a:moveTo>
                    <a:pt x="13285" y="14101"/>
                  </a:moveTo>
                  <a:cubicBezTo>
                    <a:pt x="13093" y="14101"/>
                    <a:pt x="12936" y="14202"/>
                    <a:pt x="12936" y="14325"/>
                  </a:cubicBezTo>
                  <a:cubicBezTo>
                    <a:pt x="12936" y="14449"/>
                    <a:pt x="13093" y="14548"/>
                    <a:pt x="13285" y="14548"/>
                  </a:cubicBezTo>
                  <a:cubicBezTo>
                    <a:pt x="13478" y="14548"/>
                    <a:pt x="13631" y="14449"/>
                    <a:pt x="13631" y="14325"/>
                  </a:cubicBezTo>
                  <a:cubicBezTo>
                    <a:pt x="13631" y="14202"/>
                    <a:pt x="13478" y="14101"/>
                    <a:pt x="13285" y="14101"/>
                  </a:cubicBezTo>
                  <a:close/>
                  <a:moveTo>
                    <a:pt x="14217" y="14101"/>
                  </a:moveTo>
                  <a:cubicBezTo>
                    <a:pt x="14025" y="14101"/>
                    <a:pt x="13867" y="14202"/>
                    <a:pt x="13867" y="14325"/>
                  </a:cubicBezTo>
                  <a:cubicBezTo>
                    <a:pt x="13867" y="14449"/>
                    <a:pt x="14025" y="14548"/>
                    <a:pt x="14217" y="14548"/>
                  </a:cubicBezTo>
                  <a:cubicBezTo>
                    <a:pt x="14409" y="14548"/>
                    <a:pt x="14563" y="14449"/>
                    <a:pt x="14563" y="14325"/>
                  </a:cubicBezTo>
                  <a:cubicBezTo>
                    <a:pt x="14563" y="14202"/>
                    <a:pt x="14409" y="14101"/>
                    <a:pt x="14217" y="14101"/>
                  </a:cubicBezTo>
                  <a:close/>
                  <a:moveTo>
                    <a:pt x="15252" y="14101"/>
                  </a:moveTo>
                  <a:cubicBezTo>
                    <a:pt x="15059" y="14101"/>
                    <a:pt x="14902" y="14202"/>
                    <a:pt x="14902" y="14325"/>
                  </a:cubicBezTo>
                  <a:cubicBezTo>
                    <a:pt x="14902" y="14449"/>
                    <a:pt x="15059" y="14548"/>
                    <a:pt x="15252" y="14548"/>
                  </a:cubicBezTo>
                  <a:cubicBezTo>
                    <a:pt x="15444" y="14548"/>
                    <a:pt x="15598" y="14449"/>
                    <a:pt x="15598" y="14325"/>
                  </a:cubicBezTo>
                  <a:cubicBezTo>
                    <a:pt x="15598" y="14202"/>
                    <a:pt x="15444" y="14101"/>
                    <a:pt x="15252" y="14101"/>
                  </a:cubicBezTo>
                  <a:close/>
                  <a:moveTo>
                    <a:pt x="7283" y="14766"/>
                  </a:moveTo>
                  <a:cubicBezTo>
                    <a:pt x="7091" y="14766"/>
                    <a:pt x="6934" y="14867"/>
                    <a:pt x="6934" y="14990"/>
                  </a:cubicBezTo>
                  <a:cubicBezTo>
                    <a:pt x="6934" y="15114"/>
                    <a:pt x="7091" y="15215"/>
                    <a:pt x="7283" y="15215"/>
                  </a:cubicBezTo>
                  <a:cubicBezTo>
                    <a:pt x="7475" y="15215"/>
                    <a:pt x="7629" y="15114"/>
                    <a:pt x="7629" y="14990"/>
                  </a:cubicBezTo>
                  <a:cubicBezTo>
                    <a:pt x="7629" y="14867"/>
                    <a:pt x="7475" y="14766"/>
                    <a:pt x="7283" y="14766"/>
                  </a:cubicBezTo>
                  <a:close/>
                  <a:moveTo>
                    <a:pt x="8214" y="14766"/>
                  </a:moveTo>
                  <a:cubicBezTo>
                    <a:pt x="8022" y="14766"/>
                    <a:pt x="7865" y="14867"/>
                    <a:pt x="7865" y="14990"/>
                  </a:cubicBezTo>
                  <a:cubicBezTo>
                    <a:pt x="7865" y="15114"/>
                    <a:pt x="8022" y="15215"/>
                    <a:pt x="8214" y="15215"/>
                  </a:cubicBezTo>
                  <a:cubicBezTo>
                    <a:pt x="8407" y="15215"/>
                    <a:pt x="8560" y="15114"/>
                    <a:pt x="8560" y="14990"/>
                  </a:cubicBezTo>
                  <a:cubicBezTo>
                    <a:pt x="8560" y="14867"/>
                    <a:pt x="8407" y="14766"/>
                    <a:pt x="8214" y="14766"/>
                  </a:cubicBezTo>
                  <a:close/>
                  <a:moveTo>
                    <a:pt x="9249" y="14766"/>
                  </a:moveTo>
                  <a:cubicBezTo>
                    <a:pt x="9057" y="14766"/>
                    <a:pt x="8900" y="14867"/>
                    <a:pt x="8900" y="14990"/>
                  </a:cubicBezTo>
                  <a:cubicBezTo>
                    <a:pt x="8900" y="15114"/>
                    <a:pt x="9057" y="15215"/>
                    <a:pt x="9249" y="15215"/>
                  </a:cubicBezTo>
                  <a:cubicBezTo>
                    <a:pt x="9441" y="15215"/>
                    <a:pt x="9595" y="15114"/>
                    <a:pt x="9595" y="14990"/>
                  </a:cubicBezTo>
                  <a:cubicBezTo>
                    <a:pt x="9595" y="14867"/>
                    <a:pt x="9441" y="14766"/>
                    <a:pt x="9249" y="14766"/>
                  </a:cubicBezTo>
                  <a:close/>
                  <a:moveTo>
                    <a:pt x="10284" y="14766"/>
                  </a:moveTo>
                  <a:cubicBezTo>
                    <a:pt x="10092" y="14766"/>
                    <a:pt x="9935" y="14867"/>
                    <a:pt x="9935" y="14990"/>
                  </a:cubicBezTo>
                  <a:cubicBezTo>
                    <a:pt x="9935" y="15114"/>
                    <a:pt x="10092" y="15215"/>
                    <a:pt x="10284" y="15215"/>
                  </a:cubicBezTo>
                  <a:cubicBezTo>
                    <a:pt x="10476" y="15215"/>
                    <a:pt x="10630" y="15114"/>
                    <a:pt x="10630" y="14990"/>
                  </a:cubicBezTo>
                  <a:cubicBezTo>
                    <a:pt x="10630" y="14867"/>
                    <a:pt x="10476" y="14766"/>
                    <a:pt x="10284" y="14766"/>
                  </a:cubicBezTo>
                  <a:close/>
                  <a:moveTo>
                    <a:pt x="11216" y="14766"/>
                  </a:moveTo>
                  <a:cubicBezTo>
                    <a:pt x="11024" y="14766"/>
                    <a:pt x="10866" y="14867"/>
                    <a:pt x="10866" y="14990"/>
                  </a:cubicBezTo>
                  <a:cubicBezTo>
                    <a:pt x="10866" y="15114"/>
                    <a:pt x="11024" y="15215"/>
                    <a:pt x="11216" y="15215"/>
                  </a:cubicBezTo>
                  <a:cubicBezTo>
                    <a:pt x="11408" y="15215"/>
                    <a:pt x="11562" y="15114"/>
                    <a:pt x="11562" y="14990"/>
                  </a:cubicBezTo>
                  <a:cubicBezTo>
                    <a:pt x="11562" y="14867"/>
                    <a:pt x="11408" y="14766"/>
                    <a:pt x="11216" y="14766"/>
                  </a:cubicBezTo>
                  <a:close/>
                  <a:moveTo>
                    <a:pt x="12250" y="14766"/>
                  </a:moveTo>
                  <a:cubicBezTo>
                    <a:pt x="12059" y="14766"/>
                    <a:pt x="11901" y="14867"/>
                    <a:pt x="11901" y="14990"/>
                  </a:cubicBezTo>
                  <a:cubicBezTo>
                    <a:pt x="11901" y="15114"/>
                    <a:pt x="12059" y="15215"/>
                    <a:pt x="12250" y="15215"/>
                  </a:cubicBezTo>
                  <a:cubicBezTo>
                    <a:pt x="12443" y="15215"/>
                    <a:pt x="12596" y="15114"/>
                    <a:pt x="12596" y="14990"/>
                  </a:cubicBezTo>
                  <a:cubicBezTo>
                    <a:pt x="12596" y="14867"/>
                    <a:pt x="12443" y="14766"/>
                    <a:pt x="12250" y="14766"/>
                  </a:cubicBezTo>
                  <a:close/>
                  <a:moveTo>
                    <a:pt x="13285" y="14766"/>
                  </a:moveTo>
                  <a:cubicBezTo>
                    <a:pt x="13093" y="14766"/>
                    <a:pt x="12936" y="14867"/>
                    <a:pt x="12936" y="14990"/>
                  </a:cubicBezTo>
                  <a:cubicBezTo>
                    <a:pt x="12936" y="15114"/>
                    <a:pt x="13093" y="15215"/>
                    <a:pt x="13285" y="15215"/>
                  </a:cubicBezTo>
                  <a:cubicBezTo>
                    <a:pt x="13478" y="15215"/>
                    <a:pt x="13631" y="15114"/>
                    <a:pt x="13631" y="14990"/>
                  </a:cubicBezTo>
                  <a:cubicBezTo>
                    <a:pt x="13631" y="14867"/>
                    <a:pt x="13478" y="14766"/>
                    <a:pt x="13285" y="14766"/>
                  </a:cubicBezTo>
                  <a:close/>
                  <a:moveTo>
                    <a:pt x="14217" y="14766"/>
                  </a:moveTo>
                  <a:cubicBezTo>
                    <a:pt x="14025" y="14766"/>
                    <a:pt x="13867" y="14867"/>
                    <a:pt x="13867" y="14990"/>
                  </a:cubicBezTo>
                  <a:cubicBezTo>
                    <a:pt x="13867" y="15114"/>
                    <a:pt x="14025" y="15215"/>
                    <a:pt x="14217" y="15215"/>
                  </a:cubicBezTo>
                  <a:cubicBezTo>
                    <a:pt x="14409" y="15215"/>
                    <a:pt x="14563" y="15114"/>
                    <a:pt x="14563" y="14990"/>
                  </a:cubicBezTo>
                  <a:cubicBezTo>
                    <a:pt x="14563" y="14867"/>
                    <a:pt x="14409" y="14766"/>
                    <a:pt x="14217" y="14766"/>
                  </a:cubicBezTo>
                  <a:close/>
                  <a:moveTo>
                    <a:pt x="7283" y="15431"/>
                  </a:moveTo>
                  <a:cubicBezTo>
                    <a:pt x="7091" y="15431"/>
                    <a:pt x="6934" y="15532"/>
                    <a:pt x="6934" y="15655"/>
                  </a:cubicBezTo>
                  <a:cubicBezTo>
                    <a:pt x="6934" y="15779"/>
                    <a:pt x="7091" y="15878"/>
                    <a:pt x="7283" y="15878"/>
                  </a:cubicBezTo>
                  <a:cubicBezTo>
                    <a:pt x="7475" y="15878"/>
                    <a:pt x="7629" y="15779"/>
                    <a:pt x="7629" y="15655"/>
                  </a:cubicBezTo>
                  <a:cubicBezTo>
                    <a:pt x="7629" y="15532"/>
                    <a:pt x="7475" y="15431"/>
                    <a:pt x="7283" y="15431"/>
                  </a:cubicBezTo>
                  <a:close/>
                  <a:moveTo>
                    <a:pt x="8214" y="15431"/>
                  </a:moveTo>
                  <a:cubicBezTo>
                    <a:pt x="8022" y="15431"/>
                    <a:pt x="7865" y="15532"/>
                    <a:pt x="7865" y="15655"/>
                  </a:cubicBezTo>
                  <a:cubicBezTo>
                    <a:pt x="7865" y="15779"/>
                    <a:pt x="8022" y="15878"/>
                    <a:pt x="8214" y="15878"/>
                  </a:cubicBezTo>
                  <a:cubicBezTo>
                    <a:pt x="8407" y="15878"/>
                    <a:pt x="8560" y="15779"/>
                    <a:pt x="8560" y="15655"/>
                  </a:cubicBezTo>
                  <a:cubicBezTo>
                    <a:pt x="8560" y="15532"/>
                    <a:pt x="8407" y="15431"/>
                    <a:pt x="8214" y="15431"/>
                  </a:cubicBezTo>
                  <a:close/>
                  <a:moveTo>
                    <a:pt x="9249" y="15431"/>
                  </a:moveTo>
                  <a:cubicBezTo>
                    <a:pt x="9057" y="15431"/>
                    <a:pt x="8900" y="15532"/>
                    <a:pt x="8900" y="15655"/>
                  </a:cubicBezTo>
                  <a:cubicBezTo>
                    <a:pt x="8900" y="15779"/>
                    <a:pt x="9057" y="15878"/>
                    <a:pt x="9249" y="15878"/>
                  </a:cubicBezTo>
                  <a:cubicBezTo>
                    <a:pt x="9441" y="15878"/>
                    <a:pt x="9595" y="15779"/>
                    <a:pt x="9595" y="15655"/>
                  </a:cubicBezTo>
                  <a:cubicBezTo>
                    <a:pt x="9595" y="15532"/>
                    <a:pt x="9441" y="15431"/>
                    <a:pt x="9249" y="15431"/>
                  </a:cubicBezTo>
                  <a:close/>
                  <a:moveTo>
                    <a:pt x="10284" y="15431"/>
                  </a:moveTo>
                  <a:cubicBezTo>
                    <a:pt x="10092" y="15431"/>
                    <a:pt x="9935" y="15532"/>
                    <a:pt x="9935" y="15655"/>
                  </a:cubicBezTo>
                  <a:cubicBezTo>
                    <a:pt x="9935" y="15779"/>
                    <a:pt x="10092" y="15878"/>
                    <a:pt x="10284" y="15878"/>
                  </a:cubicBezTo>
                  <a:cubicBezTo>
                    <a:pt x="10476" y="15878"/>
                    <a:pt x="10630" y="15779"/>
                    <a:pt x="10630" y="15655"/>
                  </a:cubicBezTo>
                  <a:cubicBezTo>
                    <a:pt x="10630" y="15532"/>
                    <a:pt x="10476" y="15431"/>
                    <a:pt x="10284" y="15431"/>
                  </a:cubicBezTo>
                  <a:close/>
                  <a:moveTo>
                    <a:pt x="11216" y="15431"/>
                  </a:moveTo>
                  <a:cubicBezTo>
                    <a:pt x="11024" y="15431"/>
                    <a:pt x="10866" y="15532"/>
                    <a:pt x="10866" y="15655"/>
                  </a:cubicBezTo>
                  <a:cubicBezTo>
                    <a:pt x="10866" y="15779"/>
                    <a:pt x="11024" y="15878"/>
                    <a:pt x="11216" y="15878"/>
                  </a:cubicBezTo>
                  <a:cubicBezTo>
                    <a:pt x="11408" y="15878"/>
                    <a:pt x="11562" y="15779"/>
                    <a:pt x="11562" y="15655"/>
                  </a:cubicBezTo>
                  <a:cubicBezTo>
                    <a:pt x="11562" y="15532"/>
                    <a:pt x="11408" y="15431"/>
                    <a:pt x="11216" y="15431"/>
                  </a:cubicBezTo>
                  <a:close/>
                  <a:moveTo>
                    <a:pt x="12250" y="15431"/>
                  </a:moveTo>
                  <a:cubicBezTo>
                    <a:pt x="12059" y="15431"/>
                    <a:pt x="11901" y="15532"/>
                    <a:pt x="11901" y="15655"/>
                  </a:cubicBezTo>
                  <a:cubicBezTo>
                    <a:pt x="11901" y="15779"/>
                    <a:pt x="12059" y="15878"/>
                    <a:pt x="12250" y="15878"/>
                  </a:cubicBezTo>
                  <a:cubicBezTo>
                    <a:pt x="12443" y="15878"/>
                    <a:pt x="12596" y="15779"/>
                    <a:pt x="12596" y="15655"/>
                  </a:cubicBezTo>
                  <a:cubicBezTo>
                    <a:pt x="12596" y="15532"/>
                    <a:pt x="12443" y="15431"/>
                    <a:pt x="12250" y="15431"/>
                  </a:cubicBezTo>
                  <a:close/>
                  <a:moveTo>
                    <a:pt x="13285" y="15431"/>
                  </a:moveTo>
                  <a:cubicBezTo>
                    <a:pt x="13093" y="15431"/>
                    <a:pt x="12936" y="15532"/>
                    <a:pt x="12936" y="15655"/>
                  </a:cubicBezTo>
                  <a:cubicBezTo>
                    <a:pt x="12936" y="15779"/>
                    <a:pt x="13093" y="15878"/>
                    <a:pt x="13285" y="15878"/>
                  </a:cubicBezTo>
                  <a:cubicBezTo>
                    <a:pt x="13478" y="15878"/>
                    <a:pt x="13631" y="15779"/>
                    <a:pt x="13631" y="15655"/>
                  </a:cubicBezTo>
                  <a:cubicBezTo>
                    <a:pt x="13631" y="15532"/>
                    <a:pt x="13478" y="15431"/>
                    <a:pt x="13285" y="15431"/>
                  </a:cubicBezTo>
                  <a:close/>
                  <a:moveTo>
                    <a:pt x="7283" y="16030"/>
                  </a:moveTo>
                  <a:cubicBezTo>
                    <a:pt x="7091" y="16030"/>
                    <a:pt x="6934" y="16130"/>
                    <a:pt x="6934" y="16254"/>
                  </a:cubicBezTo>
                  <a:cubicBezTo>
                    <a:pt x="6934" y="16377"/>
                    <a:pt x="7091" y="16479"/>
                    <a:pt x="7283" y="16479"/>
                  </a:cubicBezTo>
                  <a:cubicBezTo>
                    <a:pt x="7475" y="16479"/>
                    <a:pt x="7629" y="16377"/>
                    <a:pt x="7629" y="16254"/>
                  </a:cubicBezTo>
                  <a:cubicBezTo>
                    <a:pt x="7629" y="16130"/>
                    <a:pt x="7475" y="16030"/>
                    <a:pt x="7283" y="16030"/>
                  </a:cubicBezTo>
                  <a:close/>
                  <a:moveTo>
                    <a:pt x="8214" y="16030"/>
                  </a:moveTo>
                  <a:cubicBezTo>
                    <a:pt x="8022" y="16030"/>
                    <a:pt x="7865" y="16130"/>
                    <a:pt x="7865" y="16254"/>
                  </a:cubicBezTo>
                  <a:cubicBezTo>
                    <a:pt x="7865" y="16377"/>
                    <a:pt x="8022" y="16476"/>
                    <a:pt x="8214" y="16476"/>
                  </a:cubicBezTo>
                  <a:cubicBezTo>
                    <a:pt x="8406" y="16476"/>
                    <a:pt x="8560" y="16377"/>
                    <a:pt x="8560" y="16254"/>
                  </a:cubicBezTo>
                  <a:cubicBezTo>
                    <a:pt x="8560" y="16130"/>
                    <a:pt x="8406" y="16030"/>
                    <a:pt x="8214" y="16030"/>
                  </a:cubicBezTo>
                  <a:close/>
                  <a:moveTo>
                    <a:pt x="9249" y="16030"/>
                  </a:moveTo>
                  <a:cubicBezTo>
                    <a:pt x="9057" y="16030"/>
                    <a:pt x="8900" y="16130"/>
                    <a:pt x="8900" y="16254"/>
                  </a:cubicBezTo>
                  <a:cubicBezTo>
                    <a:pt x="8900" y="16377"/>
                    <a:pt x="9057" y="16476"/>
                    <a:pt x="9249" y="16476"/>
                  </a:cubicBezTo>
                  <a:cubicBezTo>
                    <a:pt x="9442" y="16476"/>
                    <a:pt x="9595" y="16377"/>
                    <a:pt x="9595" y="16254"/>
                  </a:cubicBezTo>
                  <a:cubicBezTo>
                    <a:pt x="9595" y="16130"/>
                    <a:pt x="9442" y="16030"/>
                    <a:pt x="9249" y="16030"/>
                  </a:cubicBezTo>
                  <a:close/>
                  <a:moveTo>
                    <a:pt x="10284" y="16030"/>
                  </a:moveTo>
                  <a:cubicBezTo>
                    <a:pt x="10092" y="16030"/>
                    <a:pt x="9935" y="16130"/>
                    <a:pt x="9935" y="16254"/>
                  </a:cubicBezTo>
                  <a:cubicBezTo>
                    <a:pt x="9935" y="16377"/>
                    <a:pt x="10092" y="16476"/>
                    <a:pt x="10284" y="16476"/>
                  </a:cubicBezTo>
                  <a:cubicBezTo>
                    <a:pt x="10476" y="16476"/>
                    <a:pt x="10630" y="16377"/>
                    <a:pt x="10630" y="16254"/>
                  </a:cubicBezTo>
                  <a:cubicBezTo>
                    <a:pt x="10630" y="16130"/>
                    <a:pt x="10476" y="16030"/>
                    <a:pt x="10284" y="16030"/>
                  </a:cubicBezTo>
                  <a:close/>
                  <a:moveTo>
                    <a:pt x="11216" y="16030"/>
                  </a:moveTo>
                  <a:cubicBezTo>
                    <a:pt x="11024" y="16030"/>
                    <a:pt x="10866" y="16130"/>
                    <a:pt x="10866" y="16254"/>
                  </a:cubicBezTo>
                  <a:cubicBezTo>
                    <a:pt x="10866" y="16377"/>
                    <a:pt x="11024" y="16476"/>
                    <a:pt x="11216" y="16476"/>
                  </a:cubicBezTo>
                  <a:cubicBezTo>
                    <a:pt x="11408" y="16476"/>
                    <a:pt x="11562" y="16377"/>
                    <a:pt x="11562" y="16254"/>
                  </a:cubicBezTo>
                  <a:cubicBezTo>
                    <a:pt x="11562" y="16130"/>
                    <a:pt x="11408" y="16030"/>
                    <a:pt x="11216" y="16030"/>
                  </a:cubicBezTo>
                  <a:close/>
                  <a:moveTo>
                    <a:pt x="12250" y="16030"/>
                  </a:moveTo>
                  <a:cubicBezTo>
                    <a:pt x="12059" y="16030"/>
                    <a:pt x="11901" y="16130"/>
                    <a:pt x="11901" y="16254"/>
                  </a:cubicBezTo>
                  <a:cubicBezTo>
                    <a:pt x="11901" y="16377"/>
                    <a:pt x="12059" y="16476"/>
                    <a:pt x="12250" y="16476"/>
                  </a:cubicBezTo>
                  <a:cubicBezTo>
                    <a:pt x="12443" y="16476"/>
                    <a:pt x="12596" y="16377"/>
                    <a:pt x="12596" y="16254"/>
                  </a:cubicBezTo>
                  <a:cubicBezTo>
                    <a:pt x="12596" y="16130"/>
                    <a:pt x="12443" y="16030"/>
                    <a:pt x="12250" y="16030"/>
                  </a:cubicBezTo>
                  <a:close/>
                  <a:moveTo>
                    <a:pt x="13285" y="16030"/>
                  </a:moveTo>
                  <a:cubicBezTo>
                    <a:pt x="13093" y="16030"/>
                    <a:pt x="12936" y="16130"/>
                    <a:pt x="12936" y="16254"/>
                  </a:cubicBezTo>
                  <a:cubicBezTo>
                    <a:pt x="12936" y="16377"/>
                    <a:pt x="13093" y="16476"/>
                    <a:pt x="13285" y="16476"/>
                  </a:cubicBezTo>
                  <a:cubicBezTo>
                    <a:pt x="13478" y="16476"/>
                    <a:pt x="13631" y="16377"/>
                    <a:pt x="13631" y="16254"/>
                  </a:cubicBezTo>
                  <a:cubicBezTo>
                    <a:pt x="13631" y="16130"/>
                    <a:pt x="13478" y="16030"/>
                    <a:pt x="13285" y="16030"/>
                  </a:cubicBezTo>
                  <a:close/>
                  <a:moveTo>
                    <a:pt x="7283" y="16628"/>
                  </a:moveTo>
                  <a:cubicBezTo>
                    <a:pt x="7091" y="16628"/>
                    <a:pt x="6934" y="16729"/>
                    <a:pt x="6934" y="16853"/>
                  </a:cubicBezTo>
                  <a:cubicBezTo>
                    <a:pt x="6934" y="16976"/>
                    <a:pt x="7091" y="17075"/>
                    <a:pt x="7283" y="17075"/>
                  </a:cubicBezTo>
                  <a:cubicBezTo>
                    <a:pt x="7475" y="17075"/>
                    <a:pt x="7629" y="16976"/>
                    <a:pt x="7629" y="16853"/>
                  </a:cubicBezTo>
                  <a:cubicBezTo>
                    <a:pt x="7629" y="16729"/>
                    <a:pt x="7475" y="16628"/>
                    <a:pt x="7283" y="16628"/>
                  </a:cubicBezTo>
                  <a:close/>
                  <a:moveTo>
                    <a:pt x="8214" y="16628"/>
                  </a:moveTo>
                  <a:cubicBezTo>
                    <a:pt x="8022" y="16628"/>
                    <a:pt x="7865" y="16729"/>
                    <a:pt x="7865" y="16853"/>
                  </a:cubicBezTo>
                  <a:cubicBezTo>
                    <a:pt x="7865" y="16976"/>
                    <a:pt x="8022" y="17075"/>
                    <a:pt x="8214" y="17075"/>
                  </a:cubicBezTo>
                  <a:cubicBezTo>
                    <a:pt x="8406" y="17075"/>
                    <a:pt x="8560" y="16976"/>
                    <a:pt x="8560" y="16853"/>
                  </a:cubicBezTo>
                  <a:cubicBezTo>
                    <a:pt x="8560" y="16729"/>
                    <a:pt x="8406" y="16628"/>
                    <a:pt x="8214" y="16628"/>
                  </a:cubicBezTo>
                  <a:close/>
                  <a:moveTo>
                    <a:pt x="9249" y="16628"/>
                  </a:moveTo>
                  <a:cubicBezTo>
                    <a:pt x="9057" y="16628"/>
                    <a:pt x="8900" y="16729"/>
                    <a:pt x="8900" y="16853"/>
                  </a:cubicBezTo>
                  <a:cubicBezTo>
                    <a:pt x="8900" y="16976"/>
                    <a:pt x="9057" y="17075"/>
                    <a:pt x="9249" y="17075"/>
                  </a:cubicBezTo>
                  <a:cubicBezTo>
                    <a:pt x="9441" y="17075"/>
                    <a:pt x="9595" y="16976"/>
                    <a:pt x="9595" y="16853"/>
                  </a:cubicBezTo>
                  <a:cubicBezTo>
                    <a:pt x="9595" y="16729"/>
                    <a:pt x="9441" y="16628"/>
                    <a:pt x="9249" y="16628"/>
                  </a:cubicBezTo>
                  <a:close/>
                  <a:moveTo>
                    <a:pt x="10284" y="16628"/>
                  </a:moveTo>
                  <a:cubicBezTo>
                    <a:pt x="10092" y="16628"/>
                    <a:pt x="9935" y="16729"/>
                    <a:pt x="9935" y="16853"/>
                  </a:cubicBezTo>
                  <a:cubicBezTo>
                    <a:pt x="9935" y="16976"/>
                    <a:pt x="10092" y="17075"/>
                    <a:pt x="10284" y="17075"/>
                  </a:cubicBezTo>
                  <a:cubicBezTo>
                    <a:pt x="10476" y="17075"/>
                    <a:pt x="10630" y="16976"/>
                    <a:pt x="10630" y="16853"/>
                  </a:cubicBezTo>
                  <a:cubicBezTo>
                    <a:pt x="10630" y="16729"/>
                    <a:pt x="10476" y="16628"/>
                    <a:pt x="10284" y="16628"/>
                  </a:cubicBezTo>
                  <a:close/>
                  <a:moveTo>
                    <a:pt x="11319" y="16628"/>
                  </a:moveTo>
                  <a:cubicBezTo>
                    <a:pt x="11127" y="16628"/>
                    <a:pt x="10970" y="16729"/>
                    <a:pt x="10970" y="16853"/>
                  </a:cubicBezTo>
                  <a:cubicBezTo>
                    <a:pt x="10970" y="16976"/>
                    <a:pt x="11127" y="17075"/>
                    <a:pt x="11319" y="17075"/>
                  </a:cubicBezTo>
                  <a:cubicBezTo>
                    <a:pt x="11511" y="17075"/>
                    <a:pt x="11665" y="16976"/>
                    <a:pt x="11665" y="16853"/>
                  </a:cubicBezTo>
                  <a:cubicBezTo>
                    <a:pt x="11665" y="16729"/>
                    <a:pt x="11511" y="16628"/>
                    <a:pt x="11319" y="16628"/>
                  </a:cubicBezTo>
                  <a:close/>
                  <a:moveTo>
                    <a:pt x="8214" y="17293"/>
                  </a:moveTo>
                  <a:cubicBezTo>
                    <a:pt x="8022" y="17293"/>
                    <a:pt x="7865" y="17394"/>
                    <a:pt x="7865" y="17518"/>
                  </a:cubicBezTo>
                  <a:cubicBezTo>
                    <a:pt x="7865" y="17641"/>
                    <a:pt x="8022" y="17740"/>
                    <a:pt x="8214" y="17740"/>
                  </a:cubicBezTo>
                  <a:cubicBezTo>
                    <a:pt x="8407" y="17740"/>
                    <a:pt x="8560" y="17641"/>
                    <a:pt x="8560" y="17518"/>
                  </a:cubicBezTo>
                  <a:cubicBezTo>
                    <a:pt x="8560" y="17394"/>
                    <a:pt x="8407" y="17293"/>
                    <a:pt x="8214" y="17293"/>
                  </a:cubicBezTo>
                  <a:close/>
                  <a:moveTo>
                    <a:pt x="9353" y="17293"/>
                  </a:moveTo>
                  <a:cubicBezTo>
                    <a:pt x="9161" y="17293"/>
                    <a:pt x="9004" y="17394"/>
                    <a:pt x="9004" y="17518"/>
                  </a:cubicBezTo>
                  <a:cubicBezTo>
                    <a:pt x="9004" y="17641"/>
                    <a:pt x="9161" y="17740"/>
                    <a:pt x="9353" y="17740"/>
                  </a:cubicBezTo>
                  <a:cubicBezTo>
                    <a:pt x="9545" y="17740"/>
                    <a:pt x="9699" y="17641"/>
                    <a:pt x="9699" y="17518"/>
                  </a:cubicBezTo>
                  <a:cubicBezTo>
                    <a:pt x="9699" y="17394"/>
                    <a:pt x="9545" y="17293"/>
                    <a:pt x="9353" y="17293"/>
                  </a:cubicBezTo>
                  <a:close/>
                  <a:moveTo>
                    <a:pt x="10284" y="17293"/>
                  </a:moveTo>
                  <a:cubicBezTo>
                    <a:pt x="10092" y="17293"/>
                    <a:pt x="9935" y="17394"/>
                    <a:pt x="9935" y="17518"/>
                  </a:cubicBezTo>
                  <a:cubicBezTo>
                    <a:pt x="9935" y="17641"/>
                    <a:pt x="10092" y="17740"/>
                    <a:pt x="10284" y="17740"/>
                  </a:cubicBezTo>
                  <a:cubicBezTo>
                    <a:pt x="10476" y="17740"/>
                    <a:pt x="10630" y="17641"/>
                    <a:pt x="10630" y="17518"/>
                  </a:cubicBezTo>
                  <a:cubicBezTo>
                    <a:pt x="10630" y="17394"/>
                    <a:pt x="10476" y="17293"/>
                    <a:pt x="10284" y="17293"/>
                  </a:cubicBezTo>
                  <a:close/>
                  <a:moveTo>
                    <a:pt x="8214" y="17892"/>
                  </a:moveTo>
                  <a:cubicBezTo>
                    <a:pt x="8022" y="17892"/>
                    <a:pt x="7865" y="17993"/>
                    <a:pt x="7865" y="18116"/>
                  </a:cubicBezTo>
                  <a:cubicBezTo>
                    <a:pt x="7865" y="18240"/>
                    <a:pt x="8022" y="18339"/>
                    <a:pt x="8214" y="18339"/>
                  </a:cubicBezTo>
                  <a:cubicBezTo>
                    <a:pt x="8407" y="18339"/>
                    <a:pt x="8560" y="18240"/>
                    <a:pt x="8560" y="18116"/>
                  </a:cubicBezTo>
                  <a:cubicBezTo>
                    <a:pt x="8560" y="17993"/>
                    <a:pt x="8407" y="17892"/>
                    <a:pt x="8214" y="17892"/>
                  </a:cubicBezTo>
                  <a:close/>
                  <a:moveTo>
                    <a:pt x="9249" y="17892"/>
                  </a:moveTo>
                  <a:cubicBezTo>
                    <a:pt x="9057" y="17892"/>
                    <a:pt x="8900" y="17993"/>
                    <a:pt x="8900" y="18116"/>
                  </a:cubicBezTo>
                  <a:cubicBezTo>
                    <a:pt x="8900" y="18240"/>
                    <a:pt x="9057" y="18339"/>
                    <a:pt x="9249" y="18339"/>
                  </a:cubicBezTo>
                  <a:cubicBezTo>
                    <a:pt x="9442" y="18339"/>
                    <a:pt x="9595" y="18240"/>
                    <a:pt x="9595" y="18116"/>
                  </a:cubicBezTo>
                  <a:cubicBezTo>
                    <a:pt x="9595" y="17993"/>
                    <a:pt x="9442" y="17892"/>
                    <a:pt x="9249" y="17892"/>
                  </a:cubicBezTo>
                  <a:close/>
                  <a:moveTo>
                    <a:pt x="10284" y="17958"/>
                  </a:moveTo>
                  <a:cubicBezTo>
                    <a:pt x="10092" y="17958"/>
                    <a:pt x="9935" y="18060"/>
                    <a:pt x="9935" y="18183"/>
                  </a:cubicBezTo>
                  <a:cubicBezTo>
                    <a:pt x="9935" y="18307"/>
                    <a:pt x="10092" y="18405"/>
                    <a:pt x="10284" y="18405"/>
                  </a:cubicBezTo>
                  <a:cubicBezTo>
                    <a:pt x="10476" y="18405"/>
                    <a:pt x="10630" y="18307"/>
                    <a:pt x="10630" y="18183"/>
                  </a:cubicBezTo>
                  <a:cubicBezTo>
                    <a:pt x="10630" y="18060"/>
                    <a:pt x="10476" y="17958"/>
                    <a:pt x="10284" y="17958"/>
                  </a:cubicBezTo>
                  <a:close/>
                  <a:moveTo>
                    <a:pt x="8214" y="18557"/>
                  </a:moveTo>
                  <a:cubicBezTo>
                    <a:pt x="8022" y="18557"/>
                    <a:pt x="7865" y="18658"/>
                    <a:pt x="7865" y="18782"/>
                  </a:cubicBezTo>
                  <a:cubicBezTo>
                    <a:pt x="7865" y="18905"/>
                    <a:pt x="8022" y="19006"/>
                    <a:pt x="8214" y="19006"/>
                  </a:cubicBezTo>
                  <a:cubicBezTo>
                    <a:pt x="8406" y="19006"/>
                    <a:pt x="8560" y="18905"/>
                    <a:pt x="8560" y="18782"/>
                  </a:cubicBezTo>
                  <a:cubicBezTo>
                    <a:pt x="8560" y="18658"/>
                    <a:pt x="8406" y="18557"/>
                    <a:pt x="8214" y="18557"/>
                  </a:cubicBezTo>
                  <a:close/>
                  <a:moveTo>
                    <a:pt x="9249" y="18557"/>
                  </a:moveTo>
                  <a:cubicBezTo>
                    <a:pt x="9057" y="18557"/>
                    <a:pt x="8900" y="18658"/>
                    <a:pt x="8900" y="18782"/>
                  </a:cubicBezTo>
                  <a:cubicBezTo>
                    <a:pt x="8900" y="18905"/>
                    <a:pt x="9057" y="19006"/>
                    <a:pt x="9249" y="19006"/>
                  </a:cubicBezTo>
                  <a:cubicBezTo>
                    <a:pt x="9441" y="19006"/>
                    <a:pt x="9595" y="18905"/>
                    <a:pt x="9595" y="18782"/>
                  </a:cubicBezTo>
                  <a:cubicBezTo>
                    <a:pt x="9595" y="18658"/>
                    <a:pt x="9441" y="18557"/>
                    <a:pt x="9249" y="18557"/>
                  </a:cubicBezTo>
                  <a:close/>
                  <a:moveTo>
                    <a:pt x="10284" y="18624"/>
                  </a:moveTo>
                  <a:cubicBezTo>
                    <a:pt x="10092" y="18624"/>
                    <a:pt x="9935" y="18724"/>
                    <a:pt x="9935" y="18848"/>
                  </a:cubicBezTo>
                  <a:cubicBezTo>
                    <a:pt x="9935" y="18972"/>
                    <a:pt x="10092" y="19070"/>
                    <a:pt x="10284" y="19070"/>
                  </a:cubicBezTo>
                  <a:cubicBezTo>
                    <a:pt x="10476" y="19070"/>
                    <a:pt x="10630" y="18972"/>
                    <a:pt x="10630" y="18848"/>
                  </a:cubicBezTo>
                  <a:cubicBezTo>
                    <a:pt x="10630" y="18724"/>
                    <a:pt x="10476" y="18624"/>
                    <a:pt x="10284" y="18624"/>
                  </a:cubicBezTo>
                  <a:close/>
                  <a:moveTo>
                    <a:pt x="8214" y="19156"/>
                  </a:moveTo>
                  <a:cubicBezTo>
                    <a:pt x="8022" y="19156"/>
                    <a:pt x="7865" y="19257"/>
                    <a:pt x="7865" y="19380"/>
                  </a:cubicBezTo>
                  <a:cubicBezTo>
                    <a:pt x="7865" y="19504"/>
                    <a:pt x="8022" y="19603"/>
                    <a:pt x="8214" y="19603"/>
                  </a:cubicBezTo>
                  <a:cubicBezTo>
                    <a:pt x="8406" y="19603"/>
                    <a:pt x="8560" y="19504"/>
                    <a:pt x="8560" y="19380"/>
                  </a:cubicBezTo>
                  <a:cubicBezTo>
                    <a:pt x="8560" y="19257"/>
                    <a:pt x="8406" y="19156"/>
                    <a:pt x="8214" y="19156"/>
                  </a:cubicBezTo>
                  <a:close/>
                  <a:moveTo>
                    <a:pt x="9249" y="19156"/>
                  </a:moveTo>
                  <a:cubicBezTo>
                    <a:pt x="9057" y="19156"/>
                    <a:pt x="8900" y="19257"/>
                    <a:pt x="8900" y="19380"/>
                  </a:cubicBezTo>
                  <a:cubicBezTo>
                    <a:pt x="8900" y="19504"/>
                    <a:pt x="9057" y="19603"/>
                    <a:pt x="9249" y="19603"/>
                  </a:cubicBezTo>
                  <a:cubicBezTo>
                    <a:pt x="9442" y="19603"/>
                    <a:pt x="9595" y="19504"/>
                    <a:pt x="9595" y="19380"/>
                  </a:cubicBezTo>
                  <a:cubicBezTo>
                    <a:pt x="9595" y="19257"/>
                    <a:pt x="9442" y="19156"/>
                    <a:pt x="9249" y="19156"/>
                  </a:cubicBezTo>
                  <a:close/>
                  <a:moveTo>
                    <a:pt x="10284" y="19222"/>
                  </a:moveTo>
                  <a:cubicBezTo>
                    <a:pt x="10092" y="19222"/>
                    <a:pt x="9935" y="19323"/>
                    <a:pt x="9935" y="19447"/>
                  </a:cubicBezTo>
                  <a:cubicBezTo>
                    <a:pt x="9935" y="19570"/>
                    <a:pt x="10092" y="19671"/>
                    <a:pt x="10284" y="19671"/>
                  </a:cubicBezTo>
                  <a:cubicBezTo>
                    <a:pt x="10476" y="19671"/>
                    <a:pt x="10630" y="19570"/>
                    <a:pt x="10630" y="19447"/>
                  </a:cubicBezTo>
                  <a:cubicBezTo>
                    <a:pt x="10630" y="19323"/>
                    <a:pt x="10476" y="19222"/>
                    <a:pt x="10284" y="19222"/>
                  </a:cubicBezTo>
                  <a:close/>
                  <a:moveTo>
                    <a:pt x="11216" y="19222"/>
                  </a:moveTo>
                  <a:cubicBezTo>
                    <a:pt x="11024" y="19222"/>
                    <a:pt x="10866" y="19323"/>
                    <a:pt x="10866" y="19447"/>
                  </a:cubicBezTo>
                  <a:cubicBezTo>
                    <a:pt x="10866" y="19570"/>
                    <a:pt x="11024" y="19669"/>
                    <a:pt x="11216" y="19669"/>
                  </a:cubicBezTo>
                  <a:cubicBezTo>
                    <a:pt x="11408" y="19669"/>
                    <a:pt x="11562" y="19570"/>
                    <a:pt x="11562" y="19447"/>
                  </a:cubicBezTo>
                  <a:cubicBezTo>
                    <a:pt x="11562" y="19323"/>
                    <a:pt x="11408" y="19222"/>
                    <a:pt x="11216" y="19222"/>
                  </a:cubicBezTo>
                  <a:close/>
                  <a:moveTo>
                    <a:pt x="9249" y="19821"/>
                  </a:moveTo>
                  <a:cubicBezTo>
                    <a:pt x="9057" y="19821"/>
                    <a:pt x="8900" y="19922"/>
                    <a:pt x="8900" y="20045"/>
                  </a:cubicBezTo>
                  <a:cubicBezTo>
                    <a:pt x="8900" y="20169"/>
                    <a:pt x="9057" y="20268"/>
                    <a:pt x="9249" y="20268"/>
                  </a:cubicBezTo>
                  <a:cubicBezTo>
                    <a:pt x="9441" y="20268"/>
                    <a:pt x="9595" y="20169"/>
                    <a:pt x="9595" y="20045"/>
                  </a:cubicBezTo>
                  <a:cubicBezTo>
                    <a:pt x="9595" y="19922"/>
                    <a:pt x="9441" y="19821"/>
                    <a:pt x="9249" y="19821"/>
                  </a:cubicBezTo>
                  <a:close/>
                  <a:moveTo>
                    <a:pt x="10284" y="19821"/>
                  </a:moveTo>
                  <a:cubicBezTo>
                    <a:pt x="10092" y="19821"/>
                    <a:pt x="9935" y="19922"/>
                    <a:pt x="9935" y="20045"/>
                  </a:cubicBezTo>
                  <a:cubicBezTo>
                    <a:pt x="9935" y="20169"/>
                    <a:pt x="10092" y="20270"/>
                    <a:pt x="10284" y="20270"/>
                  </a:cubicBezTo>
                  <a:cubicBezTo>
                    <a:pt x="10476" y="20270"/>
                    <a:pt x="10630" y="20169"/>
                    <a:pt x="10630" y="20045"/>
                  </a:cubicBezTo>
                  <a:cubicBezTo>
                    <a:pt x="10630" y="19922"/>
                    <a:pt x="10476" y="19821"/>
                    <a:pt x="10284" y="19821"/>
                  </a:cubicBezTo>
                  <a:close/>
                  <a:moveTo>
                    <a:pt x="10284" y="20419"/>
                  </a:moveTo>
                  <a:cubicBezTo>
                    <a:pt x="10092" y="20419"/>
                    <a:pt x="9935" y="20520"/>
                    <a:pt x="9935" y="20644"/>
                  </a:cubicBezTo>
                  <a:cubicBezTo>
                    <a:pt x="9935" y="20767"/>
                    <a:pt x="10092" y="20868"/>
                    <a:pt x="10284" y="20868"/>
                  </a:cubicBezTo>
                  <a:cubicBezTo>
                    <a:pt x="10476" y="20868"/>
                    <a:pt x="10630" y="20767"/>
                    <a:pt x="10630" y="20644"/>
                  </a:cubicBezTo>
                  <a:cubicBezTo>
                    <a:pt x="10630" y="20520"/>
                    <a:pt x="10476" y="20419"/>
                    <a:pt x="10284" y="20419"/>
                  </a:cubicBezTo>
                  <a:close/>
                  <a:moveTo>
                    <a:pt x="14217" y="20552"/>
                  </a:moveTo>
                  <a:cubicBezTo>
                    <a:pt x="14025" y="20552"/>
                    <a:pt x="13867" y="20654"/>
                    <a:pt x="13867" y="20777"/>
                  </a:cubicBezTo>
                  <a:cubicBezTo>
                    <a:pt x="13867" y="20900"/>
                    <a:pt x="14025" y="21001"/>
                    <a:pt x="14217" y="21001"/>
                  </a:cubicBezTo>
                  <a:cubicBezTo>
                    <a:pt x="14409" y="21001"/>
                    <a:pt x="14563" y="20900"/>
                    <a:pt x="14563" y="20777"/>
                  </a:cubicBezTo>
                  <a:cubicBezTo>
                    <a:pt x="14563" y="20654"/>
                    <a:pt x="14409" y="20552"/>
                    <a:pt x="14217" y="20552"/>
                  </a:cubicBezTo>
                  <a:close/>
                  <a:moveTo>
                    <a:pt x="11216" y="21151"/>
                  </a:moveTo>
                  <a:cubicBezTo>
                    <a:pt x="11024" y="21151"/>
                    <a:pt x="10866" y="21252"/>
                    <a:pt x="10866" y="21376"/>
                  </a:cubicBezTo>
                  <a:cubicBezTo>
                    <a:pt x="10866" y="21499"/>
                    <a:pt x="11024" y="21600"/>
                    <a:pt x="11216" y="21600"/>
                  </a:cubicBezTo>
                  <a:cubicBezTo>
                    <a:pt x="11408" y="21600"/>
                    <a:pt x="11562" y="21499"/>
                    <a:pt x="11562" y="21376"/>
                  </a:cubicBezTo>
                  <a:cubicBezTo>
                    <a:pt x="11562" y="21252"/>
                    <a:pt x="11408" y="21151"/>
                    <a:pt x="11216" y="21151"/>
                  </a:cubicBezTo>
                  <a:close/>
                  <a:moveTo>
                    <a:pt x="12250" y="21151"/>
                  </a:moveTo>
                  <a:cubicBezTo>
                    <a:pt x="12059" y="21151"/>
                    <a:pt x="11901" y="21252"/>
                    <a:pt x="11901" y="21376"/>
                  </a:cubicBezTo>
                  <a:cubicBezTo>
                    <a:pt x="11901" y="21499"/>
                    <a:pt x="12059" y="21600"/>
                    <a:pt x="12250" y="21600"/>
                  </a:cubicBezTo>
                  <a:cubicBezTo>
                    <a:pt x="12443" y="21600"/>
                    <a:pt x="12596" y="21499"/>
                    <a:pt x="12596" y="21376"/>
                  </a:cubicBezTo>
                  <a:cubicBezTo>
                    <a:pt x="12596" y="21252"/>
                    <a:pt x="12443" y="21151"/>
                    <a:pt x="12250" y="21151"/>
                  </a:cubicBezTo>
                  <a:close/>
                </a:path>
              </a:pathLst>
            </a:custGeom>
            <a:grpFill/>
            <a:ln w="12700" cap="flat">
              <a:noFill/>
              <a:miter lim="400000"/>
            </a:ln>
            <a:effectLst/>
          </p:spPr>
          <p:txBody>
            <a:bodyPr wrap="square" lIns="19050" tIns="19050" rIns="19050" bIns="19050" numCol="1" anchor="ctr">
              <a:noAutofit/>
            </a:bodyPr>
            <a:lstStyle/>
            <a:p>
              <a:pPr marL="0" marR="0" lvl="0" indent="0" defTabSz="2286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44" name="文本框 43"/>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明年工作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计划</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2" name="组合 1"/>
          <p:cNvGrpSpPr/>
          <p:nvPr/>
        </p:nvGrpSpPr>
        <p:grpSpPr>
          <a:xfrm>
            <a:off x="5247179" y="2432119"/>
            <a:ext cx="1413695" cy="1413695"/>
            <a:chOff x="5247179" y="2432119"/>
            <a:chExt cx="1413695" cy="1413695"/>
          </a:xfrm>
        </p:grpSpPr>
        <p:sp>
          <p:nvSpPr>
            <p:cNvPr id="45" name="Oval 12"/>
            <p:cNvSpPr/>
            <p:nvPr/>
          </p:nvSpPr>
          <p:spPr bwMode="auto">
            <a:xfrm>
              <a:off x="5247179" y="2432119"/>
              <a:ext cx="1413695" cy="1413695"/>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3"/>
            <p:cNvSpPr txBox="1">
              <a:spLocks noChangeArrowheads="1"/>
            </p:cNvSpPr>
            <p:nvPr/>
          </p:nvSpPr>
          <p:spPr>
            <a:xfrm>
              <a:off x="5436653" y="2775799"/>
              <a:ext cx="977113" cy="75280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全球计划</a:t>
              </a:r>
              <a:endParaRPr lang="en-US" sz="2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5" name="PA-组合 4"/>
          <p:cNvGrpSpPr/>
          <p:nvPr>
            <p:custDataLst>
              <p:tags r:id="rId1"/>
            </p:custDataLst>
          </p:nvPr>
        </p:nvGrpSpPr>
        <p:grpSpPr>
          <a:xfrm>
            <a:off x="1200754" y="2388069"/>
            <a:ext cx="2830521" cy="1610410"/>
            <a:chOff x="1200754" y="2388069"/>
            <a:chExt cx="2830521" cy="1610410"/>
          </a:xfrm>
        </p:grpSpPr>
        <p:sp>
          <p:nvSpPr>
            <p:cNvPr id="32" name="PA-矩形 16"/>
            <p:cNvSpPr/>
            <p:nvPr>
              <p:custDataLst>
                <p:tags r:id="rId2"/>
              </p:custDataLst>
            </p:nvPr>
          </p:nvSpPr>
          <p:spPr>
            <a:xfrm>
              <a:off x="1200754" y="2388069"/>
              <a:ext cx="2760956" cy="1610410"/>
            </a:xfrm>
            <a:prstGeom prst="rect">
              <a:avLst/>
            </a:prstGeom>
            <a:solidFill>
              <a:sysClr val="window" lastClr="FFFFFF">
                <a:alpha val="72000"/>
              </a:sys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PA-矩形 3"/>
            <p:cNvSpPr txBox="1">
              <a:spLocks noChangeArrowheads="1"/>
            </p:cNvSpPr>
            <p:nvPr>
              <p:custDataLst>
                <p:tags r:id="rId3"/>
              </p:custDataLst>
            </p:nvPr>
          </p:nvSpPr>
          <p:spPr>
            <a:xfrm>
              <a:off x="1487944" y="2452766"/>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48" name="PA-矩形 24"/>
            <p:cNvSpPr/>
            <p:nvPr>
              <p:custDataLst>
                <p:tags r:id="rId4"/>
              </p:custDataLst>
            </p:nvPr>
          </p:nvSpPr>
          <p:spPr>
            <a:xfrm>
              <a:off x="1436828" y="2991701"/>
              <a:ext cx="2594447"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4" name="PA-组合 3"/>
          <p:cNvGrpSpPr/>
          <p:nvPr>
            <p:custDataLst>
              <p:tags r:id="rId5"/>
            </p:custDataLst>
          </p:nvPr>
        </p:nvGrpSpPr>
        <p:grpSpPr>
          <a:xfrm>
            <a:off x="5375016" y="4076408"/>
            <a:ext cx="2830521" cy="1610410"/>
            <a:chOff x="5375016" y="4076408"/>
            <a:chExt cx="2830521" cy="1610410"/>
          </a:xfrm>
        </p:grpSpPr>
        <p:sp>
          <p:nvSpPr>
            <p:cNvPr id="49" name="PA-矩形 16"/>
            <p:cNvSpPr/>
            <p:nvPr>
              <p:custDataLst>
                <p:tags r:id="rId6"/>
              </p:custDataLst>
            </p:nvPr>
          </p:nvSpPr>
          <p:spPr>
            <a:xfrm>
              <a:off x="5375016" y="4076408"/>
              <a:ext cx="2760956" cy="1610410"/>
            </a:xfrm>
            <a:prstGeom prst="rect">
              <a:avLst/>
            </a:prstGeom>
            <a:solidFill>
              <a:sysClr val="window" lastClr="FFFFFF">
                <a:alpha val="72000"/>
              </a:sys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PA-矩形 3"/>
            <p:cNvSpPr txBox="1">
              <a:spLocks noChangeArrowheads="1"/>
            </p:cNvSpPr>
            <p:nvPr>
              <p:custDataLst>
                <p:tags r:id="rId7"/>
              </p:custDataLst>
            </p:nvPr>
          </p:nvSpPr>
          <p:spPr>
            <a:xfrm>
              <a:off x="5662206" y="414110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1" name="PA-矩形 24"/>
            <p:cNvSpPr/>
            <p:nvPr>
              <p:custDataLst>
                <p:tags r:id="rId8"/>
              </p:custDataLst>
            </p:nvPr>
          </p:nvSpPr>
          <p:spPr>
            <a:xfrm>
              <a:off x="5611090" y="4680040"/>
              <a:ext cx="2594447"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3" name="PA-组合 2"/>
          <p:cNvGrpSpPr/>
          <p:nvPr>
            <p:custDataLst>
              <p:tags r:id="rId9"/>
            </p:custDataLst>
          </p:nvPr>
        </p:nvGrpSpPr>
        <p:grpSpPr>
          <a:xfrm>
            <a:off x="7911436" y="1667163"/>
            <a:ext cx="2830521" cy="1610410"/>
            <a:chOff x="7911436" y="1667163"/>
            <a:chExt cx="2830521" cy="1610410"/>
          </a:xfrm>
        </p:grpSpPr>
        <p:sp>
          <p:nvSpPr>
            <p:cNvPr id="52" name="PA-矩形 16"/>
            <p:cNvSpPr/>
            <p:nvPr>
              <p:custDataLst>
                <p:tags r:id="rId10"/>
              </p:custDataLst>
            </p:nvPr>
          </p:nvSpPr>
          <p:spPr>
            <a:xfrm>
              <a:off x="7911436" y="1667163"/>
              <a:ext cx="2760956" cy="1610410"/>
            </a:xfrm>
            <a:prstGeom prst="rect">
              <a:avLst/>
            </a:prstGeom>
            <a:solidFill>
              <a:sysClr val="window" lastClr="FFFFFF">
                <a:alpha val="72000"/>
              </a:sysClr>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PA-矩形 3"/>
            <p:cNvSpPr txBox="1">
              <a:spLocks noChangeArrowheads="1"/>
            </p:cNvSpPr>
            <p:nvPr>
              <p:custDataLst>
                <p:tags r:id="rId11"/>
              </p:custDataLst>
            </p:nvPr>
          </p:nvSpPr>
          <p:spPr>
            <a:xfrm>
              <a:off x="8198626" y="1731860"/>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4" name="PA-矩形 24"/>
            <p:cNvSpPr/>
            <p:nvPr>
              <p:custDataLst>
                <p:tags r:id="rId12"/>
              </p:custDataLst>
            </p:nvPr>
          </p:nvSpPr>
          <p:spPr>
            <a:xfrm>
              <a:off x="8147510" y="2270795"/>
              <a:ext cx="2594447"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nodeType="withEffect">
                                  <p:stCondLst>
                                    <p:cond delay="10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64"/>
          <p:cNvSpPr/>
          <p:nvPr/>
        </p:nvSpPr>
        <p:spPr>
          <a:xfrm>
            <a:off x="8039639" y="1959429"/>
            <a:ext cx="712430" cy="712430"/>
          </a:xfrm>
          <a:prstGeom prst="ellipse">
            <a:avLst/>
          </a:prstGeom>
          <a:solidFill>
            <a:sysClr val="window" lastClr="FFFFFF"/>
          </a:solidFill>
          <a:ln w="12700" cap="flat" cmpd="sng" algn="ctr">
            <a:solidFill>
              <a:srgbClr val="FF3300"/>
            </a:solid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Oval 65"/>
          <p:cNvSpPr/>
          <p:nvPr/>
        </p:nvSpPr>
        <p:spPr>
          <a:xfrm>
            <a:off x="8395854" y="3144220"/>
            <a:ext cx="712430" cy="712430"/>
          </a:xfrm>
          <a:prstGeom prst="ellipse">
            <a:avLst/>
          </a:prstGeom>
          <a:solidFill>
            <a:sysClr val="window" lastClr="FFFFFF"/>
          </a:solidFill>
          <a:ln w="12700" cap="flat" cmpd="sng" algn="ctr">
            <a:solidFill>
              <a:srgbClr val="FF3300"/>
            </a:solid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6"/>
          <p:cNvSpPr/>
          <p:nvPr/>
        </p:nvSpPr>
        <p:spPr>
          <a:xfrm>
            <a:off x="8039639" y="4412149"/>
            <a:ext cx="712430" cy="712430"/>
          </a:xfrm>
          <a:prstGeom prst="ellipse">
            <a:avLst/>
          </a:prstGeom>
          <a:solidFill>
            <a:sysClr val="window" lastClr="FFFFFF"/>
          </a:solidFill>
          <a:ln w="12700" cap="flat" cmpd="sng" algn="ctr">
            <a:solidFill>
              <a:srgbClr val="FF3300"/>
            </a:solid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7"/>
          <p:cNvSpPr/>
          <p:nvPr/>
        </p:nvSpPr>
        <p:spPr>
          <a:xfrm flipH="1">
            <a:off x="3257775" y="1959429"/>
            <a:ext cx="712430" cy="712430"/>
          </a:xfrm>
          <a:prstGeom prst="ellipse">
            <a:avLst/>
          </a:prstGeom>
          <a:solidFill>
            <a:sysClr val="window" lastClr="FFFFFF"/>
          </a:solidFill>
          <a:ln w="12700" cap="flat" cmpd="sng" algn="ctr">
            <a:solidFill>
              <a:srgbClr val="FF3300"/>
            </a:solid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8"/>
          <p:cNvSpPr/>
          <p:nvPr/>
        </p:nvSpPr>
        <p:spPr>
          <a:xfrm flipH="1">
            <a:off x="2901560" y="3144220"/>
            <a:ext cx="712430" cy="712430"/>
          </a:xfrm>
          <a:prstGeom prst="ellipse">
            <a:avLst/>
          </a:prstGeom>
          <a:solidFill>
            <a:sysClr val="window" lastClr="FFFFFF"/>
          </a:solidFill>
          <a:ln w="12700" cap="flat" cmpd="sng" algn="ctr">
            <a:solidFill>
              <a:srgbClr val="FF3300"/>
            </a:solid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9"/>
          <p:cNvSpPr/>
          <p:nvPr/>
        </p:nvSpPr>
        <p:spPr>
          <a:xfrm flipH="1">
            <a:off x="3257775" y="4412149"/>
            <a:ext cx="712430" cy="712430"/>
          </a:xfrm>
          <a:prstGeom prst="ellipse">
            <a:avLst/>
          </a:prstGeom>
          <a:solidFill>
            <a:sysClr val="window" lastClr="FFFFFF"/>
          </a:solidFill>
          <a:ln w="12700" cap="flat" cmpd="sng" algn="ctr">
            <a:solidFill>
              <a:srgbClr val="FF3300"/>
            </a:solid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 name="组合 2"/>
          <p:cNvGrpSpPr/>
          <p:nvPr/>
        </p:nvGrpSpPr>
        <p:grpSpPr>
          <a:xfrm>
            <a:off x="3295650" y="1692729"/>
            <a:ext cx="5429250" cy="3098593"/>
            <a:chOff x="3295650" y="1692729"/>
            <a:chExt cx="5429250" cy="3098593"/>
          </a:xfrm>
        </p:grpSpPr>
        <p:sp>
          <p:nvSpPr>
            <p:cNvPr id="52" name="Freeform 56"/>
            <p:cNvSpPr/>
            <p:nvPr/>
          </p:nvSpPr>
          <p:spPr>
            <a:xfrm>
              <a:off x="7086600" y="2229097"/>
              <a:ext cx="1314450" cy="323850"/>
            </a:xfrm>
            <a:custGeom>
              <a:avLst/>
              <a:gdLst>
                <a:gd name="connsiteX0" fmla="*/ 0 w 1314450"/>
                <a:gd name="connsiteY0" fmla="*/ 323850 h 323850"/>
                <a:gd name="connsiteX1" fmla="*/ 533400 w 1314450"/>
                <a:gd name="connsiteY1" fmla="*/ 0 h 323850"/>
                <a:gd name="connsiteX2" fmla="*/ 1314450 w 1314450"/>
                <a:gd name="connsiteY2" fmla="*/ 104775 h 323850"/>
              </a:gdLst>
              <a:ahLst/>
              <a:cxnLst>
                <a:cxn ang="0">
                  <a:pos x="connsiteX0" y="connsiteY0"/>
                </a:cxn>
                <a:cxn ang="0">
                  <a:pos x="connsiteX1" y="connsiteY1"/>
                </a:cxn>
                <a:cxn ang="0">
                  <a:pos x="connsiteX2" y="connsiteY2"/>
                </a:cxn>
              </a:cxnLst>
              <a:rect l="l" t="t" r="r" b="b"/>
              <a:pathLst>
                <a:path w="1314450" h="323850">
                  <a:moveTo>
                    <a:pt x="0" y="323850"/>
                  </a:moveTo>
                  <a:lnTo>
                    <a:pt x="533400" y="0"/>
                  </a:lnTo>
                  <a:lnTo>
                    <a:pt x="1314450" y="104775"/>
                  </a:lnTo>
                </a:path>
              </a:pathLst>
            </a:cu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57"/>
            <p:cNvSpPr/>
            <p:nvPr/>
          </p:nvSpPr>
          <p:spPr>
            <a:xfrm>
              <a:off x="7467600" y="3514973"/>
              <a:ext cx="1257300" cy="231222"/>
            </a:xfrm>
            <a:custGeom>
              <a:avLst/>
              <a:gdLst>
                <a:gd name="connsiteX0" fmla="*/ 0 w 1257300"/>
                <a:gd name="connsiteY0" fmla="*/ 0 h 371475"/>
                <a:gd name="connsiteX1" fmla="*/ 457200 w 1257300"/>
                <a:gd name="connsiteY1" fmla="*/ 371475 h 371475"/>
                <a:gd name="connsiteX2" fmla="*/ 1257300 w 1257300"/>
                <a:gd name="connsiteY2" fmla="*/ 28575 h 371475"/>
              </a:gdLst>
              <a:ahLst/>
              <a:cxnLst>
                <a:cxn ang="0">
                  <a:pos x="connsiteX0" y="connsiteY0"/>
                </a:cxn>
                <a:cxn ang="0">
                  <a:pos x="connsiteX1" y="connsiteY1"/>
                </a:cxn>
                <a:cxn ang="0">
                  <a:pos x="connsiteX2" y="connsiteY2"/>
                </a:cxn>
              </a:cxnLst>
              <a:rect l="l" t="t" r="r" b="b"/>
              <a:pathLst>
                <a:path w="1257300" h="371475">
                  <a:moveTo>
                    <a:pt x="0" y="0"/>
                  </a:moveTo>
                  <a:lnTo>
                    <a:pt x="457200" y="371475"/>
                  </a:lnTo>
                  <a:lnTo>
                    <a:pt x="1257300" y="28575"/>
                  </a:lnTo>
                </a:path>
              </a:pathLst>
            </a:cu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reeform 58"/>
            <p:cNvSpPr/>
            <p:nvPr/>
          </p:nvSpPr>
          <p:spPr>
            <a:xfrm>
              <a:off x="7153275" y="4343647"/>
              <a:ext cx="1257300" cy="428625"/>
            </a:xfrm>
            <a:custGeom>
              <a:avLst/>
              <a:gdLst>
                <a:gd name="connsiteX0" fmla="*/ 0 w 1257300"/>
                <a:gd name="connsiteY0" fmla="*/ 0 h 428625"/>
                <a:gd name="connsiteX1" fmla="*/ 390525 w 1257300"/>
                <a:gd name="connsiteY1" fmla="*/ 333375 h 428625"/>
                <a:gd name="connsiteX2" fmla="*/ 1257300 w 1257300"/>
                <a:gd name="connsiteY2" fmla="*/ 428625 h 428625"/>
              </a:gdLst>
              <a:ahLst/>
              <a:cxnLst>
                <a:cxn ang="0">
                  <a:pos x="connsiteX0" y="connsiteY0"/>
                </a:cxn>
                <a:cxn ang="0">
                  <a:pos x="connsiteX1" y="connsiteY1"/>
                </a:cxn>
                <a:cxn ang="0">
                  <a:pos x="connsiteX2" y="connsiteY2"/>
                </a:cxn>
              </a:cxnLst>
              <a:rect l="l" t="t" r="r" b="b"/>
              <a:pathLst>
                <a:path w="1257300" h="428625">
                  <a:moveTo>
                    <a:pt x="0" y="0"/>
                  </a:moveTo>
                  <a:lnTo>
                    <a:pt x="390525" y="333375"/>
                  </a:lnTo>
                  <a:lnTo>
                    <a:pt x="1257300" y="428625"/>
                  </a:lnTo>
                </a:path>
              </a:pathLst>
            </a:cu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59"/>
            <p:cNvSpPr/>
            <p:nvPr/>
          </p:nvSpPr>
          <p:spPr>
            <a:xfrm>
              <a:off x="3609975" y="2257672"/>
              <a:ext cx="1495425" cy="276225"/>
            </a:xfrm>
            <a:custGeom>
              <a:avLst/>
              <a:gdLst>
                <a:gd name="connsiteX0" fmla="*/ 1495425 w 1495425"/>
                <a:gd name="connsiteY0" fmla="*/ 276225 h 276225"/>
                <a:gd name="connsiteX1" fmla="*/ 866775 w 1495425"/>
                <a:gd name="connsiteY1" fmla="*/ 0 h 276225"/>
                <a:gd name="connsiteX2" fmla="*/ 0 w 1495425"/>
                <a:gd name="connsiteY2" fmla="*/ 57150 h 276225"/>
              </a:gdLst>
              <a:ahLst/>
              <a:cxnLst>
                <a:cxn ang="0">
                  <a:pos x="connsiteX0" y="connsiteY0"/>
                </a:cxn>
                <a:cxn ang="0">
                  <a:pos x="connsiteX1" y="connsiteY1"/>
                </a:cxn>
                <a:cxn ang="0">
                  <a:pos x="connsiteX2" y="connsiteY2"/>
                </a:cxn>
              </a:cxnLst>
              <a:rect l="l" t="t" r="r" b="b"/>
              <a:pathLst>
                <a:path w="1495425" h="276225">
                  <a:moveTo>
                    <a:pt x="1495425" y="276225"/>
                  </a:moveTo>
                  <a:lnTo>
                    <a:pt x="866775" y="0"/>
                  </a:lnTo>
                  <a:lnTo>
                    <a:pt x="0" y="57150"/>
                  </a:lnTo>
                </a:path>
              </a:pathLst>
            </a:cu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Freeform 60"/>
            <p:cNvSpPr/>
            <p:nvPr/>
          </p:nvSpPr>
          <p:spPr>
            <a:xfrm>
              <a:off x="3295650" y="3495922"/>
              <a:ext cx="1428750" cy="200025"/>
            </a:xfrm>
            <a:custGeom>
              <a:avLst/>
              <a:gdLst>
                <a:gd name="connsiteX0" fmla="*/ 1428750 w 1428750"/>
                <a:gd name="connsiteY0" fmla="*/ 0 h 200025"/>
                <a:gd name="connsiteX1" fmla="*/ 800100 w 1428750"/>
                <a:gd name="connsiteY1" fmla="*/ 200025 h 200025"/>
                <a:gd name="connsiteX2" fmla="*/ 0 w 1428750"/>
                <a:gd name="connsiteY2" fmla="*/ 19050 h 200025"/>
              </a:gdLst>
              <a:ahLst/>
              <a:cxnLst>
                <a:cxn ang="0">
                  <a:pos x="connsiteX0" y="connsiteY0"/>
                </a:cxn>
                <a:cxn ang="0">
                  <a:pos x="connsiteX1" y="connsiteY1"/>
                </a:cxn>
                <a:cxn ang="0">
                  <a:pos x="connsiteX2" y="connsiteY2"/>
                </a:cxn>
              </a:cxnLst>
              <a:rect l="l" t="t" r="r" b="b"/>
              <a:pathLst>
                <a:path w="1428750" h="200025">
                  <a:moveTo>
                    <a:pt x="1428750" y="0"/>
                  </a:moveTo>
                  <a:lnTo>
                    <a:pt x="800100" y="200025"/>
                  </a:lnTo>
                  <a:lnTo>
                    <a:pt x="0" y="19050"/>
                  </a:lnTo>
                </a:path>
              </a:pathLst>
            </a:cu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61"/>
            <p:cNvSpPr/>
            <p:nvPr/>
          </p:nvSpPr>
          <p:spPr>
            <a:xfrm>
              <a:off x="3619500" y="4324597"/>
              <a:ext cx="1419225" cy="466725"/>
            </a:xfrm>
            <a:custGeom>
              <a:avLst/>
              <a:gdLst>
                <a:gd name="connsiteX0" fmla="*/ 1419225 w 1419225"/>
                <a:gd name="connsiteY0" fmla="*/ 0 h 466725"/>
                <a:gd name="connsiteX1" fmla="*/ 752475 w 1419225"/>
                <a:gd name="connsiteY1" fmla="*/ 466725 h 466725"/>
                <a:gd name="connsiteX2" fmla="*/ 0 w 1419225"/>
                <a:gd name="connsiteY2" fmla="*/ 428625 h 466725"/>
              </a:gdLst>
              <a:ahLst/>
              <a:cxnLst>
                <a:cxn ang="0">
                  <a:pos x="connsiteX0" y="connsiteY0"/>
                </a:cxn>
                <a:cxn ang="0">
                  <a:pos x="connsiteX1" y="connsiteY1"/>
                </a:cxn>
                <a:cxn ang="0">
                  <a:pos x="connsiteX2" y="connsiteY2"/>
                </a:cxn>
              </a:cxnLst>
              <a:rect l="l" t="t" r="r" b="b"/>
              <a:pathLst>
                <a:path w="1419225" h="466725">
                  <a:moveTo>
                    <a:pt x="1419225" y="0"/>
                  </a:moveTo>
                  <a:lnTo>
                    <a:pt x="752475" y="466725"/>
                  </a:lnTo>
                  <a:lnTo>
                    <a:pt x="0" y="428625"/>
                  </a:lnTo>
                </a:path>
              </a:pathLst>
            </a:cu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 name="组合 1"/>
            <p:cNvGrpSpPr/>
            <p:nvPr/>
          </p:nvGrpSpPr>
          <p:grpSpPr>
            <a:xfrm>
              <a:off x="4615297" y="1692729"/>
              <a:ext cx="2945199" cy="3075635"/>
              <a:chOff x="4615297" y="1692729"/>
              <a:chExt cx="2945199" cy="3075635"/>
            </a:xfrm>
          </p:grpSpPr>
          <p:sp>
            <p:nvSpPr>
              <p:cNvPr id="58" name="Oval 62"/>
              <p:cNvSpPr/>
              <p:nvPr/>
            </p:nvSpPr>
            <p:spPr>
              <a:xfrm>
                <a:off x="4756635" y="2089636"/>
                <a:ext cx="2678730" cy="2678728"/>
              </a:xfrm>
              <a:prstGeom prst="ellipse">
                <a:avLst/>
              </a:prstGeom>
              <a:noFill/>
              <a:ln w="762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130"/>
              <p:cNvSpPr>
                <a:spLocks noEditPoints="1"/>
              </p:cNvSpPr>
              <p:nvPr/>
            </p:nvSpPr>
            <p:spPr bwMode="auto">
              <a:xfrm>
                <a:off x="5031180" y="2403886"/>
                <a:ext cx="2129642" cy="2050228"/>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6"/>
              <p:cNvSpPr>
                <a:spLocks noEditPoints="1"/>
              </p:cNvSpPr>
              <p:nvPr/>
            </p:nvSpPr>
            <p:spPr bwMode="auto">
              <a:xfrm>
                <a:off x="5832475" y="1692729"/>
                <a:ext cx="527050" cy="533400"/>
              </a:xfrm>
              <a:custGeom>
                <a:avLst/>
                <a:gdLst>
                  <a:gd name="T0" fmla="*/ 117 w 332"/>
                  <a:gd name="T1" fmla="*/ 58 h 336"/>
                  <a:gd name="T2" fmla="*/ 136 w 332"/>
                  <a:gd name="T3" fmla="*/ 49 h 336"/>
                  <a:gd name="T4" fmla="*/ 144 w 332"/>
                  <a:gd name="T5" fmla="*/ 33 h 336"/>
                  <a:gd name="T6" fmla="*/ 140 w 332"/>
                  <a:gd name="T7" fmla="*/ 12 h 336"/>
                  <a:gd name="T8" fmla="*/ 126 w 332"/>
                  <a:gd name="T9" fmla="*/ 1 h 336"/>
                  <a:gd name="T10" fmla="*/ 104 w 332"/>
                  <a:gd name="T11" fmla="*/ 2 h 336"/>
                  <a:gd name="T12" fmla="*/ 88 w 332"/>
                  <a:gd name="T13" fmla="*/ 19 h 336"/>
                  <a:gd name="T14" fmla="*/ 87 w 332"/>
                  <a:gd name="T15" fmla="*/ 35 h 336"/>
                  <a:gd name="T16" fmla="*/ 101 w 332"/>
                  <a:gd name="T17" fmla="*/ 53 h 336"/>
                  <a:gd name="T18" fmla="*/ 252 w 332"/>
                  <a:gd name="T19" fmla="*/ 218 h 336"/>
                  <a:gd name="T20" fmla="*/ 260 w 332"/>
                  <a:gd name="T21" fmla="*/ 223 h 336"/>
                  <a:gd name="T22" fmla="*/ 233 w 332"/>
                  <a:gd name="T23" fmla="*/ 170 h 336"/>
                  <a:gd name="T24" fmla="*/ 230 w 332"/>
                  <a:gd name="T25" fmla="*/ 178 h 336"/>
                  <a:gd name="T26" fmla="*/ 306 w 332"/>
                  <a:gd name="T27" fmla="*/ 245 h 336"/>
                  <a:gd name="T28" fmla="*/ 292 w 332"/>
                  <a:gd name="T29" fmla="*/ 233 h 336"/>
                  <a:gd name="T30" fmla="*/ 201 w 332"/>
                  <a:gd name="T31" fmla="*/ 192 h 336"/>
                  <a:gd name="T32" fmla="*/ 202 w 332"/>
                  <a:gd name="T33" fmla="*/ 167 h 336"/>
                  <a:gd name="T34" fmla="*/ 240 w 332"/>
                  <a:gd name="T35" fmla="*/ 138 h 336"/>
                  <a:gd name="T36" fmla="*/ 239 w 332"/>
                  <a:gd name="T37" fmla="*/ 149 h 336"/>
                  <a:gd name="T38" fmla="*/ 244 w 332"/>
                  <a:gd name="T39" fmla="*/ 147 h 336"/>
                  <a:gd name="T40" fmla="*/ 252 w 332"/>
                  <a:gd name="T41" fmla="*/ 149 h 336"/>
                  <a:gd name="T42" fmla="*/ 267 w 332"/>
                  <a:gd name="T43" fmla="*/ 145 h 336"/>
                  <a:gd name="T44" fmla="*/ 271 w 332"/>
                  <a:gd name="T45" fmla="*/ 129 h 336"/>
                  <a:gd name="T46" fmla="*/ 279 w 332"/>
                  <a:gd name="T47" fmla="*/ 127 h 336"/>
                  <a:gd name="T48" fmla="*/ 272 w 332"/>
                  <a:gd name="T49" fmla="*/ 122 h 336"/>
                  <a:gd name="T50" fmla="*/ 245 w 332"/>
                  <a:gd name="T51" fmla="*/ 63 h 336"/>
                  <a:gd name="T52" fmla="*/ 142 w 332"/>
                  <a:gd name="T53" fmla="*/ 62 h 336"/>
                  <a:gd name="T54" fmla="*/ 133 w 332"/>
                  <a:gd name="T55" fmla="*/ 62 h 336"/>
                  <a:gd name="T56" fmla="*/ 122 w 332"/>
                  <a:gd name="T57" fmla="*/ 69 h 336"/>
                  <a:gd name="T58" fmla="*/ 25 w 332"/>
                  <a:gd name="T59" fmla="*/ 69 h 336"/>
                  <a:gd name="T60" fmla="*/ 7 w 332"/>
                  <a:gd name="T61" fmla="*/ 71 h 336"/>
                  <a:gd name="T62" fmla="*/ 1 w 332"/>
                  <a:gd name="T63" fmla="*/ 79 h 336"/>
                  <a:gd name="T64" fmla="*/ 6 w 332"/>
                  <a:gd name="T65" fmla="*/ 97 h 336"/>
                  <a:gd name="T66" fmla="*/ 64 w 332"/>
                  <a:gd name="T67" fmla="*/ 140 h 336"/>
                  <a:gd name="T68" fmla="*/ 143 w 332"/>
                  <a:gd name="T69" fmla="*/ 174 h 336"/>
                  <a:gd name="T70" fmla="*/ 99 w 332"/>
                  <a:gd name="T71" fmla="*/ 203 h 336"/>
                  <a:gd name="T72" fmla="*/ 96 w 332"/>
                  <a:gd name="T73" fmla="*/ 213 h 336"/>
                  <a:gd name="T74" fmla="*/ 80 w 332"/>
                  <a:gd name="T75" fmla="*/ 300 h 336"/>
                  <a:gd name="T76" fmla="*/ 70 w 332"/>
                  <a:gd name="T77" fmla="*/ 310 h 336"/>
                  <a:gd name="T78" fmla="*/ 70 w 332"/>
                  <a:gd name="T79" fmla="*/ 324 h 336"/>
                  <a:gd name="T80" fmla="*/ 77 w 332"/>
                  <a:gd name="T81" fmla="*/ 333 h 336"/>
                  <a:gd name="T82" fmla="*/ 92 w 332"/>
                  <a:gd name="T83" fmla="*/ 335 h 336"/>
                  <a:gd name="T84" fmla="*/ 124 w 332"/>
                  <a:gd name="T85" fmla="*/ 323 h 336"/>
                  <a:gd name="T86" fmla="*/ 132 w 332"/>
                  <a:gd name="T87" fmla="*/ 311 h 336"/>
                  <a:gd name="T88" fmla="*/ 180 w 332"/>
                  <a:gd name="T89" fmla="*/ 247 h 336"/>
                  <a:gd name="T90" fmla="*/ 196 w 332"/>
                  <a:gd name="T91" fmla="*/ 261 h 336"/>
                  <a:gd name="T92" fmla="*/ 280 w 332"/>
                  <a:gd name="T93" fmla="*/ 287 h 336"/>
                  <a:gd name="T94" fmla="*/ 291 w 332"/>
                  <a:gd name="T95" fmla="*/ 296 h 336"/>
                  <a:gd name="T96" fmla="*/ 302 w 332"/>
                  <a:gd name="T97" fmla="*/ 296 h 336"/>
                  <a:gd name="T98" fmla="*/ 313 w 332"/>
                  <a:gd name="T99" fmla="*/ 287 h 336"/>
                  <a:gd name="T100" fmla="*/ 315 w 332"/>
                  <a:gd name="T101" fmla="*/ 273 h 336"/>
                  <a:gd name="T102" fmla="*/ 322 w 332"/>
                  <a:gd name="T103" fmla="*/ 188 h 336"/>
                  <a:gd name="T104" fmla="*/ 310 w 332"/>
                  <a:gd name="T105" fmla="*/ 136 h 336"/>
                  <a:gd name="T106" fmla="*/ 302 w 332"/>
                  <a:gd name="T107" fmla="*/ 132 h 336"/>
                  <a:gd name="T108" fmla="*/ 328 w 332"/>
                  <a:gd name="T109" fmla="*/ 185 h 336"/>
                  <a:gd name="T110" fmla="*/ 332 w 332"/>
                  <a:gd name="T111" fmla="*/ 1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336">
                    <a:moveTo>
                      <a:pt x="105" y="56"/>
                    </a:moveTo>
                    <a:lnTo>
                      <a:pt x="105" y="56"/>
                    </a:lnTo>
                    <a:lnTo>
                      <a:pt x="112" y="58"/>
                    </a:lnTo>
                    <a:lnTo>
                      <a:pt x="117" y="58"/>
                    </a:lnTo>
                    <a:lnTo>
                      <a:pt x="123" y="57"/>
                    </a:lnTo>
                    <a:lnTo>
                      <a:pt x="127" y="56"/>
                    </a:lnTo>
                    <a:lnTo>
                      <a:pt x="133" y="52"/>
                    </a:lnTo>
                    <a:lnTo>
                      <a:pt x="136" y="49"/>
                    </a:lnTo>
                    <a:lnTo>
                      <a:pt x="141" y="44"/>
                    </a:lnTo>
                    <a:lnTo>
                      <a:pt x="143" y="39"/>
                    </a:lnTo>
                    <a:lnTo>
                      <a:pt x="143" y="39"/>
                    </a:lnTo>
                    <a:lnTo>
                      <a:pt x="144" y="33"/>
                    </a:lnTo>
                    <a:lnTo>
                      <a:pt x="145" y="28"/>
                    </a:lnTo>
                    <a:lnTo>
                      <a:pt x="144" y="22"/>
                    </a:lnTo>
                    <a:lnTo>
                      <a:pt x="142" y="16"/>
                    </a:lnTo>
                    <a:lnTo>
                      <a:pt x="140" y="12"/>
                    </a:lnTo>
                    <a:lnTo>
                      <a:pt x="135" y="8"/>
                    </a:lnTo>
                    <a:lnTo>
                      <a:pt x="131" y="4"/>
                    </a:lnTo>
                    <a:lnTo>
                      <a:pt x="126" y="1"/>
                    </a:lnTo>
                    <a:lnTo>
                      <a:pt x="126" y="1"/>
                    </a:lnTo>
                    <a:lnTo>
                      <a:pt x="119" y="0"/>
                    </a:lnTo>
                    <a:lnTo>
                      <a:pt x="114" y="0"/>
                    </a:lnTo>
                    <a:lnTo>
                      <a:pt x="108" y="1"/>
                    </a:lnTo>
                    <a:lnTo>
                      <a:pt x="104" y="2"/>
                    </a:lnTo>
                    <a:lnTo>
                      <a:pt x="98" y="5"/>
                    </a:lnTo>
                    <a:lnTo>
                      <a:pt x="95" y="9"/>
                    </a:lnTo>
                    <a:lnTo>
                      <a:pt x="90" y="13"/>
                    </a:lnTo>
                    <a:lnTo>
                      <a:pt x="88" y="19"/>
                    </a:lnTo>
                    <a:lnTo>
                      <a:pt x="88" y="19"/>
                    </a:lnTo>
                    <a:lnTo>
                      <a:pt x="87" y="24"/>
                    </a:lnTo>
                    <a:lnTo>
                      <a:pt x="86" y="30"/>
                    </a:lnTo>
                    <a:lnTo>
                      <a:pt x="87" y="35"/>
                    </a:lnTo>
                    <a:lnTo>
                      <a:pt x="89" y="41"/>
                    </a:lnTo>
                    <a:lnTo>
                      <a:pt x="92" y="45"/>
                    </a:lnTo>
                    <a:lnTo>
                      <a:pt x="96" y="50"/>
                    </a:lnTo>
                    <a:lnTo>
                      <a:pt x="101" y="53"/>
                    </a:lnTo>
                    <a:lnTo>
                      <a:pt x="105" y="56"/>
                    </a:lnTo>
                    <a:lnTo>
                      <a:pt x="105" y="56"/>
                    </a:lnTo>
                    <a:close/>
                    <a:moveTo>
                      <a:pt x="231" y="180"/>
                    </a:moveTo>
                    <a:lnTo>
                      <a:pt x="252" y="218"/>
                    </a:lnTo>
                    <a:lnTo>
                      <a:pt x="252" y="218"/>
                    </a:lnTo>
                    <a:lnTo>
                      <a:pt x="254" y="221"/>
                    </a:lnTo>
                    <a:lnTo>
                      <a:pt x="257" y="222"/>
                    </a:lnTo>
                    <a:lnTo>
                      <a:pt x="260" y="223"/>
                    </a:lnTo>
                    <a:lnTo>
                      <a:pt x="262" y="222"/>
                    </a:lnTo>
                    <a:lnTo>
                      <a:pt x="268" y="218"/>
                    </a:lnTo>
                    <a:lnTo>
                      <a:pt x="239" y="167"/>
                    </a:lnTo>
                    <a:lnTo>
                      <a:pt x="233" y="170"/>
                    </a:lnTo>
                    <a:lnTo>
                      <a:pt x="233" y="170"/>
                    </a:lnTo>
                    <a:lnTo>
                      <a:pt x="231" y="171"/>
                    </a:lnTo>
                    <a:lnTo>
                      <a:pt x="230" y="175"/>
                    </a:lnTo>
                    <a:lnTo>
                      <a:pt x="230" y="178"/>
                    </a:lnTo>
                    <a:lnTo>
                      <a:pt x="231" y="180"/>
                    </a:lnTo>
                    <a:lnTo>
                      <a:pt x="231" y="180"/>
                    </a:lnTo>
                    <a:close/>
                    <a:moveTo>
                      <a:pt x="306" y="245"/>
                    </a:moveTo>
                    <a:lnTo>
                      <a:pt x="306" y="245"/>
                    </a:lnTo>
                    <a:lnTo>
                      <a:pt x="303" y="241"/>
                    </a:lnTo>
                    <a:lnTo>
                      <a:pt x="301" y="237"/>
                    </a:lnTo>
                    <a:lnTo>
                      <a:pt x="297" y="235"/>
                    </a:lnTo>
                    <a:lnTo>
                      <a:pt x="292" y="233"/>
                    </a:lnTo>
                    <a:lnTo>
                      <a:pt x="292" y="233"/>
                    </a:lnTo>
                    <a:lnTo>
                      <a:pt x="211" y="225"/>
                    </a:lnTo>
                    <a:lnTo>
                      <a:pt x="201" y="192"/>
                    </a:lnTo>
                    <a:lnTo>
                      <a:pt x="201" y="192"/>
                    </a:lnTo>
                    <a:lnTo>
                      <a:pt x="203" y="186"/>
                    </a:lnTo>
                    <a:lnTo>
                      <a:pt x="204" y="179"/>
                    </a:lnTo>
                    <a:lnTo>
                      <a:pt x="204" y="174"/>
                    </a:lnTo>
                    <a:lnTo>
                      <a:pt x="202" y="167"/>
                    </a:lnTo>
                    <a:lnTo>
                      <a:pt x="173" y="93"/>
                    </a:lnTo>
                    <a:lnTo>
                      <a:pt x="222" y="91"/>
                    </a:lnTo>
                    <a:lnTo>
                      <a:pt x="240" y="138"/>
                    </a:lnTo>
                    <a:lnTo>
                      <a:pt x="240" y="138"/>
                    </a:lnTo>
                    <a:lnTo>
                      <a:pt x="239" y="141"/>
                    </a:lnTo>
                    <a:lnTo>
                      <a:pt x="238" y="144"/>
                    </a:lnTo>
                    <a:lnTo>
                      <a:pt x="238" y="147"/>
                    </a:lnTo>
                    <a:lnTo>
                      <a:pt x="239" y="149"/>
                    </a:lnTo>
                    <a:lnTo>
                      <a:pt x="244" y="159"/>
                    </a:lnTo>
                    <a:lnTo>
                      <a:pt x="250" y="156"/>
                    </a:lnTo>
                    <a:lnTo>
                      <a:pt x="244" y="147"/>
                    </a:lnTo>
                    <a:lnTo>
                      <a:pt x="244" y="147"/>
                    </a:lnTo>
                    <a:lnTo>
                      <a:pt x="244" y="145"/>
                    </a:lnTo>
                    <a:lnTo>
                      <a:pt x="244" y="145"/>
                    </a:lnTo>
                    <a:lnTo>
                      <a:pt x="248" y="147"/>
                    </a:lnTo>
                    <a:lnTo>
                      <a:pt x="252" y="149"/>
                    </a:lnTo>
                    <a:lnTo>
                      <a:pt x="257" y="149"/>
                    </a:lnTo>
                    <a:lnTo>
                      <a:pt x="261" y="148"/>
                    </a:lnTo>
                    <a:lnTo>
                      <a:pt x="261" y="148"/>
                    </a:lnTo>
                    <a:lnTo>
                      <a:pt x="267" y="145"/>
                    </a:lnTo>
                    <a:lnTo>
                      <a:pt x="270" y="140"/>
                    </a:lnTo>
                    <a:lnTo>
                      <a:pt x="271" y="135"/>
                    </a:lnTo>
                    <a:lnTo>
                      <a:pt x="271" y="129"/>
                    </a:lnTo>
                    <a:lnTo>
                      <a:pt x="271" y="129"/>
                    </a:lnTo>
                    <a:lnTo>
                      <a:pt x="273" y="130"/>
                    </a:lnTo>
                    <a:lnTo>
                      <a:pt x="279" y="140"/>
                    </a:lnTo>
                    <a:lnTo>
                      <a:pt x="284" y="137"/>
                    </a:lnTo>
                    <a:lnTo>
                      <a:pt x="279" y="127"/>
                    </a:lnTo>
                    <a:lnTo>
                      <a:pt x="279" y="127"/>
                    </a:lnTo>
                    <a:lnTo>
                      <a:pt x="277" y="125"/>
                    </a:lnTo>
                    <a:lnTo>
                      <a:pt x="274" y="124"/>
                    </a:lnTo>
                    <a:lnTo>
                      <a:pt x="272" y="122"/>
                    </a:lnTo>
                    <a:lnTo>
                      <a:pt x="269" y="121"/>
                    </a:lnTo>
                    <a:lnTo>
                      <a:pt x="249" y="68"/>
                    </a:lnTo>
                    <a:lnTo>
                      <a:pt x="249" y="68"/>
                    </a:lnTo>
                    <a:lnTo>
                      <a:pt x="245" y="63"/>
                    </a:lnTo>
                    <a:lnTo>
                      <a:pt x="241" y="60"/>
                    </a:lnTo>
                    <a:lnTo>
                      <a:pt x="237" y="58"/>
                    </a:lnTo>
                    <a:lnTo>
                      <a:pt x="231" y="58"/>
                    </a:lnTo>
                    <a:lnTo>
                      <a:pt x="142" y="62"/>
                    </a:lnTo>
                    <a:lnTo>
                      <a:pt x="142" y="62"/>
                    </a:lnTo>
                    <a:lnTo>
                      <a:pt x="137" y="62"/>
                    </a:lnTo>
                    <a:lnTo>
                      <a:pt x="133" y="63"/>
                    </a:lnTo>
                    <a:lnTo>
                      <a:pt x="133" y="62"/>
                    </a:lnTo>
                    <a:lnTo>
                      <a:pt x="131" y="64"/>
                    </a:lnTo>
                    <a:lnTo>
                      <a:pt x="131" y="64"/>
                    </a:lnTo>
                    <a:lnTo>
                      <a:pt x="126" y="67"/>
                    </a:lnTo>
                    <a:lnTo>
                      <a:pt x="122" y="69"/>
                    </a:lnTo>
                    <a:lnTo>
                      <a:pt x="66" y="103"/>
                    </a:lnTo>
                    <a:lnTo>
                      <a:pt x="27" y="71"/>
                    </a:lnTo>
                    <a:lnTo>
                      <a:pt x="27" y="71"/>
                    </a:lnTo>
                    <a:lnTo>
                      <a:pt x="25" y="69"/>
                    </a:lnTo>
                    <a:lnTo>
                      <a:pt x="21" y="68"/>
                    </a:lnTo>
                    <a:lnTo>
                      <a:pt x="16" y="68"/>
                    </a:lnTo>
                    <a:lnTo>
                      <a:pt x="9" y="69"/>
                    </a:lnTo>
                    <a:lnTo>
                      <a:pt x="7" y="71"/>
                    </a:lnTo>
                    <a:lnTo>
                      <a:pt x="5" y="73"/>
                    </a:lnTo>
                    <a:lnTo>
                      <a:pt x="5" y="73"/>
                    </a:lnTo>
                    <a:lnTo>
                      <a:pt x="2" y="76"/>
                    </a:lnTo>
                    <a:lnTo>
                      <a:pt x="1" y="79"/>
                    </a:lnTo>
                    <a:lnTo>
                      <a:pt x="0" y="86"/>
                    </a:lnTo>
                    <a:lnTo>
                      <a:pt x="2" y="91"/>
                    </a:lnTo>
                    <a:lnTo>
                      <a:pt x="4" y="93"/>
                    </a:lnTo>
                    <a:lnTo>
                      <a:pt x="6" y="97"/>
                    </a:lnTo>
                    <a:lnTo>
                      <a:pt x="54" y="137"/>
                    </a:lnTo>
                    <a:lnTo>
                      <a:pt x="54" y="137"/>
                    </a:lnTo>
                    <a:lnTo>
                      <a:pt x="59" y="139"/>
                    </a:lnTo>
                    <a:lnTo>
                      <a:pt x="64" y="140"/>
                    </a:lnTo>
                    <a:lnTo>
                      <a:pt x="69" y="140"/>
                    </a:lnTo>
                    <a:lnTo>
                      <a:pt x="74" y="137"/>
                    </a:lnTo>
                    <a:lnTo>
                      <a:pt x="117" y="110"/>
                    </a:lnTo>
                    <a:lnTo>
                      <a:pt x="143" y="174"/>
                    </a:lnTo>
                    <a:lnTo>
                      <a:pt x="108" y="196"/>
                    </a:lnTo>
                    <a:lnTo>
                      <a:pt x="108" y="196"/>
                    </a:lnTo>
                    <a:lnTo>
                      <a:pt x="104" y="198"/>
                    </a:lnTo>
                    <a:lnTo>
                      <a:pt x="99" y="203"/>
                    </a:lnTo>
                    <a:lnTo>
                      <a:pt x="97" y="207"/>
                    </a:lnTo>
                    <a:lnTo>
                      <a:pt x="96" y="213"/>
                    </a:lnTo>
                    <a:lnTo>
                      <a:pt x="96" y="213"/>
                    </a:lnTo>
                    <a:lnTo>
                      <a:pt x="96" y="213"/>
                    </a:lnTo>
                    <a:lnTo>
                      <a:pt x="96" y="214"/>
                    </a:lnTo>
                    <a:lnTo>
                      <a:pt x="94" y="294"/>
                    </a:lnTo>
                    <a:lnTo>
                      <a:pt x="80" y="300"/>
                    </a:lnTo>
                    <a:lnTo>
                      <a:pt x="80" y="300"/>
                    </a:lnTo>
                    <a:lnTo>
                      <a:pt x="77" y="301"/>
                    </a:lnTo>
                    <a:lnTo>
                      <a:pt x="75" y="303"/>
                    </a:lnTo>
                    <a:lnTo>
                      <a:pt x="73" y="306"/>
                    </a:lnTo>
                    <a:lnTo>
                      <a:pt x="70" y="310"/>
                    </a:lnTo>
                    <a:lnTo>
                      <a:pt x="69" y="313"/>
                    </a:lnTo>
                    <a:lnTo>
                      <a:pt x="69" y="316"/>
                    </a:lnTo>
                    <a:lnTo>
                      <a:pt x="69" y="320"/>
                    </a:lnTo>
                    <a:lnTo>
                      <a:pt x="70" y="324"/>
                    </a:lnTo>
                    <a:lnTo>
                      <a:pt x="70" y="324"/>
                    </a:lnTo>
                    <a:lnTo>
                      <a:pt x="72" y="328"/>
                    </a:lnTo>
                    <a:lnTo>
                      <a:pt x="75" y="331"/>
                    </a:lnTo>
                    <a:lnTo>
                      <a:pt x="77" y="333"/>
                    </a:lnTo>
                    <a:lnTo>
                      <a:pt x="80" y="334"/>
                    </a:lnTo>
                    <a:lnTo>
                      <a:pt x="84" y="335"/>
                    </a:lnTo>
                    <a:lnTo>
                      <a:pt x="87" y="336"/>
                    </a:lnTo>
                    <a:lnTo>
                      <a:pt x="92" y="335"/>
                    </a:lnTo>
                    <a:lnTo>
                      <a:pt x="95" y="334"/>
                    </a:lnTo>
                    <a:lnTo>
                      <a:pt x="119" y="325"/>
                    </a:lnTo>
                    <a:lnTo>
                      <a:pt x="119" y="325"/>
                    </a:lnTo>
                    <a:lnTo>
                      <a:pt x="124" y="323"/>
                    </a:lnTo>
                    <a:lnTo>
                      <a:pt x="127" y="320"/>
                    </a:lnTo>
                    <a:lnTo>
                      <a:pt x="130" y="315"/>
                    </a:lnTo>
                    <a:lnTo>
                      <a:pt x="131" y="311"/>
                    </a:lnTo>
                    <a:lnTo>
                      <a:pt x="132" y="311"/>
                    </a:lnTo>
                    <a:lnTo>
                      <a:pt x="134" y="227"/>
                    </a:lnTo>
                    <a:lnTo>
                      <a:pt x="169" y="212"/>
                    </a:lnTo>
                    <a:lnTo>
                      <a:pt x="180" y="247"/>
                    </a:lnTo>
                    <a:lnTo>
                      <a:pt x="180" y="247"/>
                    </a:lnTo>
                    <a:lnTo>
                      <a:pt x="182" y="253"/>
                    </a:lnTo>
                    <a:lnTo>
                      <a:pt x="186" y="256"/>
                    </a:lnTo>
                    <a:lnTo>
                      <a:pt x="191" y="260"/>
                    </a:lnTo>
                    <a:lnTo>
                      <a:pt x="196" y="261"/>
                    </a:lnTo>
                    <a:lnTo>
                      <a:pt x="274" y="268"/>
                    </a:lnTo>
                    <a:lnTo>
                      <a:pt x="279" y="284"/>
                    </a:lnTo>
                    <a:lnTo>
                      <a:pt x="279" y="284"/>
                    </a:lnTo>
                    <a:lnTo>
                      <a:pt x="280" y="287"/>
                    </a:lnTo>
                    <a:lnTo>
                      <a:pt x="282" y="291"/>
                    </a:lnTo>
                    <a:lnTo>
                      <a:pt x="286" y="293"/>
                    </a:lnTo>
                    <a:lnTo>
                      <a:pt x="288" y="295"/>
                    </a:lnTo>
                    <a:lnTo>
                      <a:pt x="291" y="296"/>
                    </a:lnTo>
                    <a:lnTo>
                      <a:pt x="295" y="296"/>
                    </a:lnTo>
                    <a:lnTo>
                      <a:pt x="299" y="296"/>
                    </a:lnTo>
                    <a:lnTo>
                      <a:pt x="302" y="296"/>
                    </a:lnTo>
                    <a:lnTo>
                      <a:pt x="302" y="296"/>
                    </a:lnTo>
                    <a:lnTo>
                      <a:pt x="306" y="294"/>
                    </a:lnTo>
                    <a:lnTo>
                      <a:pt x="309" y="293"/>
                    </a:lnTo>
                    <a:lnTo>
                      <a:pt x="311" y="290"/>
                    </a:lnTo>
                    <a:lnTo>
                      <a:pt x="313" y="287"/>
                    </a:lnTo>
                    <a:lnTo>
                      <a:pt x="315" y="284"/>
                    </a:lnTo>
                    <a:lnTo>
                      <a:pt x="316" y="280"/>
                    </a:lnTo>
                    <a:lnTo>
                      <a:pt x="316" y="276"/>
                    </a:lnTo>
                    <a:lnTo>
                      <a:pt x="315" y="273"/>
                    </a:lnTo>
                    <a:lnTo>
                      <a:pt x="306" y="245"/>
                    </a:lnTo>
                    <a:close/>
                    <a:moveTo>
                      <a:pt x="242" y="165"/>
                    </a:moveTo>
                    <a:lnTo>
                      <a:pt x="271" y="216"/>
                    </a:lnTo>
                    <a:lnTo>
                      <a:pt x="322" y="188"/>
                    </a:lnTo>
                    <a:lnTo>
                      <a:pt x="293" y="136"/>
                    </a:lnTo>
                    <a:lnTo>
                      <a:pt x="242" y="165"/>
                    </a:lnTo>
                    <a:close/>
                    <a:moveTo>
                      <a:pt x="331" y="174"/>
                    </a:moveTo>
                    <a:lnTo>
                      <a:pt x="310" y="136"/>
                    </a:lnTo>
                    <a:lnTo>
                      <a:pt x="310" y="136"/>
                    </a:lnTo>
                    <a:lnTo>
                      <a:pt x="308" y="134"/>
                    </a:lnTo>
                    <a:lnTo>
                      <a:pt x="305" y="132"/>
                    </a:lnTo>
                    <a:lnTo>
                      <a:pt x="302" y="132"/>
                    </a:lnTo>
                    <a:lnTo>
                      <a:pt x="299" y="132"/>
                    </a:lnTo>
                    <a:lnTo>
                      <a:pt x="297" y="134"/>
                    </a:lnTo>
                    <a:lnTo>
                      <a:pt x="326" y="186"/>
                    </a:lnTo>
                    <a:lnTo>
                      <a:pt x="328" y="185"/>
                    </a:lnTo>
                    <a:lnTo>
                      <a:pt x="328" y="185"/>
                    </a:lnTo>
                    <a:lnTo>
                      <a:pt x="330" y="183"/>
                    </a:lnTo>
                    <a:lnTo>
                      <a:pt x="331" y="179"/>
                    </a:lnTo>
                    <a:lnTo>
                      <a:pt x="332" y="177"/>
                    </a:lnTo>
                    <a:lnTo>
                      <a:pt x="331" y="174"/>
                    </a:lnTo>
                    <a:lnTo>
                      <a:pt x="331" y="17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8" name="Oval 73"/>
              <p:cNvSpPr/>
              <p:nvPr/>
            </p:nvSpPr>
            <p:spPr>
              <a:xfrm>
                <a:off x="6973082" y="2436616"/>
                <a:ext cx="250262" cy="250262"/>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Oval 74"/>
              <p:cNvSpPr/>
              <p:nvPr/>
            </p:nvSpPr>
            <p:spPr>
              <a:xfrm>
                <a:off x="7310234" y="3375304"/>
                <a:ext cx="250262" cy="250262"/>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Oval 75"/>
              <p:cNvSpPr/>
              <p:nvPr/>
            </p:nvSpPr>
            <p:spPr>
              <a:xfrm>
                <a:off x="6985266" y="4184552"/>
                <a:ext cx="250262" cy="250262"/>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Oval 76"/>
              <p:cNvSpPr/>
              <p:nvPr/>
            </p:nvSpPr>
            <p:spPr>
              <a:xfrm flipH="1">
                <a:off x="4952449" y="2436616"/>
                <a:ext cx="250262" cy="250262"/>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Oval 77"/>
              <p:cNvSpPr/>
              <p:nvPr/>
            </p:nvSpPr>
            <p:spPr>
              <a:xfrm flipH="1">
                <a:off x="4615297" y="3375304"/>
                <a:ext cx="250262" cy="250262"/>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Oval 78"/>
              <p:cNvSpPr/>
              <p:nvPr/>
            </p:nvSpPr>
            <p:spPr>
              <a:xfrm flipH="1">
                <a:off x="4940265" y="4184552"/>
                <a:ext cx="250262" cy="250262"/>
              </a:xfrm>
              <a:prstGeom prst="ellipse">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74" name="Freeform 12"/>
          <p:cNvSpPr/>
          <p:nvPr/>
        </p:nvSpPr>
        <p:spPr bwMode="auto">
          <a:xfrm>
            <a:off x="3449225" y="2163317"/>
            <a:ext cx="409859" cy="339381"/>
          </a:xfrm>
          <a:custGeom>
            <a:avLst/>
            <a:gdLst>
              <a:gd name="T0" fmla="*/ 234 w 378"/>
              <a:gd name="T1" fmla="*/ 125 h 313"/>
              <a:gd name="T2" fmla="*/ 137 w 378"/>
              <a:gd name="T3" fmla="*/ 0 h 313"/>
              <a:gd name="T4" fmla="*/ 109 w 378"/>
              <a:gd name="T5" fmla="*/ 0 h 313"/>
              <a:gd name="T6" fmla="*/ 159 w 378"/>
              <a:gd name="T7" fmla="*/ 131 h 313"/>
              <a:gd name="T8" fmla="*/ 57 w 378"/>
              <a:gd name="T9" fmla="*/ 140 h 313"/>
              <a:gd name="T10" fmla="*/ 19 w 378"/>
              <a:gd name="T11" fmla="*/ 102 h 313"/>
              <a:gd name="T12" fmla="*/ 0 w 378"/>
              <a:gd name="T13" fmla="*/ 102 h 313"/>
              <a:gd name="T14" fmla="*/ 16 w 378"/>
              <a:gd name="T15" fmla="*/ 157 h 313"/>
              <a:gd name="T16" fmla="*/ 0 w 378"/>
              <a:gd name="T17" fmla="*/ 211 h 313"/>
              <a:gd name="T18" fmla="*/ 19 w 378"/>
              <a:gd name="T19" fmla="*/ 211 h 313"/>
              <a:gd name="T20" fmla="*/ 57 w 378"/>
              <a:gd name="T21" fmla="*/ 173 h 313"/>
              <a:gd name="T22" fmla="*/ 159 w 378"/>
              <a:gd name="T23" fmla="*/ 182 h 313"/>
              <a:gd name="T24" fmla="*/ 109 w 378"/>
              <a:gd name="T25" fmla="*/ 313 h 313"/>
              <a:gd name="T26" fmla="*/ 137 w 378"/>
              <a:gd name="T27" fmla="*/ 313 h 313"/>
              <a:gd name="T28" fmla="*/ 234 w 378"/>
              <a:gd name="T29" fmla="*/ 188 h 313"/>
              <a:gd name="T30" fmla="*/ 234 w 378"/>
              <a:gd name="T31" fmla="*/ 188 h 313"/>
              <a:gd name="T32" fmla="*/ 253 w 378"/>
              <a:gd name="T33" fmla="*/ 188 h 313"/>
              <a:gd name="T34" fmla="*/ 271 w 378"/>
              <a:gd name="T35" fmla="*/ 188 h 313"/>
              <a:gd name="T36" fmla="*/ 288 w 378"/>
              <a:gd name="T37" fmla="*/ 187 h 313"/>
              <a:gd name="T38" fmla="*/ 302 w 378"/>
              <a:gd name="T39" fmla="*/ 185 h 313"/>
              <a:gd name="T40" fmla="*/ 316 w 378"/>
              <a:gd name="T41" fmla="*/ 183 h 313"/>
              <a:gd name="T42" fmla="*/ 328 w 378"/>
              <a:gd name="T43" fmla="*/ 179 h 313"/>
              <a:gd name="T44" fmla="*/ 347 w 378"/>
              <a:gd name="T45" fmla="*/ 174 h 313"/>
              <a:gd name="T46" fmla="*/ 361 w 378"/>
              <a:gd name="T47" fmla="*/ 167 h 313"/>
              <a:gd name="T48" fmla="*/ 371 w 378"/>
              <a:gd name="T49" fmla="*/ 161 h 313"/>
              <a:gd name="T50" fmla="*/ 378 w 378"/>
              <a:gd name="T51" fmla="*/ 157 h 313"/>
              <a:gd name="T52" fmla="*/ 378 w 378"/>
              <a:gd name="T53" fmla="*/ 157 h 313"/>
              <a:gd name="T54" fmla="*/ 371 w 378"/>
              <a:gd name="T55" fmla="*/ 151 h 313"/>
              <a:gd name="T56" fmla="*/ 361 w 378"/>
              <a:gd name="T57" fmla="*/ 146 h 313"/>
              <a:gd name="T58" fmla="*/ 347 w 378"/>
              <a:gd name="T59" fmla="*/ 139 h 313"/>
              <a:gd name="T60" fmla="*/ 328 w 378"/>
              <a:gd name="T61" fmla="*/ 134 h 313"/>
              <a:gd name="T62" fmla="*/ 316 w 378"/>
              <a:gd name="T63" fmla="*/ 130 h 313"/>
              <a:gd name="T64" fmla="*/ 302 w 378"/>
              <a:gd name="T65" fmla="*/ 128 h 313"/>
              <a:gd name="T66" fmla="*/ 288 w 378"/>
              <a:gd name="T67" fmla="*/ 127 h 313"/>
              <a:gd name="T68" fmla="*/ 271 w 378"/>
              <a:gd name="T69" fmla="*/ 126 h 313"/>
              <a:gd name="T70" fmla="*/ 253 w 378"/>
              <a:gd name="T71" fmla="*/ 125 h 313"/>
              <a:gd name="T72" fmla="*/ 234 w 378"/>
              <a:gd name="T73" fmla="*/ 125 h 313"/>
              <a:gd name="T74" fmla="*/ 234 w 378"/>
              <a:gd name="T75" fmla="*/ 12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8" h="313">
                <a:moveTo>
                  <a:pt x="234" y="125"/>
                </a:moveTo>
                <a:lnTo>
                  <a:pt x="137" y="0"/>
                </a:lnTo>
                <a:lnTo>
                  <a:pt x="109" y="0"/>
                </a:lnTo>
                <a:lnTo>
                  <a:pt x="159" y="131"/>
                </a:lnTo>
                <a:lnTo>
                  <a:pt x="57" y="140"/>
                </a:lnTo>
                <a:lnTo>
                  <a:pt x="19" y="102"/>
                </a:lnTo>
                <a:lnTo>
                  <a:pt x="0" y="102"/>
                </a:lnTo>
                <a:lnTo>
                  <a:pt x="16" y="157"/>
                </a:lnTo>
                <a:lnTo>
                  <a:pt x="0" y="211"/>
                </a:lnTo>
                <a:lnTo>
                  <a:pt x="19" y="211"/>
                </a:lnTo>
                <a:lnTo>
                  <a:pt x="57" y="173"/>
                </a:lnTo>
                <a:lnTo>
                  <a:pt x="159" y="182"/>
                </a:lnTo>
                <a:lnTo>
                  <a:pt x="109" y="313"/>
                </a:lnTo>
                <a:lnTo>
                  <a:pt x="137" y="313"/>
                </a:lnTo>
                <a:lnTo>
                  <a:pt x="234" y="188"/>
                </a:lnTo>
                <a:lnTo>
                  <a:pt x="234" y="188"/>
                </a:lnTo>
                <a:lnTo>
                  <a:pt x="253" y="188"/>
                </a:lnTo>
                <a:lnTo>
                  <a:pt x="271" y="188"/>
                </a:lnTo>
                <a:lnTo>
                  <a:pt x="288" y="187"/>
                </a:lnTo>
                <a:lnTo>
                  <a:pt x="302" y="185"/>
                </a:lnTo>
                <a:lnTo>
                  <a:pt x="316" y="183"/>
                </a:lnTo>
                <a:lnTo>
                  <a:pt x="328" y="179"/>
                </a:lnTo>
                <a:lnTo>
                  <a:pt x="347" y="174"/>
                </a:lnTo>
                <a:lnTo>
                  <a:pt x="361" y="167"/>
                </a:lnTo>
                <a:lnTo>
                  <a:pt x="371" y="161"/>
                </a:lnTo>
                <a:lnTo>
                  <a:pt x="378" y="157"/>
                </a:lnTo>
                <a:lnTo>
                  <a:pt x="378" y="157"/>
                </a:lnTo>
                <a:lnTo>
                  <a:pt x="371" y="151"/>
                </a:lnTo>
                <a:lnTo>
                  <a:pt x="361" y="146"/>
                </a:lnTo>
                <a:lnTo>
                  <a:pt x="347" y="139"/>
                </a:lnTo>
                <a:lnTo>
                  <a:pt x="328" y="134"/>
                </a:lnTo>
                <a:lnTo>
                  <a:pt x="316" y="130"/>
                </a:lnTo>
                <a:lnTo>
                  <a:pt x="302" y="128"/>
                </a:lnTo>
                <a:lnTo>
                  <a:pt x="288" y="127"/>
                </a:lnTo>
                <a:lnTo>
                  <a:pt x="271" y="126"/>
                </a:lnTo>
                <a:lnTo>
                  <a:pt x="253" y="125"/>
                </a:lnTo>
                <a:lnTo>
                  <a:pt x="234" y="125"/>
                </a:lnTo>
                <a:lnTo>
                  <a:pt x="234" y="125"/>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5" name="Freeform 9"/>
          <p:cNvSpPr>
            <a:spLocks noEditPoints="1"/>
          </p:cNvSpPr>
          <p:nvPr/>
        </p:nvSpPr>
        <p:spPr bwMode="auto">
          <a:xfrm>
            <a:off x="3465163" y="4588618"/>
            <a:ext cx="305335" cy="415064"/>
          </a:xfrm>
          <a:custGeom>
            <a:avLst/>
            <a:gdLst>
              <a:gd name="T0" fmla="*/ 76 w 256"/>
              <a:gd name="T1" fmla="*/ 123 h 348"/>
              <a:gd name="T2" fmla="*/ 85 w 256"/>
              <a:gd name="T3" fmla="*/ 107 h 348"/>
              <a:gd name="T4" fmla="*/ 80 w 256"/>
              <a:gd name="T5" fmla="*/ 94 h 348"/>
              <a:gd name="T6" fmla="*/ 66 w 256"/>
              <a:gd name="T7" fmla="*/ 88 h 348"/>
              <a:gd name="T8" fmla="*/ 51 w 256"/>
              <a:gd name="T9" fmla="*/ 97 h 348"/>
              <a:gd name="T10" fmla="*/ 47 w 256"/>
              <a:gd name="T11" fmla="*/ 112 h 348"/>
              <a:gd name="T12" fmla="*/ 58 w 256"/>
              <a:gd name="T13" fmla="*/ 125 h 348"/>
              <a:gd name="T14" fmla="*/ 25 w 256"/>
              <a:gd name="T15" fmla="*/ 0 h 348"/>
              <a:gd name="T16" fmla="*/ 8 w 256"/>
              <a:gd name="T17" fmla="*/ 8 h 348"/>
              <a:gd name="T18" fmla="*/ 0 w 256"/>
              <a:gd name="T19" fmla="*/ 276 h 348"/>
              <a:gd name="T20" fmla="*/ 8 w 256"/>
              <a:gd name="T21" fmla="*/ 293 h 348"/>
              <a:gd name="T22" fmla="*/ 28 w 256"/>
              <a:gd name="T23" fmla="*/ 300 h 348"/>
              <a:gd name="T24" fmla="*/ 33 w 256"/>
              <a:gd name="T25" fmla="*/ 337 h 348"/>
              <a:gd name="T26" fmla="*/ 54 w 256"/>
              <a:gd name="T27" fmla="*/ 348 h 348"/>
              <a:gd name="T28" fmla="*/ 73 w 256"/>
              <a:gd name="T29" fmla="*/ 340 h 348"/>
              <a:gd name="T30" fmla="*/ 81 w 256"/>
              <a:gd name="T31" fmla="*/ 300 h 348"/>
              <a:gd name="T32" fmla="*/ 178 w 256"/>
              <a:gd name="T33" fmla="*/ 332 h 348"/>
              <a:gd name="T34" fmla="*/ 197 w 256"/>
              <a:gd name="T35" fmla="*/ 348 h 348"/>
              <a:gd name="T36" fmla="*/ 217 w 256"/>
              <a:gd name="T37" fmla="*/ 344 h 348"/>
              <a:gd name="T38" fmla="*/ 228 w 256"/>
              <a:gd name="T39" fmla="*/ 322 h 348"/>
              <a:gd name="T40" fmla="*/ 240 w 256"/>
              <a:gd name="T41" fmla="*/ 299 h 348"/>
              <a:gd name="T42" fmla="*/ 255 w 256"/>
              <a:gd name="T43" fmla="*/ 281 h 348"/>
              <a:gd name="T44" fmla="*/ 253 w 256"/>
              <a:gd name="T45" fmla="*/ 16 h 348"/>
              <a:gd name="T46" fmla="*/ 236 w 256"/>
              <a:gd name="T47" fmla="*/ 1 h 348"/>
              <a:gd name="T48" fmla="*/ 178 w 256"/>
              <a:gd name="T49" fmla="*/ 10 h 348"/>
              <a:gd name="T50" fmla="*/ 190 w 256"/>
              <a:gd name="T51" fmla="*/ 23 h 348"/>
              <a:gd name="T52" fmla="*/ 78 w 256"/>
              <a:gd name="T53" fmla="*/ 34 h 348"/>
              <a:gd name="T54" fmla="*/ 66 w 256"/>
              <a:gd name="T55" fmla="*/ 23 h 348"/>
              <a:gd name="T56" fmla="*/ 78 w 256"/>
              <a:gd name="T57" fmla="*/ 10 h 348"/>
              <a:gd name="T58" fmla="*/ 32 w 256"/>
              <a:gd name="T59" fmla="*/ 252 h 348"/>
              <a:gd name="T60" fmla="*/ 16 w 256"/>
              <a:gd name="T61" fmla="*/ 233 h 348"/>
              <a:gd name="T62" fmla="*/ 19 w 256"/>
              <a:gd name="T63" fmla="*/ 213 h 348"/>
              <a:gd name="T64" fmla="*/ 42 w 256"/>
              <a:gd name="T65" fmla="*/ 202 h 348"/>
              <a:gd name="T66" fmla="*/ 61 w 256"/>
              <a:gd name="T67" fmla="*/ 210 h 348"/>
              <a:gd name="T68" fmla="*/ 67 w 256"/>
              <a:gd name="T69" fmla="*/ 229 h 348"/>
              <a:gd name="T70" fmla="*/ 56 w 256"/>
              <a:gd name="T71" fmla="*/ 250 h 348"/>
              <a:gd name="T72" fmla="*/ 42 w 256"/>
              <a:gd name="T73" fmla="*/ 172 h 348"/>
              <a:gd name="T74" fmla="*/ 45 w 256"/>
              <a:gd name="T75" fmla="*/ 159 h 348"/>
              <a:gd name="T76" fmla="*/ 87 w 256"/>
              <a:gd name="T77" fmla="*/ 172 h 348"/>
              <a:gd name="T78" fmla="*/ 90 w 256"/>
              <a:gd name="T79" fmla="*/ 172 h 348"/>
              <a:gd name="T80" fmla="*/ 106 w 256"/>
              <a:gd name="T81" fmla="*/ 144 h 348"/>
              <a:gd name="T82" fmla="*/ 40 w 256"/>
              <a:gd name="T83" fmla="*/ 130 h 348"/>
              <a:gd name="T84" fmla="*/ 25 w 256"/>
              <a:gd name="T85" fmla="*/ 144 h 348"/>
              <a:gd name="T86" fmla="*/ 15 w 256"/>
              <a:gd name="T87" fmla="*/ 167 h 348"/>
              <a:gd name="T88" fmla="*/ 12 w 256"/>
              <a:gd name="T89" fmla="*/ 50 h 348"/>
              <a:gd name="T90" fmla="*/ 122 w 256"/>
              <a:gd name="T91" fmla="*/ 172 h 348"/>
              <a:gd name="T92" fmla="*/ 200 w 256"/>
              <a:gd name="T93" fmla="*/ 250 h 348"/>
              <a:gd name="T94" fmla="*/ 189 w 256"/>
              <a:gd name="T95" fmla="*/ 229 h 348"/>
              <a:gd name="T96" fmla="*/ 195 w 256"/>
              <a:gd name="T97" fmla="*/ 210 h 348"/>
              <a:gd name="T98" fmla="*/ 214 w 256"/>
              <a:gd name="T99" fmla="*/ 202 h 348"/>
              <a:gd name="T100" fmla="*/ 236 w 256"/>
              <a:gd name="T101" fmla="*/ 213 h 348"/>
              <a:gd name="T102" fmla="*/ 240 w 256"/>
              <a:gd name="T103" fmla="*/ 233 h 348"/>
              <a:gd name="T104" fmla="*/ 224 w 256"/>
              <a:gd name="T105" fmla="*/ 252 h 348"/>
              <a:gd name="T106" fmla="*/ 246 w 256"/>
              <a:gd name="T107" fmla="*/ 157 h 348"/>
              <a:gd name="T108" fmla="*/ 134 w 256"/>
              <a:gd name="T109" fmla="*/ 172 h 348"/>
              <a:gd name="T110" fmla="*/ 241 w 256"/>
              <a:gd name="T111" fmla="*/ 4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8">
                <a:moveTo>
                  <a:pt x="66" y="126"/>
                </a:moveTo>
                <a:lnTo>
                  <a:pt x="66" y="126"/>
                </a:lnTo>
                <a:lnTo>
                  <a:pt x="69" y="126"/>
                </a:lnTo>
                <a:lnTo>
                  <a:pt x="73" y="125"/>
                </a:lnTo>
                <a:lnTo>
                  <a:pt x="76" y="123"/>
                </a:lnTo>
                <a:lnTo>
                  <a:pt x="80" y="121"/>
                </a:lnTo>
                <a:lnTo>
                  <a:pt x="82" y="118"/>
                </a:lnTo>
                <a:lnTo>
                  <a:pt x="83" y="115"/>
                </a:lnTo>
                <a:lnTo>
                  <a:pt x="84" y="112"/>
                </a:lnTo>
                <a:lnTo>
                  <a:pt x="85" y="107"/>
                </a:lnTo>
                <a:lnTo>
                  <a:pt x="85" y="107"/>
                </a:lnTo>
                <a:lnTo>
                  <a:pt x="84" y="104"/>
                </a:lnTo>
                <a:lnTo>
                  <a:pt x="83" y="101"/>
                </a:lnTo>
                <a:lnTo>
                  <a:pt x="82" y="97"/>
                </a:lnTo>
                <a:lnTo>
                  <a:pt x="80" y="94"/>
                </a:lnTo>
                <a:lnTo>
                  <a:pt x="76" y="92"/>
                </a:lnTo>
                <a:lnTo>
                  <a:pt x="73" y="89"/>
                </a:lnTo>
                <a:lnTo>
                  <a:pt x="69" y="88"/>
                </a:lnTo>
                <a:lnTo>
                  <a:pt x="66" y="88"/>
                </a:lnTo>
                <a:lnTo>
                  <a:pt x="66" y="88"/>
                </a:lnTo>
                <a:lnTo>
                  <a:pt x="62" y="88"/>
                </a:lnTo>
                <a:lnTo>
                  <a:pt x="58" y="89"/>
                </a:lnTo>
                <a:lnTo>
                  <a:pt x="55" y="92"/>
                </a:lnTo>
                <a:lnTo>
                  <a:pt x="53" y="94"/>
                </a:lnTo>
                <a:lnTo>
                  <a:pt x="51" y="97"/>
                </a:lnTo>
                <a:lnTo>
                  <a:pt x="48" y="101"/>
                </a:lnTo>
                <a:lnTo>
                  <a:pt x="47" y="104"/>
                </a:lnTo>
                <a:lnTo>
                  <a:pt x="47" y="107"/>
                </a:lnTo>
                <a:lnTo>
                  <a:pt x="47" y="107"/>
                </a:lnTo>
                <a:lnTo>
                  <a:pt x="47" y="112"/>
                </a:lnTo>
                <a:lnTo>
                  <a:pt x="48" y="115"/>
                </a:lnTo>
                <a:lnTo>
                  <a:pt x="51" y="118"/>
                </a:lnTo>
                <a:lnTo>
                  <a:pt x="53" y="121"/>
                </a:lnTo>
                <a:lnTo>
                  <a:pt x="55" y="123"/>
                </a:lnTo>
                <a:lnTo>
                  <a:pt x="58" y="125"/>
                </a:lnTo>
                <a:lnTo>
                  <a:pt x="62" y="126"/>
                </a:lnTo>
                <a:lnTo>
                  <a:pt x="66" y="126"/>
                </a:lnTo>
                <a:lnTo>
                  <a:pt x="66" y="126"/>
                </a:lnTo>
                <a:close/>
                <a:moveTo>
                  <a:pt x="231" y="0"/>
                </a:moveTo>
                <a:lnTo>
                  <a:pt x="25" y="0"/>
                </a:lnTo>
                <a:lnTo>
                  <a:pt x="25" y="0"/>
                </a:lnTo>
                <a:lnTo>
                  <a:pt x="20" y="1"/>
                </a:lnTo>
                <a:lnTo>
                  <a:pt x="16" y="2"/>
                </a:lnTo>
                <a:lnTo>
                  <a:pt x="12" y="5"/>
                </a:lnTo>
                <a:lnTo>
                  <a:pt x="8" y="8"/>
                </a:lnTo>
                <a:lnTo>
                  <a:pt x="5" y="11"/>
                </a:lnTo>
                <a:lnTo>
                  <a:pt x="3" y="16"/>
                </a:lnTo>
                <a:lnTo>
                  <a:pt x="1" y="20"/>
                </a:lnTo>
                <a:lnTo>
                  <a:pt x="0" y="25"/>
                </a:lnTo>
                <a:lnTo>
                  <a:pt x="0" y="276"/>
                </a:lnTo>
                <a:lnTo>
                  <a:pt x="0" y="276"/>
                </a:lnTo>
                <a:lnTo>
                  <a:pt x="1" y="281"/>
                </a:lnTo>
                <a:lnTo>
                  <a:pt x="3" y="286"/>
                </a:lnTo>
                <a:lnTo>
                  <a:pt x="5" y="290"/>
                </a:lnTo>
                <a:lnTo>
                  <a:pt x="8" y="293"/>
                </a:lnTo>
                <a:lnTo>
                  <a:pt x="12" y="297"/>
                </a:lnTo>
                <a:lnTo>
                  <a:pt x="16" y="299"/>
                </a:lnTo>
                <a:lnTo>
                  <a:pt x="20" y="300"/>
                </a:lnTo>
                <a:lnTo>
                  <a:pt x="25" y="300"/>
                </a:lnTo>
                <a:lnTo>
                  <a:pt x="28" y="300"/>
                </a:lnTo>
                <a:lnTo>
                  <a:pt x="28" y="322"/>
                </a:lnTo>
                <a:lnTo>
                  <a:pt x="28" y="322"/>
                </a:lnTo>
                <a:lnTo>
                  <a:pt x="28" y="327"/>
                </a:lnTo>
                <a:lnTo>
                  <a:pt x="30" y="332"/>
                </a:lnTo>
                <a:lnTo>
                  <a:pt x="33" y="337"/>
                </a:lnTo>
                <a:lnTo>
                  <a:pt x="36" y="340"/>
                </a:lnTo>
                <a:lnTo>
                  <a:pt x="39" y="344"/>
                </a:lnTo>
                <a:lnTo>
                  <a:pt x="44" y="346"/>
                </a:lnTo>
                <a:lnTo>
                  <a:pt x="48" y="348"/>
                </a:lnTo>
                <a:lnTo>
                  <a:pt x="54" y="348"/>
                </a:lnTo>
                <a:lnTo>
                  <a:pt x="54" y="348"/>
                </a:lnTo>
                <a:lnTo>
                  <a:pt x="59" y="348"/>
                </a:lnTo>
                <a:lnTo>
                  <a:pt x="64" y="346"/>
                </a:lnTo>
                <a:lnTo>
                  <a:pt x="68" y="344"/>
                </a:lnTo>
                <a:lnTo>
                  <a:pt x="73" y="340"/>
                </a:lnTo>
                <a:lnTo>
                  <a:pt x="76" y="337"/>
                </a:lnTo>
                <a:lnTo>
                  <a:pt x="78" y="332"/>
                </a:lnTo>
                <a:lnTo>
                  <a:pt x="80" y="327"/>
                </a:lnTo>
                <a:lnTo>
                  <a:pt x="81" y="322"/>
                </a:lnTo>
                <a:lnTo>
                  <a:pt x="81" y="300"/>
                </a:lnTo>
                <a:lnTo>
                  <a:pt x="175" y="300"/>
                </a:lnTo>
                <a:lnTo>
                  <a:pt x="175" y="322"/>
                </a:lnTo>
                <a:lnTo>
                  <a:pt x="175" y="322"/>
                </a:lnTo>
                <a:lnTo>
                  <a:pt x="177" y="327"/>
                </a:lnTo>
                <a:lnTo>
                  <a:pt x="178" y="332"/>
                </a:lnTo>
                <a:lnTo>
                  <a:pt x="180" y="337"/>
                </a:lnTo>
                <a:lnTo>
                  <a:pt x="183" y="340"/>
                </a:lnTo>
                <a:lnTo>
                  <a:pt x="188" y="344"/>
                </a:lnTo>
                <a:lnTo>
                  <a:pt x="192" y="346"/>
                </a:lnTo>
                <a:lnTo>
                  <a:pt x="197" y="348"/>
                </a:lnTo>
                <a:lnTo>
                  <a:pt x="202" y="348"/>
                </a:lnTo>
                <a:lnTo>
                  <a:pt x="202" y="348"/>
                </a:lnTo>
                <a:lnTo>
                  <a:pt x="207" y="348"/>
                </a:lnTo>
                <a:lnTo>
                  <a:pt x="212" y="346"/>
                </a:lnTo>
                <a:lnTo>
                  <a:pt x="217" y="344"/>
                </a:lnTo>
                <a:lnTo>
                  <a:pt x="220" y="340"/>
                </a:lnTo>
                <a:lnTo>
                  <a:pt x="223" y="337"/>
                </a:lnTo>
                <a:lnTo>
                  <a:pt x="226" y="332"/>
                </a:lnTo>
                <a:lnTo>
                  <a:pt x="228" y="327"/>
                </a:lnTo>
                <a:lnTo>
                  <a:pt x="228" y="322"/>
                </a:lnTo>
                <a:lnTo>
                  <a:pt x="228" y="300"/>
                </a:lnTo>
                <a:lnTo>
                  <a:pt x="231" y="300"/>
                </a:lnTo>
                <a:lnTo>
                  <a:pt x="231" y="300"/>
                </a:lnTo>
                <a:lnTo>
                  <a:pt x="236" y="300"/>
                </a:lnTo>
                <a:lnTo>
                  <a:pt x="240" y="299"/>
                </a:lnTo>
                <a:lnTo>
                  <a:pt x="245" y="297"/>
                </a:lnTo>
                <a:lnTo>
                  <a:pt x="248" y="293"/>
                </a:lnTo>
                <a:lnTo>
                  <a:pt x="251" y="290"/>
                </a:lnTo>
                <a:lnTo>
                  <a:pt x="253" y="286"/>
                </a:lnTo>
                <a:lnTo>
                  <a:pt x="255" y="281"/>
                </a:lnTo>
                <a:lnTo>
                  <a:pt x="256" y="276"/>
                </a:lnTo>
                <a:lnTo>
                  <a:pt x="256" y="25"/>
                </a:lnTo>
                <a:lnTo>
                  <a:pt x="256" y="25"/>
                </a:lnTo>
                <a:lnTo>
                  <a:pt x="255" y="20"/>
                </a:lnTo>
                <a:lnTo>
                  <a:pt x="253" y="16"/>
                </a:lnTo>
                <a:lnTo>
                  <a:pt x="251" y="11"/>
                </a:lnTo>
                <a:lnTo>
                  <a:pt x="248" y="8"/>
                </a:lnTo>
                <a:lnTo>
                  <a:pt x="245" y="5"/>
                </a:lnTo>
                <a:lnTo>
                  <a:pt x="240" y="2"/>
                </a:lnTo>
                <a:lnTo>
                  <a:pt x="236" y="1"/>
                </a:lnTo>
                <a:lnTo>
                  <a:pt x="231" y="0"/>
                </a:lnTo>
                <a:lnTo>
                  <a:pt x="231" y="0"/>
                </a:lnTo>
                <a:close/>
                <a:moveTo>
                  <a:pt x="78" y="10"/>
                </a:moveTo>
                <a:lnTo>
                  <a:pt x="178" y="10"/>
                </a:lnTo>
                <a:lnTo>
                  <a:pt x="178" y="10"/>
                </a:lnTo>
                <a:lnTo>
                  <a:pt x="182" y="11"/>
                </a:lnTo>
                <a:lnTo>
                  <a:pt x="187" y="14"/>
                </a:lnTo>
                <a:lnTo>
                  <a:pt x="189" y="17"/>
                </a:lnTo>
                <a:lnTo>
                  <a:pt x="190" y="23"/>
                </a:lnTo>
                <a:lnTo>
                  <a:pt x="190" y="23"/>
                </a:lnTo>
                <a:lnTo>
                  <a:pt x="189" y="27"/>
                </a:lnTo>
                <a:lnTo>
                  <a:pt x="187" y="30"/>
                </a:lnTo>
                <a:lnTo>
                  <a:pt x="182" y="33"/>
                </a:lnTo>
                <a:lnTo>
                  <a:pt x="178" y="34"/>
                </a:lnTo>
                <a:lnTo>
                  <a:pt x="78" y="34"/>
                </a:lnTo>
                <a:lnTo>
                  <a:pt x="78" y="34"/>
                </a:lnTo>
                <a:lnTo>
                  <a:pt x="73" y="33"/>
                </a:lnTo>
                <a:lnTo>
                  <a:pt x="69" y="30"/>
                </a:lnTo>
                <a:lnTo>
                  <a:pt x="67" y="27"/>
                </a:lnTo>
                <a:lnTo>
                  <a:pt x="66" y="23"/>
                </a:lnTo>
                <a:lnTo>
                  <a:pt x="66" y="23"/>
                </a:lnTo>
                <a:lnTo>
                  <a:pt x="67" y="17"/>
                </a:lnTo>
                <a:lnTo>
                  <a:pt x="69" y="14"/>
                </a:lnTo>
                <a:lnTo>
                  <a:pt x="73" y="11"/>
                </a:lnTo>
                <a:lnTo>
                  <a:pt x="78" y="10"/>
                </a:lnTo>
                <a:lnTo>
                  <a:pt x="78" y="10"/>
                </a:lnTo>
                <a:close/>
                <a:moveTo>
                  <a:pt x="42" y="254"/>
                </a:moveTo>
                <a:lnTo>
                  <a:pt x="42" y="254"/>
                </a:lnTo>
                <a:lnTo>
                  <a:pt x="36" y="254"/>
                </a:lnTo>
                <a:lnTo>
                  <a:pt x="32" y="252"/>
                </a:lnTo>
                <a:lnTo>
                  <a:pt x="27" y="250"/>
                </a:lnTo>
                <a:lnTo>
                  <a:pt x="23" y="247"/>
                </a:lnTo>
                <a:lnTo>
                  <a:pt x="19" y="243"/>
                </a:lnTo>
                <a:lnTo>
                  <a:pt x="17" y="239"/>
                </a:lnTo>
                <a:lnTo>
                  <a:pt x="16" y="233"/>
                </a:lnTo>
                <a:lnTo>
                  <a:pt x="15" y="229"/>
                </a:lnTo>
                <a:lnTo>
                  <a:pt x="15" y="229"/>
                </a:lnTo>
                <a:lnTo>
                  <a:pt x="16" y="223"/>
                </a:lnTo>
                <a:lnTo>
                  <a:pt x="17" y="218"/>
                </a:lnTo>
                <a:lnTo>
                  <a:pt x="19" y="213"/>
                </a:lnTo>
                <a:lnTo>
                  <a:pt x="23" y="210"/>
                </a:lnTo>
                <a:lnTo>
                  <a:pt x="27" y="207"/>
                </a:lnTo>
                <a:lnTo>
                  <a:pt x="32" y="204"/>
                </a:lnTo>
                <a:lnTo>
                  <a:pt x="36" y="203"/>
                </a:lnTo>
                <a:lnTo>
                  <a:pt x="42" y="202"/>
                </a:lnTo>
                <a:lnTo>
                  <a:pt x="42" y="202"/>
                </a:lnTo>
                <a:lnTo>
                  <a:pt x="47" y="203"/>
                </a:lnTo>
                <a:lnTo>
                  <a:pt x="52" y="204"/>
                </a:lnTo>
                <a:lnTo>
                  <a:pt x="56" y="207"/>
                </a:lnTo>
                <a:lnTo>
                  <a:pt x="61" y="210"/>
                </a:lnTo>
                <a:lnTo>
                  <a:pt x="63" y="213"/>
                </a:lnTo>
                <a:lnTo>
                  <a:pt x="66" y="218"/>
                </a:lnTo>
                <a:lnTo>
                  <a:pt x="67" y="223"/>
                </a:lnTo>
                <a:lnTo>
                  <a:pt x="67" y="229"/>
                </a:lnTo>
                <a:lnTo>
                  <a:pt x="67" y="229"/>
                </a:lnTo>
                <a:lnTo>
                  <a:pt x="67" y="233"/>
                </a:lnTo>
                <a:lnTo>
                  <a:pt x="66" y="239"/>
                </a:lnTo>
                <a:lnTo>
                  <a:pt x="63" y="243"/>
                </a:lnTo>
                <a:lnTo>
                  <a:pt x="61" y="247"/>
                </a:lnTo>
                <a:lnTo>
                  <a:pt x="56" y="250"/>
                </a:lnTo>
                <a:lnTo>
                  <a:pt x="52" y="252"/>
                </a:lnTo>
                <a:lnTo>
                  <a:pt x="47" y="254"/>
                </a:lnTo>
                <a:lnTo>
                  <a:pt x="42" y="254"/>
                </a:lnTo>
                <a:lnTo>
                  <a:pt x="42" y="254"/>
                </a:lnTo>
                <a:close/>
                <a:moveTo>
                  <a:pt x="42" y="172"/>
                </a:moveTo>
                <a:lnTo>
                  <a:pt x="42" y="159"/>
                </a:lnTo>
                <a:lnTo>
                  <a:pt x="42" y="159"/>
                </a:lnTo>
                <a:lnTo>
                  <a:pt x="43" y="159"/>
                </a:lnTo>
                <a:lnTo>
                  <a:pt x="45" y="159"/>
                </a:lnTo>
                <a:lnTo>
                  <a:pt x="45" y="159"/>
                </a:lnTo>
                <a:lnTo>
                  <a:pt x="44" y="160"/>
                </a:lnTo>
                <a:lnTo>
                  <a:pt x="44" y="172"/>
                </a:lnTo>
                <a:lnTo>
                  <a:pt x="42" y="172"/>
                </a:lnTo>
                <a:close/>
                <a:moveTo>
                  <a:pt x="90" y="172"/>
                </a:moveTo>
                <a:lnTo>
                  <a:pt x="87" y="172"/>
                </a:lnTo>
                <a:lnTo>
                  <a:pt x="87" y="160"/>
                </a:lnTo>
                <a:lnTo>
                  <a:pt x="87" y="160"/>
                </a:lnTo>
                <a:lnTo>
                  <a:pt x="87" y="159"/>
                </a:lnTo>
                <a:lnTo>
                  <a:pt x="90" y="159"/>
                </a:lnTo>
                <a:lnTo>
                  <a:pt x="90" y="172"/>
                </a:lnTo>
                <a:close/>
                <a:moveTo>
                  <a:pt x="122" y="172"/>
                </a:moveTo>
                <a:lnTo>
                  <a:pt x="107" y="172"/>
                </a:lnTo>
                <a:lnTo>
                  <a:pt x="107" y="144"/>
                </a:lnTo>
                <a:lnTo>
                  <a:pt x="106" y="144"/>
                </a:lnTo>
                <a:lnTo>
                  <a:pt x="106" y="144"/>
                </a:lnTo>
                <a:lnTo>
                  <a:pt x="105" y="139"/>
                </a:lnTo>
                <a:lnTo>
                  <a:pt x="102" y="134"/>
                </a:lnTo>
                <a:lnTo>
                  <a:pt x="96" y="131"/>
                </a:lnTo>
                <a:lnTo>
                  <a:pt x="91" y="130"/>
                </a:lnTo>
                <a:lnTo>
                  <a:pt x="40" y="130"/>
                </a:lnTo>
                <a:lnTo>
                  <a:pt x="40" y="130"/>
                </a:lnTo>
                <a:lnTo>
                  <a:pt x="35" y="131"/>
                </a:lnTo>
                <a:lnTo>
                  <a:pt x="30" y="134"/>
                </a:lnTo>
                <a:lnTo>
                  <a:pt x="27" y="139"/>
                </a:lnTo>
                <a:lnTo>
                  <a:pt x="25" y="144"/>
                </a:lnTo>
                <a:lnTo>
                  <a:pt x="25" y="144"/>
                </a:lnTo>
                <a:lnTo>
                  <a:pt x="25" y="172"/>
                </a:lnTo>
                <a:lnTo>
                  <a:pt x="25" y="172"/>
                </a:lnTo>
                <a:lnTo>
                  <a:pt x="19" y="171"/>
                </a:lnTo>
                <a:lnTo>
                  <a:pt x="15" y="167"/>
                </a:lnTo>
                <a:lnTo>
                  <a:pt x="12" y="163"/>
                </a:lnTo>
                <a:lnTo>
                  <a:pt x="10" y="157"/>
                </a:lnTo>
                <a:lnTo>
                  <a:pt x="10" y="56"/>
                </a:lnTo>
                <a:lnTo>
                  <a:pt x="10" y="56"/>
                </a:lnTo>
                <a:lnTo>
                  <a:pt x="12" y="50"/>
                </a:lnTo>
                <a:lnTo>
                  <a:pt x="15" y="46"/>
                </a:lnTo>
                <a:lnTo>
                  <a:pt x="19" y="43"/>
                </a:lnTo>
                <a:lnTo>
                  <a:pt x="25" y="42"/>
                </a:lnTo>
                <a:lnTo>
                  <a:pt x="122" y="42"/>
                </a:lnTo>
                <a:lnTo>
                  <a:pt x="122" y="172"/>
                </a:lnTo>
                <a:close/>
                <a:moveTo>
                  <a:pt x="214" y="254"/>
                </a:moveTo>
                <a:lnTo>
                  <a:pt x="214" y="254"/>
                </a:lnTo>
                <a:lnTo>
                  <a:pt x="209" y="254"/>
                </a:lnTo>
                <a:lnTo>
                  <a:pt x="204" y="252"/>
                </a:lnTo>
                <a:lnTo>
                  <a:pt x="200" y="250"/>
                </a:lnTo>
                <a:lnTo>
                  <a:pt x="195" y="247"/>
                </a:lnTo>
                <a:lnTo>
                  <a:pt x="193" y="243"/>
                </a:lnTo>
                <a:lnTo>
                  <a:pt x="190" y="239"/>
                </a:lnTo>
                <a:lnTo>
                  <a:pt x="189" y="233"/>
                </a:lnTo>
                <a:lnTo>
                  <a:pt x="189" y="229"/>
                </a:lnTo>
                <a:lnTo>
                  <a:pt x="189" y="229"/>
                </a:lnTo>
                <a:lnTo>
                  <a:pt x="189" y="223"/>
                </a:lnTo>
                <a:lnTo>
                  <a:pt x="190" y="218"/>
                </a:lnTo>
                <a:lnTo>
                  <a:pt x="193" y="213"/>
                </a:lnTo>
                <a:lnTo>
                  <a:pt x="195" y="210"/>
                </a:lnTo>
                <a:lnTo>
                  <a:pt x="200" y="207"/>
                </a:lnTo>
                <a:lnTo>
                  <a:pt x="204" y="204"/>
                </a:lnTo>
                <a:lnTo>
                  <a:pt x="209" y="203"/>
                </a:lnTo>
                <a:lnTo>
                  <a:pt x="214" y="202"/>
                </a:lnTo>
                <a:lnTo>
                  <a:pt x="214" y="202"/>
                </a:lnTo>
                <a:lnTo>
                  <a:pt x="220" y="203"/>
                </a:lnTo>
                <a:lnTo>
                  <a:pt x="224" y="204"/>
                </a:lnTo>
                <a:lnTo>
                  <a:pt x="229" y="207"/>
                </a:lnTo>
                <a:lnTo>
                  <a:pt x="233" y="210"/>
                </a:lnTo>
                <a:lnTo>
                  <a:pt x="236" y="213"/>
                </a:lnTo>
                <a:lnTo>
                  <a:pt x="239" y="218"/>
                </a:lnTo>
                <a:lnTo>
                  <a:pt x="240" y="223"/>
                </a:lnTo>
                <a:lnTo>
                  <a:pt x="240" y="229"/>
                </a:lnTo>
                <a:lnTo>
                  <a:pt x="240" y="229"/>
                </a:lnTo>
                <a:lnTo>
                  <a:pt x="240" y="233"/>
                </a:lnTo>
                <a:lnTo>
                  <a:pt x="239" y="239"/>
                </a:lnTo>
                <a:lnTo>
                  <a:pt x="236" y="243"/>
                </a:lnTo>
                <a:lnTo>
                  <a:pt x="233" y="247"/>
                </a:lnTo>
                <a:lnTo>
                  <a:pt x="229" y="250"/>
                </a:lnTo>
                <a:lnTo>
                  <a:pt x="224" y="252"/>
                </a:lnTo>
                <a:lnTo>
                  <a:pt x="220" y="254"/>
                </a:lnTo>
                <a:lnTo>
                  <a:pt x="214" y="254"/>
                </a:lnTo>
                <a:lnTo>
                  <a:pt x="214" y="254"/>
                </a:lnTo>
                <a:close/>
                <a:moveTo>
                  <a:pt x="246" y="157"/>
                </a:moveTo>
                <a:lnTo>
                  <a:pt x="246" y="157"/>
                </a:lnTo>
                <a:lnTo>
                  <a:pt x="245" y="163"/>
                </a:lnTo>
                <a:lnTo>
                  <a:pt x="241" y="167"/>
                </a:lnTo>
                <a:lnTo>
                  <a:pt x="237" y="171"/>
                </a:lnTo>
                <a:lnTo>
                  <a:pt x="231" y="172"/>
                </a:lnTo>
                <a:lnTo>
                  <a:pt x="134" y="172"/>
                </a:lnTo>
                <a:lnTo>
                  <a:pt x="134" y="42"/>
                </a:lnTo>
                <a:lnTo>
                  <a:pt x="231" y="42"/>
                </a:lnTo>
                <a:lnTo>
                  <a:pt x="231" y="42"/>
                </a:lnTo>
                <a:lnTo>
                  <a:pt x="237" y="43"/>
                </a:lnTo>
                <a:lnTo>
                  <a:pt x="241" y="46"/>
                </a:lnTo>
                <a:lnTo>
                  <a:pt x="245" y="50"/>
                </a:lnTo>
                <a:lnTo>
                  <a:pt x="246" y="56"/>
                </a:lnTo>
                <a:lnTo>
                  <a:pt x="246" y="157"/>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6" name="Freeform 246"/>
          <p:cNvSpPr>
            <a:spLocks noEditPoints="1"/>
          </p:cNvSpPr>
          <p:nvPr/>
        </p:nvSpPr>
        <p:spPr bwMode="auto">
          <a:xfrm>
            <a:off x="3075447" y="3256280"/>
            <a:ext cx="340741" cy="465138"/>
          </a:xfrm>
          <a:custGeom>
            <a:avLst/>
            <a:gdLst>
              <a:gd name="T0" fmla="*/ 67 w 189"/>
              <a:gd name="T1" fmla="*/ 220 h 258"/>
              <a:gd name="T2" fmla="*/ 117 w 189"/>
              <a:gd name="T3" fmla="*/ 215 h 258"/>
              <a:gd name="T4" fmla="*/ 40 w 189"/>
              <a:gd name="T5" fmla="*/ 211 h 258"/>
              <a:gd name="T6" fmla="*/ 26 w 189"/>
              <a:gd name="T7" fmla="*/ 201 h 258"/>
              <a:gd name="T8" fmla="*/ 19 w 189"/>
              <a:gd name="T9" fmla="*/ 184 h 258"/>
              <a:gd name="T10" fmla="*/ 21 w 189"/>
              <a:gd name="T11" fmla="*/ 55 h 258"/>
              <a:gd name="T12" fmla="*/ 36 w 189"/>
              <a:gd name="T13" fmla="*/ 38 h 258"/>
              <a:gd name="T14" fmla="*/ 153 w 189"/>
              <a:gd name="T15" fmla="*/ 38 h 258"/>
              <a:gd name="T16" fmla="*/ 170 w 189"/>
              <a:gd name="T17" fmla="*/ 55 h 258"/>
              <a:gd name="T18" fmla="*/ 172 w 189"/>
              <a:gd name="T19" fmla="*/ 184 h 258"/>
              <a:gd name="T20" fmla="*/ 163 w 189"/>
              <a:gd name="T21" fmla="*/ 201 h 258"/>
              <a:gd name="T22" fmla="*/ 45 w 189"/>
              <a:gd name="T23" fmla="*/ 211 h 258"/>
              <a:gd name="T24" fmla="*/ 40 w 189"/>
              <a:gd name="T25" fmla="*/ 211 h 258"/>
              <a:gd name="T26" fmla="*/ 31 w 189"/>
              <a:gd name="T27" fmla="*/ 247 h 258"/>
              <a:gd name="T28" fmla="*/ 28 w 189"/>
              <a:gd name="T29" fmla="*/ 249 h 258"/>
              <a:gd name="T30" fmla="*/ 21 w 189"/>
              <a:gd name="T31" fmla="*/ 254 h 258"/>
              <a:gd name="T32" fmla="*/ 38 w 189"/>
              <a:gd name="T33" fmla="*/ 117 h 258"/>
              <a:gd name="T34" fmla="*/ 81 w 189"/>
              <a:gd name="T35" fmla="*/ 117 h 258"/>
              <a:gd name="T36" fmla="*/ 91 w 189"/>
              <a:gd name="T37" fmla="*/ 107 h 258"/>
              <a:gd name="T38" fmla="*/ 88 w 189"/>
              <a:gd name="T39" fmla="*/ 69 h 258"/>
              <a:gd name="T40" fmla="*/ 40 w 189"/>
              <a:gd name="T41" fmla="*/ 67 h 258"/>
              <a:gd name="T42" fmla="*/ 31 w 189"/>
              <a:gd name="T43" fmla="*/ 74 h 258"/>
              <a:gd name="T44" fmla="*/ 31 w 189"/>
              <a:gd name="T45" fmla="*/ 112 h 258"/>
              <a:gd name="T46" fmla="*/ 31 w 189"/>
              <a:gd name="T47" fmla="*/ 163 h 258"/>
              <a:gd name="T48" fmla="*/ 36 w 189"/>
              <a:gd name="T49" fmla="*/ 172 h 258"/>
              <a:gd name="T50" fmla="*/ 50 w 189"/>
              <a:gd name="T51" fmla="*/ 175 h 258"/>
              <a:gd name="T52" fmla="*/ 57 w 189"/>
              <a:gd name="T53" fmla="*/ 163 h 258"/>
              <a:gd name="T54" fmla="*/ 52 w 189"/>
              <a:gd name="T55" fmla="*/ 153 h 258"/>
              <a:gd name="T56" fmla="*/ 38 w 189"/>
              <a:gd name="T57" fmla="*/ 151 h 258"/>
              <a:gd name="T58" fmla="*/ 31 w 189"/>
              <a:gd name="T59" fmla="*/ 163 h 258"/>
              <a:gd name="T60" fmla="*/ 136 w 189"/>
              <a:gd name="T61" fmla="*/ 230 h 258"/>
              <a:gd name="T62" fmla="*/ 57 w 189"/>
              <a:gd name="T63" fmla="*/ 52 h 258"/>
              <a:gd name="T64" fmla="*/ 62 w 189"/>
              <a:gd name="T65" fmla="*/ 59 h 258"/>
              <a:gd name="T66" fmla="*/ 131 w 189"/>
              <a:gd name="T67" fmla="*/ 57 h 258"/>
              <a:gd name="T68" fmla="*/ 131 w 189"/>
              <a:gd name="T69" fmla="*/ 48 h 258"/>
              <a:gd name="T70" fmla="*/ 62 w 189"/>
              <a:gd name="T71" fmla="*/ 45 h 258"/>
              <a:gd name="T72" fmla="*/ 57 w 189"/>
              <a:gd name="T73" fmla="*/ 52 h 258"/>
              <a:gd name="T74" fmla="*/ 84 w 189"/>
              <a:gd name="T75" fmla="*/ 4 h 258"/>
              <a:gd name="T76" fmla="*/ 96 w 189"/>
              <a:gd name="T77" fmla="*/ 0 h 258"/>
              <a:gd name="T78" fmla="*/ 110 w 189"/>
              <a:gd name="T79" fmla="*/ 9 h 258"/>
              <a:gd name="T80" fmla="*/ 105 w 189"/>
              <a:gd name="T81" fmla="*/ 26 h 258"/>
              <a:gd name="T82" fmla="*/ 96 w 189"/>
              <a:gd name="T83" fmla="*/ 31 h 258"/>
              <a:gd name="T84" fmla="*/ 81 w 189"/>
              <a:gd name="T85" fmla="*/ 21 h 258"/>
              <a:gd name="T86" fmla="*/ 105 w 189"/>
              <a:gd name="T87" fmla="*/ 117 h 258"/>
              <a:gd name="T88" fmla="*/ 153 w 189"/>
              <a:gd name="T89" fmla="*/ 117 h 258"/>
              <a:gd name="T90" fmla="*/ 160 w 189"/>
              <a:gd name="T91" fmla="*/ 107 h 258"/>
              <a:gd name="T92" fmla="*/ 155 w 189"/>
              <a:gd name="T93" fmla="*/ 69 h 258"/>
              <a:gd name="T94" fmla="*/ 108 w 189"/>
              <a:gd name="T95" fmla="*/ 67 h 258"/>
              <a:gd name="T96" fmla="*/ 100 w 189"/>
              <a:gd name="T97" fmla="*/ 69 h 258"/>
              <a:gd name="T98" fmla="*/ 98 w 189"/>
              <a:gd name="T99" fmla="*/ 107 h 258"/>
              <a:gd name="T100" fmla="*/ 105 w 189"/>
              <a:gd name="T101" fmla="*/ 117 h 258"/>
              <a:gd name="T102" fmla="*/ 136 w 189"/>
              <a:gd name="T103" fmla="*/ 172 h 258"/>
              <a:gd name="T104" fmla="*/ 146 w 189"/>
              <a:gd name="T105" fmla="*/ 175 h 258"/>
              <a:gd name="T106" fmla="*/ 158 w 189"/>
              <a:gd name="T107" fmla="*/ 167 h 258"/>
              <a:gd name="T108" fmla="*/ 155 w 189"/>
              <a:gd name="T109" fmla="*/ 153 h 258"/>
              <a:gd name="T110" fmla="*/ 146 w 189"/>
              <a:gd name="T111" fmla="*/ 151 h 258"/>
              <a:gd name="T112" fmla="*/ 134 w 189"/>
              <a:gd name="T113" fmla="*/ 1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258">
                <a:moveTo>
                  <a:pt x="0" y="256"/>
                </a:moveTo>
                <a:lnTo>
                  <a:pt x="57" y="215"/>
                </a:lnTo>
                <a:lnTo>
                  <a:pt x="74" y="215"/>
                </a:lnTo>
                <a:lnTo>
                  <a:pt x="67" y="220"/>
                </a:lnTo>
                <a:lnTo>
                  <a:pt x="67" y="223"/>
                </a:lnTo>
                <a:lnTo>
                  <a:pt x="124" y="223"/>
                </a:lnTo>
                <a:lnTo>
                  <a:pt x="124" y="220"/>
                </a:lnTo>
                <a:lnTo>
                  <a:pt x="117" y="215"/>
                </a:lnTo>
                <a:lnTo>
                  <a:pt x="131" y="215"/>
                </a:lnTo>
                <a:lnTo>
                  <a:pt x="189" y="258"/>
                </a:lnTo>
                <a:lnTo>
                  <a:pt x="0" y="256"/>
                </a:lnTo>
                <a:close/>
                <a:moveTo>
                  <a:pt x="40" y="211"/>
                </a:moveTo>
                <a:lnTo>
                  <a:pt x="40" y="211"/>
                </a:lnTo>
                <a:lnTo>
                  <a:pt x="33" y="206"/>
                </a:lnTo>
                <a:lnTo>
                  <a:pt x="33" y="206"/>
                </a:lnTo>
                <a:lnTo>
                  <a:pt x="26" y="201"/>
                </a:lnTo>
                <a:lnTo>
                  <a:pt x="26" y="201"/>
                </a:lnTo>
                <a:lnTo>
                  <a:pt x="19" y="191"/>
                </a:lnTo>
                <a:lnTo>
                  <a:pt x="19" y="191"/>
                </a:lnTo>
                <a:lnTo>
                  <a:pt x="19" y="184"/>
                </a:lnTo>
                <a:lnTo>
                  <a:pt x="19" y="64"/>
                </a:lnTo>
                <a:lnTo>
                  <a:pt x="19" y="64"/>
                </a:lnTo>
                <a:lnTo>
                  <a:pt x="21" y="55"/>
                </a:lnTo>
                <a:lnTo>
                  <a:pt x="21" y="55"/>
                </a:lnTo>
                <a:lnTo>
                  <a:pt x="26" y="45"/>
                </a:lnTo>
                <a:lnTo>
                  <a:pt x="26" y="45"/>
                </a:lnTo>
                <a:lnTo>
                  <a:pt x="36" y="38"/>
                </a:lnTo>
                <a:lnTo>
                  <a:pt x="36" y="38"/>
                </a:lnTo>
                <a:lnTo>
                  <a:pt x="45" y="36"/>
                </a:lnTo>
                <a:lnTo>
                  <a:pt x="146" y="36"/>
                </a:lnTo>
                <a:lnTo>
                  <a:pt x="146" y="36"/>
                </a:lnTo>
                <a:lnTo>
                  <a:pt x="153" y="38"/>
                </a:lnTo>
                <a:lnTo>
                  <a:pt x="153" y="38"/>
                </a:lnTo>
                <a:lnTo>
                  <a:pt x="163" y="45"/>
                </a:lnTo>
                <a:lnTo>
                  <a:pt x="163" y="45"/>
                </a:lnTo>
                <a:lnTo>
                  <a:pt x="170" y="55"/>
                </a:lnTo>
                <a:lnTo>
                  <a:pt x="170" y="55"/>
                </a:lnTo>
                <a:lnTo>
                  <a:pt x="172" y="64"/>
                </a:lnTo>
                <a:lnTo>
                  <a:pt x="172" y="184"/>
                </a:lnTo>
                <a:lnTo>
                  <a:pt x="172" y="184"/>
                </a:lnTo>
                <a:lnTo>
                  <a:pt x="170" y="191"/>
                </a:lnTo>
                <a:lnTo>
                  <a:pt x="170" y="191"/>
                </a:lnTo>
                <a:lnTo>
                  <a:pt x="163" y="201"/>
                </a:lnTo>
                <a:lnTo>
                  <a:pt x="163" y="201"/>
                </a:lnTo>
                <a:lnTo>
                  <a:pt x="153" y="208"/>
                </a:lnTo>
                <a:lnTo>
                  <a:pt x="153" y="208"/>
                </a:lnTo>
                <a:lnTo>
                  <a:pt x="146" y="211"/>
                </a:lnTo>
                <a:lnTo>
                  <a:pt x="45" y="211"/>
                </a:lnTo>
                <a:lnTo>
                  <a:pt x="45" y="211"/>
                </a:lnTo>
                <a:lnTo>
                  <a:pt x="43" y="211"/>
                </a:lnTo>
                <a:lnTo>
                  <a:pt x="43" y="211"/>
                </a:lnTo>
                <a:lnTo>
                  <a:pt x="40" y="211"/>
                </a:lnTo>
                <a:lnTo>
                  <a:pt x="40" y="211"/>
                </a:lnTo>
                <a:close/>
                <a:moveTo>
                  <a:pt x="160" y="247"/>
                </a:moveTo>
                <a:lnTo>
                  <a:pt x="31" y="247"/>
                </a:lnTo>
                <a:lnTo>
                  <a:pt x="31" y="247"/>
                </a:lnTo>
                <a:lnTo>
                  <a:pt x="31" y="247"/>
                </a:lnTo>
                <a:lnTo>
                  <a:pt x="31" y="247"/>
                </a:lnTo>
                <a:lnTo>
                  <a:pt x="28" y="249"/>
                </a:lnTo>
                <a:lnTo>
                  <a:pt x="28" y="249"/>
                </a:lnTo>
                <a:lnTo>
                  <a:pt x="26" y="251"/>
                </a:lnTo>
                <a:lnTo>
                  <a:pt x="26" y="251"/>
                </a:lnTo>
                <a:lnTo>
                  <a:pt x="21" y="254"/>
                </a:lnTo>
                <a:lnTo>
                  <a:pt x="21" y="254"/>
                </a:lnTo>
                <a:lnTo>
                  <a:pt x="19" y="254"/>
                </a:lnTo>
                <a:lnTo>
                  <a:pt x="172" y="254"/>
                </a:lnTo>
                <a:lnTo>
                  <a:pt x="160" y="247"/>
                </a:lnTo>
                <a:close/>
                <a:moveTo>
                  <a:pt x="38" y="117"/>
                </a:moveTo>
                <a:lnTo>
                  <a:pt x="38" y="117"/>
                </a:lnTo>
                <a:lnTo>
                  <a:pt x="38" y="117"/>
                </a:lnTo>
                <a:lnTo>
                  <a:pt x="81" y="117"/>
                </a:lnTo>
                <a:lnTo>
                  <a:pt x="81" y="117"/>
                </a:lnTo>
                <a:lnTo>
                  <a:pt x="86" y="117"/>
                </a:lnTo>
                <a:lnTo>
                  <a:pt x="88" y="115"/>
                </a:lnTo>
                <a:lnTo>
                  <a:pt x="88" y="115"/>
                </a:lnTo>
                <a:lnTo>
                  <a:pt x="91" y="107"/>
                </a:lnTo>
                <a:lnTo>
                  <a:pt x="91" y="79"/>
                </a:lnTo>
                <a:lnTo>
                  <a:pt x="91" y="79"/>
                </a:lnTo>
                <a:lnTo>
                  <a:pt x="91" y="74"/>
                </a:lnTo>
                <a:lnTo>
                  <a:pt x="88" y="69"/>
                </a:lnTo>
                <a:lnTo>
                  <a:pt x="88" y="69"/>
                </a:lnTo>
                <a:lnTo>
                  <a:pt x="84" y="67"/>
                </a:lnTo>
                <a:lnTo>
                  <a:pt x="81" y="67"/>
                </a:lnTo>
                <a:lnTo>
                  <a:pt x="40" y="67"/>
                </a:lnTo>
                <a:lnTo>
                  <a:pt x="40" y="67"/>
                </a:lnTo>
                <a:lnTo>
                  <a:pt x="33" y="69"/>
                </a:lnTo>
                <a:lnTo>
                  <a:pt x="33" y="69"/>
                </a:lnTo>
                <a:lnTo>
                  <a:pt x="31" y="74"/>
                </a:lnTo>
                <a:lnTo>
                  <a:pt x="28" y="76"/>
                </a:lnTo>
                <a:lnTo>
                  <a:pt x="28" y="107"/>
                </a:lnTo>
                <a:lnTo>
                  <a:pt x="28" y="107"/>
                </a:lnTo>
                <a:lnTo>
                  <a:pt x="31" y="112"/>
                </a:lnTo>
                <a:lnTo>
                  <a:pt x="31" y="112"/>
                </a:lnTo>
                <a:lnTo>
                  <a:pt x="38" y="117"/>
                </a:lnTo>
                <a:lnTo>
                  <a:pt x="38" y="117"/>
                </a:lnTo>
                <a:close/>
                <a:moveTo>
                  <a:pt x="31" y="163"/>
                </a:moveTo>
                <a:lnTo>
                  <a:pt x="31" y="163"/>
                </a:lnTo>
                <a:lnTo>
                  <a:pt x="33" y="167"/>
                </a:lnTo>
                <a:lnTo>
                  <a:pt x="36" y="172"/>
                </a:lnTo>
                <a:lnTo>
                  <a:pt x="36" y="172"/>
                </a:lnTo>
                <a:lnTo>
                  <a:pt x="38" y="175"/>
                </a:lnTo>
                <a:lnTo>
                  <a:pt x="45" y="175"/>
                </a:lnTo>
                <a:lnTo>
                  <a:pt x="45" y="175"/>
                </a:lnTo>
                <a:lnTo>
                  <a:pt x="50" y="175"/>
                </a:lnTo>
                <a:lnTo>
                  <a:pt x="52" y="172"/>
                </a:lnTo>
                <a:lnTo>
                  <a:pt x="52" y="172"/>
                </a:lnTo>
                <a:lnTo>
                  <a:pt x="55" y="167"/>
                </a:lnTo>
                <a:lnTo>
                  <a:pt x="57" y="163"/>
                </a:lnTo>
                <a:lnTo>
                  <a:pt x="57" y="163"/>
                </a:lnTo>
                <a:lnTo>
                  <a:pt x="55" y="158"/>
                </a:lnTo>
                <a:lnTo>
                  <a:pt x="52" y="153"/>
                </a:lnTo>
                <a:lnTo>
                  <a:pt x="52" y="153"/>
                </a:lnTo>
                <a:lnTo>
                  <a:pt x="50" y="151"/>
                </a:lnTo>
                <a:lnTo>
                  <a:pt x="45" y="151"/>
                </a:lnTo>
                <a:lnTo>
                  <a:pt x="45" y="151"/>
                </a:lnTo>
                <a:lnTo>
                  <a:pt x="38" y="151"/>
                </a:lnTo>
                <a:lnTo>
                  <a:pt x="36" y="153"/>
                </a:lnTo>
                <a:lnTo>
                  <a:pt x="36" y="153"/>
                </a:lnTo>
                <a:lnTo>
                  <a:pt x="33" y="158"/>
                </a:lnTo>
                <a:lnTo>
                  <a:pt x="31" y="163"/>
                </a:lnTo>
                <a:lnTo>
                  <a:pt x="31" y="163"/>
                </a:lnTo>
                <a:close/>
                <a:moveTo>
                  <a:pt x="45" y="237"/>
                </a:moveTo>
                <a:lnTo>
                  <a:pt x="146" y="237"/>
                </a:lnTo>
                <a:lnTo>
                  <a:pt x="136" y="230"/>
                </a:lnTo>
                <a:lnTo>
                  <a:pt x="55" y="230"/>
                </a:lnTo>
                <a:lnTo>
                  <a:pt x="45" y="237"/>
                </a:lnTo>
                <a:close/>
                <a:moveTo>
                  <a:pt x="57" y="52"/>
                </a:moveTo>
                <a:lnTo>
                  <a:pt x="57" y="52"/>
                </a:lnTo>
                <a:lnTo>
                  <a:pt x="60" y="57"/>
                </a:lnTo>
                <a:lnTo>
                  <a:pt x="60" y="57"/>
                </a:lnTo>
                <a:lnTo>
                  <a:pt x="60" y="57"/>
                </a:lnTo>
                <a:lnTo>
                  <a:pt x="62" y="59"/>
                </a:lnTo>
                <a:lnTo>
                  <a:pt x="127" y="59"/>
                </a:lnTo>
                <a:lnTo>
                  <a:pt x="127" y="59"/>
                </a:lnTo>
                <a:lnTo>
                  <a:pt x="129" y="57"/>
                </a:lnTo>
                <a:lnTo>
                  <a:pt x="131" y="57"/>
                </a:lnTo>
                <a:lnTo>
                  <a:pt x="131" y="57"/>
                </a:lnTo>
                <a:lnTo>
                  <a:pt x="131" y="52"/>
                </a:lnTo>
                <a:lnTo>
                  <a:pt x="131" y="52"/>
                </a:lnTo>
                <a:lnTo>
                  <a:pt x="131" y="48"/>
                </a:lnTo>
                <a:lnTo>
                  <a:pt x="131" y="48"/>
                </a:lnTo>
                <a:lnTo>
                  <a:pt x="127" y="45"/>
                </a:lnTo>
                <a:lnTo>
                  <a:pt x="62" y="45"/>
                </a:lnTo>
                <a:lnTo>
                  <a:pt x="62" y="45"/>
                </a:lnTo>
                <a:lnTo>
                  <a:pt x="60" y="48"/>
                </a:lnTo>
                <a:lnTo>
                  <a:pt x="60" y="48"/>
                </a:lnTo>
                <a:lnTo>
                  <a:pt x="57" y="52"/>
                </a:lnTo>
                <a:lnTo>
                  <a:pt x="57" y="52"/>
                </a:lnTo>
                <a:close/>
                <a:moveTo>
                  <a:pt x="79" y="16"/>
                </a:moveTo>
                <a:lnTo>
                  <a:pt x="79" y="16"/>
                </a:lnTo>
                <a:lnTo>
                  <a:pt x="81" y="9"/>
                </a:lnTo>
                <a:lnTo>
                  <a:pt x="84" y="4"/>
                </a:lnTo>
                <a:lnTo>
                  <a:pt x="84" y="4"/>
                </a:lnTo>
                <a:lnTo>
                  <a:pt x="88" y="2"/>
                </a:lnTo>
                <a:lnTo>
                  <a:pt x="96" y="0"/>
                </a:lnTo>
                <a:lnTo>
                  <a:pt x="96" y="0"/>
                </a:lnTo>
                <a:lnTo>
                  <a:pt x="100" y="2"/>
                </a:lnTo>
                <a:lnTo>
                  <a:pt x="105" y="4"/>
                </a:lnTo>
                <a:lnTo>
                  <a:pt x="105" y="4"/>
                </a:lnTo>
                <a:lnTo>
                  <a:pt x="110" y="9"/>
                </a:lnTo>
                <a:lnTo>
                  <a:pt x="110" y="16"/>
                </a:lnTo>
                <a:lnTo>
                  <a:pt x="110" y="16"/>
                </a:lnTo>
                <a:lnTo>
                  <a:pt x="110" y="21"/>
                </a:lnTo>
                <a:lnTo>
                  <a:pt x="105" y="26"/>
                </a:lnTo>
                <a:lnTo>
                  <a:pt x="105" y="26"/>
                </a:lnTo>
                <a:lnTo>
                  <a:pt x="100" y="28"/>
                </a:lnTo>
                <a:lnTo>
                  <a:pt x="96" y="31"/>
                </a:lnTo>
                <a:lnTo>
                  <a:pt x="96" y="31"/>
                </a:lnTo>
                <a:lnTo>
                  <a:pt x="88" y="28"/>
                </a:lnTo>
                <a:lnTo>
                  <a:pt x="84" y="26"/>
                </a:lnTo>
                <a:lnTo>
                  <a:pt x="84" y="26"/>
                </a:lnTo>
                <a:lnTo>
                  <a:pt x="81" y="21"/>
                </a:lnTo>
                <a:lnTo>
                  <a:pt x="79" y="16"/>
                </a:lnTo>
                <a:lnTo>
                  <a:pt x="79" y="16"/>
                </a:lnTo>
                <a:close/>
                <a:moveTo>
                  <a:pt x="105" y="117"/>
                </a:moveTo>
                <a:lnTo>
                  <a:pt x="105" y="117"/>
                </a:lnTo>
                <a:lnTo>
                  <a:pt x="108" y="117"/>
                </a:lnTo>
                <a:lnTo>
                  <a:pt x="151" y="117"/>
                </a:lnTo>
                <a:lnTo>
                  <a:pt x="151" y="117"/>
                </a:lnTo>
                <a:lnTo>
                  <a:pt x="153" y="117"/>
                </a:lnTo>
                <a:lnTo>
                  <a:pt x="155" y="115"/>
                </a:lnTo>
                <a:lnTo>
                  <a:pt x="155" y="115"/>
                </a:lnTo>
                <a:lnTo>
                  <a:pt x="158" y="110"/>
                </a:lnTo>
                <a:lnTo>
                  <a:pt x="160" y="107"/>
                </a:lnTo>
                <a:lnTo>
                  <a:pt x="160" y="76"/>
                </a:lnTo>
                <a:lnTo>
                  <a:pt x="160" y="76"/>
                </a:lnTo>
                <a:lnTo>
                  <a:pt x="158" y="74"/>
                </a:lnTo>
                <a:lnTo>
                  <a:pt x="155" y="69"/>
                </a:lnTo>
                <a:lnTo>
                  <a:pt x="155" y="69"/>
                </a:lnTo>
                <a:lnTo>
                  <a:pt x="153" y="67"/>
                </a:lnTo>
                <a:lnTo>
                  <a:pt x="148" y="67"/>
                </a:lnTo>
                <a:lnTo>
                  <a:pt x="108" y="67"/>
                </a:lnTo>
                <a:lnTo>
                  <a:pt x="108" y="67"/>
                </a:lnTo>
                <a:lnTo>
                  <a:pt x="105" y="67"/>
                </a:lnTo>
                <a:lnTo>
                  <a:pt x="100" y="69"/>
                </a:lnTo>
                <a:lnTo>
                  <a:pt x="100" y="69"/>
                </a:lnTo>
                <a:lnTo>
                  <a:pt x="98" y="74"/>
                </a:lnTo>
                <a:lnTo>
                  <a:pt x="98" y="76"/>
                </a:lnTo>
                <a:lnTo>
                  <a:pt x="98" y="107"/>
                </a:lnTo>
                <a:lnTo>
                  <a:pt x="98" y="107"/>
                </a:lnTo>
                <a:lnTo>
                  <a:pt x="100" y="112"/>
                </a:lnTo>
                <a:lnTo>
                  <a:pt x="100" y="112"/>
                </a:lnTo>
                <a:lnTo>
                  <a:pt x="105" y="117"/>
                </a:lnTo>
                <a:lnTo>
                  <a:pt x="105" y="117"/>
                </a:lnTo>
                <a:close/>
                <a:moveTo>
                  <a:pt x="134" y="163"/>
                </a:moveTo>
                <a:lnTo>
                  <a:pt x="134" y="163"/>
                </a:lnTo>
                <a:lnTo>
                  <a:pt x="134" y="167"/>
                </a:lnTo>
                <a:lnTo>
                  <a:pt x="136" y="172"/>
                </a:lnTo>
                <a:lnTo>
                  <a:pt x="136" y="172"/>
                </a:lnTo>
                <a:lnTo>
                  <a:pt x="141" y="175"/>
                </a:lnTo>
                <a:lnTo>
                  <a:pt x="146" y="175"/>
                </a:lnTo>
                <a:lnTo>
                  <a:pt x="146" y="175"/>
                </a:lnTo>
                <a:lnTo>
                  <a:pt x="151" y="175"/>
                </a:lnTo>
                <a:lnTo>
                  <a:pt x="155" y="172"/>
                </a:lnTo>
                <a:lnTo>
                  <a:pt x="155" y="172"/>
                </a:lnTo>
                <a:lnTo>
                  <a:pt x="158" y="167"/>
                </a:lnTo>
                <a:lnTo>
                  <a:pt x="158" y="163"/>
                </a:lnTo>
                <a:lnTo>
                  <a:pt x="158" y="163"/>
                </a:lnTo>
                <a:lnTo>
                  <a:pt x="158" y="158"/>
                </a:lnTo>
                <a:lnTo>
                  <a:pt x="155" y="153"/>
                </a:lnTo>
                <a:lnTo>
                  <a:pt x="155" y="153"/>
                </a:lnTo>
                <a:lnTo>
                  <a:pt x="151" y="151"/>
                </a:lnTo>
                <a:lnTo>
                  <a:pt x="146" y="151"/>
                </a:lnTo>
                <a:lnTo>
                  <a:pt x="146" y="151"/>
                </a:lnTo>
                <a:lnTo>
                  <a:pt x="141" y="151"/>
                </a:lnTo>
                <a:lnTo>
                  <a:pt x="136" y="153"/>
                </a:lnTo>
                <a:lnTo>
                  <a:pt x="136" y="153"/>
                </a:lnTo>
                <a:lnTo>
                  <a:pt x="134" y="158"/>
                </a:lnTo>
                <a:lnTo>
                  <a:pt x="134" y="163"/>
                </a:lnTo>
                <a:lnTo>
                  <a:pt x="134" y="163"/>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77" name="Group 82"/>
          <p:cNvGrpSpPr/>
          <p:nvPr/>
        </p:nvGrpSpPr>
        <p:grpSpPr>
          <a:xfrm>
            <a:off x="8594615" y="3291205"/>
            <a:ext cx="315291" cy="380460"/>
            <a:chOff x="5505454" y="5364163"/>
            <a:chExt cx="238125" cy="287344"/>
          </a:xfrm>
          <a:solidFill>
            <a:sysClr val="windowText" lastClr="000000">
              <a:lumMod val="75000"/>
              <a:lumOff val="25000"/>
            </a:sysClr>
          </a:solidFill>
        </p:grpSpPr>
        <p:sp>
          <p:nvSpPr>
            <p:cNvPr id="78" name="Freeform 2822"/>
            <p:cNvSpPr>
              <a:spLocks noEditPoints="1"/>
            </p:cNvSpPr>
            <p:nvPr/>
          </p:nvSpPr>
          <p:spPr bwMode="auto">
            <a:xfrm>
              <a:off x="5505454" y="5392744"/>
              <a:ext cx="238125" cy="258763"/>
            </a:xfrm>
            <a:custGeom>
              <a:avLst/>
              <a:gdLst>
                <a:gd name="T0" fmla="*/ 300 w 601"/>
                <a:gd name="T1" fmla="*/ 541 h 650"/>
                <a:gd name="T2" fmla="*/ 96 w 601"/>
                <a:gd name="T3" fmla="*/ 376 h 650"/>
                <a:gd name="T4" fmla="*/ 81 w 601"/>
                <a:gd name="T5" fmla="*/ 368 h 650"/>
                <a:gd name="T6" fmla="*/ 90 w 601"/>
                <a:gd name="T7" fmla="*/ 354 h 650"/>
                <a:gd name="T8" fmla="*/ 146 w 601"/>
                <a:gd name="T9" fmla="*/ 119 h 650"/>
                <a:gd name="T10" fmla="*/ 180 w 601"/>
                <a:gd name="T11" fmla="*/ 97 h 650"/>
                <a:gd name="T12" fmla="*/ 449 w 601"/>
                <a:gd name="T13" fmla="*/ 113 h 650"/>
                <a:gd name="T14" fmla="*/ 312 w 601"/>
                <a:gd name="T15" fmla="*/ 293 h 650"/>
                <a:gd name="T16" fmla="*/ 511 w 601"/>
                <a:gd name="T17" fmla="*/ 372 h 650"/>
                <a:gd name="T18" fmla="*/ 312 w 601"/>
                <a:gd name="T19" fmla="*/ 317 h 650"/>
                <a:gd name="T20" fmla="*/ 387 w 601"/>
                <a:gd name="T21" fmla="*/ 625 h 650"/>
                <a:gd name="T22" fmla="*/ 222 w 601"/>
                <a:gd name="T23" fmla="*/ 625 h 650"/>
                <a:gd name="T24" fmla="*/ 577 w 601"/>
                <a:gd name="T25" fmla="*/ 597 h 650"/>
                <a:gd name="T26" fmla="*/ 566 w 601"/>
                <a:gd name="T27" fmla="*/ 621 h 650"/>
                <a:gd name="T28" fmla="*/ 540 w 601"/>
                <a:gd name="T29" fmla="*/ 621 h 650"/>
                <a:gd name="T30" fmla="*/ 528 w 601"/>
                <a:gd name="T31" fmla="*/ 595 h 650"/>
                <a:gd name="T32" fmla="*/ 515 w 601"/>
                <a:gd name="T33" fmla="*/ 563 h 650"/>
                <a:gd name="T34" fmla="*/ 487 w 601"/>
                <a:gd name="T35" fmla="*/ 544 h 650"/>
                <a:gd name="T36" fmla="*/ 551 w 601"/>
                <a:gd name="T37" fmla="*/ 289 h 650"/>
                <a:gd name="T38" fmla="*/ 564 w 601"/>
                <a:gd name="T39" fmla="*/ 276 h 650"/>
                <a:gd name="T40" fmla="*/ 480 w 601"/>
                <a:gd name="T41" fmla="*/ 132 h 650"/>
                <a:gd name="T42" fmla="*/ 470 w 601"/>
                <a:gd name="T43" fmla="*/ 100 h 650"/>
                <a:gd name="T44" fmla="*/ 443 w 601"/>
                <a:gd name="T45" fmla="*/ 78 h 650"/>
                <a:gd name="T46" fmla="*/ 360 w 601"/>
                <a:gd name="T47" fmla="*/ 0 h 650"/>
                <a:gd name="T48" fmla="*/ 162 w 601"/>
                <a:gd name="T49" fmla="*/ 76 h 650"/>
                <a:gd name="T50" fmla="*/ 133 w 601"/>
                <a:gd name="T51" fmla="*/ 95 h 650"/>
                <a:gd name="T52" fmla="*/ 120 w 601"/>
                <a:gd name="T53" fmla="*/ 126 h 650"/>
                <a:gd name="T54" fmla="*/ 38 w 601"/>
                <a:gd name="T55" fmla="*/ 271 h 650"/>
                <a:gd name="T56" fmla="*/ 50 w 601"/>
                <a:gd name="T57" fmla="*/ 289 h 650"/>
                <a:gd name="T58" fmla="*/ 86 w 601"/>
                <a:gd name="T59" fmla="*/ 563 h 650"/>
                <a:gd name="T60" fmla="*/ 70 w 601"/>
                <a:gd name="T61" fmla="*/ 610 h 650"/>
                <a:gd name="T62" fmla="*/ 48 w 601"/>
                <a:gd name="T63" fmla="*/ 625 h 650"/>
                <a:gd name="T64" fmla="*/ 27 w 601"/>
                <a:gd name="T65" fmla="*/ 610 h 650"/>
                <a:gd name="T66" fmla="*/ 12 w 601"/>
                <a:gd name="T67" fmla="*/ 589 h 650"/>
                <a:gd name="T68" fmla="*/ 4 w 601"/>
                <a:gd name="T69" fmla="*/ 620 h 650"/>
                <a:gd name="T70" fmla="*/ 48 w 601"/>
                <a:gd name="T71" fmla="*/ 650 h 650"/>
                <a:gd name="T72" fmla="*/ 93 w 601"/>
                <a:gd name="T73" fmla="*/ 620 h 650"/>
                <a:gd name="T74" fmla="*/ 107 w 601"/>
                <a:gd name="T75" fmla="*/ 575 h 650"/>
                <a:gd name="T76" fmla="*/ 146 w 601"/>
                <a:gd name="T77" fmla="*/ 568 h 650"/>
                <a:gd name="T78" fmla="*/ 169 w 601"/>
                <a:gd name="T79" fmla="*/ 601 h 650"/>
                <a:gd name="T80" fmla="*/ 198 w 601"/>
                <a:gd name="T81" fmla="*/ 646 h 650"/>
                <a:gd name="T82" fmla="*/ 250 w 601"/>
                <a:gd name="T83" fmla="*/ 635 h 650"/>
                <a:gd name="T84" fmla="*/ 267 w 601"/>
                <a:gd name="T85" fmla="*/ 588 h 650"/>
                <a:gd name="T86" fmla="*/ 301 w 601"/>
                <a:gd name="T87" fmla="*/ 565 h 650"/>
                <a:gd name="T88" fmla="*/ 333 w 601"/>
                <a:gd name="T89" fmla="*/ 588 h 650"/>
                <a:gd name="T90" fmla="*/ 351 w 601"/>
                <a:gd name="T91" fmla="*/ 635 h 650"/>
                <a:gd name="T92" fmla="*/ 404 w 601"/>
                <a:gd name="T93" fmla="*/ 646 h 650"/>
                <a:gd name="T94" fmla="*/ 433 w 601"/>
                <a:gd name="T95" fmla="*/ 601 h 650"/>
                <a:gd name="T96" fmla="*/ 454 w 601"/>
                <a:gd name="T97" fmla="*/ 568 h 650"/>
                <a:gd name="T98" fmla="*/ 494 w 601"/>
                <a:gd name="T99" fmla="*/ 575 h 650"/>
                <a:gd name="T100" fmla="*/ 508 w 601"/>
                <a:gd name="T101" fmla="*/ 620 h 650"/>
                <a:gd name="T102" fmla="*/ 553 w 601"/>
                <a:gd name="T103" fmla="*/ 650 h 650"/>
                <a:gd name="T104" fmla="*/ 597 w 601"/>
                <a:gd name="T105" fmla="*/ 620 h 650"/>
                <a:gd name="T106" fmla="*/ 588 w 601"/>
                <a:gd name="T107" fmla="*/ 58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50">
                  <a:moveTo>
                    <a:pt x="312" y="317"/>
                  </a:moveTo>
                  <a:lnTo>
                    <a:pt x="312" y="529"/>
                  </a:lnTo>
                  <a:lnTo>
                    <a:pt x="311" y="534"/>
                  </a:lnTo>
                  <a:lnTo>
                    <a:pt x="308" y="538"/>
                  </a:lnTo>
                  <a:lnTo>
                    <a:pt x="304" y="540"/>
                  </a:lnTo>
                  <a:lnTo>
                    <a:pt x="300" y="541"/>
                  </a:lnTo>
                  <a:lnTo>
                    <a:pt x="295" y="540"/>
                  </a:lnTo>
                  <a:lnTo>
                    <a:pt x="292" y="538"/>
                  </a:lnTo>
                  <a:lnTo>
                    <a:pt x="289" y="534"/>
                  </a:lnTo>
                  <a:lnTo>
                    <a:pt x="288" y="529"/>
                  </a:lnTo>
                  <a:lnTo>
                    <a:pt x="288" y="317"/>
                  </a:lnTo>
                  <a:lnTo>
                    <a:pt x="96" y="376"/>
                  </a:lnTo>
                  <a:lnTo>
                    <a:pt x="94" y="377"/>
                  </a:lnTo>
                  <a:lnTo>
                    <a:pt x="92" y="377"/>
                  </a:lnTo>
                  <a:lnTo>
                    <a:pt x="90" y="377"/>
                  </a:lnTo>
                  <a:lnTo>
                    <a:pt x="86" y="376"/>
                  </a:lnTo>
                  <a:lnTo>
                    <a:pt x="83" y="373"/>
                  </a:lnTo>
                  <a:lnTo>
                    <a:pt x="81" y="368"/>
                  </a:lnTo>
                  <a:lnTo>
                    <a:pt x="80" y="363"/>
                  </a:lnTo>
                  <a:lnTo>
                    <a:pt x="82" y="359"/>
                  </a:lnTo>
                  <a:lnTo>
                    <a:pt x="83" y="357"/>
                  </a:lnTo>
                  <a:lnTo>
                    <a:pt x="84" y="356"/>
                  </a:lnTo>
                  <a:lnTo>
                    <a:pt x="86" y="355"/>
                  </a:lnTo>
                  <a:lnTo>
                    <a:pt x="90" y="354"/>
                  </a:lnTo>
                  <a:lnTo>
                    <a:pt x="288" y="293"/>
                  </a:lnTo>
                  <a:lnTo>
                    <a:pt x="288" y="208"/>
                  </a:lnTo>
                  <a:lnTo>
                    <a:pt x="143" y="242"/>
                  </a:lnTo>
                  <a:lnTo>
                    <a:pt x="143" y="132"/>
                  </a:lnTo>
                  <a:lnTo>
                    <a:pt x="144" y="125"/>
                  </a:lnTo>
                  <a:lnTo>
                    <a:pt x="146" y="119"/>
                  </a:lnTo>
                  <a:lnTo>
                    <a:pt x="149" y="113"/>
                  </a:lnTo>
                  <a:lnTo>
                    <a:pt x="155" y="108"/>
                  </a:lnTo>
                  <a:lnTo>
                    <a:pt x="160" y="103"/>
                  </a:lnTo>
                  <a:lnTo>
                    <a:pt x="166" y="100"/>
                  </a:lnTo>
                  <a:lnTo>
                    <a:pt x="173" y="98"/>
                  </a:lnTo>
                  <a:lnTo>
                    <a:pt x="180" y="97"/>
                  </a:lnTo>
                  <a:lnTo>
                    <a:pt x="420" y="97"/>
                  </a:lnTo>
                  <a:lnTo>
                    <a:pt x="427" y="98"/>
                  </a:lnTo>
                  <a:lnTo>
                    <a:pt x="434" y="100"/>
                  </a:lnTo>
                  <a:lnTo>
                    <a:pt x="440" y="103"/>
                  </a:lnTo>
                  <a:lnTo>
                    <a:pt x="445" y="108"/>
                  </a:lnTo>
                  <a:lnTo>
                    <a:pt x="449" y="113"/>
                  </a:lnTo>
                  <a:lnTo>
                    <a:pt x="453" y="119"/>
                  </a:lnTo>
                  <a:lnTo>
                    <a:pt x="455" y="125"/>
                  </a:lnTo>
                  <a:lnTo>
                    <a:pt x="456" y="132"/>
                  </a:lnTo>
                  <a:lnTo>
                    <a:pt x="456" y="242"/>
                  </a:lnTo>
                  <a:lnTo>
                    <a:pt x="312" y="208"/>
                  </a:lnTo>
                  <a:lnTo>
                    <a:pt x="312" y="293"/>
                  </a:lnTo>
                  <a:lnTo>
                    <a:pt x="505" y="354"/>
                  </a:lnTo>
                  <a:lnTo>
                    <a:pt x="509" y="356"/>
                  </a:lnTo>
                  <a:lnTo>
                    <a:pt x="512" y="360"/>
                  </a:lnTo>
                  <a:lnTo>
                    <a:pt x="513" y="364"/>
                  </a:lnTo>
                  <a:lnTo>
                    <a:pt x="513" y="368"/>
                  </a:lnTo>
                  <a:lnTo>
                    <a:pt x="511" y="372"/>
                  </a:lnTo>
                  <a:lnTo>
                    <a:pt x="508" y="374"/>
                  </a:lnTo>
                  <a:lnTo>
                    <a:pt x="505" y="376"/>
                  </a:lnTo>
                  <a:lnTo>
                    <a:pt x="501" y="376"/>
                  </a:lnTo>
                  <a:lnTo>
                    <a:pt x="500" y="376"/>
                  </a:lnTo>
                  <a:lnTo>
                    <a:pt x="498" y="376"/>
                  </a:lnTo>
                  <a:lnTo>
                    <a:pt x="312" y="317"/>
                  </a:lnTo>
                  <a:close/>
                  <a:moveTo>
                    <a:pt x="384" y="625"/>
                  </a:moveTo>
                  <a:lnTo>
                    <a:pt x="384" y="625"/>
                  </a:lnTo>
                  <a:lnTo>
                    <a:pt x="384" y="625"/>
                  </a:lnTo>
                  <a:lnTo>
                    <a:pt x="387" y="625"/>
                  </a:lnTo>
                  <a:lnTo>
                    <a:pt x="389" y="625"/>
                  </a:lnTo>
                  <a:lnTo>
                    <a:pt x="387" y="625"/>
                  </a:lnTo>
                  <a:lnTo>
                    <a:pt x="384" y="625"/>
                  </a:lnTo>
                  <a:close/>
                  <a:moveTo>
                    <a:pt x="217" y="625"/>
                  </a:moveTo>
                  <a:lnTo>
                    <a:pt x="217" y="625"/>
                  </a:lnTo>
                  <a:lnTo>
                    <a:pt x="217" y="625"/>
                  </a:lnTo>
                  <a:lnTo>
                    <a:pt x="219" y="625"/>
                  </a:lnTo>
                  <a:lnTo>
                    <a:pt x="222" y="625"/>
                  </a:lnTo>
                  <a:lnTo>
                    <a:pt x="219" y="625"/>
                  </a:lnTo>
                  <a:lnTo>
                    <a:pt x="217" y="625"/>
                  </a:lnTo>
                  <a:close/>
                  <a:moveTo>
                    <a:pt x="588" y="589"/>
                  </a:moveTo>
                  <a:lnTo>
                    <a:pt x="584" y="590"/>
                  </a:lnTo>
                  <a:lnTo>
                    <a:pt x="580" y="593"/>
                  </a:lnTo>
                  <a:lnTo>
                    <a:pt x="577" y="597"/>
                  </a:lnTo>
                  <a:lnTo>
                    <a:pt x="576" y="601"/>
                  </a:lnTo>
                  <a:lnTo>
                    <a:pt x="576" y="606"/>
                  </a:lnTo>
                  <a:lnTo>
                    <a:pt x="575" y="610"/>
                  </a:lnTo>
                  <a:lnTo>
                    <a:pt x="572" y="614"/>
                  </a:lnTo>
                  <a:lnTo>
                    <a:pt x="569" y="618"/>
                  </a:lnTo>
                  <a:lnTo>
                    <a:pt x="566" y="621"/>
                  </a:lnTo>
                  <a:lnTo>
                    <a:pt x="562" y="623"/>
                  </a:lnTo>
                  <a:lnTo>
                    <a:pt x="558" y="624"/>
                  </a:lnTo>
                  <a:lnTo>
                    <a:pt x="553" y="625"/>
                  </a:lnTo>
                  <a:lnTo>
                    <a:pt x="548" y="624"/>
                  </a:lnTo>
                  <a:lnTo>
                    <a:pt x="544" y="623"/>
                  </a:lnTo>
                  <a:lnTo>
                    <a:pt x="540" y="621"/>
                  </a:lnTo>
                  <a:lnTo>
                    <a:pt x="536" y="618"/>
                  </a:lnTo>
                  <a:lnTo>
                    <a:pt x="533" y="614"/>
                  </a:lnTo>
                  <a:lnTo>
                    <a:pt x="531" y="610"/>
                  </a:lnTo>
                  <a:lnTo>
                    <a:pt x="530" y="606"/>
                  </a:lnTo>
                  <a:lnTo>
                    <a:pt x="528" y="601"/>
                  </a:lnTo>
                  <a:lnTo>
                    <a:pt x="528" y="595"/>
                  </a:lnTo>
                  <a:lnTo>
                    <a:pt x="527" y="590"/>
                  </a:lnTo>
                  <a:lnTo>
                    <a:pt x="525" y="584"/>
                  </a:lnTo>
                  <a:lnTo>
                    <a:pt x="524" y="579"/>
                  </a:lnTo>
                  <a:lnTo>
                    <a:pt x="521" y="572"/>
                  </a:lnTo>
                  <a:lnTo>
                    <a:pt x="518" y="568"/>
                  </a:lnTo>
                  <a:lnTo>
                    <a:pt x="515" y="563"/>
                  </a:lnTo>
                  <a:lnTo>
                    <a:pt x="511" y="559"/>
                  </a:lnTo>
                  <a:lnTo>
                    <a:pt x="507" y="555"/>
                  </a:lnTo>
                  <a:lnTo>
                    <a:pt x="502" y="551"/>
                  </a:lnTo>
                  <a:lnTo>
                    <a:pt x="497" y="548"/>
                  </a:lnTo>
                  <a:lnTo>
                    <a:pt x="492" y="546"/>
                  </a:lnTo>
                  <a:lnTo>
                    <a:pt x="487" y="544"/>
                  </a:lnTo>
                  <a:lnTo>
                    <a:pt x="481" y="542"/>
                  </a:lnTo>
                  <a:lnTo>
                    <a:pt x="475" y="541"/>
                  </a:lnTo>
                  <a:lnTo>
                    <a:pt x="469" y="541"/>
                  </a:lnTo>
                  <a:lnTo>
                    <a:pt x="536" y="285"/>
                  </a:lnTo>
                  <a:lnTo>
                    <a:pt x="549" y="289"/>
                  </a:lnTo>
                  <a:lnTo>
                    <a:pt x="551" y="289"/>
                  </a:lnTo>
                  <a:lnTo>
                    <a:pt x="552" y="289"/>
                  </a:lnTo>
                  <a:lnTo>
                    <a:pt x="556" y="288"/>
                  </a:lnTo>
                  <a:lnTo>
                    <a:pt x="559" y="287"/>
                  </a:lnTo>
                  <a:lnTo>
                    <a:pt x="562" y="284"/>
                  </a:lnTo>
                  <a:lnTo>
                    <a:pt x="564" y="281"/>
                  </a:lnTo>
                  <a:lnTo>
                    <a:pt x="564" y="276"/>
                  </a:lnTo>
                  <a:lnTo>
                    <a:pt x="562" y="271"/>
                  </a:lnTo>
                  <a:lnTo>
                    <a:pt x="559" y="268"/>
                  </a:lnTo>
                  <a:lnTo>
                    <a:pt x="555" y="267"/>
                  </a:lnTo>
                  <a:lnTo>
                    <a:pt x="542" y="263"/>
                  </a:lnTo>
                  <a:lnTo>
                    <a:pt x="480" y="248"/>
                  </a:lnTo>
                  <a:lnTo>
                    <a:pt x="480" y="132"/>
                  </a:lnTo>
                  <a:lnTo>
                    <a:pt x="480" y="126"/>
                  </a:lnTo>
                  <a:lnTo>
                    <a:pt x="479" y="121"/>
                  </a:lnTo>
                  <a:lnTo>
                    <a:pt x="478" y="115"/>
                  </a:lnTo>
                  <a:lnTo>
                    <a:pt x="476" y="110"/>
                  </a:lnTo>
                  <a:lnTo>
                    <a:pt x="473" y="104"/>
                  </a:lnTo>
                  <a:lnTo>
                    <a:pt x="470" y="100"/>
                  </a:lnTo>
                  <a:lnTo>
                    <a:pt x="467" y="95"/>
                  </a:lnTo>
                  <a:lnTo>
                    <a:pt x="462" y="91"/>
                  </a:lnTo>
                  <a:lnTo>
                    <a:pt x="458" y="87"/>
                  </a:lnTo>
                  <a:lnTo>
                    <a:pt x="453" y="84"/>
                  </a:lnTo>
                  <a:lnTo>
                    <a:pt x="448" y="81"/>
                  </a:lnTo>
                  <a:lnTo>
                    <a:pt x="443" y="78"/>
                  </a:lnTo>
                  <a:lnTo>
                    <a:pt x="438" y="76"/>
                  </a:lnTo>
                  <a:lnTo>
                    <a:pt x="432" y="74"/>
                  </a:lnTo>
                  <a:lnTo>
                    <a:pt x="426" y="74"/>
                  </a:lnTo>
                  <a:lnTo>
                    <a:pt x="420" y="73"/>
                  </a:lnTo>
                  <a:lnTo>
                    <a:pt x="360" y="73"/>
                  </a:lnTo>
                  <a:lnTo>
                    <a:pt x="360" y="0"/>
                  </a:lnTo>
                  <a:lnTo>
                    <a:pt x="240" y="0"/>
                  </a:lnTo>
                  <a:lnTo>
                    <a:pt x="240" y="73"/>
                  </a:lnTo>
                  <a:lnTo>
                    <a:pt x="180" y="73"/>
                  </a:lnTo>
                  <a:lnTo>
                    <a:pt x="174" y="74"/>
                  </a:lnTo>
                  <a:lnTo>
                    <a:pt x="168" y="74"/>
                  </a:lnTo>
                  <a:lnTo>
                    <a:pt x="162" y="76"/>
                  </a:lnTo>
                  <a:lnTo>
                    <a:pt x="157" y="78"/>
                  </a:lnTo>
                  <a:lnTo>
                    <a:pt x="152" y="81"/>
                  </a:lnTo>
                  <a:lnTo>
                    <a:pt x="146" y="84"/>
                  </a:lnTo>
                  <a:lnTo>
                    <a:pt x="141" y="87"/>
                  </a:lnTo>
                  <a:lnTo>
                    <a:pt x="137" y="91"/>
                  </a:lnTo>
                  <a:lnTo>
                    <a:pt x="133" y="95"/>
                  </a:lnTo>
                  <a:lnTo>
                    <a:pt x="130" y="100"/>
                  </a:lnTo>
                  <a:lnTo>
                    <a:pt x="127" y="104"/>
                  </a:lnTo>
                  <a:lnTo>
                    <a:pt x="124" y="110"/>
                  </a:lnTo>
                  <a:lnTo>
                    <a:pt x="122" y="115"/>
                  </a:lnTo>
                  <a:lnTo>
                    <a:pt x="121" y="121"/>
                  </a:lnTo>
                  <a:lnTo>
                    <a:pt x="120" y="126"/>
                  </a:lnTo>
                  <a:lnTo>
                    <a:pt x="120" y="132"/>
                  </a:lnTo>
                  <a:lnTo>
                    <a:pt x="120" y="248"/>
                  </a:lnTo>
                  <a:lnTo>
                    <a:pt x="55" y="264"/>
                  </a:lnTo>
                  <a:lnTo>
                    <a:pt x="45" y="267"/>
                  </a:lnTo>
                  <a:lnTo>
                    <a:pt x="41" y="268"/>
                  </a:lnTo>
                  <a:lnTo>
                    <a:pt x="38" y="271"/>
                  </a:lnTo>
                  <a:lnTo>
                    <a:pt x="36" y="276"/>
                  </a:lnTo>
                  <a:lnTo>
                    <a:pt x="36" y="281"/>
                  </a:lnTo>
                  <a:lnTo>
                    <a:pt x="38" y="285"/>
                  </a:lnTo>
                  <a:lnTo>
                    <a:pt x="42" y="287"/>
                  </a:lnTo>
                  <a:lnTo>
                    <a:pt x="46" y="289"/>
                  </a:lnTo>
                  <a:lnTo>
                    <a:pt x="50" y="289"/>
                  </a:lnTo>
                  <a:lnTo>
                    <a:pt x="61" y="287"/>
                  </a:lnTo>
                  <a:lnTo>
                    <a:pt x="120" y="542"/>
                  </a:lnTo>
                  <a:lnTo>
                    <a:pt x="111" y="545"/>
                  </a:lnTo>
                  <a:lnTo>
                    <a:pt x="102" y="550"/>
                  </a:lnTo>
                  <a:lnTo>
                    <a:pt x="94" y="556"/>
                  </a:lnTo>
                  <a:lnTo>
                    <a:pt x="86" y="563"/>
                  </a:lnTo>
                  <a:lnTo>
                    <a:pt x="80" y="571"/>
                  </a:lnTo>
                  <a:lnTo>
                    <a:pt x="76" y="581"/>
                  </a:lnTo>
                  <a:lnTo>
                    <a:pt x="73" y="591"/>
                  </a:lnTo>
                  <a:lnTo>
                    <a:pt x="72" y="601"/>
                  </a:lnTo>
                  <a:lnTo>
                    <a:pt x="72" y="606"/>
                  </a:lnTo>
                  <a:lnTo>
                    <a:pt x="70" y="610"/>
                  </a:lnTo>
                  <a:lnTo>
                    <a:pt x="68" y="614"/>
                  </a:lnTo>
                  <a:lnTo>
                    <a:pt x="65" y="618"/>
                  </a:lnTo>
                  <a:lnTo>
                    <a:pt x="62" y="621"/>
                  </a:lnTo>
                  <a:lnTo>
                    <a:pt x="58" y="623"/>
                  </a:lnTo>
                  <a:lnTo>
                    <a:pt x="53" y="624"/>
                  </a:lnTo>
                  <a:lnTo>
                    <a:pt x="48" y="625"/>
                  </a:lnTo>
                  <a:lnTo>
                    <a:pt x="44" y="624"/>
                  </a:lnTo>
                  <a:lnTo>
                    <a:pt x="39" y="623"/>
                  </a:lnTo>
                  <a:lnTo>
                    <a:pt x="35" y="621"/>
                  </a:lnTo>
                  <a:lnTo>
                    <a:pt x="32" y="618"/>
                  </a:lnTo>
                  <a:lnTo>
                    <a:pt x="29" y="614"/>
                  </a:lnTo>
                  <a:lnTo>
                    <a:pt x="27" y="610"/>
                  </a:lnTo>
                  <a:lnTo>
                    <a:pt x="24" y="606"/>
                  </a:lnTo>
                  <a:lnTo>
                    <a:pt x="24" y="601"/>
                  </a:lnTo>
                  <a:lnTo>
                    <a:pt x="23" y="597"/>
                  </a:lnTo>
                  <a:lnTo>
                    <a:pt x="20" y="593"/>
                  </a:lnTo>
                  <a:lnTo>
                    <a:pt x="17" y="590"/>
                  </a:lnTo>
                  <a:lnTo>
                    <a:pt x="12" y="589"/>
                  </a:lnTo>
                  <a:lnTo>
                    <a:pt x="7" y="590"/>
                  </a:lnTo>
                  <a:lnTo>
                    <a:pt x="4" y="593"/>
                  </a:lnTo>
                  <a:lnTo>
                    <a:pt x="1" y="597"/>
                  </a:lnTo>
                  <a:lnTo>
                    <a:pt x="0" y="601"/>
                  </a:lnTo>
                  <a:lnTo>
                    <a:pt x="1" y="611"/>
                  </a:lnTo>
                  <a:lnTo>
                    <a:pt x="4" y="620"/>
                  </a:lnTo>
                  <a:lnTo>
                    <a:pt x="8" y="628"/>
                  </a:lnTo>
                  <a:lnTo>
                    <a:pt x="14" y="635"/>
                  </a:lnTo>
                  <a:lnTo>
                    <a:pt x="21" y="640"/>
                  </a:lnTo>
                  <a:lnTo>
                    <a:pt x="30" y="646"/>
                  </a:lnTo>
                  <a:lnTo>
                    <a:pt x="39" y="649"/>
                  </a:lnTo>
                  <a:lnTo>
                    <a:pt x="48" y="650"/>
                  </a:lnTo>
                  <a:lnTo>
                    <a:pt x="58" y="649"/>
                  </a:lnTo>
                  <a:lnTo>
                    <a:pt x="67" y="646"/>
                  </a:lnTo>
                  <a:lnTo>
                    <a:pt x="75" y="640"/>
                  </a:lnTo>
                  <a:lnTo>
                    <a:pt x="82" y="635"/>
                  </a:lnTo>
                  <a:lnTo>
                    <a:pt x="89" y="628"/>
                  </a:lnTo>
                  <a:lnTo>
                    <a:pt x="93" y="620"/>
                  </a:lnTo>
                  <a:lnTo>
                    <a:pt x="96" y="611"/>
                  </a:lnTo>
                  <a:lnTo>
                    <a:pt x="97" y="601"/>
                  </a:lnTo>
                  <a:lnTo>
                    <a:pt x="97" y="594"/>
                  </a:lnTo>
                  <a:lnTo>
                    <a:pt x="99" y="588"/>
                  </a:lnTo>
                  <a:lnTo>
                    <a:pt x="103" y="582"/>
                  </a:lnTo>
                  <a:lnTo>
                    <a:pt x="107" y="575"/>
                  </a:lnTo>
                  <a:lnTo>
                    <a:pt x="112" y="571"/>
                  </a:lnTo>
                  <a:lnTo>
                    <a:pt x="118" y="568"/>
                  </a:lnTo>
                  <a:lnTo>
                    <a:pt x="125" y="566"/>
                  </a:lnTo>
                  <a:lnTo>
                    <a:pt x="132" y="565"/>
                  </a:lnTo>
                  <a:lnTo>
                    <a:pt x="139" y="566"/>
                  </a:lnTo>
                  <a:lnTo>
                    <a:pt x="146" y="568"/>
                  </a:lnTo>
                  <a:lnTo>
                    <a:pt x="153" y="571"/>
                  </a:lnTo>
                  <a:lnTo>
                    <a:pt x="158" y="575"/>
                  </a:lnTo>
                  <a:lnTo>
                    <a:pt x="163" y="582"/>
                  </a:lnTo>
                  <a:lnTo>
                    <a:pt x="166" y="588"/>
                  </a:lnTo>
                  <a:lnTo>
                    <a:pt x="168" y="594"/>
                  </a:lnTo>
                  <a:lnTo>
                    <a:pt x="169" y="601"/>
                  </a:lnTo>
                  <a:lnTo>
                    <a:pt x="170" y="611"/>
                  </a:lnTo>
                  <a:lnTo>
                    <a:pt x="172" y="620"/>
                  </a:lnTo>
                  <a:lnTo>
                    <a:pt x="177" y="628"/>
                  </a:lnTo>
                  <a:lnTo>
                    <a:pt x="182" y="635"/>
                  </a:lnTo>
                  <a:lnTo>
                    <a:pt x="189" y="640"/>
                  </a:lnTo>
                  <a:lnTo>
                    <a:pt x="198" y="646"/>
                  </a:lnTo>
                  <a:lnTo>
                    <a:pt x="206" y="649"/>
                  </a:lnTo>
                  <a:lnTo>
                    <a:pt x="217" y="650"/>
                  </a:lnTo>
                  <a:lnTo>
                    <a:pt x="226" y="649"/>
                  </a:lnTo>
                  <a:lnTo>
                    <a:pt x="235" y="646"/>
                  </a:lnTo>
                  <a:lnTo>
                    <a:pt x="243" y="640"/>
                  </a:lnTo>
                  <a:lnTo>
                    <a:pt x="250" y="635"/>
                  </a:lnTo>
                  <a:lnTo>
                    <a:pt x="256" y="628"/>
                  </a:lnTo>
                  <a:lnTo>
                    <a:pt x="260" y="620"/>
                  </a:lnTo>
                  <a:lnTo>
                    <a:pt x="263" y="611"/>
                  </a:lnTo>
                  <a:lnTo>
                    <a:pt x="264" y="601"/>
                  </a:lnTo>
                  <a:lnTo>
                    <a:pt x="265" y="594"/>
                  </a:lnTo>
                  <a:lnTo>
                    <a:pt x="267" y="588"/>
                  </a:lnTo>
                  <a:lnTo>
                    <a:pt x="270" y="582"/>
                  </a:lnTo>
                  <a:lnTo>
                    <a:pt x="275" y="575"/>
                  </a:lnTo>
                  <a:lnTo>
                    <a:pt x="281" y="571"/>
                  </a:lnTo>
                  <a:lnTo>
                    <a:pt x="287" y="568"/>
                  </a:lnTo>
                  <a:lnTo>
                    <a:pt x="293" y="566"/>
                  </a:lnTo>
                  <a:lnTo>
                    <a:pt x="301" y="565"/>
                  </a:lnTo>
                  <a:lnTo>
                    <a:pt x="308" y="566"/>
                  </a:lnTo>
                  <a:lnTo>
                    <a:pt x="314" y="568"/>
                  </a:lnTo>
                  <a:lnTo>
                    <a:pt x="320" y="571"/>
                  </a:lnTo>
                  <a:lnTo>
                    <a:pt x="326" y="575"/>
                  </a:lnTo>
                  <a:lnTo>
                    <a:pt x="330" y="582"/>
                  </a:lnTo>
                  <a:lnTo>
                    <a:pt x="333" y="588"/>
                  </a:lnTo>
                  <a:lnTo>
                    <a:pt x="335" y="594"/>
                  </a:lnTo>
                  <a:lnTo>
                    <a:pt x="336" y="601"/>
                  </a:lnTo>
                  <a:lnTo>
                    <a:pt x="337" y="611"/>
                  </a:lnTo>
                  <a:lnTo>
                    <a:pt x="341" y="620"/>
                  </a:lnTo>
                  <a:lnTo>
                    <a:pt x="345" y="628"/>
                  </a:lnTo>
                  <a:lnTo>
                    <a:pt x="351" y="635"/>
                  </a:lnTo>
                  <a:lnTo>
                    <a:pt x="358" y="640"/>
                  </a:lnTo>
                  <a:lnTo>
                    <a:pt x="366" y="646"/>
                  </a:lnTo>
                  <a:lnTo>
                    <a:pt x="375" y="649"/>
                  </a:lnTo>
                  <a:lnTo>
                    <a:pt x="384" y="650"/>
                  </a:lnTo>
                  <a:lnTo>
                    <a:pt x="394" y="649"/>
                  </a:lnTo>
                  <a:lnTo>
                    <a:pt x="404" y="646"/>
                  </a:lnTo>
                  <a:lnTo>
                    <a:pt x="412" y="640"/>
                  </a:lnTo>
                  <a:lnTo>
                    <a:pt x="419" y="635"/>
                  </a:lnTo>
                  <a:lnTo>
                    <a:pt x="425" y="628"/>
                  </a:lnTo>
                  <a:lnTo>
                    <a:pt x="429" y="620"/>
                  </a:lnTo>
                  <a:lnTo>
                    <a:pt x="432" y="611"/>
                  </a:lnTo>
                  <a:lnTo>
                    <a:pt x="433" y="601"/>
                  </a:lnTo>
                  <a:lnTo>
                    <a:pt x="433" y="594"/>
                  </a:lnTo>
                  <a:lnTo>
                    <a:pt x="435" y="588"/>
                  </a:lnTo>
                  <a:lnTo>
                    <a:pt x="439" y="582"/>
                  </a:lnTo>
                  <a:lnTo>
                    <a:pt x="443" y="575"/>
                  </a:lnTo>
                  <a:lnTo>
                    <a:pt x="448" y="571"/>
                  </a:lnTo>
                  <a:lnTo>
                    <a:pt x="454" y="568"/>
                  </a:lnTo>
                  <a:lnTo>
                    <a:pt x="461" y="566"/>
                  </a:lnTo>
                  <a:lnTo>
                    <a:pt x="469" y="565"/>
                  </a:lnTo>
                  <a:lnTo>
                    <a:pt x="476" y="566"/>
                  </a:lnTo>
                  <a:lnTo>
                    <a:pt x="483" y="568"/>
                  </a:lnTo>
                  <a:lnTo>
                    <a:pt x="489" y="571"/>
                  </a:lnTo>
                  <a:lnTo>
                    <a:pt x="494" y="575"/>
                  </a:lnTo>
                  <a:lnTo>
                    <a:pt x="498" y="582"/>
                  </a:lnTo>
                  <a:lnTo>
                    <a:pt x="502" y="588"/>
                  </a:lnTo>
                  <a:lnTo>
                    <a:pt x="504" y="594"/>
                  </a:lnTo>
                  <a:lnTo>
                    <a:pt x="505" y="601"/>
                  </a:lnTo>
                  <a:lnTo>
                    <a:pt x="505" y="611"/>
                  </a:lnTo>
                  <a:lnTo>
                    <a:pt x="508" y="620"/>
                  </a:lnTo>
                  <a:lnTo>
                    <a:pt x="513" y="628"/>
                  </a:lnTo>
                  <a:lnTo>
                    <a:pt x="518" y="635"/>
                  </a:lnTo>
                  <a:lnTo>
                    <a:pt x="525" y="640"/>
                  </a:lnTo>
                  <a:lnTo>
                    <a:pt x="534" y="646"/>
                  </a:lnTo>
                  <a:lnTo>
                    <a:pt x="543" y="649"/>
                  </a:lnTo>
                  <a:lnTo>
                    <a:pt x="553" y="650"/>
                  </a:lnTo>
                  <a:lnTo>
                    <a:pt x="562" y="649"/>
                  </a:lnTo>
                  <a:lnTo>
                    <a:pt x="571" y="646"/>
                  </a:lnTo>
                  <a:lnTo>
                    <a:pt x="579" y="640"/>
                  </a:lnTo>
                  <a:lnTo>
                    <a:pt x="586" y="635"/>
                  </a:lnTo>
                  <a:lnTo>
                    <a:pt x="593" y="628"/>
                  </a:lnTo>
                  <a:lnTo>
                    <a:pt x="597" y="620"/>
                  </a:lnTo>
                  <a:lnTo>
                    <a:pt x="600" y="611"/>
                  </a:lnTo>
                  <a:lnTo>
                    <a:pt x="601" y="601"/>
                  </a:lnTo>
                  <a:lnTo>
                    <a:pt x="600" y="597"/>
                  </a:lnTo>
                  <a:lnTo>
                    <a:pt x="598" y="593"/>
                  </a:lnTo>
                  <a:lnTo>
                    <a:pt x="594" y="590"/>
                  </a:lnTo>
                  <a:lnTo>
                    <a:pt x="588" y="5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9" name="Freeform 2823"/>
            <p:cNvSpPr/>
            <p:nvPr/>
          </p:nvSpPr>
          <p:spPr bwMode="auto">
            <a:xfrm>
              <a:off x="5586413" y="5449888"/>
              <a:ext cx="76200" cy="11113"/>
            </a:xfrm>
            <a:custGeom>
              <a:avLst/>
              <a:gdLst>
                <a:gd name="T0" fmla="*/ 192 w 192"/>
                <a:gd name="T1" fmla="*/ 12 h 24"/>
                <a:gd name="T2" fmla="*/ 192 w 192"/>
                <a:gd name="T3" fmla="*/ 8 h 24"/>
                <a:gd name="T4" fmla="*/ 189 w 192"/>
                <a:gd name="T5" fmla="*/ 4 h 24"/>
                <a:gd name="T6" fmla="*/ 185 w 192"/>
                <a:gd name="T7" fmla="*/ 1 h 24"/>
                <a:gd name="T8" fmla="*/ 181 w 192"/>
                <a:gd name="T9" fmla="*/ 0 h 24"/>
                <a:gd name="T10" fmla="*/ 13 w 192"/>
                <a:gd name="T11" fmla="*/ 0 h 24"/>
                <a:gd name="T12" fmla="*/ 8 w 192"/>
                <a:gd name="T13" fmla="*/ 1 h 24"/>
                <a:gd name="T14" fmla="*/ 4 w 192"/>
                <a:gd name="T15" fmla="*/ 4 h 24"/>
                <a:gd name="T16" fmla="*/ 1 w 192"/>
                <a:gd name="T17" fmla="*/ 8 h 24"/>
                <a:gd name="T18" fmla="*/ 0 w 192"/>
                <a:gd name="T19" fmla="*/ 12 h 24"/>
                <a:gd name="T20" fmla="*/ 1 w 192"/>
                <a:gd name="T21" fmla="*/ 17 h 24"/>
                <a:gd name="T22" fmla="*/ 4 w 192"/>
                <a:gd name="T23" fmla="*/ 21 h 24"/>
                <a:gd name="T24" fmla="*/ 8 w 192"/>
                <a:gd name="T25" fmla="*/ 23 h 24"/>
                <a:gd name="T26" fmla="*/ 13 w 192"/>
                <a:gd name="T27" fmla="*/ 24 h 24"/>
                <a:gd name="T28" fmla="*/ 181 w 192"/>
                <a:gd name="T29" fmla="*/ 24 h 24"/>
                <a:gd name="T30" fmla="*/ 185 w 192"/>
                <a:gd name="T31" fmla="*/ 23 h 24"/>
                <a:gd name="T32" fmla="*/ 189 w 192"/>
                <a:gd name="T33" fmla="*/ 21 h 24"/>
                <a:gd name="T34" fmla="*/ 192 w 192"/>
                <a:gd name="T35" fmla="*/ 17 h 24"/>
                <a:gd name="T36" fmla="*/ 192 w 192"/>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4">
                  <a:moveTo>
                    <a:pt x="192" y="12"/>
                  </a:moveTo>
                  <a:lnTo>
                    <a:pt x="192" y="8"/>
                  </a:lnTo>
                  <a:lnTo>
                    <a:pt x="189" y="4"/>
                  </a:lnTo>
                  <a:lnTo>
                    <a:pt x="185" y="1"/>
                  </a:lnTo>
                  <a:lnTo>
                    <a:pt x="181" y="0"/>
                  </a:lnTo>
                  <a:lnTo>
                    <a:pt x="13" y="0"/>
                  </a:lnTo>
                  <a:lnTo>
                    <a:pt x="8" y="1"/>
                  </a:lnTo>
                  <a:lnTo>
                    <a:pt x="4" y="4"/>
                  </a:lnTo>
                  <a:lnTo>
                    <a:pt x="1" y="8"/>
                  </a:lnTo>
                  <a:lnTo>
                    <a:pt x="0" y="12"/>
                  </a:lnTo>
                  <a:lnTo>
                    <a:pt x="1" y="17"/>
                  </a:lnTo>
                  <a:lnTo>
                    <a:pt x="4" y="21"/>
                  </a:lnTo>
                  <a:lnTo>
                    <a:pt x="8" y="23"/>
                  </a:lnTo>
                  <a:lnTo>
                    <a:pt x="13" y="24"/>
                  </a:lnTo>
                  <a:lnTo>
                    <a:pt x="181" y="24"/>
                  </a:lnTo>
                  <a:lnTo>
                    <a:pt x="185" y="23"/>
                  </a:lnTo>
                  <a:lnTo>
                    <a:pt x="189" y="21"/>
                  </a:lnTo>
                  <a:lnTo>
                    <a:pt x="192" y="17"/>
                  </a:lnTo>
                  <a:lnTo>
                    <a:pt x="19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0" name="Freeform 2824"/>
            <p:cNvSpPr/>
            <p:nvPr/>
          </p:nvSpPr>
          <p:spPr bwMode="auto">
            <a:xfrm>
              <a:off x="5600700" y="5364163"/>
              <a:ext cx="47625" cy="20638"/>
            </a:xfrm>
            <a:custGeom>
              <a:avLst/>
              <a:gdLst>
                <a:gd name="T0" fmla="*/ 120 w 120"/>
                <a:gd name="T1" fmla="*/ 12 h 49"/>
                <a:gd name="T2" fmla="*/ 119 w 120"/>
                <a:gd name="T3" fmla="*/ 8 h 49"/>
                <a:gd name="T4" fmla="*/ 117 w 120"/>
                <a:gd name="T5" fmla="*/ 4 h 49"/>
                <a:gd name="T6" fmla="*/ 113 w 120"/>
                <a:gd name="T7" fmla="*/ 1 h 49"/>
                <a:gd name="T8" fmla="*/ 108 w 120"/>
                <a:gd name="T9" fmla="*/ 0 h 49"/>
                <a:gd name="T10" fmla="*/ 12 w 120"/>
                <a:gd name="T11" fmla="*/ 0 h 49"/>
                <a:gd name="T12" fmla="*/ 7 w 120"/>
                <a:gd name="T13" fmla="*/ 1 h 49"/>
                <a:gd name="T14" fmla="*/ 3 w 120"/>
                <a:gd name="T15" fmla="*/ 4 h 49"/>
                <a:gd name="T16" fmla="*/ 1 w 120"/>
                <a:gd name="T17" fmla="*/ 8 h 49"/>
                <a:gd name="T18" fmla="*/ 0 w 120"/>
                <a:gd name="T19" fmla="*/ 12 h 49"/>
                <a:gd name="T20" fmla="*/ 0 w 120"/>
                <a:gd name="T21" fmla="*/ 49 h 49"/>
                <a:gd name="T22" fmla="*/ 120 w 120"/>
                <a:gd name="T23" fmla="*/ 49 h 49"/>
                <a:gd name="T24" fmla="*/ 120 w 120"/>
                <a:gd name="T25"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49">
                  <a:moveTo>
                    <a:pt x="120" y="12"/>
                  </a:moveTo>
                  <a:lnTo>
                    <a:pt x="119" y="8"/>
                  </a:lnTo>
                  <a:lnTo>
                    <a:pt x="117" y="4"/>
                  </a:lnTo>
                  <a:lnTo>
                    <a:pt x="113" y="1"/>
                  </a:lnTo>
                  <a:lnTo>
                    <a:pt x="108" y="0"/>
                  </a:lnTo>
                  <a:lnTo>
                    <a:pt x="12" y="0"/>
                  </a:lnTo>
                  <a:lnTo>
                    <a:pt x="7" y="1"/>
                  </a:lnTo>
                  <a:lnTo>
                    <a:pt x="3" y="4"/>
                  </a:lnTo>
                  <a:lnTo>
                    <a:pt x="1" y="8"/>
                  </a:lnTo>
                  <a:lnTo>
                    <a:pt x="0" y="12"/>
                  </a:lnTo>
                  <a:lnTo>
                    <a:pt x="0" y="49"/>
                  </a:lnTo>
                  <a:lnTo>
                    <a:pt x="120" y="49"/>
                  </a:lnTo>
                  <a:lnTo>
                    <a:pt x="1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81" name="Group 86"/>
          <p:cNvGrpSpPr/>
          <p:nvPr/>
        </p:nvGrpSpPr>
        <p:grpSpPr>
          <a:xfrm>
            <a:off x="8198703" y="2190297"/>
            <a:ext cx="418367" cy="264966"/>
            <a:chOff x="892175" y="6042025"/>
            <a:chExt cx="285750" cy="180975"/>
          </a:xfrm>
          <a:solidFill>
            <a:sysClr val="windowText" lastClr="000000">
              <a:lumMod val="75000"/>
              <a:lumOff val="25000"/>
            </a:sysClr>
          </a:solidFill>
        </p:grpSpPr>
        <p:sp>
          <p:nvSpPr>
            <p:cNvPr id="82" name="Freeform 2855"/>
            <p:cNvSpPr>
              <a:spLocks noEditPoints="1"/>
            </p:cNvSpPr>
            <p:nvPr/>
          </p:nvSpPr>
          <p:spPr bwMode="auto">
            <a:xfrm>
              <a:off x="892175" y="6042025"/>
              <a:ext cx="285750" cy="180975"/>
            </a:xfrm>
            <a:custGeom>
              <a:avLst/>
              <a:gdLst>
                <a:gd name="T0" fmla="*/ 556 w 720"/>
                <a:gd name="T1" fmla="*/ 401 h 456"/>
                <a:gd name="T2" fmla="*/ 523 w 720"/>
                <a:gd name="T3" fmla="*/ 378 h 456"/>
                <a:gd name="T4" fmla="*/ 506 w 720"/>
                <a:gd name="T5" fmla="*/ 342 h 456"/>
                <a:gd name="T6" fmla="*/ 508 w 720"/>
                <a:gd name="T7" fmla="*/ 299 h 456"/>
                <a:gd name="T8" fmla="*/ 528 w 720"/>
                <a:gd name="T9" fmla="*/ 265 h 456"/>
                <a:gd name="T10" fmla="*/ 563 w 720"/>
                <a:gd name="T11" fmla="*/ 244 h 456"/>
                <a:gd name="T12" fmla="*/ 604 w 720"/>
                <a:gd name="T13" fmla="*/ 242 h 456"/>
                <a:gd name="T14" fmla="*/ 641 w 720"/>
                <a:gd name="T15" fmla="*/ 259 h 456"/>
                <a:gd name="T16" fmla="*/ 665 w 720"/>
                <a:gd name="T17" fmla="*/ 292 h 456"/>
                <a:gd name="T18" fmla="*/ 671 w 720"/>
                <a:gd name="T19" fmla="*/ 332 h 456"/>
                <a:gd name="T20" fmla="*/ 657 w 720"/>
                <a:gd name="T21" fmla="*/ 371 h 456"/>
                <a:gd name="T22" fmla="*/ 628 w 720"/>
                <a:gd name="T23" fmla="*/ 398 h 456"/>
                <a:gd name="T24" fmla="*/ 588 w 720"/>
                <a:gd name="T25" fmla="*/ 408 h 456"/>
                <a:gd name="T26" fmla="*/ 263 w 720"/>
                <a:gd name="T27" fmla="*/ 312 h 456"/>
                <a:gd name="T28" fmla="*/ 247 w 720"/>
                <a:gd name="T29" fmla="*/ 259 h 456"/>
                <a:gd name="T30" fmla="*/ 317 w 720"/>
                <a:gd name="T31" fmla="*/ 312 h 456"/>
                <a:gd name="T32" fmla="*/ 106 w 720"/>
                <a:gd name="T33" fmla="*/ 404 h 456"/>
                <a:gd name="T34" fmla="*/ 72 w 720"/>
                <a:gd name="T35" fmla="*/ 383 h 456"/>
                <a:gd name="T36" fmla="*/ 52 w 720"/>
                <a:gd name="T37" fmla="*/ 350 h 456"/>
                <a:gd name="T38" fmla="*/ 49 w 720"/>
                <a:gd name="T39" fmla="*/ 307 h 456"/>
                <a:gd name="T40" fmla="*/ 67 w 720"/>
                <a:gd name="T41" fmla="*/ 270 h 456"/>
                <a:gd name="T42" fmla="*/ 98 w 720"/>
                <a:gd name="T43" fmla="*/ 247 h 456"/>
                <a:gd name="T44" fmla="*/ 140 w 720"/>
                <a:gd name="T45" fmla="*/ 240 h 456"/>
                <a:gd name="T46" fmla="*/ 179 w 720"/>
                <a:gd name="T47" fmla="*/ 254 h 456"/>
                <a:gd name="T48" fmla="*/ 205 w 720"/>
                <a:gd name="T49" fmla="*/ 285 h 456"/>
                <a:gd name="T50" fmla="*/ 215 w 720"/>
                <a:gd name="T51" fmla="*/ 324 h 456"/>
                <a:gd name="T52" fmla="*/ 205 w 720"/>
                <a:gd name="T53" fmla="*/ 364 h 456"/>
                <a:gd name="T54" fmla="*/ 179 w 720"/>
                <a:gd name="T55" fmla="*/ 393 h 456"/>
                <a:gd name="T56" fmla="*/ 140 w 720"/>
                <a:gd name="T57" fmla="*/ 408 h 456"/>
                <a:gd name="T58" fmla="*/ 562 w 720"/>
                <a:gd name="T59" fmla="*/ 195 h 456"/>
                <a:gd name="T60" fmla="*/ 563 w 720"/>
                <a:gd name="T61" fmla="*/ 17 h 456"/>
                <a:gd name="T62" fmla="*/ 552 w 720"/>
                <a:gd name="T63" fmla="*/ 0 h 456"/>
                <a:gd name="T64" fmla="*/ 468 w 720"/>
                <a:gd name="T65" fmla="*/ 36 h 456"/>
                <a:gd name="T66" fmla="*/ 287 w 720"/>
                <a:gd name="T67" fmla="*/ 96 h 456"/>
                <a:gd name="T68" fmla="*/ 298 w 720"/>
                <a:gd name="T69" fmla="*/ 79 h 456"/>
                <a:gd name="T70" fmla="*/ 187 w 720"/>
                <a:gd name="T71" fmla="*/ 73 h 456"/>
                <a:gd name="T72" fmla="*/ 183 w 720"/>
                <a:gd name="T73" fmla="*/ 93 h 456"/>
                <a:gd name="T74" fmla="*/ 208 w 720"/>
                <a:gd name="T75" fmla="*/ 218 h 456"/>
                <a:gd name="T76" fmla="*/ 162 w 720"/>
                <a:gd name="T77" fmla="*/ 196 h 456"/>
                <a:gd name="T78" fmla="*/ 104 w 720"/>
                <a:gd name="T79" fmla="*/ 194 h 456"/>
                <a:gd name="T80" fmla="*/ 47 w 720"/>
                <a:gd name="T81" fmla="*/ 223 h 456"/>
                <a:gd name="T82" fmla="*/ 10 w 720"/>
                <a:gd name="T83" fmla="*/ 273 h 456"/>
                <a:gd name="T84" fmla="*/ 0 w 720"/>
                <a:gd name="T85" fmla="*/ 337 h 456"/>
                <a:gd name="T86" fmla="*/ 22 w 720"/>
                <a:gd name="T87" fmla="*/ 398 h 456"/>
                <a:gd name="T88" fmla="*/ 69 w 720"/>
                <a:gd name="T89" fmla="*/ 440 h 456"/>
                <a:gd name="T90" fmla="*/ 132 w 720"/>
                <a:gd name="T91" fmla="*/ 456 h 456"/>
                <a:gd name="T92" fmla="*/ 191 w 720"/>
                <a:gd name="T93" fmla="*/ 442 h 456"/>
                <a:gd name="T94" fmla="*/ 236 w 720"/>
                <a:gd name="T95" fmla="*/ 403 h 456"/>
                <a:gd name="T96" fmla="*/ 261 w 720"/>
                <a:gd name="T97" fmla="*/ 349 h 456"/>
                <a:gd name="T98" fmla="*/ 338 w 720"/>
                <a:gd name="T99" fmla="*/ 335 h 456"/>
                <a:gd name="T100" fmla="*/ 530 w 720"/>
                <a:gd name="T101" fmla="*/ 205 h 456"/>
                <a:gd name="T102" fmla="*/ 494 w 720"/>
                <a:gd name="T103" fmla="*/ 232 h 456"/>
                <a:gd name="T104" fmla="*/ 468 w 720"/>
                <a:gd name="T105" fmla="*/ 269 h 456"/>
                <a:gd name="T106" fmla="*/ 456 w 720"/>
                <a:gd name="T107" fmla="*/ 314 h 456"/>
                <a:gd name="T108" fmla="*/ 466 w 720"/>
                <a:gd name="T109" fmla="*/ 375 h 456"/>
                <a:gd name="T110" fmla="*/ 504 w 720"/>
                <a:gd name="T111" fmla="*/ 426 h 456"/>
                <a:gd name="T112" fmla="*/ 562 w 720"/>
                <a:gd name="T113" fmla="*/ 453 h 456"/>
                <a:gd name="T114" fmla="*/ 627 w 720"/>
                <a:gd name="T115" fmla="*/ 450 h 456"/>
                <a:gd name="T116" fmla="*/ 682 w 720"/>
                <a:gd name="T117" fmla="*/ 418 h 456"/>
                <a:gd name="T118" fmla="*/ 714 w 720"/>
                <a:gd name="T119" fmla="*/ 364 h 456"/>
                <a:gd name="T120" fmla="*/ 717 w 720"/>
                <a:gd name="T121" fmla="*/ 298 h 456"/>
                <a:gd name="T122" fmla="*/ 690 w 720"/>
                <a:gd name="T123" fmla="*/ 240 h 456"/>
                <a:gd name="T124" fmla="*/ 639 w 720"/>
                <a:gd name="T125" fmla="*/ 2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456">
                  <a:moveTo>
                    <a:pt x="588" y="408"/>
                  </a:moveTo>
                  <a:lnTo>
                    <a:pt x="579" y="408"/>
                  </a:lnTo>
                  <a:lnTo>
                    <a:pt x="571" y="407"/>
                  </a:lnTo>
                  <a:lnTo>
                    <a:pt x="563" y="404"/>
                  </a:lnTo>
                  <a:lnTo>
                    <a:pt x="556" y="401"/>
                  </a:lnTo>
                  <a:lnTo>
                    <a:pt x="547" y="398"/>
                  </a:lnTo>
                  <a:lnTo>
                    <a:pt x="541" y="393"/>
                  </a:lnTo>
                  <a:lnTo>
                    <a:pt x="534" y="389"/>
                  </a:lnTo>
                  <a:lnTo>
                    <a:pt x="528" y="383"/>
                  </a:lnTo>
                  <a:lnTo>
                    <a:pt x="523" y="378"/>
                  </a:lnTo>
                  <a:lnTo>
                    <a:pt x="518" y="371"/>
                  </a:lnTo>
                  <a:lnTo>
                    <a:pt x="514" y="364"/>
                  </a:lnTo>
                  <a:lnTo>
                    <a:pt x="511" y="357"/>
                  </a:lnTo>
                  <a:lnTo>
                    <a:pt x="508" y="350"/>
                  </a:lnTo>
                  <a:lnTo>
                    <a:pt x="506" y="342"/>
                  </a:lnTo>
                  <a:lnTo>
                    <a:pt x="504" y="332"/>
                  </a:lnTo>
                  <a:lnTo>
                    <a:pt x="504" y="324"/>
                  </a:lnTo>
                  <a:lnTo>
                    <a:pt x="504" y="315"/>
                  </a:lnTo>
                  <a:lnTo>
                    <a:pt x="506" y="307"/>
                  </a:lnTo>
                  <a:lnTo>
                    <a:pt x="508" y="299"/>
                  </a:lnTo>
                  <a:lnTo>
                    <a:pt x="511" y="292"/>
                  </a:lnTo>
                  <a:lnTo>
                    <a:pt x="514" y="285"/>
                  </a:lnTo>
                  <a:lnTo>
                    <a:pt x="518" y="277"/>
                  </a:lnTo>
                  <a:lnTo>
                    <a:pt x="523" y="270"/>
                  </a:lnTo>
                  <a:lnTo>
                    <a:pt x="528" y="265"/>
                  </a:lnTo>
                  <a:lnTo>
                    <a:pt x="534" y="259"/>
                  </a:lnTo>
                  <a:lnTo>
                    <a:pt x="541" y="254"/>
                  </a:lnTo>
                  <a:lnTo>
                    <a:pt x="547" y="250"/>
                  </a:lnTo>
                  <a:lnTo>
                    <a:pt x="556" y="247"/>
                  </a:lnTo>
                  <a:lnTo>
                    <a:pt x="563" y="244"/>
                  </a:lnTo>
                  <a:lnTo>
                    <a:pt x="571" y="242"/>
                  </a:lnTo>
                  <a:lnTo>
                    <a:pt x="579" y="240"/>
                  </a:lnTo>
                  <a:lnTo>
                    <a:pt x="588" y="240"/>
                  </a:lnTo>
                  <a:lnTo>
                    <a:pt x="596" y="240"/>
                  </a:lnTo>
                  <a:lnTo>
                    <a:pt x="604" y="242"/>
                  </a:lnTo>
                  <a:lnTo>
                    <a:pt x="612" y="244"/>
                  </a:lnTo>
                  <a:lnTo>
                    <a:pt x="621" y="247"/>
                  </a:lnTo>
                  <a:lnTo>
                    <a:pt x="628" y="250"/>
                  </a:lnTo>
                  <a:lnTo>
                    <a:pt x="635" y="254"/>
                  </a:lnTo>
                  <a:lnTo>
                    <a:pt x="641" y="259"/>
                  </a:lnTo>
                  <a:lnTo>
                    <a:pt x="647" y="265"/>
                  </a:lnTo>
                  <a:lnTo>
                    <a:pt x="653" y="270"/>
                  </a:lnTo>
                  <a:lnTo>
                    <a:pt x="657" y="277"/>
                  </a:lnTo>
                  <a:lnTo>
                    <a:pt x="661" y="285"/>
                  </a:lnTo>
                  <a:lnTo>
                    <a:pt x="665" y="292"/>
                  </a:lnTo>
                  <a:lnTo>
                    <a:pt x="668" y="299"/>
                  </a:lnTo>
                  <a:lnTo>
                    <a:pt x="670" y="307"/>
                  </a:lnTo>
                  <a:lnTo>
                    <a:pt x="671" y="315"/>
                  </a:lnTo>
                  <a:lnTo>
                    <a:pt x="671" y="324"/>
                  </a:lnTo>
                  <a:lnTo>
                    <a:pt x="671" y="332"/>
                  </a:lnTo>
                  <a:lnTo>
                    <a:pt x="670" y="342"/>
                  </a:lnTo>
                  <a:lnTo>
                    <a:pt x="668" y="350"/>
                  </a:lnTo>
                  <a:lnTo>
                    <a:pt x="665" y="357"/>
                  </a:lnTo>
                  <a:lnTo>
                    <a:pt x="661" y="364"/>
                  </a:lnTo>
                  <a:lnTo>
                    <a:pt x="657" y="371"/>
                  </a:lnTo>
                  <a:lnTo>
                    <a:pt x="653" y="378"/>
                  </a:lnTo>
                  <a:lnTo>
                    <a:pt x="647" y="383"/>
                  </a:lnTo>
                  <a:lnTo>
                    <a:pt x="641" y="389"/>
                  </a:lnTo>
                  <a:lnTo>
                    <a:pt x="635" y="393"/>
                  </a:lnTo>
                  <a:lnTo>
                    <a:pt x="628" y="398"/>
                  </a:lnTo>
                  <a:lnTo>
                    <a:pt x="621" y="401"/>
                  </a:lnTo>
                  <a:lnTo>
                    <a:pt x="612" y="404"/>
                  </a:lnTo>
                  <a:lnTo>
                    <a:pt x="604" y="407"/>
                  </a:lnTo>
                  <a:lnTo>
                    <a:pt x="596" y="408"/>
                  </a:lnTo>
                  <a:lnTo>
                    <a:pt x="588" y="408"/>
                  </a:lnTo>
                  <a:close/>
                  <a:moveTo>
                    <a:pt x="338" y="301"/>
                  </a:moveTo>
                  <a:lnTo>
                    <a:pt x="282" y="178"/>
                  </a:lnTo>
                  <a:lnTo>
                    <a:pt x="471" y="119"/>
                  </a:lnTo>
                  <a:lnTo>
                    <a:pt x="338" y="301"/>
                  </a:lnTo>
                  <a:close/>
                  <a:moveTo>
                    <a:pt x="263" y="312"/>
                  </a:moveTo>
                  <a:lnTo>
                    <a:pt x="262" y="301"/>
                  </a:lnTo>
                  <a:lnTo>
                    <a:pt x="259" y="290"/>
                  </a:lnTo>
                  <a:lnTo>
                    <a:pt x="256" y="280"/>
                  </a:lnTo>
                  <a:lnTo>
                    <a:pt x="252" y="269"/>
                  </a:lnTo>
                  <a:lnTo>
                    <a:pt x="247" y="259"/>
                  </a:lnTo>
                  <a:lnTo>
                    <a:pt x="241" y="250"/>
                  </a:lnTo>
                  <a:lnTo>
                    <a:pt x="233" y="241"/>
                  </a:lnTo>
                  <a:lnTo>
                    <a:pt x="226" y="233"/>
                  </a:lnTo>
                  <a:lnTo>
                    <a:pt x="263" y="192"/>
                  </a:lnTo>
                  <a:lnTo>
                    <a:pt x="317" y="312"/>
                  </a:lnTo>
                  <a:lnTo>
                    <a:pt x="263" y="312"/>
                  </a:lnTo>
                  <a:close/>
                  <a:moveTo>
                    <a:pt x="132" y="408"/>
                  </a:moveTo>
                  <a:lnTo>
                    <a:pt x="123" y="408"/>
                  </a:lnTo>
                  <a:lnTo>
                    <a:pt x="115" y="407"/>
                  </a:lnTo>
                  <a:lnTo>
                    <a:pt x="106" y="404"/>
                  </a:lnTo>
                  <a:lnTo>
                    <a:pt x="98" y="401"/>
                  </a:lnTo>
                  <a:lnTo>
                    <a:pt x="91" y="398"/>
                  </a:lnTo>
                  <a:lnTo>
                    <a:pt x="84" y="393"/>
                  </a:lnTo>
                  <a:lnTo>
                    <a:pt x="78" y="389"/>
                  </a:lnTo>
                  <a:lnTo>
                    <a:pt x="72" y="383"/>
                  </a:lnTo>
                  <a:lnTo>
                    <a:pt x="67" y="378"/>
                  </a:lnTo>
                  <a:lnTo>
                    <a:pt x="62" y="371"/>
                  </a:lnTo>
                  <a:lnTo>
                    <a:pt x="58" y="364"/>
                  </a:lnTo>
                  <a:lnTo>
                    <a:pt x="54" y="357"/>
                  </a:lnTo>
                  <a:lnTo>
                    <a:pt x="52" y="350"/>
                  </a:lnTo>
                  <a:lnTo>
                    <a:pt x="49" y="342"/>
                  </a:lnTo>
                  <a:lnTo>
                    <a:pt x="47" y="332"/>
                  </a:lnTo>
                  <a:lnTo>
                    <a:pt x="47" y="324"/>
                  </a:lnTo>
                  <a:lnTo>
                    <a:pt x="47" y="315"/>
                  </a:lnTo>
                  <a:lnTo>
                    <a:pt x="49" y="307"/>
                  </a:lnTo>
                  <a:lnTo>
                    <a:pt x="52" y="299"/>
                  </a:lnTo>
                  <a:lnTo>
                    <a:pt x="54" y="292"/>
                  </a:lnTo>
                  <a:lnTo>
                    <a:pt x="58" y="285"/>
                  </a:lnTo>
                  <a:lnTo>
                    <a:pt x="62" y="277"/>
                  </a:lnTo>
                  <a:lnTo>
                    <a:pt x="67" y="270"/>
                  </a:lnTo>
                  <a:lnTo>
                    <a:pt x="72" y="265"/>
                  </a:lnTo>
                  <a:lnTo>
                    <a:pt x="78" y="259"/>
                  </a:lnTo>
                  <a:lnTo>
                    <a:pt x="84" y="254"/>
                  </a:lnTo>
                  <a:lnTo>
                    <a:pt x="91" y="250"/>
                  </a:lnTo>
                  <a:lnTo>
                    <a:pt x="98" y="247"/>
                  </a:lnTo>
                  <a:lnTo>
                    <a:pt x="106" y="244"/>
                  </a:lnTo>
                  <a:lnTo>
                    <a:pt x="115" y="242"/>
                  </a:lnTo>
                  <a:lnTo>
                    <a:pt x="123" y="240"/>
                  </a:lnTo>
                  <a:lnTo>
                    <a:pt x="132" y="240"/>
                  </a:lnTo>
                  <a:lnTo>
                    <a:pt x="140" y="240"/>
                  </a:lnTo>
                  <a:lnTo>
                    <a:pt x="148" y="242"/>
                  </a:lnTo>
                  <a:lnTo>
                    <a:pt x="156" y="244"/>
                  </a:lnTo>
                  <a:lnTo>
                    <a:pt x="164" y="247"/>
                  </a:lnTo>
                  <a:lnTo>
                    <a:pt x="171" y="250"/>
                  </a:lnTo>
                  <a:lnTo>
                    <a:pt x="179" y="254"/>
                  </a:lnTo>
                  <a:lnTo>
                    <a:pt x="185" y="259"/>
                  </a:lnTo>
                  <a:lnTo>
                    <a:pt x="191" y="265"/>
                  </a:lnTo>
                  <a:lnTo>
                    <a:pt x="196" y="270"/>
                  </a:lnTo>
                  <a:lnTo>
                    <a:pt x="201" y="277"/>
                  </a:lnTo>
                  <a:lnTo>
                    <a:pt x="205" y="285"/>
                  </a:lnTo>
                  <a:lnTo>
                    <a:pt x="209" y="292"/>
                  </a:lnTo>
                  <a:lnTo>
                    <a:pt x="212" y="299"/>
                  </a:lnTo>
                  <a:lnTo>
                    <a:pt x="214" y="307"/>
                  </a:lnTo>
                  <a:lnTo>
                    <a:pt x="215" y="315"/>
                  </a:lnTo>
                  <a:lnTo>
                    <a:pt x="215" y="324"/>
                  </a:lnTo>
                  <a:lnTo>
                    <a:pt x="215" y="332"/>
                  </a:lnTo>
                  <a:lnTo>
                    <a:pt x="214" y="342"/>
                  </a:lnTo>
                  <a:lnTo>
                    <a:pt x="212" y="350"/>
                  </a:lnTo>
                  <a:lnTo>
                    <a:pt x="209" y="357"/>
                  </a:lnTo>
                  <a:lnTo>
                    <a:pt x="205" y="364"/>
                  </a:lnTo>
                  <a:lnTo>
                    <a:pt x="201" y="371"/>
                  </a:lnTo>
                  <a:lnTo>
                    <a:pt x="196" y="378"/>
                  </a:lnTo>
                  <a:lnTo>
                    <a:pt x="191" y="383"/>
                  </a:lnTo>
                  <a:lnTo>
                    <a:pt x="185" y="389"/>
                  </a:lnTo>
                  <a:lnTo>
                    <a:pt x="179" y="393"/>
                  </a:lnTo>
                  <a:lnTo>
                    <a:pt x="171" y="398"/>
                  </a:lnTo>
                  <a:lnTo>
                    <a:pt x="164" y="401"/>
                  </a:lnTo>
                  <a:lnTo>
                    <a:pt x="156" y="404"/>
                  </a:lnTo>
                  <a:lnTo>
                    <a:pt x="148" y="407"/>
                  </a:lnTo>
                  <a:lnTo>
                    <a:pt x="140" y="408"/>
                  </a:lnTo>
                  <a:lnTo>
                    <a:pt x="132" y="408"/>
                  </a:lnTo>
                  <a:close/>
                  <a:moveTo>
                    <a:pt x="588" y="192"/>
                  </a:moveTo>
                  <a:lnTo>
                    <a:pt x="579" y="192"/>
                  </a:lnTo>
                  <a:lnTo>
                    <a:pt x="570" y="193"/>
                  </a:lnTo>
                  <a:lnTo>
                    <a:pt x="562" y="195"/>
                  </a:lnTo>
                  <a:lnTo>
                    <a:pt x="552" y="196"/>
                  </a:lnTo>
                  <a:lnTo>
                    <a:pt x="496" y="44"/>
                  </a:lnTo>
                  <a:lnTo>
                    <a:pt x="556" y="23"/>
                  </a:lnTo>
                  <a:lnTo>
                    <a:pt x="560" y="21"/>
                  </a:lnTo>
                  <a:lnTo>
                    <a:pt x="563" y="17"/>
                  </a:lnTo>
                  <a:lnTo>
                    <a:pt x="564" y="12"/>
                  </a:lnTo>
                  <a:lnTo>
                    <a:pt x="564" y="8"/>
                  </a:lnTo>
                  <a:lnTo>
                    <a:pt x="561" y="4"/>
                  </a:lnTo>
                  <a:lnTo>
                    <a:pt x="558" y="1"/>
                  </a:lnTo>
                  <a:lnTo>
                    <a:pt x="552" y="0"/>
                  </a:lnTo>
                  <a:lnTo>
                    <a:pt x="548" y="1"/>
                  </a:lnTo>
                  <a:lnTo>
                    <a:pt x="476" y="25"/>
                  </a:lnTo>
                  <a:lnTo>
                    <a:pt x="472" y="28"/>
                  </a:lnTo>
                  <a:lnTo>
                    <a:pt x="469" y="31"/>
                  </a:lnTo>
                  <a:lnTo>
                    <a:pt x="468" y="36"/>
                  </a:lnTo>
                  <a:lnTo>
                    <a:pt x="468" y="41"/>
                  </a:lnTo>
                  <a:lnTo>
                    <a:pt x="486" y="90"/>
                  </a:lnTo>
                  <a:lnTo>
                    <a:pt x="272" y="155"/>
                  </a:lnTo>
                  <a:lnTo>
                    <a:pt x="247" y="96"/>
                  </a:lnTo>
                  <a:lnTo>
                    <a:pt x="287" y="96"/>
                  </a:lnTo>
                  <a:lnTo>
                    <a:pt x="292" y="95"/>
                  </a:lnTo>
                  <a:lnTo>
                    <a:pt x="296" y="93"/>
                  </a:lnTo>
                  <a:lnTo>
                    <a:pt x="298" y="89"/>
                  </a:lnTo>
                  <a:lnTo>
                    <a:pt x="299" y="83"/>
                  </a:lnTo>
                  <a:lnTo>
                    <a:pt x="298" y="79"/>
                  </a:lnTo>
                  <a:lnTo>
                    <a:pt x="296" y="75"/>
                  </a:lnTo>
                  <a:lnTo>
                    <a:pt x="292" y="73"/>
                  </a:lnTo>
                  <a:lnTo>
                    <a:pt x="287" y="72"/>
                  </a:lnTo>
                  <a:lnTo>
                    <a:pt x="192" y="72"/>
                  </a:lnTo>
                  <a:lnTo>
                    <a:pt x="187" y="73"/>
                  </a:lnTo>
                  <a:lnTo>
                    <a:pt x="183" y="75"/>
                  </a:lnTo>
                  <a:lnTo>
                    <a:pt x="181" y="79"/>
                  </a:lnTo>
                  <a:lnTo>
                    <a:pt x="180" y="83"/>
                  </a:lnTo>
                  <a:lnTo>
                    <a:pt x="181" y="89"/>
                  </a:lnTo>
                  <a:lnTo>
                    <a:pt x="183" y="93"/>
                  </a:lnTo>
                  <a:lnTo>
                    <a:pt x="187" y="95"/>
                  </a:lnTo>
                  <a:lnTo>
                    <a:pt x="192" y="96"/>
                  </a:lnTo>
                  <a:lnTo>
                    <a:pt x="220" y="96"/>
                  </a:lnTo>
                  <a:lnTo>
                    <a:pt x="252" y="168"/>
                  </a:lnTo>
                  <a:lnTo>
                    <a:pt x="208" y="218"/>
                  </a:lnTo>
                  <a:lnTo>
                    <a:pt x="200" y="211"/>
                  </a:lnTo>
                  <a:lnTo>
                    <a:pt x="192" y="206"/>
                  </a:lnTo>
                  <a:lnTo>
                    <a:pt x="182" y="202"/>
                  </a:lnTo>
                  <a:lnTo>
                    <a:pt x="172" y="198"/>
                  </a:lnTo>
                  <a:lnTo>
                    <a:pt x="162" y="196"/>
                  </a:lnTo>
                  <a:lnTo>
                    <a:pt x="152" y="193"/>
                  </a:lnTo>
                  <a:lnTo>
                    <a:pt x="142" y="192"/>
                  </a:lnTo>
                  <a:lnTo>
                    <a:pt x="132" y="192"/>
                  </a:lnTo>
                  <a:lnTo>
                    <a:pt x="118" y="192"/>
                  </a:lnTo>
                  <a:lnTo>
                    <a:pt x="104" y="194"/>
                  </a:lnTo>
                  <a:lnTo>
                    <a:pt x="92" y="198"/>
                  </a:lnTo>
                  <a:lnTo>
                    <a:pt x="80" y="202"/>
                  </a:lnTo>
                  <a:lnTo>
                    <a:pt x="69" y="208"/>
                  </a:lnTo>
                  <a:lnTo>
                    <a:pt x="58" y="215"/>
                  </a:lnTo>
                  <a:lnTo>
                    <a:pt x="47" y="223"/>
                  </a:lnTo>
                  <a:lnTo>
                    <a:pt x="38" y="231"/>
                  </a:lnTo>
                  <a:lnTo>
                    <a:pt x="29" y="240"/>
                  </a:lnTo>
                  <a:lnTo>
                    <a:pt x="22" y="250"/>
                  </a:lnTo>
                  <a:lnTo>
                    <a:pt x="15" y="261"/>
                  </a:lnTo>
                  <a:lnTo>
                    <a:pt x="10" y="273"/>
                  </a:lnTo>
                  <a:lnTo>
                    <a:pt x="5" y="285"/>
                  </a:lnTo>
                  <a:lnTo>
                    <a:pt x="2" y="298"/>
                  </a:lnTo>
                  <a:lnTo>
                    <a:pt x="0" y="311"/>
                  </a:lnTo>
                  <a:lnTo>
                    <a:pt x="0" y="324"/>
                  </a:lnTo>
                  <a:lnTo>
                    <a:pt x="0" y="337"/>
                  </a:lnTo>
                  <a:lnTo>
                    <a:pt x="2" y="351"/>
                  </a:lnTo>
                  <a:lnTo>
                    <a:pt x="5" y="364"/>
                  </a:lnTo>
                  <a:lnTo>
                    <a:pt x="10" y="375"/>
                  </a:lnTo>
                  <a:lnTo>
                    <a:pt x="15" y="387"/>
                  </a:lnTo>
                  <a:lnTo>
                    <a:pt x="22" y="398"/>
                  </a:lnTo>
                  <a:lnTo>
                    <a:pt x="29" y="409"/>
                  </a:lnTo>
                  <a:lnTo>
                    <a:pt x="38" y="418"/>
                  </a:lnTo>
                  <a:lnTo>
                    <a:pt x="47" y="426"/>
                  </a:lnTo>
                  <a:lnTo>
                    <a:pt x="58" y="434"/>
                  </a:lnTo>
                  <a:lnTo>
                    <a:pt x="69" y="440"/>
                  </a:lnTo>
                  <a:lnTo>
                    <a:pt x="80" y="446"/>
                  </a:lnTo>
                  <a:lnTo>
                    <a:pt x="92" y="450"/>
                  </a:lnTo>
                  <a:lnTo>
                    <a:pt x="104" y="453"/>
                  </a:lnTo>
                  <a:lnTo>
                    <a:pt x="118" y="455"/>
                  </a:lnTo>
                  <a:lnTo>
                    <a:pt x="132" y="456"/>
                  </a:lnTo>
                  <a:lnTo>
                    <a:pt x="144" y="455"/>
                  </a:lnTo>
                  <a:lnTo>
                    <a:pt x="156" y="453"/>
                  </a:lnTo>
                  <a:lnTo>
                    <a:pt x="168" y="451"/>
                  </a:lnTo>
                  <a:lnTo>
                    <a:pt x="181" y="447"/>
                  </a:lnTo>
                  <a:lnTo>
                    <a:pt x="191" y="442"/>
                  </a:lnTo>
                  <a:lnTo>
                    <a:pt x="202" y="436"/>
                  </a:lnTo>
                  <a:lnTo>
                    <a:pt x="211" y="429"/>
                  </a:lnTo>
                  <a:lnTo>
                    <a:pt x="220" y="421"/>
                  </a:lnTo>
                  <a:lnTo>
                    <a:pt x="229" y="413"/>
                  </a:lnTo>
                  <a:lnTo>
                    <a:pt x="236" y="403"/>
                  </a:lnTo>
                  <a:lnTo>
                    <a:pt x="244" y="393"/>
                  </a:lnTo>
                  <a:lnTo>
                    <a:pt x="250" y="383"/>
                  </a:lnTo>
                  <a:lnTo>
                    <a:pt x="255" y="372"/>
                  </a:lnTo>
                  <a:lnTo>
                    <a:pt x="259" y="361"/>
                  </a:lnTo>
                  <a:lnTo>
                    <a:pt x="261" y="349"/>
                  </a:lnTo>
                  <a:lnTo>
                    <a:pt x="263" y="336"/>
                  </a:lnTo>
                  <a:lnTo>
                    <a:pt x="335" y="336"/>
                  </a:lnTo>
                  <a:lnTo>
                    <a:pt x="335" y="336"/>
                  </a:lnTo>
                  <a:lnTo>
                    <a:pt x="336" y="336"/>
                  </a:lnTo>
                  <a:lnTo>
                    <a:pt x="338" y="335"/>
                  </a:lnTo>
                  <a:lnTo>
                    <a:pt x="341" y="335"/>
                  </a:lnTo>
                  <a:lnTo>
                    <a:pt x="343" y="333"/>
                  </a:lnTo>
                  <a:lnTo>
                    <a:pt x="345" y="331"/>
                  </a:lnTo>
                  <a:lnTo>
                    <a:pt x="499" y="122"/>
                  </a:lnTo>
                  <a:lnTo>
                    <a:pt x="530" y="205"/>
                  </a:lnTo>
                  <a:lnTo>
                    <a:pt x="522" y="209"/>
                  </a:lnTo>
                  <a:lnTo>
                    <a:pt x="515" y="215"/>
                  </a:lnTo>
                  <a:lnTo>
                    <a:pt x="507" y="220"/>
                  </a:lnTo>
                  <a:lnTo>
                    <a:pt x="500" y="226"/>
                  </a:lnTo>
                  <a:lnTo>
                    <a:pt x="494" y="232"/>
                  </a:lnTo>
                  <a:lnTo>
                    <a:pt x="487" y="239"/>
                  </a:lnTo>
                  <a:lnTo>
                    <a:pt x="481" y="246"/>
                  </a:lnTo>
                  <a:lnTo>
                    <a:pt x="476" y="253"/>
                  </a:lnTo>
                  <a:lnTo>
                    <a:pt x="472" y="261"/>
                  </a:lnTo>
                  <a:lnTo>
                    <a:pt x="468" y="269"/>
                  </a:lnTo>
                  <a:lnTo>
                    <a:pt x="464" y="277"/>
                  </a:lnTo>
                  <a:lnTo>
                    <a:pt x="461" y="287"/>
                  </a:lnTo>
                  <a:lnTo>
                    <a:pt x="459" y="296"/>
                  </a:lnTo>
                  <a:lnTo>
                    <a:pt x="457" y="305"/>
                  </a:lnTo>
                  <a:lnTo>
                    <a:pt x="456" y="314"/>
                  </a:lnTo>
                  <a:lnTo>
                    <a:pt x="456" y="324"/>
                  </a:lnTo>
                  <a:lnTo>
                    <a:pt x="456" y="337"/>
                  </a:lnTo>
                  <a:lnTo>
                    <a:pt x="458" y="351"/>
                  </a:lnTo>
                  <a:lnTo>
                    <a:pt x="462" y="364"/>
                  </a:lnTo>
                  <a:lnTo>
                    <a:pt x="466" y="375"/>
                  </a:lnTo>
                  <a:lnTo>
                    <a:pt x="471" y="387"/>
                  </a:lnTo>
                  <a:lnTo>
                    <a:pt x="478" y="398"/>
                  </a:lnTo>
                  <a:lnTo>
                    <a:pt x="485" y="409"/>
                  </a:lnTo>
                  <a:lnTo>
                    <a:pt x="495" y="418"/>
                  </a:lnTo>
                  <a:lnTo>
                    <a:pt x="504" y="426"/>
                  </a:lnTo>
                  <a:lnTo>
                    <a:pt x="514" y="434"/>
                  </a:lnTo>
                  <a:lnTo>
                    <a:pt x="525" y="440"/>
                  </a:lnTo>
                  <a:lnTo>
                    <a:pt x="536" y="446"/>
                  </a:lnTo>
                  <a:lnTo>
                    <a:pt x="548" y="450"/>
                  </a:lnTo>
                  <a:lnTo>
                    <a:pt x="562" y="453"/>
                  </a:lnTo>
                  <a:lnTo>
                    <a:pt x="574" y="455"/>
                  </a:lnTo>
                  <a:lnTo>
                    <a:pt x="588" y="456"/>
                  </a:lnTo>
                  <a:lnTo>
                    <a:pt x="601" y="455"/>
                  </a:lnTo>
                  <a:lnTo>
                    <a:pt x="614" y="453"/>
                  </a:lnTo>
                  <a:lnTo>
                    <a:pt x="627" y="450"/>
                  </a:lnTo>
                  <a:lnTo>
                    <a:pt x="639" y="446"/>
                  </a:lnTo>
                  <a:lnTo>
                    <a:pt x="651" y="440"/>
                  </a:lnTo>
                  <a:lnTo>
                    <a:pt x="661" y="434"/>
                  </a:lnTo>
                  <a:lnTo>
                    <a:pt x="671" y="426"/>
                  </a:lnTo>
                  <a:lnTo>
                    <a:pt x="682" y="418"/>
                  </a:lnTo>
                  <a:lnTo>
                    <a:pt x="690" y="409"/>
                  </a:lnTo>
                  <a:lnTo>
                    <a:pt x="698" y="398"/>
                  </a:lnTo>
                  <a:lnTo>
                    <a:pt x="704" y="387"/>
                  </a:lnTo>
                  <a:lnTo>
                    <a:pt x="710" y="375"/>
                  </a:lnTo>
                  <a:lnTo>
                    <a:pt x="714" y="364"/>
                  </a:lnTo>
                  <a:lnTo>
                    <a:pt x="717" y="351"/>
                  </a:lnTo>
                  <a:lnTo>
                    <a:pt x="719" y="337"/>
                  </a:lnTo>
                  <a:lnTo>
                    <a:pt x="720" y="324"/>
                  </a:lnTo>
                  <a:lnTo>
                    <a:pt x="719" y="311"/>
                  </a:lnTo>
                  <a:lnTo>
                    <a:pt x="717" y="298"/>
                  </a:lnTo>
                  <a:lnTo>
                    <a:pt x="714" y="285"/>
                  </a:lnTo>
                  <a:lnTo>
                    <a:pt x="710" y="273"/>
                  </a:lnTo>
                  <a:lnTo>
                    <a:pt x="704" y="261"/>
                  </a:lnTo>
                  <a:lnTo>
                    <a:pt x="698" y="250"/>
                  </a:lnTo>
                  <a:lnTo>
                    <a:pt x="690" y="240"/>
                  </a:lnTo>
                  <a:lnTo>
                    <a:pt x="682" y="231"/>
                  </a:lnTo>
                  <a:lnTo>
                    <a:pt x="671" y="223"/>
                  </a:lnTo>
                  <a:lnTo>
                    <a:pt x="661" y="215"/>
                  </a:lnTo>
                  <a:lnTo>
                    <a:pt x="651" y="208"/>
                  </a:lnTo>
                  <a:lnTo>
                    <a:pt x="639" y="202"/>
                  </a:lnTo>
                  <a:lnTo>
                    <a:pt x="627" y="198"/>
                  </a:lnTo>
                  <a:lnTo>
                    <a:pt x="614" y="194"/>
                  </a:lnTo>
                  <a:lnTo>
                    <a:pt x="601" y="192"/>
                  </a:lnTo>
                  <a:lnTo>
                    <a:pt x="588"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3" name="Freeform 2856"/>
            <p:cNvSpPr/>
            <p:nvPr/>
          </p:nvSpPr>
          <p:spPr bwMode="auto">
            <a:xfrm>
              <a:off x="1111250" y="6156325"/>
              <a:ext cx="28575" cy="28575"/>
            </a:xfrm>
            <a:custGeom>
              <a:avLst/>
              <a:gdLst>
                <a:gd name="T0" fmla="*/ 37 w 73"/>
                <a:gd name="T1" fmla="*/ 0 h 72"/>
                <a:gd name="T2" fmla="*/ 30 w 73"/>
                <a:gd name="T3" fmla="*/ 1 h 72"/>
                <a:gd name="T4" fmla="*/ 23 w 73"/>
                <a:gd name="T5" fmla="*/ 3 h 72"/>
                <a:gd name="T6" fmla="*/ 17 w 73"/>
                <a:gd name="T7" fmla="*/ 7 h 72"/>
                <a:gd name="T8" fmla="*/ 12 w 73"/>
                <a:gd name="T9" fmla="*/ 11 h 72"/>
                <a:gd name="T10" fmla="*/ 7 w 73"/>
                <a:gd name="T11" fmla="*/ 16 h 72"/>
                <a:gd name="T12" fmla="*/ 4 w 73"/>
                <a:gd name="T13" fmla="*/ 22 h 72"/>
                <a:gd name="T14" fmla="*/ 1 w 73"/>
                <a:gd name="T15" fmla="*/ 29 h 72"/>
                <a:gd name="T16" fmla="*/ 0 w 73"/>
                <a:gd name="T17" fmla="*/ 36 h 72"/>
                <a:gd name="T18" fmla="*/ 1 w 73"/>
                <a:gd name="T19" fmla="*/ 43 h 72"/>
                <a:gd name="T20" fmla="*/ 4 w 73"/>
                <a:gd name="T21" fmla="*/ 50 h 72"/>
                <a:gd name="T22" fmla="*/ 7 w 73"/>
                <a:gd name="T23" fmla="*/ 57 h 72"/>
                <a:gd name="T24" fmla="*/ 12 w 73"/>
                <a:gd name="T25" fmla="*/ 62 h 72"/>
                <a:gd name="T26" fmla="*/ 17 w 73"/>
                <a:gd name="T27" fmla="*/ 66 h 72"/>
                <a:gd name="T28" fmla="*/ 23 w 73"/>
                <a:gd name="T29" fmla="*/ 70 h 72"/>
                <a:gd name="T30" fmla="*/ 30 w 73"/>
                <a:gd name="T31" fmla="*/ 72 h 72"/>
                <a:gd name="T32" fmla="*/ 37 w 73"/>
                <a:gd name="T33" fmla="*/ 72 h 72"/>
                <a:gd name="T34" fmla="*/ 44 w 73"/>
                <a:gd name="T35" fmla="*/ 72 h 72"/>
                <a:gd name="T36" fmla="*/ 51 w 73"/>
                <a:gd name="T37" fmla="*/ 70 h 72"/>
                <a:gd name="T38" fmla="*/ 57 w 73"/>
                <a:gd name="T39" fmla="*/ 66 h 72"/>
                <a:gd name="T40" fmla="*/ 62 w 73"/>
                <a:gd name="T41" fmla="*/ 62 h 72"/>
                <a:gd name="T42" fmla="*/ 67 w 73"/>
                <a:gd name="T43" fmla="*/ 57 h 72"/>
                <a:gd name="T44" fmla="*/ 70 w 73"/>
                <a:gd name="T45" fmla="*/ 50 h 72"/>
                <a:gd name="T46" fmla="*/ 72 w 73"/>
                <a:gd name="T47" fmla="*/ 43 h 72"/>
                <a:gd name="T48" fmla="*/ 73 w 73"/>
                <a:gd name="T49" fmla="*/ 36 h 72"/>
                <a:gd name="T50" fmla="*/ 72 w 73"/>
                <a:gd name="T51" fmla="*/ 29 h 72"/>
                <a:gd name="T52" fmla="*/ 70 w 73"/>
                <a:gd name="T53" fmla="*/ 22 h 72"/>
                <a:gd name="T54" fmla="*/ 67 w 73"/>
                <a:gd name="T55" fmla="*/ 16 h 72"/>
                <a:gd name="T56" fmla="*/ 62 w 73"/>
                <a:gd name="T57" fmla="*/ 11 h 72"/>
                <a:gd name="T58" fmla="*/ 57 w 73"/>
                <a:gd name="T59" fmla="*/ 7 h 72"/>
                <a:gd name="T60" fmla="*/ 51 w 73"/>
                <a:gd name="T61" fmla="*/ 3 h 72"/>
                <a:gd name="T62" fmla="*/ 44 w 73"/>
                <a:gd name="T63" fmla="*/ 1 h 72"/>
                <a:gd name="T64" fmla="*/ 37 w 73"/>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2">
                  <a:moveTo>
                    <a:pt x="37" y="0"/>
                  </a:moveTo>
                  <a:lnTo>
                    <a:pt x="30" y="1"/>
                  </a:lnTo>
                  <a:lnTo>
                    <a:pt x="23" y="3"/>
                  </a:lnTo>
                  <a:lnTo>
                    <a:pt x="17" y="7"/>
                  </a:lnTo>
                  <a:lnTo>
                    <a:pt x="12" y="11"/>
                  </a:lnTo>
                  <a:lnTo>
                    <a:pt x="7" y="16"/>
                  </a:lnTo>
                  <a:lnTo>
                    <a:pt x="4" y="22"/>
                  </a:lnTo>
                  <a:lnTo>
                    <a:pt x="1" y="29"/>
                  </a:lnTo>
                  <a:lnTo>
                    <a:pt x="0" y="36"/>
                  </a:lnTo>
                  <a:lnTo>
                    <a:pt x="1" y="43"/>
                  </a:lnTo>
                  <a:lnTo>
                    <a:pt x="4" y="50"/>
                  </a:lnTo>
                  <a:lnTo>
                    <a:pt x="7" y="57"/>
                  </a:lnTo>
                  <a:lnTo>
                    <a:pt x="12" y="62"/>
                  </a:lnTo>
                  <a:lnTo>
                    <a:pt x="17" y="66"/>
                  </a:lnTo>
                  <a:lnTo>
                    <a:pt x="23" y="70"/>
                  </a:lnTo>
                  <a:lnTo>
                    <a:pt x="30" y="72"/>
                  </a:lnTo>
                  <a:lnTo>
                    <a:pt x="37" y="72"/>
                  </a:lnTo>
                  <a:lnTo>
                    <a:pt x="44" y="72"/>
                  </a:lnTo>
                  <a:lnTo>
                    <a:pt x="51" y="70"/>
                  </a:lnTo>
                  <a:lnTo>
                    <a:pt x="57" y="66"/>
                  </a:lnTo>
                  <a:lnTo>
                    <a:pt x="62" y="62"/>
                  </a:lnTo>
                  <a:lnTo>
                    <a:pt x="67" y="57"/>
                  </a:lnTo>
                  <a:lnTo>
                    <a:pt x="70" y="50"/>
                  </a:lnTo>
                  <a:lnTo>
                    <a:pt x="72" y="43"/>
                  </a:lnTo>
                  <a:lnTo>
                    <a:pt x="73" y="36"/>
                  </a:lnTo>
                  <a:lnTo>
                    <a:pt x="72" y="29"/>
                  </a:lnTo>
                  <a:lnTo>
                    <a:pt x="70" y="22"/>
                  </a:lnTo>
                  <a:lnTo>
                    <a:pt x="67" y="16"/>
                  </a:lnTo>
                  <a:lnTo>
                    <a:pt x="62" y="11"/>
                  </a:lnTo>
                  <a:lnTo>
                    <a:pt x="57" y="7"/>
                  </a:lnTo>
                  <a:lnTo>
                    <a:pt x="51" y="3"/>
                  </a:lnTo>
                  <a:lnTo>
                    <a:pt x="44" y="1"/>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4" name="Freeform 2857"/>
            <p:cNvSpPr/>
            <p:nvPr/>
          </p:nvSpPr>
          <p:spPr bwMode="auto">
            <a:xfrm>
              <a:off x="930275" y="6156325"/>
              <a:ext cx="28575" cy="28575"/>
            </a:xfrm>
            <a:custGeom>
              <a:avLst/>
              <a:gdLst>
                <a:gd name="T0" fmla="*/ 37 w 72"/>
                <a:gd name="T1" fmla="*/ 0 h 72"/>
                <a:gd name="T2" fmla="*/ 30 w 72"/>
                <a:gd name="T3" fmla="*/ 1 h 72"/>
                <a:gd name="T4" fmla="*/ 23 w 72"/>
                <a:gd name="T5" fmla="*/ 3 h 72"/>
                <a:gd name="T6" fmla="*/ 16 w 72"/>
                <a:gd name="T7" fmla="*/ 7 h 72"/>
                <a:gd name="T8" fmla="*/ 11 w 72"/>
                <a:gd name="T9" fmla="*/ 11 h 72"/>
                <a:gd name="T10" fmla="*/ 6 w 72"/>
                <a:gd name="T11" fmla="*/ 16 h 72"/>
                <a:gd name="T12" fmla="*/ 3 w 72"/>
                <a:gd name="T13" fmla="*/ 22 h 72"/>
                <a:gd name="T14" fmla="*/ 1 w 72"/>
                <a:gd name="T15" fmla="*/ 29 h 72"/>
                <a:gd name="T16" fmla="*/ 0 w 72"/>
                <a:gd name="T17" fmla="*/ 36 h 72"/>
                <a:gd name="T18" fmla="*/ 1 w 72"/>
                <a:gd name="T19" fmla="*/ 43 h 72"/>
                <a:gd name="T20" fmla="*/ 3 w 72"/>
                <a:gd name="T21" fmla="*/ 50 h 72"/>
                <a:gd name="T22" fmla="*/ 6 w 72"/>
                <a:gd name="T23" fmla="*/ 57 h 72"/>
                <a:gd name="T24" fmla="*/ 11 w 72"/>
                <a:gd name="T25" fmla="*/ 62 h 72"/>
                <a:gd name="T26" fmla="*/ 16 w 72"/>
                <a:gd name="T27" fmla="*/ 66 h 72"/>
                <a:gd name="T28" fmla="*/ 23 w 72"/>
                <a:gd name="T29" fmla="*/ 70 h 72"/>
                <a:gd name="T30" fmla="*/ 30 w 72"/>
                <a:gd name="T31" fmla="*/ 72 h 72"/>
                <a:gd name="T32" fmla="*/ 37 w 72"/>
                <a:gd name="T33" fmla="*/ 72 h 72"/>
                <a:gd name="T34" fmla="*/ 44 w 72"/>
                <a:gd name="T35" fmla="*/ 72 h 72"/>
                <a:gd name="T36" fmla="*/ 50 w 72"/>
                <a:gd name="T37" fmla="*/ 70 h 72"/>
                <a:gd name="T38" fmla="*/ 56 w 72"/>
                <a:gd name="T39" fmla="*/ 66 h 72"/>
                <a:gd name="T40" fmla="*/ 62 w 72"/>
                <a:gd name="T41" fmla="*/ 62 h 72"/>
                <a:gd name="T42" fmla="*/ 66 w 72"/>
                <a:gd name="T43" fmla="*/ 57 h 72"/>
                <a:gd name="T44" fmla="*/ 69 w 72"/>
                <a:gd name="T45" fmla="*/ 50 h 72"/>
                <a:gd name="T46" fmla="*/ 71 w 72"/>
                <a:gd name="T47" fmla="*/ 43 h 72"/>
                <a:gd name="T48" fmla="*/ 72 w 72"/>
                <a:gd name="T49" fmla="*/ 36 h 72"/>
                <a:gd name="T50" fmla="*/ 71 w 72"/>
                <a:gd name="T51" fmla="*/ 29 h 72"/>
                <a:gd name="T52" fmla="*/ 69 w 72"/>
                <a:gd name="T53" fmla="*/ 22 h 72"/>
                <a:gd name="T54" fmla="*/ 66 w 72"/>
                <a:gd name="T55" fmla="*/ 16 h 72"/>
                <a:gd name="T56" fmla="*/ 62 w 72"/>
                <a:gd name="T57" fmla="*/ 11 h 72"/>
                <a:gd name="T58" fmla="*/ 56 w 72"/>
                <a:gd name="T59" fmla="*/ 7 h 72"/>
                <a:gd name="T60" fmla="*/ 50 w 72"/>
                <a:gd name="T61" fmla="*/ 3 h 72"/>
                <a:gd name="T62" fmla="*/ 44 w 72"/>
                <a:gd name="T63" fmla="*/ 1 h 72"/>
                <a:gd name="T64" fmla="*/ 37 w 72"/>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72">
                  <a:moveTo>
                    <a:pt x="37" y="0"/>
                  </a:moveTo>
                  <a:lnTo>
                    <a:pt x="30" y="1"/>
                  </a:lnTo>
                  <a:lnTo>
                    <a:pt x="23" y="3"/>
                  </a:lnTo>
                  <a:lnTo>
                    <a:pt x="16" y="7"/>
                  </a:lnTo>
                  <a:lnTo>
                    <a:pt x="11" y="11"/>
                  </a:lnTo>
                  <a:lnTo>
                    <a:pt x="6" y="16"/>
                  </a:lnTo>
                  <a:lnTo>
                    <a:pt x="3" y="22"/>
                  </a:lnTo>
                  <a:lnTo>
                    <a:pt x="1" y="29"/>
                  </a:lnTo>
                  <a:lnTo>
                    <a:pt x="0" y="36"/>
                  </a:lnTo>
                  <a:lnTo>
                    <a:pt x="1" y="43"/>
                  </a:lnTo>
                  <a:lnTo>
                    <a:pt x="3" y="50"/>
                  </a:lnTo>
                  <a:lnTo>
                    <a:pt x="6" y="57"/>
                  </a:lnTo>
                  <a:lnTo>
                    <a:pt x="11" y="62"/>
                  </a:lnTo>
                  <a:lnTo>
                    <a:pt x="16" y="66"/>
                  </a:lnTo>
                  <a:lnTo>
                    <a:pt x="23" y="70"/>
                  </a:lnTo>
                  <a:lnTo>
                    <a:pt x="30" y="72"/>
                  </a:lnTo>
                  <a:lnTo>
                    <a:pt x="37" y="72"/>
                  </a:lnTo>
                  <a:lnTo>
                    <a:pt x="44" y="72"/>
                  </a:lnTo>
                  <a:lnTo>
                    <a:pt x="50" y="70"/>
                  </a:lnTo>
                  <a:lnTo>
                    <a:pt x="56" y="66"/>
                  </a:lnTo>
                  <a:lnTo>
                    <a:pt x="62" y="62"/>
                  </a:lnTo>
                  <a:lnTo>
                    <a:pt x="66" y="57"/>
                  </a:lnTo>
                  <a:lnTo>
                    <a:pt x="69" y="50"/>
                  </a:lnTo>
                  <a:lnTo>
                    <a:pt x="71" y="43"/>
                  </a:lnTo>
                  <a:lnTo>
                    <a:pt x="72" y="36"/>
                  </a:lnTo>
                  <a:lnTo>
                    <a:pt x="71" y="29"/>
                  </a:lnTo>
                  <a:lnTo>
                    <a:pt x="69" y="22"/>
                  </a:lnTo>
                  <a:lnTo>
                    <a:pt x="66" y="16"/>
                  </a:lnTo>
                  <a:lnTo>
                    <a:pt x="62" y="11"/>
                  </a:lnTo>
                  <a:lnTo>
                    <a:pt x="56" y="7"/>
                  </a:lnTo>
                  <a:lnTo>
                    <a:pt x="50" y="3"/>
                  </a:lnTo>
                  <a:lnTo>
                    <a:pt x="44" y="1"/>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85" name="Group 90"/>
          <p:cNvGrpSpPr/>
          <p:nvPr/>
        </p:nvGrpSpPr>
        <p:grpSpPr>
          <a:xfrm>
            <a:off x="8218191" y="4669346"/>
            <a:ext cx="345758" cy="243951"/>
            <a:chOff x="2025650" y="2578100"/>
            <a:chExt cx="285750" cy="201613"/>
          </a:xfrm>
          <a:solidFill>
            <a:sysClr val="windowText" lastClr="000000">
              <a:lumMod val="75000"/>
              <a:lumOff val="25000"/>
            </a:sysClr>
          </a:solidFill>
        </p:grpSpPr>
        <p:sp>
          <p:nvSpPr>
            <p:cNvPr id="86" name="Freeform 523"/>
            <p:cNvSpPr>
              <a:spLocks noEditPoints="1"/>
            </p:cNvSpPr>
            <p:nvPr/>
          </p:nvSpPr>
          <p:spPr bwMode="auto">
            <a:xfrm>
              <a:off x="2025650" y="2578100"/>
              <a:ext cx="285750" cy="182563"/>
            </a:xfrm>
            <a:custGeom>
              <a:avLst/>
              <a:gdLst>
                <a:gd name="T0" fmla="*/ 194 w 903"/>
                <a:gd name="T1" fmla="*/ 292 h 572"/>
                <a:gd name="T2" fmla="*/ 185 w 903"/>
                <a:gd name="T3" fmla="*/ 301 h 572"/>
                <a:gd name="T4" fmla="*/ 174 w 903"/>
                <a:gd name="T5" fmla="*/ 300 h 572"/>
                <a:gd name="T6" fmla="*/ 168 w 903"/>
                <a:gd name="T7" fmla="*/ 293 h 572"/>
                <a:gd name="T8" fmla="*/ 166 w 903"/>
                <a:gd name="T9" fmla="*/ 285 h 572"/>
                <a:gd name="T10" fmla="*/ 228 w 903"/>
                <a:gd name="T11" fmla="*/ 159 h 572"/>
                <a:gd name="T12" fmla="*/ 236 w 903"/>
                <a:gd name="T13" fmla="*/ 151 h 572"/>
                <a:gd name="T14" fmla="*/ 274 w 903"/>
                <a:gd name="T15" fmla="*/ 151 h 572"/>
                <a:gd name="T16" fmla="*/ 281 w 903"/>
                <a:gd name="T17" fmla="*/ 155 h 572"/>
                <a:gd name="T18" fmla="*/ 286 w 903"/>
                <a:gd name="T19" fmla="*/ 163 h 572"/>
                <a:gd name="T20" fmla="*/ 285 w 903"/>
                <a:gd name="T21" fmla="*/ 171 h 572"/>
                <a:gd name="T22" fmla="*/ 279 w 903"/>
                <a:gd name="T23" fmla="*/ 179 h 572"/>
                <a:gd name="T24" fmla="*/ 271 w 903"/>
                <a:gd name="T25" fmla="*/ 181 h 572"/>
                <a:gd name="T26" fmla="*/ 902 w 903"/>
                <a:gd name="T27" fmla="*/ 9 h 572"/>
                <a:gd name="T28" fmla="*/ 897 w 903"/>
                <a:gd name="T29" fmla="*/ 3 h 572"/>
                <a:gd name="T30" fmla="*/ 888 w 903"/>
                <a:gd name="T31" fmla="*/ 0 h 572"/>
                <a:gd name="T32" fmla="*/ 400 w 903"/>
                <a:gd name="T33" fmla="*/ 2 h 572"/>
                <a:gd name="T34" fmla="*/ 394 w 903"/>
                <a:gd name="T35" fmla="*/ 7 h 572"/>
                <a:gd name="T36" fmla="*/ 392 w 903"/>
                <a:gd name="T37" fmla="*/ 16 h 572"/>
                <a:gd name="T38" fmla="*/ 361 w 903"/>
                <a:gd name="T39" fmla="*/ 106 h 572"/>
                <a:gd name="T40" fmla="*/ 359 w 903"/>
                <a:gd name="T41" fmla="*/ 97 h 572"/>
                <a:gd name="T42" fmla="*/ 352 w 903"/>
                <a:gd name="T43" fmla="*/ 92 h 572"/>
                <a:gd name="T44" fmla="*/ 196 w 903"/>
                <a:gd name="T45" fmla="*/ 91 h 572"/>
                <a:gd name="T46" fmla="*/ 185 w 903"/>
                <a:gd name="T47" fmla="*/ 95 h 572"/>
                <a:gd name="T48" fmla="*/ 6 w 903"/>
                <a:gd name="T49" fmla="*/ 319 h 572"/>
                <a:gd name="T50" fmla="*/ 0 w 903"/>
                <a:gd name="T51" fmla="*/ 328 h 572"/>
                <a:gd name="T52" fmla="*/ 0 w 903"/>
                <a:gd name="T53" fmla="*/ 467 h 572"/>
                <a:gd name="T54" fmla="*/ 1 w 903"/>
                <a:gd name="T55" fmla="*/ 563 h 572"/>
                <a:gd name="T56" fmla="*/ 7 w 903"/>
                <a:gd name="T57" fmla="*/ 569 h 572"/>
                <a:gd name="T58" fmla="*/ 15 w 903"/>
                <a:gd name="T59" fmla="*/ 572 h 572"/>
                <a:gd name="T60" fmla="*/ 60 w 903"/>
                <a:gd name="T61" fmla="*/ 542 h 572"/>
                <a:gd name="T62" fmla="*/ 76 w 903"/>
                <a:gd name="T63" fmla="*/ 482 h 572"/>
                <a:gd name="T64" fmla="*/ 107 w 903"/>
                <a:gd name="T65" fmla="*/ 447 h 572"/>
                <a:gd name="T66" fmla="*/ 148 w 903"/>
                <a:gd name="T67" fmla="*/ 426 h 572"/>
                <a:gd name="T68" fmla="*/ 172 w 903"/>
                <a:gd name="T69" fmla="*/ 422 h 572"/>
                <a:gd name="T70" fmla="*/ 197 w 903"/>
                <a:gd name="T71" fmla="*/ 422 h 572"/>
                <a:gd name="T72" fmla="*/ 228 w 903"/>
                <a:gd name="T73" fmla="*/ 431 h 572"/>
                <a:gd name="T74" fmla="*/ 266 w 903"/>
                <a:gd name="T75" fmla="*/ 458 h 572"/>
                <a:gd name="T76" fmla="*/ 346 w 903"/>
                <a:gd name="T77" fmla="*/ 482 h 572"/>
                <a:gd name="T78" fmla="*/ 627 w 903"/>
                <a:gd name="T79" fmla="*/ 469 h 572"/>
                <a:gd name="T80" fmla="*/ 662 w 903"/>
                <a:gd name="T81" fmla="*/ 438 h 572"/>
                <a:gd name="T82" fmla="*/ 699 w 903"/>
                <a:gd name="T83" fmla="*/ 424 h 572"/>
                <a:gd name="T84" fmla="*/ 722 w 903"/>
                <a:gd name="T85" fmla="*/ 421 h 572"/>
                <a:gd name="T86" fmla="*/ 747 w 903"/>
                <a:gd name="T87" fmla="*/ 424 h 572"/>
                <a:gd name="T88" fmla="*/ 783 w 903"/>
                <a:gd name="T89" fmla="*/ 438 h 572"/>
                <a:gd name="T90" fmla="*/ 818 w 903"/>
                <a:gd name="T91" fmla="*/ 469 h 572"/>
                <a:gd name="T92" fmla="*/ 873 w 903"/>
                <a:gd name="T93" fmla="*/ 542 h 572"/>
                <a:gd name="T94" fmla="*/ 839 w 903"/>
                <a:gd name="T95" fmla="*/ 572 h 572"/>
                <a:gd name="T96" fmla="*/ 894 w 903"/>
                <a:gd name="T97" fmla="*/ 571 h 572"/>
                <a:gd name="T98" fmla="*/ 900 w 903"/>
                <a:gd name="T99" fmla="*/ 566 h 572"/>
                <a:gd name="T100" fmla="*/ 903 w 903"/>
                <a:gd name="T101" fmla="*/ 557 h 572"/>
                <a:gd name="T102" fmla="*/ 902 w 903"/>
                <a:gd name="T103" fmla="*/ 470 h 572"/>
                <a:gd name="T104" fmla="*/ 903 w 903"/>
                <a:gd name="T105" fmla="*/ 1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3" h="572">
                  <a:moveTo>
                    <a:pt x="271" y="181"/>
                  </a:moveTo>
                  <a:lnTo>
                    <a:pt x="250" y="181"/>
                  </a:lnTo>
                  <a:lnTo>
                    <a:pt x="194" y="292"/>
                  </a:lnTo>
                  <a:lnTo>
                    <a:pt x="191" y="297"/>
                  </a:lnTo>
                  <a:lnTo>
                    <a:pt x="188" y="299"/>
                  </a:lnTo>
                  <a:lnTo>
                    <a:pt x="185" y="301"/>
                  </a:lnTo>
                  <a:lnTo>
                    <a:pt x="181" y="301"/>
                  </a:lnTo>
                  <a:lnTo>
                    <a:pt x="177" y="301"/>
                  </a:lnTo>
                  <a:lnTo>
                    <a:pt x="174" y="300"/>
                  </a:lnTo>
                  <a:lnTo>
                    <a:pt x="171" y="298"/>
                  </a:lnTo>
                  <a:lnTo>
                    <a:pt x="169" y="296"/>
                  </a:lnTo>
                  <a:lnTo>
                    <a:pt x="168" y="293"/>
                  </a:lnTo>
                  <a:lnTo>
                    <a:pt x="167" y="291"/>
                  </a:lnTo>
                  <a:lnTo>
                    <a:pt x="166" y="288"/>
                  </a:lnTo>
                  <a:lnTo>
                    <a:pt x="166" y="285"/>
                  </a:lnTo>
                  <a:lnTo>
                    <a:pt x="166" y="283"/>
                  </a:lnTo>
                  <a:lnTo>
                    <a:pt x="167" y="279"/>
                  </a:lnTo>
                  <a:lnTo>
                    <a:pt x="228" y="159"/>
                  </a:lnTo>
                  <a:lnTo>
                    <a:pt x="230" y="155"/>
                  </a:lnTo>
                  <a:lnTo>
                    <a:pt x="233" y="153"/>
                  </a:lnTo>
                  <a:lnTo>
                    <a:pt x="236" y="151"/>
                  </a:lnTo>
                  <a:lnTo>
                    <a:pt x="241" y="151"/>
                  </a:lnTo>
                  <a:lnTo>
                    <a:pt x="271" y="151"/>
                  </a:lnTo>
                  <a:lnTo>
                    <a:pt x="274" y="151"/>
                  </a:lnTo>
                  <a:lnTo>
                    <a:pt x="277" y="152"/>
                  </a:lnTo>
                  <a:lnTo>
                    <a:pt x="279" y="153"/>
                  </a:lnTo>
                  <a:lnTo>
                    <a:pt x="281" y="155"/>
                  </a:lnTo>
                  <a:lnTo>
                    <a:pt x="283" y="157"/>
                  </a:lnTo>
                  <a:lnTo>
                    <a:pt x="285" y="159"/>
                  </a:lnTo>
                  <a:lnTo>
                    <a:pt x="286" y="163"/>
                  </a:lnTo>
                  <a:lnTo>
                    <a:pt x="286" y="166"/>
                  </a:lnTo>
                  <a:lnTo>
                    <a:pt x="286" y="169"/>
                  </a:lnTo>
                  <a:lnTo>
                    <a:pt x="285" y="171"/>
                  </a:lnTo>
                  <a:lnTo>
                    <a:pt x="283" y="174"/>
                  </a:lnTo>
                  <a:lnTo>
                    <a:pt x="281" y="177"/>
                  </a:lnTo>
                  <a:lnTo>
                    <a:pt x="279" y="179"/>
                  </a:lnTo>
                  <a:lnTo>
                    <a:pt x="277" y="180"/>
                  </a:lnTo>
                  <a:lnTo>
                    <a:pt x="274" y="181"/>
                  </a:lnTo>
                  <a:lnTo>
                    <a:pt x="271" y="181"/>
                  </a:lnTo>
                  <a:close/>
                  <a:moveTo>
                    <a:pt x="903" y="15"/>
                  </a:moveTo>
                  <a:lnTo>
                    <a:pt x="902" y="12"/>
                  </a:lnTo>
                  <a:lnTo>
                    <a:pt x="902" y="9"/>
                  </a:lnTo>
                  <a:lnTo>
                    <a:pt x="900" y="7"/>
                  </a:lnTo>
                  <a:lnTo>
                    <a:pt x="899" y="5"/>
                  </a:lnTo>
                  <a:lnTo>
                    <a:pt x="897" y="3"/>
                  </a:lnTo>
                  <a:lnTo>
                    <a:pt x="894" y="2"/>
                  </a:lnTo>
                  <a:lnTo>
                    <a:pt x="892" y="1"/>
                  </a:lnTo>
                  <a:lnTo>
                    <a:pt x="888" y="0"/>
                  </a:lnTo>
                  <a:lnTo>
                    <a:pt x="407" y="0"/>
                  </a:lnTo>
                  <a:lnTo>
                    <a:pt x="404" y="1"/>
                  </a:lnTo>
                  <a:lnTo>
                    <a:pt x="400" y="2"/>
                  </a:lnTo>
                  <a:lnTo>
                    <a:pt x="398" y="3"/>
                  </a:lnTo>
                  <a:lnTo>
                    <a:pt x="396" y="5"/>
                  </a:lnTo>
                  <a:lnTo>
                    <a:pt x="394" y="7"/>
                  </a:lnTo>
                  <a:lnTo>
                    <a:pt x="393" y="9"/>
                  </a:lnTo>
                  <a:lnTo>
                    <a:pt x="392" y="12"/>
                  </a:lnTo>
                  <a:lnTo>
                    <a:pt x="392" y="16"/>
                  </a:lnTo>
                  <a:lnTo>
                    <a:pt x="392" y="452"/>
                  </a:lnTo>
                  <a:lnTo>
                    <a:pt x="361" y="452"/>
                  </a:lnTo>
                  <a:lnTo>
                    <a:pt x="361" y="106"/>
                  </a:lnTo>
                  <a:lnTo>
                    <a:pt x="361" y="103"/>
                  </a:lnTo>
                  <a:lnTo>
                    <a:pt x="360" y="99"/>
                  </a:lnTo>
                  <a:lnTo>
                    <a:pt x="359" y="97"/>
                  </a:lnTo>
                  <a:lnTo>
                    <a:pt x="356" y="95"/>
                  </a:lnTo>
                  <a:lnTo>
                    <a:pt x="354" y="93"/>
                  </a:lnTo>
                  <a:lnTo>
                    <a:pt x="352" y="92"/>
                  </a:lnTo>
                  <a:lnTo>
                    <a:pt x="349" y="91"/>
                  </a:lnTo>
                  <a:lnTo>
                    <a:pt x="346" y="91"/>
                  </a:lnTo>
                  <a:lnTo>
                    <a:pt x="196" y="91"/>
                  </a:lnTo>
                  <a:lnTo>
                    <a:pt x="191" y="91"/>
                  </a:lnTo>
                  <a:lnTo>
                    <a:pt x="188" y="92"/>
                  </a:lnTo>
                  <a:lnTo>
                    <a:pt x="185" y="95"/>
                  </a:lnTo>
                  <a:lnTo>
                    <a:pt x="183" y="98"/>
                  </a:lnTo>
                  <a:lnTo>
                    <a:pt x="94" y="246"/>
                  </a:lnTo>
                  <a:lnTo>
                    <a:pt x="6" y="319"/>
                  </a:lnTo>
                  <a:lnTo>
                    <a:pt x="4" y="322"/>
                  </a:lnTo>
                  <a:lnTo>
                    <a:pt x="1" y="325"/>
                  </a:lnTo>
                  <a:lnTo>
                    <a:pt x="0" y="328"/>
                  </a:lnTo>
                  <a:lnTo>
                    <a:pt x="0" y="331"/>
                  </a:lnTo>
                  <a:lnTo>
                    <a:pt x="0" y="421"/>
                  </a:lnTo>
                  <a:lnTo>
                    <a:pt x="0" y="467"/>
                  </a:lnTo>
                  <a:lnTo>
                    <a:pt x="0" y="557"/>
                  </a:lnTo>
                  <a:lnTo>
                    <a:pt x="0" y="561"/>
                  </a:lnTo>
                  <a:lnTo>
                    <a:pt x="1" y="563"/>
                  </a:lnTo>
                  <a:lnTo>
                    <a:pt x="2" y="566"/>
                  </a:lnTo>
                  <a:lnTo>
                    <a:pt x="5" y="568"/>
                  </a:lnTo>
                  <a:lnTo>
                    <a:pt x="7" y="569"/>
                  </a:lnTo>
                  <a:lnTo>
                    <a:pt x="9" y="571"/>
                  </a:lnTo>
                  <a:lnTo>
                    <a:pt x="12" y="572"/>
                  </a:lnTo>
                  <a:lnTo>
                    <a:pt x="15" y="572"/>
                  </a:lnTo>
                  <a:lnTo>
                    <a:pt x="64" y="572"/>
                  </a:lnTo>
                  <a:lnTo>
                    <a:pt x="61" y="557"/>
                  </a:lnTo>
                  <a:lnTo>
                    <a:pt x="60" y="542"/>
                  </a:lnTo>
                  <a:lnTo>
                    <a:pt x="30" y="542"/>
                  </a:lnTo>
                  <a:lnTo>
                    <a:pt x="30" y="482"/>
                  </a:lnTo>
                  <a:lnTo>
                    <a:pt x="76" y="482"/>
                  </a:lnTo>
                  <a:lnTo>
                    <a:pt x="85" y="469"/>
                  </a:lnTo>
                  <a:lnTo>
                    <a:pt x="96" y="458"/>
                  </a:lnTo>
                  <a:lnTo>
                    <a:pt x="107" y="447"/>
                  </a:lnTo>
                  <a:lnTo>
                    <a:pt x="119" y="438"/>
                  </a:lnTo>
                  <a:lnTo>
                    <a:pt x="133" y="431"/>
                  </a:lnTo>
                  <a:lnTo>
                    <a:pt x="148" y="426"/>
                  </a:lnTo>
                  <a:lnTo>
                    <a:pt x="156" y="424"/>
                  </a:lnTo>
                  <a:lnTo>
                    <a:pt x="164" y="422"/>
                  </a:lnTo>
                  <a:lnTo>
                    <a:pt x="172" y="422"/>
                  </a:lnTo>
                  <a:lnTo>
                    <a:pt x="181" y="421"/>
                  </a:lnTo>
                  <a:lnTo>
                    <a:pt x="189" y="422"/>
                  </a:lnTo>
                  <a:lnTo>
                    <a:pt x="197" y="422"/>
                  </a:lnTo>
                  <a:lnTo>
                    <a:pt x="205" y="424"/>
                  </a:lnTo>
                  <a:lnTo>
                    <a:pt x="213" y="425"/>
                  </a:lnTo>
                  <a:lnTo>
                    <a:pt x="228" y="431"/>
                  </a:lnTo>
                  <a:lnTo>
                    <a:pt x="242" y="438"/>
                  </a:lnTo>
                  <a:lnTo>
                    <a:pt x="255" y="447"/>
                  </a:lnTo>
                  <a:lnTo>
                    <a:pt x="266" y="458"/>
                  </a:lnTo>
                  <a:lnTo>
                    <a:pt x="276" y="469"/>
                  </a:lnTo>
                  <a:lnTo>
                    <a:pt x="285" y="482"/>
                  </a:lnTo>
                  <a:lnTo>
                    <a:pt x="346" y="482"/>
                  </a:lnTo>
                  <a:lnTo>
                    <a:pt x="407" y="482"/>
                  </a:lnTo>
                  <a:lnTo>
                    <a:pt x="618" y="482"/>
                  </a:lnTo>
                  <a:lnTo>
                    <a:pt x="627" y="469"/>
                  </a:lnTo>
                  <a:lnTo>
                    <a:pt x="637" y="458"/>
                  </a:lnTo>
                  <a:lnTo>
                    <a:pt x="649" y="447"/>
                  </a:lnTo>
                  <a:lnTo>
                    <a:pt x="662" y="438"/>
                  </a:lnTo>
                  <a:lnTo>
                    <a:pt x="676" y="431"/>
                  </a:lnTo>
                  <a:lnTo>
                    <a:pt x="690" y="426"/>
                  </a:lnTo>
                  <a:lnTo>
                    <a:pt x="699" y="424"/>
                  </a:lnTo>
                  <a:lnTo>
                    <a:pt x="706" y="422"/>
                  </a:lnTo>
                  <a:lnTo>
                    <a:pt x="715" y="422"/>
                  </a:lnTo>
                  <a:lnTo>
                    <a:pt x="722" y="421"/>
                  </a:lnTo>
                  <a:lnTo>
                    <a:pt x="731" y="422"/>
                  </a:lnTo>
                  <a:lnTo>
                    <a:pt x="739" y="422"/>
                  </a:lnTo>
                  <a:lnTo>
                    <a:pt x="747" y="424"/>
                  </a:lnTo>
                  <a:lnTo>
                    <a:pt x="754" y="425"/>
                  </a:lnTo>
                  <a:lnTo>
                    <a:pt x="769" y="431"/>
                  </a:lnTo>
                  <a:lnTo>
                    <a:pt x="783" y="438"/>
                  </a:lnTo>
                  <a:lnTo>
                    <a:pt x="796" y="447"/>
                  </a:lnTo>
                  <a:lnTo>
                    <a:pt x="808" y="458"/>
                  </a:lnTo>
                  <a:lnTo>
                    <a:pt x="818" y="469"/>
                  </a:lnTo>
                  <a:lnTo>
                    <a:pt x="826" y="482"/>
                  </a:lnTo>
                  <a:lnTo>
                    <a:pt x="873" y="482"/>
                  </a:lnTo>
                  <a:lnTo>
                    <a:pt x="873" y="542"/>
                  </a:lnTo>
                  <a:lnTo>
                    <a:pt x="843" y="542"/>
                  </a:lnTo>
                  <a:lnTo>
                    <a:pt x="842" y="557"/>
                  </a:lnTo>
                  <a:lnTo>
                    <a:pt x="839" y="572"/>
                  </a:lnTo>
                  <a:lnTo>
                    <a:pt x="888" y="572"/>
                  </a:lnTo>
                  <a:lnTo>
                    <a:pt x="892" y="571"/>
                  </a:lnTo>
                  <a:lnTo>
                    <a:pt x="894" y="571"/>
                  </a:lnTo>
                  <a:lnTo>
                    <a:pt x="897" y="569"/>
                  </a:lnTo>
                  <a:lnTo>
                    <a:pt x="899" y="568"/>
                  </a:lnTo>
                  <a:lnTo>
                    <a:pt x="900" y="566"/>
                  </a:lnTo>
                  <a:lnTo>
                    <a:pt x="902" y="563"/>
                  </a:lnTo>
                  <a:lnTo>
                    <a:pt x="902" y="561"/>
                  </a:lnTo>
                  <a:lnTo>
                    <a:pt x="903" y="557"/>
                  </a:lnTo>
                  <a:lnTo>
                    <a:pt x="903" y="475"/>
                  </a:lnTo>
                  <a:lnTo>
                    <a:pt x="903" y="473"/>
                  </a:lnTo>
                  <a:lnTo>
                    <a:pt x="902" y="470"/>
                  </a:lnTo>
                  <a:lnTo>
                    <a:pt x="902" y="468"/>
                  </a:lnTo>
                  <a:lnTo>
                    <a:pt x="903" y="467"/>
                  </a:lnTo>
                  <a:lnTo>
                    <a:pt x="903"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7" name="Freeform 524"/>
            <p:cNvSpPr/>
            <p:nvPr/>
          </p:nvSpPr>
          <p:spPr bwMode="auto">
            <a:xfrm>
              <a:off x="2119313" y="2751138"/>
              <a:ext cx="98425" cy="9525"/>
            </a:xfrm>
            <a:custGeom>
              <a:avLst/>
              <a:gdLst>
                <a:gd name="T0" fmla="*/ 4 w 309"/>
                <a:gd name="T1" fmla="*/ 0 h 30"/>
                <a:gd name="T2" fmla="*/ 3 w 309"/>
                <a:gd name="T3" fmla="*/ 15 h 30"/>
                <a:gd name="T4" fmla="*/ 0 w 309"/>
                <a:gd name="T5" fmla="*/ 30 h 30"/>
                <a:gd name="T6" fmla="*/ 309 w 309"/>
                <a:gd name="T7" fmla="*/ 30 h 30"/>
                <a:gd name="T8" fmla="*/ 306 w 309"/>
                <a:gd name="T9" fmla="*/ 15 h 30"/>
                <a:gd name="T10" fmla="*/ 305 w 309"/>
                <a:gd name="T11" fmla="*/ 0 h 30"/>
                <a:gd name="T12" fmla="*/ 4 w 30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9" h="30">
                  <a:moveTo>
                    <a:pt x="4" y="0"/>
                  </a:moveTo>
                  <a:lnTo>
                    <a:pt x="3" y="15"/>
                  </a:lnTo>
                  <a:lnTo>
                    <a:pt x="0" y="30"/>
                  </a:lnTo>
                  <a:lnTo>
                    <a:pt x="309" y="30"/>
                  </a:lnTo>
                  <a:lnTo>
                    <a:pt x="306" y="15"/>
                  </a:lnTo>
                  <a:lnTo>
                    <a:pt x="305"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8" name="Freeform 525"/>
            <p:cNvSpPr/>
            <p:nvPr/>
          </p:nvSpPr>
          <p:spPr bwMode="auto">
            <a:xfrm>
              <a:off x="2054225" y="2722563"/>
              <a:ext cx="57150" cy="57150"/>
            </a:xfrm>
            <a:custGeom>
              <a:avLst/>
              <a:gdLst>
                <a:gd name="T0" fmla="*/ 81 w 181"/>
                <a:gd name="T1" fmla="*/ 0 h 180"/>
                <a:gd name="T2" fmla="*/ 64 w 181"/>
                <a:gd name="T3" fmla="*/ 3 h 180"/>
                <a:gd name="T4" fmla="*/ 48 w 181"/>
                <a:gd name="T5" fmla="*/ 11 h 180"/>
                <a:gd name="T6" fmla="*/ 34 w 181"/>
                <a:gd name="T7" fmla="*/ 21 h 180"/>
                <a:gd name="T8" fmla="*/ 21 w 181"/>
                <a:gd name="T9" fmla="*/ 32 h 180"/>
                <a:gd name="T10" fmla="*/ 11 w 181"/>
                <a:gd name="T11" fmla="*/ 47 h 180"/>
                <a:gd name="T12" fmla="*/ 5 w 181"/>
                <a:gd name="T13" fmla="*/ 63 h 180"/>
                <a:gd name="T14" fmla="*/ 0 w 181"/>
                <a:gd name="T15" fmla="*/ 81 h 180"/>
                <a:gd name="T16" fmla="*/ 0 w 181"/>
                <a:gd name="T17" fmla="*/ 99 h 180"/>
                <a:gd name="T18" fmla="*/ 5 w 181"/>
                <a:gd name="T19" fmla="*/ 117 h 180"/>
                <a:gd name="T20" fmla="*/ 11 w 181"/>
                <a:gd name="T21" fmla="*/ 133 h 180"/>
                <a:gd name="T22" fmla="*/ 21 w 181"/>
                <a:gd name="T23" fmla="*/ 147 h 180"/>
                <a:gd name="T24" fmla="*/ 34 w 181"/>
                <a:gd name="T25" fmla="*/ 160 h 180"/>
                <a:gd name="T26" fmla="*/ 48 w 181"/>
                <a:gd name="T27" fmla="*/ 170 h 180"/>
                <a:gd name="T28" fmla="*/ 64 w 181"/>
                <a:gd name="T29" fmla="*/ 176 h 180"/>
                <a:gd name="T30" fmla="*/ 81 w 181"/>
                <a:gd name="T31" fmla="*/ 180 h 180"/>
                <a:gd name="T32" fmla="*/ 100 w 181"/>
                <a:gd name="T33" fmla="*/ 180 h 180"/>
                <a:gd name="T34" fmla="*/ 117 w 181"/>
                <a:gd name="T35" fmla="*/ 176 h 180"/>
                <a:gd name="T36" fmla="*/ 133 w 181"/>
                <a:gd name="T37" fmla="*/ 170 h 180"/>
                <a:gd name="T38" fmla="*/ 148 w 181"/>
                <a:gd name="T39" fmla="*/ 160 h 180"/>
                <a:gd name="T40" fmla="*/ 160 w 181"/>
                <a:gd name="T41" fmla="*/ 147 h 180"/>
                <a:gd name="T42" fmla="*/ 170 w 181"/>
                <a:gd name="T43" fmla="*/ 133 h 180"/>
                <a:gd name="T44" fmla="*/ 176 w 181"/>
                <a:gd name="T45" fmla="*/ 117 h 180"/>
                <a:gd name="T46" fmla="*/ 181 w 181"/>
                <a:gd name="T47" fmla="*/ 99 h 180"/>
                <a:gd name="T48" fmla="*/ 181 w 181"/>
                <a:gd name="T49" fmla="*/ 81 h 180"/>
                <a:gd name="T50" fmla="*/ 176 w 181"/>
                <a:gd name="T51" fmla="*/ 63 h 180"/>
                <a:gd name="T52" fmla="*/ 170 w 181"/>
                <a:gd name="T53" fmla="*/ 47 h 180"/>
                <a:gd name="T54" fmla="*/ 160 w 181"/>
                <a:gd name="T55" fmla="*/ 32 h 180"/>
                <a:gd name="T56" fmla="*/ 148 w 181"/>
                <a:gd name="T57" fmla="*/ 21 h 180"/>
                <a:gd name="T58" fmla="*/ 133 w 181"/>
                <a:gd name="T59" fmla="*/ 11 h 180"/>
                <a:gd name="T60" fmla="*/ 117 w 181"/>
                <a:gd name="T61" fmla="*/ 3 h 180"/>
                <a:gd name="T62" fmla="*/ 100 w 181"/>
                <a:gd name="T6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80">
                  <a:moveTo>
                    <a:pt x="91" y="0"/>
                  </a:moveTo>
                  <a:lnTo>
                    <a:pt x="81" y="0"/>
                  </a:lnTo>
                  <a:lnTo>
                    <a:pt x="72" y="1"/>
                  </a:lnTo>
                  <a:lnTo>
                    <a:pt x="64" y="3"/>
                  </a:lnTo>
                  <a:lnTo>
                    <a:pt x="55" y="7"/>
                  </a:lnTo>
                  <a:lnTo>
                    <a:pt x="48" y="11"/>
                  </a:lnTo>
                  <a:lnTo>
                    <a:pt x="40" y="15"/>
                  </a:lnTo>
                  <a:lnTo>
                    <a:pt x="34" y="21"/>
                  </a:lnTo>
                  <a:lnTo>
                    <a:pt x="27" y="26"/>
                  </a:lnTo>
                  <a:lnTo>
                    <a:pt x="21" y="32"/>
                  </a:lnTo>
                  <a:lnTo>
                    <a:pt x="15" y="40"/>
                  </a:lnTo>
                  <a:lnTo>
                    <a:pt x="11" y="47"/>
                  </a:lnTo>
                  <a:lnTo>
                    <a:pt x="7" y="55"/>
                  </a:lnTo>
                  <a:lnTo>
                    <a:pt x="5" y="63"/>
                  </a:lnTo>
                  <a:lnTo>
                    <a:pt x="3" y="72"/>
                  </a:lnTo>
                  <a:lnTo>
                    <a:pt x="0" y="81"/>
                  </a:lnTo>
                  <a:lnTo>
                    <a:pt x="0" y="90"/>
                  </a:lnTo>
                  <a:lnTo>
                    <a:pt x="0" y="99"/>
                  </a:lnTo>
                  <a:lnTo>
                    <a:pt x="3" y="109"/>
                  </a:lnTo>
                  <a:lnTo>
                    <a:pt x="5" y="117"/>
                  </a:lnTo>
                  <a:lnTo>
                    <a:pt x="7" y="125"/>
                  </a:lnTo>
                  <a:lnTo>
                    <a:pt x="11" y="133"/>
                  </a:lnTo>
                  <a:lnTo>
                    <a:pt x="15" y="141"/>
                  </a:lnTo>
                  <a:lnTo>
                    <a:pt x="21" y="147"/>
                  </a:lnTo>
                  <a:lnTo>
                    <a:pt x="27" y="154"/>
                  </a:lnTo>
                  <a:lnTo>
                    <a:pt x="34" y="160"/>
                  </a:lnTo>
                  <a:lnTo>
                    <a:pt x="40" y="165"/>
                  </a:lnTo>
                  <a:lnTo>
                    <a:pt x="48" y="170"/>
                  </a:lnTo>
                  <a:lnTo>
                    <a:pt x="55" y="173"/>
                  </a:lnTo>
                  <a:lnTo>
                    <a:pt x="64" y="176"/>
                  </a:lnTo>
                  <a:lnTo>
                    <a:pt x="72" y="178"/>
                  </a:lnTo>
                  <a:lnTo>
                    <a:pt x="81" y="180"/>
                  </a:lnTo>
                  <a:lnTo>
                    <a:pt x="91" y="180"/>
                  </a:lnTo>
                  <a:lnTo>
                    <a:pt x="100" y="180"/>
                  </a:lnTo>
                  <a:lnTo>
                    <a:pt x="109" y="178"/>
                  </a:lnTo>
                  <a:lnTo>
                    <a:pt x="117" y="176"/>
                  </a:lnTo>
                  <a:lnTo>
                    <a:pt x="126" y="173"/>
                  </a:lnTo>
                  <a:lnTo>
                    <a:pt x="133" y="170"/>
                  </a:lnTo>
                  <a:lnTo>
                    <a:pt x="141" y="165"/>
                  </a:lnTo>
                  <a:lnTo>
                    <a:pt x="148" y="160"/>
                  </a:lnTo>
                  <a:lnTo>
                    <a:pt x="155" y="154"/>
                  </a:lnTo>
                  <a:lnTo>
                    <a:pt x="160" y="147"/>
                  </a:lnTo>
                  <a:lnTo>
                    <a:pt x="166" y="141"/>
                  </a:lnTo>
                  <a:lnTo>
                    <a:pt x="170" y="133"/>
                  </a:lnTo>
                  <a:lnTo>
                    <a:pt x="174" y="125"/>
                  </a:lnTo>
                  <a:lnTo>
                    <a:pt x="176" y="117"/>
                  </a:lnTo>
                  <a:lnTo>
                    <a:pt x="180" y="109"/>
                  </a:lnTo>
                  <a:lnTo>
                    <a:pt x="181" y="99"/>
                  </a:lnTo>
                  <a:lnTo>
                    <a:pt x="181" y="90"/>
                  </a:lnTo>
                  <a:lnTo>
                    <a:pt x="181" y="81"/>
                  </a:lnTo>
                  <a:lnTo>
                    <a:pt x="180" y="72"/>
                  </a:lnTo>
                  <a:lnTo>
                    <a:pt x="176" y="63"/>
                  </a:lnTo>
                  <a:lnTo>
                    <a:pt x="174" y="55"/>
                  </a:lnTo>
                  <a:lnTo>
                    <a:pt x="170" y="47"/>
                  </a:lnTo>
                  <a:lnTo>
                    <a:pt x="166" y="40"/>
                  </a:lnTo>
                  <a:lnTo>
                    <a:pt x="160" y="32"/>
                  </a:lnTo>
                  <a:lnTo>
                    <a:pt x="155" y="26"/>
                  </a:lnTo>
                  <a:lnTo>
                    <a:pt x="148" y="21"/>
                  </a:lnTo>
                  <a:lnTo>
                    <a:pt x="141" y="15"/>
                  </a:lnTo>
                  <a:lnTo>
                    <a:pt x="133" y="11"/>
                  </a:lnTo>
                  <a:lnTo>
                    <a:pt x="126" y="7"/>
                  </a:lnTo>
                  <a:lnTo>
                    <a:pt x="117" y="3"/>
                  </a:lnTo>
                  <a:lnTo>
                    <a:pt x="109" y="1"/>
                  </a:lnTo>
                  <a:lnTo>
                    <a:pt x="100" y="0"/>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9" name="Freeform 526"/>
            <p:cNvSpPr/>
            <p:nvPr/>
          </p:nvSpPr>
          <p:spPr bwMode="auto">
            <a:xfrm>
              <a:off x="2225675" y="2722563"/>
              <a:ext cx="57150" cy="57150"/>
            </a:xfrm>
            <a:custGeom>
              <a:avLst/>
              <a:gdLst>
                <a:gd name="T0" fmla="*/ 82 w 181"/>
                <a:gd name="T1" fmla="*/ 0 h 180"/>
                <a:gd name="T2" fmla="*/ 63 w 181"/>
                <a:gd name="T3" fmla="*/ 3 h 180"/>
                <a:gd name="T4" fmla="*/ 47 w 181"/>
                <a:gd name="T5" fmla="*/ 11 h 180"/>
                <a:gd name="T6" fmla="*/ 33 w 181"/>
                <a:gd name="T7" fmla="*/ 21 h 180"/>
                <a:gd name="T8" fmla="*/ 20 w 181"/>
                <a:gd name="T9" fmla="*/ 32 h 180"/>
                <a:gd name="T10" fmla="*/ 11 w 181"/>
                <a:gd name="T11" fmla="*/ 47 h 180"/>
                <a:gd name="T12" fmla="*/ 4 w 181"/>
                <a:gd name="T13" fmla="*/ 63 h 180"/>
                <a:gd name="T14" fmla="*/ 1 w 181"/>
                <a:gd name="T15" fmla="*/ 81 h 180"/>
                <a:gd name="T16" fmla="*/ 1 w 181"/>
                <a:gd name="T17" fmla="*/ 99 h 180"/>
                <a:gd name="T18" fmla="*/ 4 w 181"/>
                <a:gd name="T19" fmla="*/ 117 h 180"/>
                <a:gd name="T20" fmla="*/ 11 w 181"/>
                <a:gd name="T21" fmla="*/ 133 h 180"/>
                <a:gd name="T22" fmla="*/ 20 w 181"/>
                <a:gd name="T23" fmla="*/ 147 h 180"/>
                <a:gd name="T24" fmla="*/ 33 w 181"/>
                <a:gd name="T25" fmla="*/ 160 h 180"/>
                <a:gd name="T26" fmla="*/ 47 w 181"/>
                <a:gd name="T27" fmla="*/ 170 h 180"/>
                <a:gd name="T28" fmla="*/ 63 w 181"/>
                <a:gd name="T29" fmla="*/ 176 h 180"/>
                <a:gd name="T30" fmla="*/ 82 w 181"/>
                <a:gd name="T31" fmla="*/ 180 h 180"/>
                <a:gd name="T32" fmla="*/ 100 w 181"/>
                <a:gd name="T33" fmla="*/ 180 h 180"/>
                <a:gd name="T34" fmla="*/ 117 w 181"/>
                <a:gd name="T35" fmla="*/ 176 h 180"/>
                <a:gd name="T36" fmla="*/ 133 w 181"/>
                <a:gd name="T37" fmla="*/ 170 h 180"/>
                <a:gd name="T38" fmla="*/ 148 w 181"/>
                <a:gd name="T39" fmla="*/ 160 h 180"/>
                <a:gd name="T40" fmla="*/ 160 w 181"/>
                <a:gd name="T41" fmla="*/ 147 h 180"/>
                <a:gd name="T42" fmla="*/ 170 w 181"/>
                <a:gd name="T43" fmla="*/ 133 h 180"/>
                <a:gd name="T44" fmla="*/ 177 w 181"/>
                <a:gd name="T45" fmla="*/ 117 h 180"/>
                <a:gd name="T46" fmla="*/ 180 w 181"/>
                <a:gd name="T47" fmla="*/ 99 h 180"/>
                <a:gd name="T48" fmla="*/ 180 w 181"/>
                <a:gd name="T49" fmla="*/ 81 h 180"/>
                <a:gd name="T50" fmla="*/ 177 w 181"/>
                <a:gd name="T51" fmla="*/ 63 h 180"/>
                <a:gd name="T52" fmla="*/ 170 w 181"/>
                <a:gd name="T53" fmla="*/ 47 h 180"/>
                <a:gd name="T54" fmla="*/ 160 w 181"/>
                <a:gd name="T55" fmla="*/ 32 h 180"/>
                <a:gd name="T56" fmla="*/ 148 w 181"/>
                <a:gd name="T57" fmla="*/ 21 h 180"/>
                <a:gd name="T58" fmla="*/ 133 w 181"/>
                <a:gd name="T59" fmla="*/ 11 h 180"/>
                <a:gd name="T60" fmla="*/ 117 w 181"/>
                <a:gd name="T61" fmla="*/ 3 h 180"/>
                <a:gd name="T62" fmla="*/ 100 w 181"/>
                <a:gd name="T6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180">
                  <a:moveTo>
                    <a:pt x="90" y="0"/>
                  </a:moveTo>
                  <a:lnTo>
                    <a:pt x="82" y="0"/>
                  </a:lnTo>
                  <a:lnTo>
                    <a:pt x="72" y="1"/>
                  </a:lnTo>
                  <a:lnTo>
                    <a:pt x="63" y="3"/>
                  </a:lnTo>
                  <a:lnTo>
                    <a:pt x="56" y="7"/>
                  </a:lnTo>
                  <a:lnTo>
                    <a:pt x="47" y="11"/>
                  </a:lnTo>
                  <a:lnTo>
                    <a:pt x="40" y="15"/>
                  </a:lnTo>
                  <a:lnTo>
                    <a:pt x="33" y="21"/>
                  </a:lnTo>
                  <a:lnTo>
                    <a:pt x="27" y="26"/>
                  </a:lnTo>
                  <a:lnTo>
                    <a:pt x="20" y="32"/>
                  </a:lnTo>
                  <a:lnTo>
                    <a:pt x="16" y="40"/>
                  </a:lnTo>
                  <a:lnTo>
                    <a:pt x="11" y="47"/>
                  </a:lnTo>
                  <a:lnTo>
                    <a:pt x="8" y="55"/>
                  </a:lnTo>
                  <a:lnTo>
                    <a:pt x="4" y="63"/>
                  </a:lnTo>
                  <a:lnTo>
                    <a:pt x="2" y="72"/>
                  </a:lnTo>
                  <a:lnTo>
                    <a:pt x="1" y="81"/>
                  </a:lnTo>
                  <a:lnTo>
                    <a:pt x="0" y="90"/>
                  </a:lnTo>
                  <a:lnTo>
                    <a:pt x="1" y="99"/>
                  </a:lnTo>
                  <a:lnTo>
                    <a:pt x="2" y="109"/>
                  </a:lnTo>
                  <a:lnTo>
                    <a:pt x="4" y="117"/>
                  </a:lnTo>
                  <a:lnTo>
                    <a:pt x="8" y="125"/>
                  </a:lnTo>
                  <a:lnTo>
                    <a:pt x="11" y="133"/>
                  </a:lnTo>
                  <a:lnTo>
                    <a:pt x="16" y="141"/>
                  </a:lnTo>
                  <a:lnTo>
                    <a:pt x="20" y="147"/>
                  </a:lnTo>
                  <a:lnTo>
                    <a:pt x="27" y="154"/>
                  </a:lnTo>
                  <a:lnTo>
                    <a:pt x="33" y="160"/>
                  </a:lnTo>
                  <a:lnTo>
                    <a:pt x="40" y="165"/>
                  </a:lnTo>
                  <a:lnTo>
                    <a:pt x="47" y="170"/>
                  </a:lnTo>
                  <a:lnTo>
                    <a:pt x="56" y="173"/>
                  </a:lnTo>
                  <a:lnTo>
                    <a:pt x="63" y="176"/>
                  </a:lnTo>
                  <a:lnTo>
                    <a:pt x="72" y="178"/>
                  </a:lnTo>
                  <a:lnTo>
                    <a:pt x="82" y="180"/>
                  </a:lnTo>
                  <a:lnTo>
                    <a:pt x="90" y="180"/>
                  </a:lnTo>
                  <a:lnTo>
                    <a:pt x="100" y="180"/>
                  </a:lnTo>
                  <a:lnTo>
                    <a:pt x="108" y="178"/>
                  </a:lnTo>
                  <a:lnTo>
                    <a:pt x="117" y="176"/>
                  </a:lnTo>
                  <a:lnTo>
                    <a:pt x="126" y="173"/>
                  </a:lnTo>
                  <a:lnTo>
                    <a:pt x="133" y="170"/>
                  </a:lnTo>
                  <a:lnTo>
                    <a:pt x="141" y="165"/>
                  </a:lnTo>
                  <a:lnTo>
                    <a:pt x="148" y="160"/>
                  </a:lnTo>
                  <a:lnTo>
                    <a:pt x="154" y="154"/>
                  </a:lnTo>
                  <a:lnTo>
                    <a:pt x="160" y="147"/>
                  </a:lnTo>
                  <a:lnTo>
                    <a:pt x="165" y="141"/>
                  </a:lnTo>
                  <a:lnTo>
                    <a:pt x="170" y="133"/>
                  </a:lnTo>
                  <a:lnTo>
                    <a:pt x="174" y="125"/>
                  </a:lnTo>
                  <a:lnTo>
                    <a:pt x="177" y="117"/>
                  </a:lnTo>
                  <a:lnTo>
                    <a:pt x="179" y="109"/>
                  </a:lnTo>
                  <a:lnTo>
                    <a:pt x="180" y="99"/>
                  </a:lnTo>
                  <a:lnTo>
                    <a:pt x="181" y="90"/>
                  </a:lnTo>
                  <a:lnTo>
                    <a:pt x="180" y="81"/>
                  </a:lnTo>
                  <a:lnTo>
                    <a:pt x="179" y="72"/>
                  </a:lnTo>
                  <a:lnTo>
                    <a:pt x="177" y="63"/>
                  </a:lnTo>
                  <a:lnTo>
                    <a:pt x="174" y="55"/>
                  </a:lnTo>
                  <a:lnTo>
                    <a:pt x="170" y="47"/>
                  </a:lnTo>
                  <a:lnTo>
                    <a:pt x="165" y="40"/>
                  </a:lnTo>
                  <a:lnTo>
                    <a:pt x="160" y="32"/>
                  </a:lnTo>
                  <a:lnTo>
                    <a:pt x="154" y="26"/>
                  </a:lnTo>
                  <a:lnTo>
                    <a:pt x="148" y="21"/>
                  </a:lnTo>
                  <a:lnTo>
                    <a:pt x="141" y="15"/>
                  </a:lnTo>
                  <a:lnTo>
                    <a:pt x="133" y="11"/>
                  </a:lnTo>
                  <a:lnTo>
                    <a:pt x="126" y="7"/>
                  </a:lnTo>
                  <a:lnTo>
                    <a:pt x="117" y="3"/>
                  </a:lnTo>
                  <a:lnTo>
                    <a:pt x="108" y="1"/>
                  </a:lnTo>
                  <a:lnTo>
                    <a:pt x="100" y="0"/>
                  </a:ln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102" name="文本框 101"/>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明年工作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计划</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sp>
        <p:nvSpPr>
          <p:cNvPr id="103" name="Rectangle 3"/>
          <p:cNvSpPr txBox="1">
            <a:spLocks noChangeArrowheads="1"/>
          </p:cNvSpPr>
          <p:nvPr/>
        </p:nvSpPr>
        <p:spPr>
          <a:xfrm>
            <a:off x="5012765" y="4788870"/>
            <a:ext cx="1889790" cy="75280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全球计划</a:t>
            </a:r>
            <a:endParaRPr lang="en-US" sz="2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4" name="Rectangle 3"/>
          <p:cNvSpPr txBox="1">
            <a:spLocks noChangeArrowheads="1"/>
          </p:cNvSpPr>
          <p:nvPr/>
        </p:nvSpPr>
        <p:spPr>
          <a:xfrm>
            <a:off x="8783784" y="1644086"/>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5" name="Rectangle 24"/>
          <p:cNvSpPr/>
          <p:nvPr/>
        </p:nvSpPr>
        <p:spPr>
          <a:xfrm>
            <a:off x="8783784" y="2064604"/>
            <a:ext cx="2678730"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06" name="Rectangle 3"/>
          <p:cNvSpPr txBox="1">
            <a:spLocks noChangeArrowheads="1"/>
          </p:cNvSpPr>
          <p:nvPr/>
        </p:nvSpPr>
        <p:spPr>
          <a:xfrm>
            <a:off x="9107436" y="3031453"/>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7" name="Rectangle 24"/>
          <p:cNvSpPr/>
          <p:nvPr/>
        </p:nvSpPr>
        <p:spPr>
          <a:xfrm>
            <a:off x="9107436" y="3451971"/>
            <a:ext cx="2678730"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08" name="Rectangle 3"/>
          <p:cNvSpPr txBox="1">
            <a:spLocks noChangeArrowheads="1"/>
          </p:cNvSpPr>
          <p:nvPr/>
        </p:nvSpPr>
        <p:spPr>
          <a:xfrm>
            <a:off x="8802702" y="4277168"/>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09" name="Rectangle 24"/>
          <p:cNvSpPr/>
          <p:nvPr/>
        </p:nvSpPr>
        <p:spPr>
          <a:xfrm>
            <a:off x="8802702" y="4697686"/>
            <a:ext cx="2678730" cy="613822"/>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10" name="Rectangle 3"/>
          <p:cNvSpPr txBox="1">
            <a:spLocks noChangeArrowheads="1"/>
          </p:cNvSpPr>
          <p:nvPr/>
        </p:nvSpPr>
        <p:spPr>
          <a:xfrm>
            <a:off x="1305336" y="1743272"/>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1" name="Rectangle 24"/>
          <p:cNvSpPr/>
          <p:nvPr/>
        </p:nvSpPr>
        <p:spPr>
          <a:xfrm>
            <a:off x="549279" y="2163790"/>
            <a:ext cx="2678730"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12" name="Rectangle 3"/>
          <p:cNvSpPr txBox="1">
            <a:spLocks noChangeArrowheads="1"/>
          </p:cNvSpPr>
          <p:nvPr/>
        </p:nvSpPr>
        <p:spPr>
          <a:xfrm>
            <a:off x="954972" y="2969357"/>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3" name="Rectangle 24"/>
          <p:cNvSpPr/>
          <p:nvPr/>
        </p:nvSpPr>
        <p:spPr>
          <a:xfrm>
            <a:off x="198915" y="3389875"/>
            <a:ext cx="2678730"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114" name="Rectangle 3"/>
          <p:cNvSpPr txBox="1">
            <a:spLocks noChangeArrowheads="1"/>
          </p:cNvSpPr>
          <p:nvPr/>
        </p:nvSpPr>
        <p:spPr>
          <a:xfrm>
            <a:off x="1309744" y="428785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r">
              <a:spcBef>
                <a:spcPts val="0"/>
              </a:spcBef>
              <a:buClr>
                <a:srgbClr val="1D5B2D"/>
              </a:buClr>
              <a:buSzPct val="100000"/>
              <a:buFont typeface="Arial" panose="020B0604020202020204" pitchFamily="34" charset="0"/>
              <a:buNone/>
              <a:defRPr/>
            </a:pPr>
            <a:r>
              <a:rPr lang="zh-CN" alt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sz="2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15" name="Rectangle 24"/>
          <p:cNvSpPr/>
          <p:nvPr/>
        </p:nvSpPr>
        <p:spPr>
          <a:xfrm>
            <a:off x="553687" y="4708373"/>
            <a:ext cx="2678730" cy="613822"/>
          </a:xfrm>
          <a:prstGeom prst="rect">
            <a:avLst/>
          </a:prstGeom>
        </p:spPr>
        <p:txBody>
          <a:bodyPr wrap="square">
            <a:spAutoFit/>
          </a:bodyPr>
          <a:lstStyle/>
          <a:p>
            <a:pPr algn="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animEffect transition="in" filter="fade">
                                      <p:cBhvr>
                                        <p:cTn id="28" dur="500"/>
                                        <p:tgtEl>
                                          <p:spTgt spid="6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fltVal val="0"/>
                                          </p:val>
                                        </p:tav>
                                        <p:tav tm="100000">
                                          <p:val>
                                            <p:strVal val="#ppt_h"/>
                                          </p:val>
                                        </p:tav>
                                      </p:tavLst>
                                    </p:anim>
                                    <p:animEffect transition="in" filter="fade">
                                      <p:cBhvr>
                                        <p:cTn id="33" dur="500"/>
                                        <p:tgtEl>
                                          <p:spTgt spid="62"/>
                                        </p:tgtEl>
                                      </p:cBhvr>
                                    </p:animEffect>
                                  </p:childTnLst>
                                </p:cTn>
                              </p:par>
                              <p:par>
                                <p:cTn id="34" presetID="53" presetClass="entr" presetSubtype="16" fill="hold" nodeType="with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p:cTn id="36" dur="500" fill="hold"/>
                                        <p:tgtEl>
                                          <p:spTgt spid="77"/>
                                        </p:tgtEl>
                                        <p:attrNameLst>
                                          <p:attrName>ppt_w</p:attrName>
                                        </p:attrNameLst>
                                      </p:cBhvr>
                                      <p:tavLst>
                                        <p:tav tm="0">
                                          <p:val>
                                            <p:fltVal val="0"/>
                                          </p:val>
                                        </p:tav>
                                        <p:tav tm="100000">
                                          <p:val>
                                            <p:strVal val="#ppt_w"/>
                                          </p:val>
                                        </p:tav>
                                      </p:tavLst>
                                    </p:anim>
                                    <p:anim calcmode="lin" valueType="num">
                                      <p:cBhvr>
                                        <p:cTn id="37" dur="500" fill="hold"/>
                                        <p:tgtEl>
                                          <p:spTgt spid="77"/>
                                        </p:tgtEl>
                                        <p:attrNameLst>
                                          <p:attrName>ppt_h</p:attrName>
                                        </p:attrNameLst>
                                      </p:cBhvr>
                                      <p:tavLst>
                                        <p:tav tm="0">
                                          <p:val>
                                            <p:fltVal val="0"/>
                                          </p:val>
                                        </p:tav>
                                        <p:tav tm="100000">
                                          <p:val>
                                            <p:strVal val="#ppt_h"/>
                                          </p:val>
                                        </p:tav>
                                      </p:tavLst>
                                    </p:anim>
                                    <p:animEffect transition="in" filter="fade">
                                      <p:cBhvr>
                                        <p:cTn id="38" dur="500"/>
                                        <p:tgtEl>
                                          <p:spTgt spid="77"/>
                                        </p:tgtEl>
                                      </p:cBhvr>
                                    </p:animEffect>
                                  </p:childTnLst>
                                </p:cTn>
                              </p:par>
                              <p:par>
                                <p:cTn id="39" presetID="53" presetClass="entr" presetSubtype="16"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p:cTn id="41" dur="500" fill="hold"/>
                                        <p:tgtEl>
                                          <p:spTgt spid="81"/>
                                        </p:tgtEl>
                                        <p:attrNameLst>
                                          <p:attrName>ppt_w</p:attrName>
                                        </p:attrNameLst>
                                      </p:cBhvr>
                                      <p:tavLst>
                                        <p:tav tm="0">
                                          <p:val>
                                            <p:fltVal val="0"/>
                                          </p:val>
                                        </p:tav>
                                        <p:tav tm="100000">
                                          <p:val>
                                            <p:strVal val="#ppt_w"/>
                                          </p:val>
                                        </p:tav>
                                      </p:tavLst>
                                    </p:anim>
                                    <p:anim calcmode="lin" valueType="num">
                                      <p:cBhvr>
                                        <p:cTn id="42" dur="500" fill="hold"/>
                                        <p:tgtEl>
                                          <p:spTgt spid="81"/>
                                        </p:tgtEl>
                                        <p:attrNameLst>
                                          <p:attrName>ppt_h</p:attrName>
                                        </p:attrNameLst>
                                      </p:cBhvr>
                                      <p:tavLst>
                                        <p:tav tm="0">
                                          <p:val>
                                            <p:fltVal val="0"/>
                                          </p:val>
                                        </p:tav>
                                        <p:tav tm="100000">
                                          <p:val>
                                            <p:strVal val="#ppt_h"/>
                                          </p:val>
                                        </p:tav>
                                      </p:tavLst>
                                    </p:anim>
                                    <p:animEffect transition="in" filter="fade">
                                      <p:cBhvr>
                                        <p:cTn id="43" dur="500"/>
                                        <p:tgtEl>
                                          <p:spTgt spid="81"/>
                                        </p:tgtEl>
                                      </p:cBhvr>
                                    </p:animEffect>
                                  </p:childTnLst>
                                </p:cTn>
                              </p:par>
                              <p:par>
                                <p:cTn id="44" presetID="53" presetClass="entr" presetSubtype="16"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p:cTn id="46" dur="500" fill="hold"/>
                                        <p:tgtEl>
                                          <p:spTgt spid="85"/>
                                        </p:tgtEl>
                                        <p:attrNameLst>
                                          <p:attrName>ppt_w</p:attrName>
                                        </p:attrNameLst>
                                      </p:cBhvr>
                                      <p:tavLst>
                                        <p:tav tm="0">
                                          <p:val>
                                            <p:fltVal val="0"/>
                                          </p:val>
                                        </p:tav>
                                        <p:tav tm="100000">
                                          <p:val>
                                            <p:strVal val="#ppt_w"/>
                                          </p:val>
                                        </p:tav>
                                      </p:tavLst>
                                    </p:anim>
                                    <p:anim calcmode="lin" valueType="num">
                                      <p:cBhvr>
                                        <p:cTn id="47" dur="500" fill="hold"/>
                                        <p:tgtEl>
                                          <p:spTgt spid="85"/>
                                        </p:tgtEl>
                                        <p:attrNameLst>
                                          <p:attrName>ppt_h</p:attrName>
                                        </p:attrNameLst>
                                      </p:cBhvr>
                                      <p:tavLst>
                                        <p:tav tm="0">
                                          <p:val>
                                            <p:fltVal val="0"/>
                                          </p:val>
                                        </p:tav>
                                        <p:tav tm="100000">
                                          <p:val>
                                            <p:strVal val="#ppt_h"/>
                                          </p:val>
                                        </p:tav>
                                      </p:tavLst>
                                    </p:anim>
                                    <p:animEffect transition="in" filter="fade">
                                      <p:cBhvr>
                                        <p:cTn id="48" dur="500"/>
                                        <p:tgtEl>
                                          <p:spTgt spid="8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Effect transition="in" filter="fade">
                                      <p:cBhvr>
                                        <p:cTn id="58" dur="500"/>
                                        <p:tgtEl>
                                          <p:spTgt spid="6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p:cTn id="66" dur="500" fill="hold"/>
                                        <p:tgtEl>
                                          <p:spTgt spid="74"/>
                                        </p:tgtEl>
                                        <p:attrNameLst>
                                          <p:attrName>ppt_w</p:attrName>
                                        </p:attrNameLst>
                                      </p:cBhvr>
                                      <p:tavLst>
                                        <p:tav tm="0">
                                          <p:val>
                                            <p:fltVal val="0"/>
                                          </p:val>
                                        </p:tav>
                                        <p:tav tm="100000">
                                          <p:val>
                                            <p:strVal val="#ppt_w"/>
                                          </p:val>
                                        </p:tav>
                                      </p:tavLst>
                                    </p:anim>
                                    <p:anim calcmode="lin" valueType="num">
                                      <p:cBhvr>
                                        <p:cTn id="67" dur="500" fill="hold"/>
                                        <p:tgtEl>
                                          <p:spTgt spid="74"/>
                                        </p:tgtEl>
                                        <p:attrNameLst>
                                          <p:attrName>ppt_h</p:attrName>
                                        </p:attrNameLst>
                                      </p:cBhvr>
                                      <p:tavLst>
                                        <p:tav tm="0">
                                          <p:val>
                                            <p:fltVal val="0"/>
                                          </p:val>
                                        </p:tav>
                                        <p:tav tm="100000">
                                          <p:val>
                                            <p:strVal val="#ppt_h"/>
                                          </p:val>
                                        </p:tav>
                                      </p:tavLst>
                                    </p:anim>
                                    <p:animEffect transition="in" filter="fade">
                                      <p:cBhvr>
                                        <p:cTn id="68" dur="500"/>
                                        <p:tgtEl>
                                          <p:spTgt spid="7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p:cTn id="76" dur="500" fill="hold"/>
                                        <p:tgtEl>
                                          <p:spTgt spid="76"/>
                                        </p:tgtEl>
                                        <p:attrNameLst>
                                          <p:attrName>ppt_w</p:attrName>
                                        </p:attrNameLst>
                                      </p:cBhvr>
                                      <p:tavLst>
                                        <p:tav tm="0">
                                          <p:val>
                                            <p:fltVal val="0"/>
                                          </p:val>
                                        </p:tav>
                                        <p:tav tm="100000">
                                          <p:val>
                                            <p:strVal val="#ppt_w"/>
                                          </p:val>
                                        </p:tav>
                                      </p:tavLst>
                                    </p:anim>
                                    <p:anim calcmode="lin" valueType="num">
                                      <p:cBhvr>
                                        <p:cTn id="77" dur="500" fill="hold"/>
                                        <p:tgtEl>
                                          <p:spTgt spid="76"/>
                                        </p:tgtEl>
                                        <p:attrNameLst>
                                          <p:attrName>ppt_h</p:attrName>
                                        </p:attrNameLst>
                                      </p:cBhvr>
                                      <p:tavLst>
                                        <p:tav tm="0">
                                          <p:val>
                                            <p:fltVal val="0"/>
                                          </p:val>
                                        </p:tav>
                                        <p:tav tm="100000">
                                          <p:val>
                                            <p:strVal val="#ppt_h"/>
                                          </p:val>
                                        </p:tav>
                                      </p:tavLst>
                                    </p:anim>
                                    <p:animEffect transition="in" filter="fade">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randombar(horizontal)">
                                      <p:cBhvr>
                                        <p:cTn id="83" dur="500"/>
                                        <p:tgtEl>
                                          <p:spTgt spid="110"/>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randombar(horizontal)">
                                      <p:cBhvr>
                                        <p:cTn id="86" dur="500"/>
                                        <p:tgtEl>
                                          <p:spTgt spid="111"/>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2"/>
                                        </p:tgtEl>
                                        <p:attrNameLst>
                                          <p:attrName>style.visibility</p:attrName>
                                        </p:attrNameLst>
                                      </p:cBhvr>
                                      <p:to>
                                        <p:strVal val="visible"/>
                                      </p:to>
                                    </p:set>
                                    <p:animEffect transition="in" filter="randombar(horizontal)">
                                      <p:cBhvr>
                                        <p:cTn id="89" dur="500"/>
                                        <p:tgtEl>
                                          <p:spTgt spid="112"/>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randombar(horizontal)">
                                      <p:cBhvr>
                                        <p:cTn id="92" dur="500"/>
                                        <p:tgtEl>
                                          <p:spTgt spid="113"/>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randombar(horizontal)">
                                      <p:cBhvr>
                                        <p:cTn id="95" dur="500"/>
                                        <p:tgtEl>
                                          <p:spTgt spid="114"/>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randombar(horizontal)">
                                      <p:cBhvr>
                                        <p:cTn id="98" dur="500"/>
                                        <p:tgtEl>
                                          <p:spTgt spid="115"/>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randombar(horizontal)">
                                      <p:cBhvr>
                                        <p:cTn id="101" dur="500"/>
                                        <p:tgtEl>
                                          <p:spTgt spid="104"/>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randombar(horizontal)">
                                      <p:cBhvr>
                                        <p:cTn id="104" dur="500"/>
                                        <p:tgtEl>
                                          <p:spTgt spid="105"/>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randombar(horizontal)">
                                      <p:cBhvr>
                                        <p:cTn id="107" dur="500"/>
                                        <p:tgtEl>
                                          <p:spTgt spid="106"/>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randombar(horizontal)">
                                      <p:cBhvr>
                                        <p:cTn id="110" dur="500"/>
                                        <p:tgtEl>
                                          <p:spTgt spid="107"/>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08"/>
                                        </p:tgtEl>
                                        <p:attrNameLst>
                                          <p:attrName>style.visibility</p:attrName>
                                        </p:attrNameLst>
                                      </p:cBhvr>
                                      <p:to>
                                        <p:strVal val="visible"/>
                                      </p:to>
                                    </p:set>
                                    <p:animEffect transition="in" filter="randombar(horizontal)">
                                      <p:cBhvr>
                                        <p:cTn id="113" dur="500"/>
                                        <p:tgtEl>
                                          <p:spTgt spid="108"/>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109"/>
                                        </p:tgtEl>
                                        <p:attrNameLst>
                                          <p:attrName>style.visibility</p:attrName>
                                        </p:attrNameLst>
                                      </p:cBhvr>
                                      <p:to>
                                        <p:strVal val="visible"/>
                                      </p:to>
                                    </p:set>
                                    <p:animEffect transition="in" filter="randombar(horizontal)">
                                      <p:cBhvr>
                                        <p:cTn id="116" dur="500"/>
                                        <p:tgtEl>
                                          <p:spTgt spid="10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03"/>
                                        </p:tgtEl>
                                        <p:attrNameLst>
                                          <p:attrName>style.visibility</p:attrName>
                                        </p:attrNameLst>
                                      </p:cBhvr>
                                      <p:to>
                                        <p:strVal val="visible"/>
                                      </p:to>
                                    </p:set>
                                    <p:animEffect transition="in" filter="fade">
                                      <p:cBhvr>
                                        <p:cTn id="12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74" grpId="0" animBg="1"/>
      <p:bldP spid="75" grpId="0" animBg="1"/>
      <p:bldP spid="76" grpId="0" animBg="1"/>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明年工作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计划</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2" name="PA-组合 1"/>
          <p:cNvGrpSpPr/>
          <p:nvPr>
            <p:custDataLst>
              <p:tags r:id="rId1"/>
            </p:custDataLst>
          </p:nvPr>
        </p:nvGrpSpPr>
        <p:grpSpPr>
          <a:xfrm>
            <a:off x="897432" y="2386177"/>
            <a:ext cx="2438220" cy="1275237"/>
            <a:chOff x="897432" y="2386177"/>
            <a:chExt cx="2438220" cy="1275237"/>
          </a:xfrm>
        </p:grpSpPr>
        <p:sp>
          <p:nvSpPr>
            <p:cNvPr id="22" name="PA-AutoShape 5"/>
            <p:cNvSpPr/>
            <p:nvPr>
              <p:custDataLst>
                <p:tags r:id="rId2"/>
              </p:custDataLst>
            </p:nvPr>
          </p:nvSpPr>
          <p:spPr bwMode="auto">
            <a:xfrm>
              <a:off x="1352813"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23" name="PA-AutoShape 6"/>
            <p:cNvSpPr/>
            <p:nvPr>
              <p:custDataLst>
                <p:tags r:id="rId3"/>
              </p:custDataLst>
            </p:nvPr>
          </p:nvSpPr>
          <p:spPr bwMode="auto">
            <a:xfrm>
              <a:off x="897432" y="2553684"/>
              <a:ext cx="903187"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24" name="PA-AutoShape 15"/>
            <p:cNvSpPr/>
            <p:nvPr>
              <p:custDataLst>
                <p:tags r:id="rId4"/>
              </p:custDataLst>
            </p:nvPr>
          </p:nvSpPr>
          <p:spPr bwMode="auto">
            <a:xfrm>
              <a:off x="1166789" y="2838192"/>
              <a:ext cx="359423" cy="359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p:spPr>
          <p:txBody>
            <a:bodyPr lIns="38100" tIns="38100" rIns="38100" bIns="38100" anchor="ctr"/>
            <a:lstStyle/>
            <a:p>
              <a:pPr defTabSz="647700">
                <a:defRPr/>
              </a:pPr>
              <a:endParaRPr lang="es-ES" sz="4200">
                <a:solidFill>
                  <a:prstClr val="black"/>
                </a:solidFill>
                <a:effectLst>
                  <a:outerShdw blurRad="38100" dist="38100" dir="2700000" algn="tl">
                    <a:srgbClr val="DDDDDD"/>
                  </a:outerShdw>
                </a:effectLst>
                <a:latin typeface="Gill Sans" charset="0"/>
                <a:cs typeface="Gill Sans" charset="0"/>
                <a:sym typeface="Gill Sans" charset="0"/>
              </a:endParaRPr>
            </a:p>
          </p:txBody>
        </p:sp>
        <p:sp>
          <p:nvSpPr>
            <p:cNvPr id="43" name="PA-矩形 3"/>
            <p:cNvSpPr txBox="1">
              <a:spLocks noChangeArrowheads="1"/>
            </p:cNvSpPr>
            <p:nvPr>
              <p:custDataLst>
                <p:tags r:id="rId5"/>
              </p:custDataLst>
            </p:nvPr>
          </p:nvSpPr>
          <p:spPr>
            <a:xfrm>
              <a:off x="1825561" y="2687694"/>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3" name="PA-组合 2"/>
          <p:cNvGrpSpPr/>
          <p:nvPr>
            <p:custDataLst>
              <p:tags r:id="rId6"/>
            </p:custDataLst>
          </p:nvPr>
        </p:nvGrpSpPr>
        <p:grpSpPr>
          <a:xfrm>
            <a:off x="3650015" y="2386177"/>
            <a:ext cx="2508477" cy="1275237"/>
            <a:chOff x="3650015" y="2386177"/>
            <a:chExt cx="2508477" cy="1275237"/>
          </a:xfrm>
        </p:grpSpPr>
        <p:sp>
          <p:nvSpPr>
            <p:cNvPr id="26" name="PA-AutoShape 7"/>
            <p:cNvSpPr/>
            <p:nvPr>
              <p:custDataLst>
                <p:tags r:id="rId7"/>
              </p:custDataLst>
            </p:nvPr>
          </p:nvSpPr>
          <p:spPr bwMode="auto">
            <a:xfrm>
              <a:off x="4103713" y="2386177"/>
              <a:ext cx="1984596"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27" name="PA-AutoShape 8"/>
            <p:cNvSpPr/>
            <p:nvPr>
              <p:custDataLst>
                <p:tags r:id="rId8"/>
              </p:custDataLst>
            </p:nvPr>
          </p:nvSpPr>
          <p:spPr bwMode="auto">
            <a:xfrm>
              <a:off x="3650015" y="2553684"/>
              <a:ext cx="901504"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BBC0C3"/>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28" name="PA-AutoShape 14"/>
            <p:cNvSpPr/>
            <p:nvPr>
              <p:custDataLst>
                <p:tags r:id="rId9"/>
              </p:custDataLst>
            </p:nvPr>
          </p:nvSpPr>
          <p:spPr bwMode="auto">
            <a:xfrm>
              <a:off x="3898329" y="2865128"/>
              <a:ext cx="441913" cy="30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p:spPr>
          <p:txBody>
            <a:bodyPr lIns="45719" tIns="45719" rIns="45719" bIns="45719"/>
            <a:lstStyle/>
            <a:p>
              <a:pPr>
                <a:defRPr/>
              </a:pPr>
              <a:endParaRPr lang="es-E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4" name="PA-矩形 3"/>
            <p:cNvSpPr txBox="1">
              <a:spLocks noChangeArrowheads="1"/>
            </p:cNvSpPr>
            <p:nvPr>
              <p:custDataLst>
                <p:tags r:id="rId10"/>
              </p:custDataLst>
            </p:nvPr>
          </p:nvSpPr>
          <p:spPr>
            <a:xfrm>
              <a:off x="4675470" y="2665809"/>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4" name="PA-组合 3"/>
          <p:cNvGrpSpPr/>
          <p:nvPr>
            <p:custDataLst>
              <p:tags r:id="rId11"/>
            </p:custDataLst>
          </p:nvPr>
        </p:nvGrpSpPr>
        <p:grpSpPr>
          <a:xfrm>
            <a:off x="6402597" y="2386177"/>
            <a:ext cx="2443075" cy="1275237"/>
            <a:chOff x="6402597" y="2386177"/>
            <a:chExt cx="2443075" cy="1275237"/>
          </a:xfrm>
        </p:grpSpPr>
        <p:sp>
          <p:nvSpPr>
            <p:cNvPr id="30" name="PA-AutoShape 11"/>
            <p:cNvSpPr/>
            <p:nvPr>
              <p:custDataLst>
                <p:tags r:id="rId12"/>
              </p:custDataLst>
            </p:nvPr>
          </p:nvSpPr>
          <p:spPr bwMode="auto">
            <a:xfrm>
              <a:off x="6861345" y="2386177"/>
              <a:ext cx="1981081"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31" name="PA-AutoShape 12"/>
            <p:cNvSpPr/>
            <p:nvPr>
              <p:custDataLst>
                <p:tags r:id="rId13"/>
              </p:custDataLst>
            </p:nvPr>
          </p:nvSpPr>
          <p:spPr bwMode="auto">
            <a:xfrm>
              <a:off x="6402597" y="2553684"/>
              <a:ext cx="903188"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6B7278"/>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32" name="PA-AutoShape 13"/>
            <p:cNvSpPr/>
            <p:nvPr>
              <p:custDataLst>
                <p:tags r:id="rId14"/>
              </p:custDataLst>
            </p:nvPr>
          </p:nvSpPr>
          <p:spPr bwMode="auto">
            <a:xfrm>
              <a:off x="6664378" y="2828092"/>
              <a:ext cx="383834" cy="379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p:spPr>
          <p:txBody>
            <a:bodyPr lIns="45719" tIns="45719" rIns="45719" bIns="45719"/>
            <a:lstStyle/>
            <a:p>
              <a:pPr>
                <a:defRPr/>
              </a:pPr>
              <a:endParaRPr lang="es-E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5" name="PA-矩形 3"/>
            <p:cNvSpPr txBox="1">
              <a:spLocks noChangeArrowheads="1"/>
            </p:cNvSpPr>
            <p:nvPr>
              <p:custDataLst>
                <p:tags r:id="rId15"/>
              </p:custDataLst>
            </p:nvPr>
          </p:nvSpPr>
          <p:spPr>
            <a:xfrm>
              <a:off x="7362650" y="2665808"/>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5" name="PA-组合 4"/>
          <p:cNvGrpSpPr/>
          <p:nvPr>
            <p:custDataLst>
              <p:tags r:id="rId16"/>
            </p:custDataLst>
          </p:nvPr>
        </p:nvGrpSpPr>
        <p:grpSpPr>
          <a:xfrm>
            <a:off x="9156864" y="2386177"/>
            <a:ext cx="2435695" cy="1275237"/>
            <a:chOff x="9156864" y="2386177"/>
            <a:chExt cx="2435695" cy="1275237"/>
          </a:xfrm>
        </p:grpSpPr>
        <p:sp>
          <p:nvSpPr>
            <p:cNvPr id="34" name="PA-AutoShape 9"/>
            <p:cNvSpPr/>
            <p:nvPr>
              <p:custDataLst>
                <p:tags r:id="rId17"/>
              </p:custDataLst>
            </p:nvPr>
          </p:nvSpPr>
          <p:spPr bwMode="auto">
            <a:xfrm>
              <a:off x="9609720"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gradFill flip="none" rotWithShape="1">
              <a:gsLst>
                <a:gs pos="0">
                  <a:sysClr val="window" lastClr="FFFFFF">
                    <a:lumMod val="95000"/>
                  </a:sysClr>
                </a:gs>
                <a:gs pos="100000">
                  <a:sysClr val="window" lastClr="FFFFFF">
                    <a:lumMod val="85000"/>
                  </a:sysClr>
                </a:gs>
              </a:gsLst>
              <a:lin ang="13500000" scaled="1"/>
              <a:tileRect/>
            </a:gra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35" name="PA-AutoShape 10"/>
            <p:cNvSpPr/>
            <p:nvPr>
              <p:custDataLst>
                <p:tags r:id="rId18"/>
              </p:custDataLst>
            </p:nvPr>
          </p:nvSpPr>
          <p:spPr bwMode="auto">
            <a:xfrm>
              <a:off x="9156864" y="2553684"/>
              <a:ext cx="899821"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333A42"/>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sym typeface="Calibri" panose="020F0502020204030204" pitchFamily="34" charset="0"/>
              </a:endParaRPr>
            </a:p>
          </p:txBody>
        </p:sp>
        <p:sp>
          <p:nvSpPr>
            <p:cNvPr id="36" name="PA-AutoShape 16"/>
            <p:cNvSpPr/>
            <p:nvPr>
              <p:custDataLst>
                <p:tags r:id="rId19"/>
              </p:custDataLst>
            </p:nvPr>
          </p:nvSpPr>
          <p:spPr bwMode="auto">
            <a:xfrm>
              <a:off x="9453157" y="2844084"/>
              <a:ext cx="359423" cy="299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p:spPr>
          <p:txBody>
            <a:bodyPr lIns="38100" tIns="38100" rIns="38100" bIns="38100" anchor="ctr"/>
            <a:lstStyle/>
            <a:p>
              <a:pPr defTabSz="647700">
                <a:defRPr/>
              </a:pPr>
              <a:endParaRPr lang="es-ES" sz="4200">
                <a:solidFill>
                  <a:prstClr val="black"/>
                </a:solidFill>
                <a:effectLst>
                  <a:outerShdw blurRad="38100" dist="38100" dir="2700000" algn="tl">
                    <a:srgbClr val="DDDDDD"/>
                  </a:outerShdw>
                </a:effectLst>
                <a:latin typeface="Gill Sans" charset="0"/>
                <a:cs typeface="Gill Sans" charset="0"/>
                <a:sym typeface="Gill Sans" charset="0"/>
              </a:endParaRPr>
            </a:p>
          </p:txBody>
        </p:sp>
        <p:sp>
          <p:nvSpPr>
            <p:cNvPr id="46" name="PA-矩形 3"/>
            <p:cNvSpPr txBox="1">
              <a:spLocks noChangeArrowheads="1"/>
            </p:cNvSpPr>
            <p:nvPr>
              <p:custDataLst>
                <p:tags r:id="rId20"/>
              </p:custDataLst>
            </p:nvPr>
          </p:nvSpPr>
          <p:spPr>
            <a:xfrm>
              <a:off x="10109537" y="2687693"/>
              <a:ext cx="1483022"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sp>
        <p:nvSpPr>
          <p:cNvPr id="47" name="Rectangle 24"/>
          <p:cNvSpPr/>
          <p:nvPr/>
        </p:nvSpPr>
        <p:spPr>
          <a:xfrm>
            <a:off x="1169168" y="3945922"/>
            <a:ext cx="2263627"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48" name="Rectangle 24"/>
          <p:cNvSpPr/>
          <p:nvPr/>
        </p:nvSpPr>
        <p:spPr>
          <a:xfrm>
            <a:off x="3760936" y="3941046"/>
            <a:ext cx="2263627"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49" name="Rectangle 24"/>
          <p:cNvSpPr/>
          <p:nvPr/>
        </p:nvSpPr>
        <p:spPr>
          <a:xfrm>
            <a:off x="6333103" y="3940698"/>
            <a:ext cx="2263627"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50" name="Rectangle 24"/>
          <p:cNvSpPr/>
          <p:nvPr/>
        </p:nvSpPr>
        <p:spPr>
          <a:xfrm>
            <a:off x="8924871" y="3935822"/>
            <a:ext cx="2263627"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par>
                                <p:cTn id="16" presetID="12" presetClass="entr" presetSubtype="8"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par>
                                <p:cTn id="20" presetID="12" presetClass="entr" presetSubtype="8"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ppt_x</p:attrName>
                                        </p:attrNameLst>
                                      </p:cBhvr>
                                      <p:tavLst>
                                        <p:tav tm="0">
                                          <p:val>
                                            <p:strVal val="#ppt_x-#ppt_w*1.125000"/>
                                          </p:val>
                                        </p:tav>
                                        <p:tav tm="100000">
                                          <p:val>
                                            <p:strVal val="#ppt_x"/>
                                          </p:val>
                                        </p:tav>
                                      </p:tavLst>
                                    </p:anim>
                                    <p:animEffect transition="in" filter="wipe(right)">
                                      <p:cBhvr>
                                        <p:cTn id="23" dur="500"/>
                                        <p:tgtEl>
                                          <p:spTgt spid="4"/>
                                        </p:tgtEl>
                                      </p:cBhvr>
                                    </p:animEffect>
                                  </p:childTnLst>
                                </p:cTn>
                              </p:par>
                              <p:par>
                                <p:cTn id="24" presetID="12" presetClass="entr" presetSubtype="8" fill="hold" nodeType="withEffect">
                                  <p:stCondLst>
                                    <p:cond delay="1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明年工作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计划</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4" name="组合 3"/>
          <p:cNvGrpSpPr/>
          <p:nvPr/>
        </p:nvGrpSpPr>
        <p:grpSpPr>
          <a:xfrm>
            <a:off x="3391751" y="1239096"/>
            <a:ext cx="6295303" cy="4807888"/>
            <a:chOff x="3391751" y="1239096"/>
            <a:chExt cx="6295303" cy="4807888"/>
          </a:xfrm>
        </p:grpSpPr>
        <p:cxnSp>
          <p:nvCxnSpPr>
            <p:cNvPr id="7" name="直接连接符 6"/>
            <p:cNvCxnSpPr/>
            <p:nvPr/>
          </p:nvCxnSpPr>
          <p:spPr>
            <a:xfrm>
              <a:off x="4023360" y="1796946"/>
              <a:ext cx="4994836" cy="3721307"/>
            </a:xfrm>
            <a:prstGeom prst="line">
              <a:avLst/>
            </a:prstGeom>
            <a:ln>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429448" y="2739587"/>
              <a:ext cx="1836024" cy="1836024"/>
              <a:chOff x="5177988" y="2455366"/>
              <a:chExt cx="1836024" cy="1836024"/>
            </a:xfrm>
          </p:grpSpPr>
          <p:sp>
            <p:nvSpPr>
              <p:cNvPr id="5" name="Oval 12"/>
              <p:cNvSpPr/>
              <p:nvPr/>
            </p:nvSpPr>
            <p:spPr bwMode="auto">
              <a:xfrm>
                <a:off x="5375245" y="2584043"/>
                <a:ext cx="1578670" cy="157867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椭圆 1"/>
              <p:cNvSpPr/>
              <p:nvPr/>
            </p:nvSpPr>
            <p:spPr>
              <a:xfrm>
                <a:off x="5177988" y="2455366"/>
                <a:ext cx="1836024" cy="1836024"/>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391751" y="1239096"/>
              <a:ext cx="851738" cy="656209"/>
              <a:chOff x="3391751" y="1239096"/>
              <a:chExt cx="851738" cy="656209"/>
            </a:xfrm>
          </p:grpSpPr>
          <p:sp>
            <p:nvSpPr>
              <p:cNvPr id="9" name="椭圆 8"/>
              <p:cNvSpPr/>
              <p:nvPr/>
            </p:nvSpPr>
            <p:spPr>
              <a:xfrm>
                <a:off x="3518634" y="1268215"/>
                <a:ext cx="597972" cy="597972"/>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3"/>
              <p:cNvSpPr txBox="1">
                <a:spLocks noChangeArrowheads="1"/>
              </p:cNvSpPr>
              <p:nvPr/>
            </p:nvSpPr>
            <p:spPr>
              <a:xfrm>
                <a:off x="3391751" y="1239096"/>
                <a:ext cx="851738"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en-US" altLang="zh-CN"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01</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15" name="组合 14"/>
            <p:cNvGrpSpPr/>
            <p:nvPr/>
          </p:nvGrpSpPr>
          <p:grpSpPr>
            <a:xfrm>
              <a:off x="8835316" y="5390775"/>
              <a:ext cx="851738" cy="656209"/>
              <a:chOff x="8835316" y="5390775"/>
              <a:chExt cx="851738" cy="656209"/>
            </a:xfrm>
          </p:grpSpPr>
          <p:sp>
            <p:nvSpPr>
              <p:cNvPr id="10" name="椭圆 9"/>
              <p:cNvSpPr/>
              <p:nvPr/>
            </p:nvSpPr>
            <p:spPr>
              <a:xfrm>
                <a:off x="8972476" y="5426813"/>
                <a:ext cx="597972" cy="597972"/>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3"/>
              <p:cNvSpPr txBox="1">
                <a:spLocks noChangeArrowheads="1"/>
              </p:cNvSpPr>
              <p:nvPr/>
            </p:nvSpPr>
            <p:spPr>
              <a:xfrm>
                <a:off x="8835316" y="5390775"/>
                <a:ext cx="851738"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en-US" altLang="zh-CN"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02</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sp>
          <p:nvSpPr>
            <p:cNvPr id="16" name="Rectangle 3"/>
            <p:cNvSpPr txBox="1">
              <a:spLocks noChangeArrowheads="1"/>
            </p:cNvSpPr>
            <p:nvPr/>
          </p:nvSpPr>
          <p:spPr>
            <a:xfrm>
              <a:off x="5733538" y="3281198"/>
              <a:ext cx="1165309" cy="75280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工作计划</a:t>
              </a:r>
              <a:endPar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7" name="Rectangle 3"/>
            <p:cNvSpPr txBox="1">
              <a:spLocks noChangeArrowheads="1"/>
            </p:cNvSpPr>
            <p:nvPr/>
          </p:nvSpPr>
          <p:spPr>
            <a:xfrm rot="2213958">
              <a:off x="4169667" y="1910183"/>
              <a:ext cx="1717561" cy="75280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工作计划</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18" name="Rectangle 3"/>
            <p:cNvSpPr txBox="1">
              <a:spLocks noChangeArrowheads="1"/>
            </p:cNvSpPr>
            <p:nvPr/>
          </p:nvSpPr>
          <p:spPr>
            <a:xfrm rot="2314244">
              <a:off x="6978203" y="4578492"/>
              <a:ext cx="1717561" cy="752802"/>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工作计划</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sp>
        <p:nvSpPr>
          <p:cNvPr id="19" name="Rectangle 24"/>
          <p:cNvSpPr/>
          <p:nvPr/>
        </p:nvSpPr>
        <p:spPr>
          <a:xfrm>
            <a:off x="1671771" y="2133868"/>
            <a:ext cx="2704484" cy="1998817"/>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r>
              <a:rPr lang="en-US" altLang="zh-CN"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20" name="Rectangle 24"/>
          <p:cNvSpPr/>
          <p:nvPr/>
        </p:nvSpPr>
        <p:spPr>
          <a:xfrm>
            <a:off x="8334812" y="3034591"/>
            <a:ext cx="2704484" cy="1998817"/>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r>
              <a:rPr lang="en-US" altLang="zh-CN"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38" name="组合 37"/>
          <p:cNvGrpSpPr/>
          <p:nvPr/>
        </p:nvGrpSpPr>
        <p:grpSpPr>
          <a:xfrm>
            <a:off x="3216060" y="4813584"/>
            <a:ext cx="197280" cy="2044416"/>
            <a:chOff x="3216060" y="4813584"/>
            <a:chExt cx="197280" cy="2044416"/>
          </a:xfrm>
        </p:grpSpPr>
        <p:cxnSp>
          <p:nvCxnSpPr>
            <p:cNvPr id="27" name="直接连接符 26"/>
            <p:cNvCxnSpPr/>
            <p:nvPr/>
          </p:nvCxnSpPr>
          <p:spPr>
            <a:xfrm>
              <a:off x="3314700" y="4813584"/>
              <a:ext cx="0" cy="2044416"/>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216060" y="511696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3216060" y="6463440"/>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425357" y="958281"/>
            <a:ext cx="3855303" cy="3855303"/>
            <a:chOff x="1425357" y="958281"/>
            <a:chExt cx="3855303" cy="3855303"/>
          </a:xfrm>
        </p:grpSpPr>
        <p:grpSp>
          <p:nvGrpSpPr>
            <p:cNvPr id="46" name="组合 45"/>
            <p:cNvGrpSpPr/>
            <p:nvPr/>
          </p:nvGrpSpPr>
          <p:grpSpPr>
            <a:xfrm>
              <a:off x="1425357" y="958281"/>
              <a:ext cx="3855303" cy="3855303"/>
              <a:chOff x="1425357" y="1072581"/>
              <a:chExt cx="3855303" cy="3855303"/>
            </a:xfrm>
          </p:grpSpPr>
          <p:grpSp>
            <p:nvGrpSpPr>
              <p:cNvPr id="40" name="组合 39"/>
              <p:cNvGrpSpPr/>
              <p:nvPr/>
            </p:nvGrpSpPr>
            <p:grpSpPr>
              <a:xfrm>
                <a:off x="1425357" y="1072581"/>
                <a:ext cx="3855303" cy="3855303"/>
                <a:chOff x="1425357" y="1072581"/>
                <a:chExt cx="3855303" cy="3855303"/>
              </a:xfrm>
            </p:grpSpPr>
            <p:grpSp>
              <p:nvGrpSpPr>
                <p:cNvPr id="22" name="组合 21"/>
                <p:cNvGrpSpPr/>
                <p:nvPr/>
              </p:nvGrpSpPr>
              <p:grpSpPr>
                <a:xfrm>
                  <a:off x="1425357" y="1072581"/>
                  <a:ext cx="3855303" cy="3855303"/>
                  <a:chOff x="1599030" y="1552642"/>
                  <a:chExt cx="3070159" cy="3070159"/>
                </a:xfrm>
              </p:grpSpPr>
              <p:sp>
                <p:nvSpPr>
                  <p:cNvPr id="12" name="Oval 4"/>
                  <p:cNvSpPr/>
                  <p:nvPr/>
                </p:nvSpPr>
                <p:spPr>
                  <a:xfrm>
                    <a:off x="1879129" y="18327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Block Arc 19"/>
                  <p:cNvSpPr/>
                  <p:nvPr/>
                </p:nvSpPr>
                <p:spPr>
                  <a:xfrm>
                    <a:off x="1599030" y="1552642"/>
                    <a:ext cx="3070159" cy="3070159"/>
                  </a:xfrm>
                  <a:prstGeom prst="blockArc">
                    <a:avLst>
                      <a:gd name="adj1" fmla="val 120209"/>
                      <a:gd name="adj2" fmla="val 81705"/>
                      <a:gd name="adj3" fmla="val 2467"/>
                    </a:avLst>
                  </a:prstGeom>
                  <a:solidFill>
                    <a:srgbClr val="FF3300"/>
                  </a:solidFill>
                  <a:ln w="12700" cap="flat" cmpd="sng" algn="ctr">
                    <a:solidFill>
                      <a:srgbClr val="ED7B2E"/>
                    </a:solid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0" name="椭圆 29"/>
                <p:cNvSpPr/>
                <p:nvPr/>
              </p:nvSpPr>
              <p:spPr>
                <a:xfrm>
                  <a:off x="3216060" y="1612063"/>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9968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216060" y="411275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5495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52508" y="2043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53805" y="2151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299805" y="374286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252508" y="3739459"/>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3322800" y="2209427"/>
                <a:ext cx="60415" cy="64711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6200000">
                <a:off x="3875008" y="2443818"/>
                <a:ext cx="60415" cy="104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13977470">
                <a:off x="3081847" y="2561112"/>
                <a:ext cx="60415" cy="126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3166401" y="2811161"/>
                <a:ext cx="373214" cy="37321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grpSp>
          <p:nvGrpSpPr>
            <p:cNvPr id="49" name="组合 48"/>
            <p:cNvGrpSpPr/>
            <p:nvPr/>
          </p:nvGrpSpPr>
          <p:grpSpPr>
            <a:xfrm>
              <a:off x="2862245" y="1720623"/>
              <a:ext cx="904910" cy="398780"/>
              <a:chOff x="2896145" y="1795105"/>
              <a:chExt cx="904910" cy="398780"/>
            </a:xfrm>
          </p:grpSpPr>
          <p:sp>
            <p:nvSpPr>
              <p:cNvPr id="47" name="矩形 46"/>
              <p:cNvSpPr/>
              <p:nvPr/>
            </p:nvSpPr>
            <p:spPr>
              <a:xfrm>
                <a:off x="2952697" y="1826513"/>
                <a:ext cx="791806" cy="291835"/>
              </a:xfrm>
              <a:prstGeom prst="rect">
                <a:avLst/>
              </a:prstGeom>
              <a:noFill/>
              <a:ln>
                <a:solidFill>
                  <a:srgbClr val="FF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896145" y="1795105"/>
                <a:ext cx="904910" cy="398780"/>
              </a:xfrm>
              <a:prstGeom prst="rect">
                <a:avLst/>
              </a:prstGeom>
              <a:noFill/>
              <a:ln>
                <a:noFill/>
              </a:ln>
            </p:spPr>
            <p:txBody>
              <a:bodyPr wrap="square" rtlCol="0">
                <a:spAutoFit/>
              </a:bodyPr>
              <a:lstStyle/>
              <a:p>
                <a:pPr algn="dist"/>
                <a:r>
                  <a:rPr lang="en-US" altLang="zh-CN" sz="2000" dirty="0">
                    <a:solidFill>
                      <a:srgbClr val="FF3300"/>
                    </a:solidFill>
                    <a:latin typeface="站酷庆科黄油体" panose="02000803000000020004" pitchFamily="2" charset="-122"/>
                    <a:ea typeface="站酷庆科黄油体" panose="02000803000000020004" pitchFamily="2" charset="-122"/>
                  </a:rPr>
                  <a:t>2024</a:t>
                </a:r>
                <a:endParaRPr lang="zh-CN" altLang="en-US" sz="2000" dirty="0">
                  <a:solidFill>
                    <a:srgbClr val="FF3300"/>
                  </a:solidFill>
                  <a:latin typeface="站酷庆科黄油体" panose="02000803000000020004" pitchFamily="2" charset="-122"/>
                  <a:ea typeface="站酷庆科黄油体" panose="02000803000000020004" pitchFamily="2" charset="-122"/>
                </a:endParaRPr>
              </a:p>
            </p:txBody>
          </p:sp>
        </p:grpSp>
      </p:grpSp>
      <p:sp>
        <p:nvSpPr>
          <p:cNvPr id="51" name="文本框 50"/>
          <p:cNvSpPr txBox="1"/>
          <p:nvPr/>
        </p:nvSpPr>
        <p:spPr>
          <a:xfrm>
            <a:off x="5501300" y="2585606"/>
            <a:ext cx="5497282" cy="1107996"/>
          </a:xfrm>
          <a:prstGeom prst="rect">
            <a:avLst/>
          </a:prstGeom>
          <a:noFill/>
        </p:spPr>
        <p:txBody>
          <a:bodyPr wrap="square" rtlCol="0">
            <a:spAutoFit/>
          </a:bodyPr>
          <a:lstStyle/>
          <a:p>
            <a:pPr algn="dist"/>
            <a:r>
              <a:rPr lang="zh-CN" altLang="en-US" sz="66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年终工作</a:t>
            </a:r>
            <a:r>
              <a:rPr lang="zh-CN" altLang="en-US" sz="6600" dirty="0">
                <a:solidFill>
                  <a:srgbClr val="FF3300"/>
                </a:solidFill>
                <a:latin typeface="印品雅圆体（非商用）" panose="02010601030101010101" pitchFamily="2" charset="-122"/>
                <a:ea typeface="印品雅圆体（非商用）" panose="02010601030101010101" pitchFamily="2" charset="-122"/>
              </a:rPr>
              <a:t>总结</a:t>
            </a:r>
            <a:endParaRPr lang="zh-CN" altLang="en-US" sz="6600" dirty="0">
              <a:solidFill>
                <a:srgbClr val="FF3300"/>
              </a:solidFill>
              <a:latin typeface="印品雅圆体（非商用）" panose="02010601030101010101" pitchFamily="2" charset="-122"/>
              <a:ea typeface="印品雅圆体（非商用）" panose="02010601030101010101" pitchFamily="2" charset="-122"/>
            </a:endParaRPr>
          </a:p>
        </p:txBody>
      </p:sp>
      <p:sp>
        <p:nvSpPr>
          <p:cNvPr id="52" name="文本框 51"/>
          <p:cNvSpPr txBox="1"/>
          <p:nvPr/>
        </p:nvSpPr>
        <p:spPr>
          <a:xfrm>
            <a:off x="5632390" y="2043178"/>
            <a:ext cx="5188141" cy="645160"/>
          </a:xfrm>
          <a:prstGeom prst="rect">
            <a:avLst/>
          </a:prstGeom>
          <a:noFill/>
        </p:spPr>
        <p:txBody>
          <a:bodyPr wrap="square" rtlCol="0">
            <a:spAutoFit/>
          </a:bodyPr>
          <a:lstStyle/>
          <a:p>
            <a:pPr algn="dist"/>
            <a:r>
              <a:rPr lang="en-US" altLang="zh-CN" sz="36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2024</a:t>
            </a:r>
            <a:r>
              <a:rPr lang="zh-CN" altLang="en-US" sz="36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新的起点新的开始</a:t>
            </a:r>
            <a:endParaRPr lang="zh-CN" altLang="en-US" sz="3600" dirty="0">
              <a:solidFill>
                <a:srgbClr val="ED7B2E"/>
              </a:solidFill>
              <a:latin typeface="印品雅圆体（非商用）" panose="02010601030101010101" pitchFamily="2" charset="-122"/>
              <a:ea typeface="印品雅圆体（非商用）" panose="02010601030101010101" pitchFamily="2" charset="-122"/>
            </a:endParaRPr>
          </a:p>
        </p:txBody>
      </p:sp>
      <p:sp>
        <p:nvSpPr>
          <p:cNvPr id="60" name="PA_文本框 12"/>
          <p:cNvSpPr txBox="1">
            <a:spLocks noChangeArrowheads="1"/>
          </p:cNvSpPr>
          <p:nvPr>
            <p:custDataLst>
              <p:tags r:id="rId2"/>
            </p:custDataLst>
          </p:nvPr>
        </p:nvSpPr>
        <p:spPr bwMode="auto">
          <a:xfrm>
            <a:off x="5655870" y="3532897"/>
            <a:ext cx="51881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dist">
              <a:defRPr/>
            </a:pPr>
            <a:r>
              <a:rPr lang="en-US" altLang="zh-CN" sz="4400" dirty="0">
                <a:solidFill>
                  <a:schemeClr val="bg1">
                    <a:lumMod val="50000"/>
                    <a:alpha val="50000"/>
                  </a:schemeClr>
                </a:solidFill>
                <a:latin typeface="站酷庆科黄油体" panose="02000803000000020004" pitchFamily="2" charset="-122"/>
                <a:ea typeface="站酷庆科黄油体" panose="02000803000000020004" pitchFamily="2" charset="-122"/>
              </a:rPr>
              <a:t>YEAR END WORK PLAN</a:t>
            </a:r>
            <a:endParaRPr kumimoji="0" lang="zh-CN" altLang="zh-CN" sz="4400" b="0" i="0" u="none" strike="noStrike" kern="1200" cap="none" spc="0" normalizeH="0" baseline="0" noProof="0" dirty="0">
              <a:ln>
                <a:noFill/>
              </a:ln>
              <a:solidFill>
                <a:schemeClr val="bg1">
                  <a:lumMod val="50000"/>
                  <a:alpha val="50000"/>
                </a:schemeClr>
              </a:solidFill>
              <a:effectLst/>
              <a:uLnTx/>
              <a:uFillTx/>
              <a:latin typeface="站酷庆科黄油体" panose="02000803000000020004" pitchFamily="2" charset="-122"/>
              <a:ea typeface="站酷庆科黄油体" panose="02000803000000020004" pitchFamily="2" charset="-122"/>
            </a:endParaRPr>
          </a:p>
        </p:txBody>
      </p:sp>
      <p:grpSp>
        <p:nvGrpSpPr>
          <p:cNvPr id="61" name="组合 60"/>
          <p:cNvGrpSpPr/>
          <p:nvPr/>
        </p:nvGrpSpPr>
        <p:grpSpPr>
          <a:xfrm>
            <a:off x="7202959" y="4494530"/>
            <a:ext cx="2047002" cy="379724"/>
            <a:chOff x="4902198" y="3898900"/>
            <a:chExt cx="2387602" cy="425067"/>
          </a:xfrm>
          <a:solidFill>
            <a:srgbClr val="476263"/>
          </a:solidFill>
          <a:effectLst/>
        </p:grpSpPr>
        <p:sp>
          <p:nvSpPr>
            <p:cNvPr id="62" name="PA_圆角矩形 7"/>
            <p:cNvSpPr/>
            <p:nvPr>
              <p:custDataLst>
                <p:tags r:id="rId3"/>
              </p:custDataLst>
            </p:nvPr>
          </p:nvSpPr>
          <p:spPr>
            <a:xfrm>
              <a:off x="4902198" y="3898900"/>
              <a:ext cx="2387602" cy="375420"/>
            </a:xfrm>
            <a:prstGeom prst="roundRect">
              <a:avLst>
                <a:gd name="adj" fmla="val 50000"/>
              </a:avLst>
            </a:prstGeom>
            <a:solidFill>
              <a:srgbClr val="FF33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63" name="PA_文本框 6"/>
            <p:cNvSpPr txBox="1"/>
            <p:nvPr>
              <p:custDataLst>
                <p:tags r:id="rId4"/>
              </p:custDataLst>
            </p:nvPr>
          </p:nvSpPr>
          <p:spPr>
            <a:xfrm>
              <a:off x="5010514" y="3946518"/>
              <a:ext cx="2179464" cy="377449"/>
            </a:xfrm>
            <a:prstGeom prst="rect">
              <a:avLst/>
            </a:prstGeom>
            <a:noFill/>
          </p:spPr>
          <p:txBody>
            <a:bodyPr wrap="square" rtlCol="0">
              <a:spAutoFit/>
            </a:bodyPr>
            <a:lstStyle/>
            <a:p>
              <a:pPr algn="ctr"/>
              <a:r>
                <a:rPr lang="zh-CN" altLang="en-US" sz="1600" dirty="0">
                  <a:solidFill>
                    <a:schemeClr val="bg1"/>
                  </a:solidFill>
                  <a:effectLst>
                    <a:outerShdw blurRad="38100" dist="38100" dir="2700000" algn="tl">
                      <a:srgbClr val="000000">
                        <a:alpha val="43137"/>
                      </a:srgb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汇报人：</a:t>
              </a:r>
              <a:r>
                <a:rPr lang="en-US" altLang="zh-CN" sz="1600" dirty="0">
                  <a:solidFill>
                    <a:schemeClr val="bg1"/>
                  </a:solidFill>
                  <a:effectLst>
                    <a:outerShdw blurRad="38100" dist="38100" dir="2700000" algn="tl">
                      <a:srgbClr val="000000">
                        <a:alpha val="43137"/>
                      </a:srgb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rPr>
                <a:t>PPTying</a:t>
              </a:r>
              <a:endParaRPr lang="en-US" altLang="zh-CN" sz="1600" dirty="0">
                <a:solidFill>
                  <a:schemeClr val="bg1"/>
                </a:solidFill>
                <a:effectLst>
                  <a:outerShdw blurRad="38100" dist="38100" dir="2700000" algn="tl">
                    <a:srgbClr val="000000">
                      <a:alpha val="43137"/>
                    </a:srgbClr>
                  </a:outerShdw>
                </a:effectLst>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1000" fill="hold"/>
                                        <p:tgtEl>
                                          <p:spTgt spid="61"/>
                                        </p:tgtEl>
                                        <p:attrNameLst>
                                          <p:attrName>ppt_x</p:attrName>
                                        </p:attrNameLst>
                                      </p:cBhvr>
                                      <p:tavLst>
                                        <p:tav tm="0">
                                          <p:val>
                                            <p:strVal val="#ppt_x"/>
                                          </p:val>
                                        </p:tav>
                                        <p:tav tm="100000">
                                          <p:val>
                                            <p:strVal val="#ppt_x"/>
                                          </p:val>
                                        </p:tav>
                                      </p:tavLst>
                                    </p:anim>
                                    <p:anim calcmode="lin" valueType="num">
                                      <p:cBhvr additive="base">
                                        <p:cTn id="33"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图片 49"/>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15" name="PA-组合 14"/>
          <p:cNvGrpSpPr/>
          <p:nvPr>
            <p:custDataLst>
              <p:tags r:id="rId3"/>
            </p:custDataLst>
          </p:nvPr>
        </p:nvGrpSpPr>
        <p:grpSpPr>
          <a:xfrm>
            <a:off x="3216060" y="12984"/>
            <a:ext cx="2930761" cy="2510640"/>
            <a:chOff x="3216060" y="12984"/>
            <a:chExt cx="2930761" cy="2510640"/>
          </a:xfrm>
        </p:grpSpPr>
        <p:cxnSp>
          <p:nvCxnSpPr>
            <p:cNvPr id="27" name="PA-直接连接符 26"/>
            <p:cNvCxnSpPr/>
            <p:nvPr>
              <p:custDataLst>
                <p:tags r:id="rId4"/>
              </p:custDataLst>
            </p:nvPr>
          </p:nvCxnSpPr>
          <p:spPr>
            <a:xfrm>
              <a:off x="6054480" y="1047624"/>
              <a:ext cx="0" cy="147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216060" y="12984"/>
              <a:ext cx="2930761" cy="1034640"/>
              <a:chOff x="3216060" y="12984"/>
              <a:chExt cx="2930761" cy="1034640"/>
            </a:xfrm>
          </p:grpSpPr>
          <p:grpSp>
            <p:nvGrpSpPr>
              <p:cNvPr id="5" name="组合 4"/>
              <p:cNvGrpSpPr/>
              <p:nvPr/>
            </p:nvGrpSpPr>
            <p:grpSpPr>
              <a:xfrm>
                <a:off x="3216060" y="12984"/>
                <a:ext cx="197280" cy="1026438"/>
                <a:chOff x="3216060" y="4813584"/>
                <a:chExt cx="197280" cy="1026438"/>
              </a:xfrm>
            </p:grpSpPr>
            <p:cxnSp>
              <p:nvCxnSpPr>
                <p:cNvPr id="6" name="PA-直接连接符 5"/>
                <p:cNvCxnSpPr/>
                <p:nvPr>
                  <p:custDataLst>
                    <p:tags r:id="rId5"/>
                  </p:custDataLst>
                </p:nvPr>
              </p:nvCxnSpPr>
              <p:spPr>
                <a:xfrm>
                  <a:off x="3314700" y="4813584"/>
                  <a:ext cx="0" cy="93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PA-椭圆 6"/>
                <p:cNvSpPr/>
                <p:nvPr>
                  <p:custDataLst>
                    <p:tags r:id="rId6"/>
                  </p:custDataLst>
                </p:nvPr>
              </p:nvSpPr>
              <p:spPr>
                <a:xfrm>
                  <a:off x="3216060" y="564274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PA-直接连接符 41"/>
              <p:cNvCxnSpPr/>
              <p:nvPr>
                <p:custDataLst>
                  <p:tags r:id="rId7"/>
                </p:custDataLst>
              </p:nvPr>
            </p:nvCxnSpPr>
            <p:spPr>
              <a:xfrm rot="16200000">
                <a:off x="4745340" y="-397914"/>
                <a:ext cx="0" cy="266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PA-椭圆 42"/>
              <p:cNvSpPr/>
              <p:nvPr>
                <p:custDataLst>
                  <p:tags r:id="rId8"/>
                </p:custDataLst>
              </p:nvPr>
            </p:nvSpPr>
            <p:spPr>
              <a:xfrm>
                <a:off x="5949541" y="85034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PA-组合 2"/>
          <p:cNvGrpSpPr/>
          <p:nvPr>
            <p:custDataLst>
              <p:tags r:id="rId9"/>
            </p:custDataLst>
          </p:nvPr>
        </p:nvGrpSpPr>
        <p:grpSpPr>
          <a:xfrm>
            <a:off x="5949541" y="5529024"/>
            <a:ext cx="197280" cy="1322640"/>
            <a:chOff x="5949541" y="5529024"/>
            <a:chExt cx="197280" cy="1322640"/>
          </a:xfrm>
        </p:grpSpPr>
        <p:sp>
          <p:nvSpPr>
            <p:cNvPr id="47" name="PA-椭圆 46"/>
            <p:cNvSpPr/>
            <p:nvPr>
              <p:custDataLst>
                <p:tags r:id="rId10"/>
              </p:custDataLst>
            </p:nvPr>
          </p:nvSpPr>
          <p:spPr>
            <a:xfrm>
              <a:off x="5949541" y="552902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PA-直接连接符 47"/>
            <p:cNvCxnSpPr/>
            <p:nvPr>
              <p:custDataLst>
                <p:tags r:id="rId11"/>
              </p:custDataLst>
            </p:nvPr>
          </p:nvCxnSpPr>
          <p:spPr>
            <a:xfrm>
              <a:off x="6025321" y="5627664"/>
              <a:ext cx="0" cy="122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PA-椭圆 44"/>
          <p:cNvSpPr>
            <a:spLocks noChangeAspect="1"/>
          </p:cNvSpPr>
          <p:nvPr>
            <p:custDataLst>
              <p:tags r:id="rId12"/>
            </p:custDataLst>
          </p:nvPr>
        </p:nvSpPr>
        <p:spPr>
          <a:xfrm>
            <a:off x="6549068" y="2861199"/>
            <a:ext cx="1181578" cy="11815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44" name="PA-椭圆 43"/>
          <p:cNvSpPr>
            <a:spLocks noChangeAspect="1"/>
          </p:cNvSpPr>
          <p:nvPr>
            <p:custDataLst>
              <p:tags r:id="rId13"/>
            </p:custDataLst>
          </p:nvPr>
        </p:nvSpPr>
        <p:spPr>
          <a:xfrm>
            <a:off x="4715170" y="1877054"/>
            <a:ext cx="809628" cy="8096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nvGrpSpPr>
          <p:cNvPr id="31" name="PA-组合 30"/>
          <p:cNvGrpSpPr/>
          <p:nvPr>
            <p:custDataLst>
              <p:tags r:id="rId14"/>
            </p:custDataLst>
          </p:nvPr>
        </p:nvGrpSpPr>
        <p:grpSpPr>
          <a:xfrm>
            <a:off x="4490790" y="1977992"/>
            <a:ext cx="3025065" cy="2054305"/>
            <a:chOff x="4144381" y="1144785"/>
            <a:chExt cx="1188718" cy="807252"/>
          </a:xfrm>
        </p:grpSpPr>
        <p:sp>
          <p:nvSpPr>
            <p:cNvPr id="29" name="PA-椭圆 28"/>
            <p:cNvSpPr>
              <a:spLocks noChangeAspect="1"/>
            </p:cNvSpPr>
            <p:nvPr>
              <p:custDataLst>
                <p:tags r:id="rId15"/>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30" name="PA-文本框 29"/>
            <p:cNvSpPr txBox="1"/>
            <p:nvPr>
              <p:custDataLst>
                <p:tags r:id="rId16"/>
              </p:custDataLst>
            </p:nvPr>
          </p:nvSpPr>
          <p:spPr>
            <a:xfrm>
              <a:off x="4144381" y="1288270"/>
              <a:ext cx="1188718" cy="568431"/>
            </a:xfrm>
            <a:prstGeom prst="rect">
              <a:avLst/>
            </a:prstGeom>
            <a:noFill/>
          </p:spPr>
          <p:txBody>
            <a:bodyPr wrap="square" rtlCol="0">
              <a:spAutoFit/>
            </a:bodyPr>
            <a:lstStyle/>
            <a:p>
              <a:pPr algn="ctr"/>
              <a:r>
                <a:rPr lang="en-US" altLang="zh-CN" sz="8800" dirty="0">
                  <a:solidFill>
                    <a:srgbClr val="FF3300"/>
                  </a:solidFill>
                  <a:latin typeface="Impact" panose="020B0806030902050204" pitchFamily="34" charset="0"/>
                  <a:ea typeface="三极琼影简体" panose="00000500000000000000" pitchFamily="2" charset="-122"/>
                </a:rPr>
                <a:t>01</a:t>
              </a:r>
              <a:endParaRPr lang="zh-CN" altLang="en-US" sz="8800" dirty="0">
                <a:solidFill>
                  <a:srgbClr val="FF3300"/>
                </a:solidFill>
                <a:latin typeface="Impact" panose="020B0806030902050204" pitchFamily="34" charset="0"/>
                <a:ea typeface="三极琼影简体" panose="00000500000000000000" pitchFamily="2" charset="-122"/>
              </a:endParaRPr>
            </a:p>
          </p:txBody>
        </p:sp>
      </p:grpSp>
      <p:sp>
        <p:nvSpPr>
          <p:cNvPr id="51" name="PA-文本框 14"/>
          <p:cNvSpPr txBox="1"/>
          <p:nvPr>
            <p:custDataLst>
              <p:tags r:id="rId17"/>
            </p:custDataLst>
          </p:nvPr>
        </p:nvSpPr>
        <p:spPr>
          <a:xfrm>
            <a:off x="3907932" y="4082878"/>
            <a:ext cx="4376135" cy="830997"/>
          </a:xfrm>
          <a:prstGeom prst="rect">
            <a:avLst/>
          </a:prstGeom>
          <a:noFill/>
          <a:effectLst/>
        </p:spPr>
        <p:txBody>
          <a:bodyPr wrap="square" rtlCol="0">
            <a:spAutoFit/>
          </a:bodyPr>
          <a:lstStyle/>
          <a:p>
            <a:pPr algn="dist" defTabSz="285750"/>
            <a:r>
              <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rPr>
              <a:t>年度工作</a:t>
            </a:r>
            <a:r>
              <a:rPr lang="zh-CN" altLang="en-US" sz="4800" dirty="0">
                <a:solidFill>
                  <a:srgbClr val="FF3300"/>
                </a:solidFill>
                <a:latin typeface="印品雅圆体（非商用）" panose="02010601030101010101" pitchFamily="2" charset="-122"/>
                <a:ea typeface="印品雅圆体（非商用）" panose="02010601030101010101" pitchFamily="2" charset="-122"/>
                <a:cs typeface="Liberation Sans" panose="020B0604020202020204" pitchFamily="34" charset="0"/>
              </a:rPr>
              <a:t>概述</a:t>
            </a:r>
            <a:endParaRPr lang="zh-CN" altLang="en-US" sz="4800" dirty="0">
              <a:solidFill>
                <a:srgbClr val="FF3300"/>
              </a:solidFill>
              <a:latin typeface="印品雅圆体（非商用）" panose="02010601030101010101" pitchFamily="2" charset="-122"/>
              <a:ea typeface="印品雅圆体（非商用）" panose="02010601030101010101" pitchFamily="2" charset="-122"/>
              <a:cs typeface="Liberation Sans" panose="020B0604020202020204" pitchFamily="34" charset="0"/>
            </a:endParaRPr>
          </a:p>
        </p:txBody>
      </p:sp>
      <p:sp>
        <p:nvSpPr>
          <p:cNvPr id="52" name="PA-矩形 51"/>
          <p:cNvSpPr/>
          <p:nvPr>
            <p:custDataLst>
              <p:tags r:id="rId18"/>
            </p:custDataLst>
          </p:nvPr>
        </p:nvSpPr>
        <p:spPr>
          <a:xfrm>
            <a:off x="3907932" y="4766801"/>
            <a:ext cx="4376136" cy="696161"/>
          </a:xfrm>
          <a:prstGeom prst="rect">
            <a:avLst/>
          </a:prstGeom>
        </p:spPr>
        <p:txBody>
          <a:bodyPr wrap="square" lIns="91448" tIns="45724" rIns="91448" bIns="45724">
            <a:spAutoFit/>
          </a:bodyPr>
          <a:lstStyle/>
          <a:p>
            <a:pPr algn="ctr">
              <a:lnSpc>
                <a:spcPct val="150000"/>
              </a:lnSpc>
            </a:pPr>
            <a:r>
              <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 Please enter the text you need here Please enter the text you need here</a:t>
            </a:r>
            <a:endPar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4*#ppt_w"/>
                                          </p:val>
                                        </p:tav>
                                        <p:tav tm="100000">
                                          <p:val>
                                            <p:strVal val="#ppt_w"/>
                                          </p:val>
                                        </p:tav>
                                      </p:tavLst>
                                    </p:anim>
                                    <p:anim calcmode="lin" valueType="num">
                                      <p:cBhvr>
                                        <p:cTn id="13" dur="500" fill="hold"/>
                                        <p:tgtEl>
                                          <p:spTgt spid="31"/>
                                        </p:tgtEl>
                                        <p:attrNameLst>
                                          <p:attrName>ppt_h</p:attrName>
                                        </p:attrNameLst>
                                      </p:cBhvr>
                                      <p:tavLst>
                                        <p:tav tm="0">
                                          <p:val>
                                            <p:strVal val="4*#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500"/>
                            </p:stCondLst>
                            <p:childTnLst>
                              <p:par>
                                <p:cTn id="25" presetID="2" presetClass="entr" presetSubtype="9" fill="hold" grpId="0" nodeType="afterEffect">
                                  <p:stCondLst>
                                    <p:cond delay="0"/>
                                  </p:stCondLst>
                                  <p:iterate type="lt">
                                    <p:tmPct val="10000"/>
                                  </p:iterate>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6" presetClass="emph" presetSubtype="0" fill="hold" grpId="1" nodeType="withEffect">
                                  <p:stCondLst>
                                    <p:cond delay="500"/>
                                  </p:stCondLst>
                                  <p:iterate type="lt">
                                    <p:tmPct val="10000"/>
                                  </p:iterate>
                                  <p:childTnLst>
                                    <p:animEffect transition="out" filter="fade">
                                      <p:cBhvr>
                                        <p:cTn id="30" dur="500" tmFilter="0, 0; .2, .5; .8, .5; 1, 0"/>
                                        <p:tgtEl>
                                          <p:spTgt spid="51"/>
                                        </p:tgtEl>
                                      </p:cBhvr>
                                    </p:animEffect>
                                    <p:animScale>
                                      <p:cBhvr>
                                        <p:cTn id="31" dur="250" autoRev="1" fill="hold"/>
                                        <p:tgtEl>
                                          <p:spTgt spid="51"/>
                                        </p:tgtEl>
                                      </p:cBhvr>
                                      <p:by x="105000" y="105000"/>
                                    </p:animScale>
                                  </p:childTnLst>
                                </p:cTn>
                              </p:par>
                            </p:childTnLst>
                          </p:cTn>
                        </p:par>
                        <p:par>
                          <p:cTn id="32" fill="hold">
                            <p:stCondLst>
                              <p:cond delay="1750"/>
                            </p:stCondLst>
                            <p:childTnLst>
                              <p:par>
                                <p:cTn id="33" presetID="47"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51" grpId="0"/>
      <p:bldP spid="51" grpId="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23"/>
          <p:cNvCxnSpPr/>
          <p:nvPr/>
        </p:nvCxnSpPr>
        <p:spPr>
          <a:xfrm>
            <a:off x="4595687" y="2029398"/>
            <a:ext cx="0" cy="3690679"/>
          </a:xfrm>
          <a:prstGeom prst="line">
            <a:avLst/>
          </a:prstGeom>
          <a:noFill/>
          <a:ln w="6350" cap="flat" cmpd="sng" algn="ctr">
            <a:solidFill>
              <a:schemeClr val="tx1">
                <a:lumMod val="75000"/>
                <a:lumOff val="25000"/>
              </a:schemeClr>
            </a:solidFill>
            <a:prstDash val="solid"/>
            <a:miter lim="800000"/>
          </a:ln>
          <a:effectLst/>
        </p:spPr>
      </p:cxnSp>
      <p:sp>
        <p:nvSpPr>
          <p:cNvPr id="53" name="Rectangle 24"/>
          <p:cNvSpPr/>
          <p:nvPr/>
        </p:nvSpPr>
        <p:spPr>
          <a:xfrm>
            <a:off x="4999503" y="2502992"/>
            <a:ext cx="5189629" cy="890821"/>
          </a:xfrm>
          <a:prstGeom prst="rect">
            <a:avLst/>
          </a:prstGeom>
        </p:spPr>
        <p:txBody>
          <a:bodyPr wrap="square">
            <a:spAutoFit/>
          </a:bodyPr>
          <a:lstStyle/>
          <a:p>
            <a:pP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54" name="Rectangle 3"/>
          <p:cNvSpPr txBox="1">
            <a:spLocks noChangeArrowheads="1"/>
          </p:cNvSpPr>
          <p:nvPr/>
        </p:nvSpPr>
        <p:spPr>
          <a:xfrm>
            <a:off x="5008464" y="2029398"/>
            <a:ext cx="2200366"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sz="1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请输入你的标题文字</a:t>
            </a:r>
            <a:endParaRPr lang="en-US" sz="1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nvGrpSpPr>
          <p:cNvPr id="58" name="Group 33"/>
          <p:cNvGrpSpPr/>
          <p:nvPr/>
        </p:nvGrpSpPr>
        <p:grpSpPr>
          <a:xfrm>
            <a:off x="5111660" y="3774645"/>
            <a:ext cx="486411" cy="419420"/>
            <a:chOff x="8763000" y="873125"/>
            <a:chExt cx="265113" cy="228600"/>
          </a:xfrm>
          <a:solidFill>
            <a:srgbClr val="FF3300"/>
          </a:solidFill>
        </p:grpSpPr>
        <p:sp>
          <p:nvSpPr>
            <p:cNvPr id="59" name="Freeform 4348"/>
            <p:cNvSpPr/>
            <p:nvPr/>
          </p:nvSpPr>
          <p:spPr bwMode="auto">
            <a:xfrm>
              <a:off x="8763000" y="996950"/>
              <a:ext cx="265113" cy="104775"/>
            </a:xfrm>
            <a:custGeom>
              <a:avLst/>
              <a:gdLst>
                <a:gd name="T0" fmla="*/ 479 w 837"/>
                <a:gd name="T1" fmla="*/ 74 h 329"/>
                <a:gd name="T2" fmla="*/ 478 w 837"/>
                <a:gd name="T3" fmla="*/ 78 h 329"/>
                <a:gd name="T4" fmla="*/ 478 w 837"/>
                <a:gd name="T5" fmla="*/ 81 h 329"/>
                <a:gd name="T6" fmla="*/ 475 w 837"/>
                <a:gd name="T7" fmla="*/ 83 h 329"/>
                <a:gd name="T8" fmla="*/ 474 w 837"/>
                <a:gd name="T9" fmla="*/ 85 h 329"/>
                <a:gd name="T10" fmla="*/ 472 w 837"/>
                <a:gd name="T11" fmla="*/ 87 h 329"/>
                <a:gd name="T12" fmla="*/ 469 w 837"/>
                <a:gd name="T13" fmla="*/ 88 h 329"/>
                <a:gd name="T14" fmla="*/ 467 w 837"/>
                <a:gd name="T15" fmla="*/ 89 h 329"/>
                <a:gd name="T16" fmla="*/ 464 w 837"/>
                <a:gd name="T17" fmla="*/ 89 h 329"/>
                <a:gd name="T18" fmla="*/ 344 w 837"/>
                <a:gd name="T19" fmla="*/ 89 h 329"/>
                <a:gd name="T20" fmla="*/ 341 w 837"/>
                <a:gd name="T21" fmla="*/ 89 h 329"/>
                <a:gd name="T22" fmla="*/ 338 w 837"/>
                <a:gd name="T23" fmla="*/ 88 h 329"/>
                <a:gd name="T24" fmla="*/ 335 w 837"/>
                <a:gd name="T25" fmla="*/ 87 h 329"/>
                <a:gd name="T26" fmla="*/ 333 w 837"/>
                <a:gd name="T27" fmla="*/ 85 h 329"/>
                <a:gd name="T28" fmla="*/ 331 w 837"/>
                <a:gd name="T29" fmla="*/ 83 h 329"/>
                <a:gd name="T30" fmla="*/ 330 w 837"/>
                <a:gd name="T31" fmla="*/ 81 h 329"/>
                <a:gd name="T32" fmla="*/ 329 w 837"/>
                <a:gd name="T33" fmla="*/ 78 h 329"/>
                <a:gd name="T34" fmla="*/ 329 w 837"/>
                <a:gd name="T35" fmla="*/ 74 h 329"/>
                <a:gd name="T36" fmla="*/ 329 w 837"/>
                <a:gd name="T37" fmla="*/ 0 h 329"/>
                <a:gd name="T38" fmla="*/ 0 w 837"/>
                <a:gd name="T39" fmla="*/ 0 h 329"/>
                <a:gd name="T40" fmla="*/ 0 w 837"/>
                <a:gd name="T41" fmla="*/ 314 h 329"/>
                <a:gd name="T42" fmla="*/ 0 w 837"/>
                <a:gd name="T43" fmla="*/ 317 h 329"/>
                <a:gd name="T44" fmla="*/ 1 w 837"/>
                <a:gd name="T45" fmla="*/ 319 h 329"/>
                <a:gd name="T46" fmla="*/ 2 w 837"/>
                <a:gd name="T47" fmla="*/ 323 h 329"/>
                <a:gd name="T48" fmla="*/ 5 w 837"/>
                <a:gd name="T49" fmla="*/ 325 h 329"/>
                <a:gd name="T50" fmla="*/ 7 w 837"/>
                <a:gd name="T51" fmla="*/ 326 h 329"/>
                <a:gd name="T52" fmla="*/ 9 w 837"/>
                <a:gd name="T53" fmla="*/ 328 h 329"/>
                <a:gd name="T54" fmla="*/ 12 w 837"/>
                <a:gd name="T55" fmla="*/ 328 h 329"/>
                <a:gd name="T56" fmla="*/ 14 w 837"/>
                <a:gd name="T57" fmla="*/ 329 h 329"/>
                <a:gd name="T58" fmla="*/ 822 w 837"/>
                <a:gd name="T59" fmla="*/ 329 h 329"/>
                <a:gd name="T60" fmla="*/ 825 w 837"/>
                <a:gd name="T61" fmla="*/ 328 h 329"/>
                <a:gd name="T62" fmla="*/ 828 w 837"/>
                <a:gd name="T63" fmla="*/ 328 h 329"/>
                <a:gd name="T64" fmla="*/ 831 w 837"/>
                <a:gd name="T65" fmla="*/ 326 h 329"/>
                <a:gd name="T66" fmla="*/ 833 w 837"/>
                <a:gd name="T67" fmla="*/ 325 h 329"/>
                <a:gd name="T68" fmla="*/ 835 w 837"/>
                <a:gd name="T69" fmla="*/ 323 h 329"/>
                <a:gd name="T70" fmla="*/ 836 w 837"/>
                <a:gd name="T71" fmla="*/ 319 h 329"/>
                <a:gd name="T72" fmla="*/ 837 w 837"/>
                <a:gd name="T73" fmla="*/ 317 h 329"/>
                <a:gd name="T74" fmla="*/ 837 w 837"/>
                <a:gd name="T75" fmla="*/ 314 h 329"/>
                <a:gd name="T76" fmla="*/ 837 w 837"/>
                <a:gd name="T77" fmla="*/ 0 h 329"/>
                <a:gd name="T78" fmla="*/ 479 w 837"/>
                <a:gd name="T79" fmla="*/ 0 h 329"/>
                <a:gd name="T80" fmla="*/ 479 w 837"/>
                <a:gd name="T81" fmla="*/ 7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7" h="329">
                  <a:moveTo>
                    <a:pt x="479" y="74"/>
                  </a:moveTo>
                  <a:lnTo>
                    <a:pt x="478" y="78"/>
                  </a:lnTo>
                  <a:lnTo>
                    <a:pt x="478" y="81"/>
                  </a:lnTo>
                  <a:lnTo>
                    <a:pt x="475" y="83"/>
                  </a:lnTo>
                  <a:lnTo>
                    <a:pt x="474" y="85"/>
                  </a:lnTo>
                  <a:lnTo>
                    <a:pt x="472" y="87"/>
                  </a:lnTo>
                  <a:lnTo>
                    <a:pt x="469" y="88"/>
                  </a:lnTo>
                  <a:lnTo>
                    <a:pt x="467" y="89"/>
                  </a:lnTo>
                  <a:lnTo>
                    <a:pt x="464" y="89"/>
                  </a:lnTo>
                  <a:lnTo>
                    <a:pt x="344" y="89"/>
                  </a:lnTo>
                  <a:lnTo>
                    <a:pt x="341" y="89"/>
                  </a:lnTo>
                  <a:lnTo>
                    <a:pt x="338" y="88"/>
                  </a:lnTo>
                  <a:lnTo>
                    <a:pt x="335" y="87"/>
                  </a:lnTo>
                  <a:lnTo>
                    <a:pt x="333" y="85"/>
                  </a:lnTo>
                  <a:lnTo>
                    <a:pt x="331" y="83"/>
                  </a:lnTo>
                  <a:lnTo>
                    <a:pt x="330" y="81"/>
                  </a:lnTo>
                  <a:lnTo>
                    <a:pt x="329" y="78"/>
                  </a:lnTo>
                  <a:lnTo>
                    <a:pt x="329" y="74"/>
                  </a:lnTo>
                  <a:lnTo>
                    <a:pt x="329" y="0"/>
                  </a:lnTo>
                  <a:lnTo>
                    <a:pt x="0" y="0"/>
                  </a:lnTo>
                  <a:lnTo>
                    <a:pt x="0" y="314"/>
                  </a:lnTo>
                  <a:lnTo>
                    <a:pt x="0" y="317"/>
                  </a:lnTo>
                  <a:lnTo>
                    <a:pt x="1" y="319"/>
                  </a:lnTo>
                  <a:lnTo>
                    <a:pt x="2" y="323"/>
                  </a:lnTo>
                  <a:lnTo>
                    <a:pt x="5" y="325"/>
                  </a:lnTo>
                  <a:lnTo>
                    <a:pt x="7" y="326"/>
                  </a:lnTo>
                  <a:lnTo>
                    <a:pt x="9" y="328"/>
                  </a:lnTo>
                  <a:lnTo>
                    <a:pt x="12" y="328"/>
                  </a:lnTo>
                  <a:lnTo>
                    <a:pt x="14" y="329"/>
                  </a:lnTo>
                  <a:lnTo>
                    <a:pt x="822" y="329"/>
                  </a:lnTo>
                  <a:lnTo>
                    <a:pt x="825" y="328"/>
                  </a:lnTo>
                  <a:lnTo>
                    <a:pt x="828" y="328"/>
                  </a:lnTo>
                  <a:lnTo>
                    <a:pt x="831" y="326"/>
                  </a:lnTo>
                  <a:lnTo>
                    <a:pt x="833" y="325"/>
                  </a:lnTo>
                  <a:lnTo>
                    <a:pt x="835" y="323"/>
                  </a:lnTo>
                  <a:lnTo>
                    <a:pt x="836" y="319"/>
                  </a:lnTo>
                  <a:lnTo>
                    <a:pt x="837" y="317"/>
                  </a:lnTo>
                  <a:lnTo>
                    <a:pt x="837" y="314"/>
                  </a:lnTo>
                  <a:lnTo>
                    <a:pt x="837" y="0"/>
                  </a:lnTo>
                  <a:lnTo>
                    <a:pt x="479" y="0"/>
                  </a:lnTo>
                  <a:lnTo>
                    <a:pt x="479"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Calibri" panose="020F0502020204030204"/>
              </a:endParaRPr>
            </a:p>
          </p:txBody>
        </p:sp>
        <p:sp>
          <p:nvSpPr>
            <p:cNvPr id="60" name="Freeform 4349"/>
            <p:cNvSpPr>
              <a:spLocks noEditPoints="1"/>
            </p:cNvSpPr>
            <p:nvPr/>
          </p:nvSpPr>
          <p:spPr bwMode="auto">
            <a:xfrm>
              <a:off x="8763000" y="873125"/>
              <a:ext cx="265113" cy="114300"/>
            </a:xfrm>
            <a:custGeom>
              <a:avLst/>
              <a:gdLst>
                <a:gd name="T0" fmla="*/ 272 w 837"/>
                <a:gd name="T1" fmla="*/ 137 h 359"/>
                <a:gd name="T2" fmla="*/ 278 w 837"/>
                <a:gd name="T3" fmla="*/ 114 h 359"/>
                <a:gd name="T4" fmla="*/ 290 w 837"/>
                <a:gd name="T5" fmla="*/ 92 h 359"/>
                <a:gd name="T6" fmla="*/ 304 w 837"/>
                <a:gd name="T7" fmla="*/ 73 h 359"/>
                <a:gd name="T8" fmla="*/ 322 w 837"/>
                <a:gd name="T9" fmla="*/ 57 h 359"/>
                <a:gd name="T10" fmla="*/ 343 w 837"/>
                <a:gd name="T11" fmla="*/ 44 h 359"/>
                <a:gd name="T12" fmla="*/ 365 w 837"/>
                <a:gd name="T13" fmla="*/ 36 h 359"/>
                <a:gd name="T14" fmla="*/ 391 w 837"/>
                <a:gd name="T15" fmla="*/ 30 h 359"/>
                <a:gd name="T16" fmla="*/ 417 w 837"/>
                <a:gd name="T17" fmla="*/ 30 h 359"/>
                <a:gd name="T18" fmla="*/ 441 w 837"/>
                <a:gd name="T19" fmla="*/ 36 h 359"/>
                <a:gd name="T20" fmla="*/ 465 w 837"/>
                <a:gd name="T21" fmla="*/ 44 h 359"/>
                <a:gd name="T22" fmla="*/ 485 w 837"/>
                <a:gd name="T23" fmla="*/ 57 h 359"/>
                <a:gd name="T24" fmla="*/ 502 w 837"/>
                <a:gd name="T25" fmla="*/ 73 h 359"/>
                <a:gd name="T26" fmla="*/ 517 w 837"/>
                <a:gd name="T27" fmla="*/ 92 h 359"/>
                <a:gd name="T28" fmla="*/ 528 w 837"/>
                <a:gd name="T29" fmla="*/ 114 h 359"/>
                <a:gd name="T30" fmla="*/ 535 w 837"/>
                <a:gd name="T31" fmla="*/ 137 h 359"/>
                <a:gd name="T32" fmla="*/ 270 w 837"/>
                <a:gd name="T33" fmla="*/ 149 h 359"/>
                <a:gd name="T34" fmla="*/ 567 w 837"/>
                <a:gd name="T35" fmla="*/ 149 h 359"/>
                <a:gd name="T36" fmla="*/ 562 w 837"/>
                <a:gd name="T37" fmla="*/ 119 h 359"/>
                <a:gd name="T38" fmla="*/ 551 w 837"/>
                <a:gd name="T39" fmla="*/ 91 h 359"/>
                <a:gd name="T40" fmla="*/ 535 w 837"/>
                <a:gd name="T41" fmla="*/ 65 h 359"/>
                <a:gd name="T42" fmla="*/ 515 w 837"/>
                <a:gd name="T43" fmla="*/ 43 h 359"/>
                <a:gd name="T44" fmla="*/ 491 w 837"/>
                <a:gd name="T45" fmla="*/ 25 h 359"/>
                <a:gd name="T46" fmla="*/ 465 w 837"/>
                <a:gd name="T47" fmla="*/ 11 h 359"/>
                <a:gd name="T48" fmla="*/ 436 w 837"/>
                <a:gd name="T49" fmla="*/ 2 h 359"/>
                <a:gd name="T50" fmla="*/ 404 w 837"/>
                <a:gd name="T51" fmla="*/ 0 h 359"/>
                <a:gd name="T52" fmla="*/ 372 w 837"/>
                <a:gd name="T53" fmla="*/ 2 h 359"/>
                <a:gd name="T54" fmla="*/ 343 w 837"/>
                <a:gd name="T55" fmla="*/ 11 h 359"/>
                <a:gd name="T56" fmla="*/ 315 w 837"/>
                <a:gd name="T57" fmla="*/ 25 h 359"/>
                <a:gd name="T58" fmla="*/ 291 w 837"/>
                <a:gd name="T59" fmla="*/ 43 h 359"/>
                <a:gd name="T60" fmla="*/ 272 w 837"/>
                <a:gd name="T61" fmla="*/ 65 h 359"/>
                <a:gd name="T62" fmla="*/ 256 w 837"/>
                <a:gd name="T63" fmla="*/ 91 h 359"/>
                <a:gd name="T64" fmla="*/ 245 w 837"/>
                <a:gd name="T65" fmla="*/ 119 h 359"/>
                <a:gd name="T66" fmla="*/ 240 w 837"/>
                <a:gd name="T67" fmla="*/ 149 h 359"/>
                <a:gd name="T68" fmla="*/ 12 w 837"/>
                <a:gd name="T69" fmla="*/ 150 h 359"/>
                <a:gd name="T70" fmla="*/ 7 w 837"/>
                <a:gd name="T71" fmla="*/ 152 h 359"/>
                <a:gd name="T72" fmla="*/ 2 w 837"/>
                <a:gd name="T73" fmla="*/ 156 h 359"/>
                <a:gd name="T74" fmla="*/ 0 w 837"/>
                <a:gd name="T75" fmla="*/ 162 h 359"/>
                <a:gd name="T76" fmla="*/ 0 w 837"/>
                <a:gd name="T77" fmla="*/ 359 h 359"/>
                <a:gd name="T78" fmla="*/ 329 w 837"/>
                <a:gd name="T79" fmla="*/ 314 h 359"/>
                <a:gd name="T80" fmla="*/ 330 w 837"/>
                <a:gd name="T81" fmla="*/ 308 h 359"/>
                <a:gd name="T82" fmla="*/ 333 w 837"/>
                <a:gd name="T83" fmla="*/ 304 h 359"/>
                <a:gd name="T84" fmla="*/ 338 w 837"/>
                <a:gd name="T85" fmla="*/ 300 h 359"/>
                <a:gd name="T86" fmla="*/ 344 w 837"/>
                <a:gd name="T87" fmla="*/ 299 h 359"/>
                <a:gd name="T88" fmla="*/ 467 w 837"/>
                <a:gd name="T89" fmla="*/ 299 h 359"/>
                <a:gd name="T90" fmla="*/ 472 w 837"/>
                <a:gd name="T91" fmla="*/ 302 h 359"/>
                <a:gd name="T92" fmla="*/ 475 w 837"/>
                <a:gd name="T93" fmla="*/ 306 h 359"/>
                <a:gd name="T94" fmla="*/ 478 w 837"/>
                <a:gd name="T95" fmla="*/ 312 h 359"/>
                <a:gd name="T96" fmla="*/ 479 w 837"/>
                <a:gd name="T97" fmla="*/ 359 h 359"/>
                <a:gd name="T98" fmla="*/ 837 w 837"/>
                <a:gd name="T99" fmla="*/ 164 h 359"/>
                <a:gd name="T100" fmla="*/ 836 w 837"/>
                <a:gd name="T101" fmla="*/ 159 h 359"/>
                <a:gd name="T102" fmla="*/ 833 w 837"/>
                <a:gd name="T103" fmla="*/ 154 h 359"/>
                <a:gd name="T104" fmla="*/ 828 w 837"/>
                <a:gd name="T105" fmla="*/ 151 h 359"/>
                <a:gd name="T106" fmla="*/ 822 w 837"/>
                <a:gd name="T107" fmla="*/ 14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7" h="359">
                  <a:moveTo>
                    <a:pt x="270" y="149"/>
                  </a:moveTo>
                  <a:lnTo>
                    <a:pt x="272" y="137"/>
                  </a:lnTo>
                  <a:lnTo>
                    <a:pt x="274" y="125"/>
                  </a:lnTo>
                  <a:lnTo>
                    <a:pt x="278" y="114"/>
                  </a:lnTo>
                  <a:lnTo>
                    <a:pt x="284" y="102"/>
                  </a:lnTo>
                  <a:lnTo>
                    <a:pt x="290" y="92"/>
                  </a:lnTo>
                  <a:lnTo>
                    <a:pt x="297" y="82"/>
                  </a:lnTo>
                  <a:lnTo>
                    <a:pt x="304" y="73"/>
                  </a:lnTo>
                  <a:lnTo>
                    <a:pt x="313" y="64"/>
                  </a:lnTo>
                  <a:lnTo>
                    <a:pt x="322" y="57"/>
                  </a:lnTo>
                  <a:lnTo>
                    <a:pt x="332" y="49"/>
                  </a:lnTo>
                  <a:lnTo>
                    <a:pt x="343" y="44"/>
                  </a:lnTo>
                  <a:lnTo>
                    <a:pt x="354" y="39"/>
                  </a:lnTo>
                  <a:lnTo>
                    <a:pt x="365" y="36"/>
                  </a:lnTo>
                  <a:lnTo>
                    <a:pt x="378" y="32"/>
                  </a:lnTo>
                  <a:lnTo>
                    <a:pt x="391" y="30"/>
                  </a:lnTo>
                  <a:lnTo>
                    <a:pt x="404" y="30"/>
                  </a:lnTo>
                  <a:lnTo>
                    <a:pt x="417" y="30"/>
                  </a:lnTo>
                  <a:lnTo>
                    <a:pt x="429" y="32"/>
                  </a:lnTo>
                  <a:lnTo>
                    <a:pt x="441" y="36"/>
                  </a:lnTo>
                  <a:lnTo>
                    <a:pt x="453" y="39"/>
                  </a:lnTo>
                  <a:lnTo>
                    <a:pt x="465" y="44"/>
                  </a:lnTo>
                  <a:lnTo>
                    <a:pt x="475" y="49"/>
                  </a:lnTo>
                  <a:lnTo>
                    <a:pt x="485" y="57"/>
                  </a:lnTo>
                  <a:lnTo>
                    <a:pt x="495" y="64"/>
                  </a:lnTo>
                  <a:lnTo>
                    <a:pt x="502" y="73"/>
                  </a:lnTo>
                  <a:lnTo>
                    <a:pt x="511" y="82"/>
                  </a:lnTo>
                  <a:lnTo>
                    <a:pt x="517" y="92"/>
                  </a:lnTo>
                  <a:lnTo>
                    <a:pt x="524" y="102"/>
                  </a:lnTo>
                  <a:lnTo>
                    <a:pt x="528" y="114"/>
                  </a:lnTo>
                  <a:lnTo>
                    <a:pt x="532" y="125"/>
                  </a:lnTo>
                  <a:lnTo>
                    <a:pt x="535" y="137"/>
                  </a:lnTo>
                  <a:lnTo>
                    <a:pt x="537" y="149"/>
                  </a:lnTo>
                  <a:lnTo>
                    <a:pt x="270" y="149"/>
                  </a:lnTo>
                  <a:close/>
                  <a:moveTo>
                    <a:pt x="822" y="149"/>
                  </a:moveTo>
                  <a:lnTo>
                    <a:pt x="567" y="149"/>
                  </a:lnTo>
                  <a:lnTo>
                    <a:pt x="565" y="134"/>
                  </a:lnTo>
                  <a:lnTo>
                    <a:pt x="562" y="119"/>
                  </a:lnTo>
                  <a:lnTo>
                    <a:pt x="557" y="104"/>
                  </a:lnTo>
                  <a:lnTo>
                    <a:pt x="551" y="91"/>
                  </a:lnTo>
                  <a:lnTo>
                    <a:pt x="544" y="77"/>
                  </a:lnTo>
                  <a:lnTo>
                    <a:pt x="535" y="65"/>
                  </a:lnTo>
                  <a:lnTo>
                    <a:pt x="526" y="54"/>
                  </a:lnTo>
                  <a:lnTo>
                    <a:pt x="515" y="43"/>
                  </a:lnTo>
                  <a:lnTo>
                    <a:pt x="504" y="33"/>
                  </a:lnTo>
                  <a:lnTo>
                    <a:pt x="491" y="25"/>
                  </a:lnTo>
                  <a:lnTo>
                    <a:pt x="479" y="17"/>
                  </a:lnTo>
                  <a:lnTo>
                    <a:pt x="465" y="11"/>
                  </a:lnTo>
                  <a:lnTo>
                    <a:pt x="451" y="7"/>
                  </a:lnTo>
                  <a:lnTo>
                    <a:pt x="436" y="2"/>
                  </a:lnTo>
                  <a:lnTo>
                    <a:pt x="420" y="0"/>
                  </a:lnTo>
                  <a:lnTo>
                    <a:pt x="404" y="0"/>
                  </a:lnTo>
                  <a:lnTo>
                    <a:pt x="388" y="0"/>
                  </a:lnTo>
                  <a:lnTo>
                    <a:pt x="372" y="2"/>
                  </a:lnTo>
                  <a:lnTo>
                    <a:pt x="357" y="7"/>
                  </a:lnTo>
                  <a:lnTo>
                    <a:pt x="343" y="11"/>
                  </a:lnTo>
                  <a:lnTo>
                    <a:pt x="329" y="17"/>
                  </a:lnTo>
                  <a:lnTo>
                    <a:pt x="315" y="25"/>
                  </a:lnTo>
                  <a:lnTo>
                    <a:pt x="303" y="33"/>
                  </a:lnTo>
                  <a:lnTo>
                    <a:pt x="291" y="43"/>
                  </a:lnTo>
                  <a:lnTo>
                    <a:pt x="282" y="54"/>
                  </a:lnTo>
                  <a:lnTo>
                    <a:pt x="272" y="65"/>
                  </a:lnTo>
                  <a:lnTo>
                    <a:pt x="264" y="77"/>
                  </a:lnTo>
                  <a:lnTo>
                    <a:pt x="256" y="91"/>
                  </a:lnTo>
                  <a:lnTo>
                    <a:pt x="251" y="104"/>
                  </a:lnTo>
                  <a:lnTo>
                    <a:pt x="245" y="119"/>
                  </a:lnTo>
                  <a:lnTo>
                    <a:pt x="242" y="134"/>
                  </a:lnTo>
                  <a:lnTo>
                    <a:pt x="240" y="149"/>
                  </a:lnTo>
                  <a:lnTo>
                    <a:pt x="14" y="149"/>
                  </a:lnTo>
                  <a:lnTo>
                    <a:pt x="12" y="150"/>
                  </a:lnTo>
                  <a:lnTo>
                    <a:pt x="9" y="151"/>
                  </a:lnTo>
                  <a:lnTo>
                    <a:pt x="7" y="152"/>
                  </a:lnTo>
                  <a:lnTo>
                    <a:pt x="5" y="154"/>
                  </a:lnTo>
                  <a:lnTo>
                    <a:pt x="2" y="156"/>
                  </a:lnTo>
                  <a:lnTo>
                    <a:pt x="1" y="159"/>
                  </a:lnTo>
                  <a:lnTo>
                    <a:pt x="0" y="162"/>
                  </a:lnTo>
                  <a:lnTo>
                    <a:pt x="0" y="164"/>
                  </a:lnTo>
                  <a:lnTo>
                    <a:pt x="0" y="359"/>
                  </a:lnTo>
                  <a:lnTo>
                    <a:pt x="329" y="359"/>
                  </a:lnTo>
                  <a:lnTo>
                    <a:pt x="329" y="314"/>
                  </a:lnTo>
                  <a:lnTo>
                    <a:pt x="329" y="312"/>
                  </a:lnTo>
                  <a:lnTo>
                    <a:pt x="330" y="308"/>
                  </a:lnTo>
                  <a:lnTo>
                    <a:pt x="331" y="306"/>
                  </a:lnTo>
                  <a:lnTo>
                    <a:pt x="333" y="304"/>
                  </a:lnTo>
                  <a:lnTo>
                    <a:pt x="335" y="302"/>
                  </a:lnTo>
                  <a:lnTo>
                    <a:pt x="338" y="300"/>
                  </a:lnTo>
                  <a:lnTo>
                    <a:pt x="341" y="299"/>
                  </a:lnTo>
                  <a:lnTo>
                    <a:pt x="344" y="299"/>
                  </a:lnTo>
                  <a:lnTo>
                    <a:pt x="464" y="299"/>
                  </a:lnTo>
                  <a:lnTo>
                    <a:pt x="467" y="299"/>
                  </a:lnTo>
                  <a:lnTo>
                    <a:pt x="469" y="300"/>
                  </a:lnTo>
                  <a:lnTo>
                    <a:pt x="472" y="302"/>
                  </a:lnTo>
                  <a:lnTo>
                    <a:pt x="474" y="304"/>
                  </a:lnTo>
                  <a:lnTo>
                    <a:pt x="475" y="306"/>
                  </a:lnTo>
                  <a:lnTo>
                    <a:pt x="478" y="308"/>
                  </a:lnTo>
                  <a:lnTo>
                    <a:pt x="478" y="312"/>
                  </a:lnTo>
                  <a:lnTo>
                    <a:pt x="479" y="314"/>
                  </a:lnTo>
                  <a:lnTo>
                    <a:pt x="479" y="359"/>
                  </a:lnTo>
                  <a:lnTo>
                    <a:pt x="837" y="359"/>
                  </a:lnTo>
                  <a:lnTo>
                    <a:pt x="837" y="164"/>
                  </a:lnTo>
                  <a:lnTo>
                    <a:pt x="837" y="162"/>
                  </a:lnTo>
                  <a:lnTo>
                    <a:pt x="836" y="159"/>
                  </a:lnTo>
                  <a:lnTo>
                    <a:pt x="835" y="156"/>
                  </a:lnTo>
                  <a:lnTo>
                    <a:pt x="833" y="154"/>
                  </a:lnTo>
                  <a:lnTo>
                    <a:pt x="831" y="152"/>
                  </a:lnTo>
                  <a:lnTo>
                    <a:pt x="828" y="151"/>
                  </a:lnTo>
                  <a:lnTo>
                    <a:pt x="825" y="150"/>
                  </a:lnTo>
                  <a:lnTo>
                    <a:pt x="822"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Calibri" panose="020F0502020204030204"/>
              </a:endParaRPr>
            </a:p>
          </p:txBody>
        </p:sp>
      </p:grpSp>
      <p:grpSp>
        <p:nvGrpSpPr>
          <p:cNvPr id="61" name="Group 36"/>
          <p:cNvGrpSpPr/>
          <p:nvPr/>
        </p:nvGrpSpPr>
        <p:grpSpPr>
          <a:xfrm>
            <a:off x="5061052" y="4727011"/>
            <a:ext cx="538163" cy="533400"/>
            <a:chOff x="3805238" y="5505451"/>
            <a:chExt cx="538163" cy="533400"/>
          </a:xfrm>
          <a:solidFill>
            <a:srgbClr val="FF3300"/>
          </a:solidFill>
        </p:grpSpPr>
        <p:sp>
          <p:nvSpPr>
            <p:cNvPr id="62" name="Freeform 369"/>
            <p:cNvSpPr/>
            <p:nvPr/>
          </p:nvSpPr>
          <p:spPr bwMode="auto">
            <a:xfrm>
              <a:off x="3805238" y="5505451"/>
              <a:ext cx="538163" cy="195263"/>
            </a:xfrm>
            <a:custGeom>
              <a:avLst/>
              <a:gdLst>
                <a:gd name="T0" fmla="*/ 80 w 678"/>
                <a:gd name="T1" fmla="*/ 247 h 247"/>
                <a:gd name="T2" fmla="*/ 338 w 678"/>
                <a:gd name="T3" fmla="*/ 59 h 247"/>
                <a:gd name="T4" fmla="*/ 596 w 678"/>
                <a:gd name="T5" fmla="*/ 247 h 247"/>
                <a:gd name="T6" fmla="*/ 678 w 678"/>
                <a:gd name="T7" fmla="*/ 247 h 247"/>
                <a:gd name="T8" fmla="*/ 338 w 678"/>
                <a:gd name="T9" fmla="*/ 0 h 247"/>
                <a:gd name="T10" fmla="*/ 0 w 678"/>
                <a:gd name="T11" fmla="*/ 247 h 247"/>
                <a:gd name="T12" fmla="*/ 80 w 678"/>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678" h="247">
                  <a:moveTo>
                    <a:pt x="80" y="247"/>
                  </a:moveTo>
                  <a:lnTo>
                    <a:pt x="338" y="59"/>
                  </a:lnTo>
                  <a:lnTo>
                    <a:pt x="596" y="247"/>
                  </a:lnTo>
                  <a:lnTo>
                    <a:pt x="678" y="247"/>
                  </a:lnTo>
                  <a:lnTo>
                    <a:pt x="338" y="0"/>
                  </a:lnTo>
                  <a:lnTo>
                    <a:pt x="0" y="247"/>
                  </a:lnTo>
                  <a:lnTo>
                    <a:pt x="80"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3" name="Rectangle 370"/>
            <p:cNvSpPr>
              <a:spLocks noChangeArrowheads="1"/>
            </p:cNvSpPr>
            <p:nvPr/>
          </p:nvSpPr>
          <p:spPr bwMode="auto">
            <a:xfrm>
              <a:off x="3871913" y="5934076"/>
              <a:ext cx="4032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4" name="Rectangle 371"/>
            <p:cNvSpPr>
              <a:spLocks noChangeArrowheads="1"/>
            </p:cNvSpPr>
            <p:nvPr/>
          </p:nvSpPr>
          <p:spPr bwMode="auto">
            <a:xfrm>
              <a:off x="3814763" y="5997576"/>
              <a:ext cx="5175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5" name="Freeform 372"/>
            <p:cNvSpPr/>
            <p:nvPr/>
          </p:nvSpPr>
          <p:spPr bwMode="auto">
            <a:xfrm>
              <a:off x="4079876" y="5784851"/>
              <a:ext cx="31750" cy="65088"/>
            </a:xfrm>
            <a:custGeom>
              <a:avLst/>
              <a:gdLst>
                <a:gd name="T0" fmla="*/ 28 w 41"/>
                <a:gd name="T1" fmla="*/ 11 h 81"/>
                <a:gd name="T2" fmla="*/ 28 w 41"/>
                <a:gd name="T3" fmla="*/ 11 h 81"/>
                <a:gd name="T4" fmla="*/ 16 w 41"/>
                <a:gd name="T5" fmla="*/ 5 h 81"/>
                <a:gd name="T6" fmla="*/ 0 w 41"/>
                <a:gd name="T7" fmla="*/ 0 h 81"/>
                <a:gd name="T8" fmla="*/ 0 w 41"/>
                <a:gd name="T9" fmla="*/ 81 h 81"/>
                <a:gd name="T10" fmla="*/ 0 w 41"/>
                <a:gd name="T11" fmla="*/ 81 h 81"/>
                <a:gd name="T12" fmla="*/ 12 w 41"/>
                <a:gd name="T13" fmla="*/ 80 h 81"/>
                <a:gd name="T14" fmla="*/ 21 w 41"/>
                <a:gd name="T15" fmla="*/ 75 h 81"/>
                <a:gd name="T16" fmla="*/ 30 w 41"/>
                <a:gd name="T17" fmla="*/ 70 h 81"/>
                <a:gd name="T18" fmla="*/ 36 w 41"/>
                <a:gd name="T19" fmla="*/ 62 h 81"/>
                <a:gd name="T20" fmla="*/ 36 w 41"/>
                <a:gd name="T21" fmla="*/ 62 h 81"/>
                <a:gd name="T22" fmla="*/ 39 w 41"/>
                <a:gd name="T23" fmla="*/ 52 h 81"/>
                <a:gd name="T24" fmla="*/ 41 w 41"/>
                <a:gd name="T25" fmla="*/ 41 h 81"/>
                <a:gd name="T26" fmla="*/ 41 w 41"/>
                <a:gd name="T27" fmla="*/ 41 h 81"/>
                <a:gd name="T28" fmla="*/ 41 w 41"/>
                <a:gd name="T29" fmla="*/ 31 h 81"/>
                <a:gd name="T30" fmla="*/ 38 w 41"/>
                <a:gd name="T31" fmla="*/ 23 h 81"/>
                <a:gd name="T32" fmla="*/ 33 w 41"/>
                <a:gd name="T33" fmla="*/ 16 h 81"/>
                <a:gd name="T34" fmla="*/ 28 w 41"/>
                <a:gd name="T35" fmla="*/ 11 h 81"/>
                <a:gd name="T36" fmla="*/ 28 w 41"/>
                <a:gd name="T37"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81">
                  <a:moveTo>
                    <a:pt x="28" y="11"/>
                  </a:moveTo>
                  <a:lnTo>
                    <a:pt x="28" y="11"/>
                  </a:lnTo>
                  <a:lnTo>
                    <a:pt x="16" y="5"/>
                  </a:lnTo>
                  <a:lnTo>
                    <a:pt x="0" y="0"/>
                  </a:lnTo>
                  <a:lnTo>
                    <a:pt x="0" y="81"/>
                  </a:lnTo>
                  <a:lnTo>
                    <a:pt x="0" y="81"/>
                  </a:lnTo>
                  <a:lnTo>
                    <a:pt x="12" y="80"/>
                  </a:lnTo>
                  <a:lnTo>
                    <a:pt x="21" y="75"/>
                  </a:lnTo>
                  <a:lnTo>
                    <a:pt x="30" y="70"/>
                  </a:lnTo>
                  <a:lnTo>
                    <a:pt x="36" y="62"/>
                  </a:lnTo>
                  <a:lnTo>
                    <a:pt x="36" y="62"/>
                  </a:lnTo>
                  <a:lnTo>
                    <a:pt x="39" y="52"/>
                  </a:lnTo>
                  <a:lnTo>
                    <a:pt x="41" y="41"/>
                  </a:lnTo>
                  <a:lnTo>
                    <a:pt x="41" y="41"/>
                  </a:lnTo>
                  <a:lnTo>
                    <a:pt x="41" y="31"/>
                  </a:lnTo>
                  <a:lnTo>
                    <a:pt x="38" y="23"/>
                  </a:lnTo>
                  <a:lnTo>
                    <a:pt x="33" y="16"/>
                  </a:lnTo>
                  <a:lnTo>
                    <a:pt x="28" y="11"/>
                  </a:lnTo>
                  <a:lnTo>
                    <a:pt x="2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6" name="Freeform 373"/>
            <p:cNvSpPr/>
            <p:nvPr/>
          </p:nvSpPr>
          <p:spPr bwMode="auto">
            <a:xfrm>
              <a:off x="4038601" y="5702301"/>
              <a:ext cx="30163" cy="58738"/>
            </a:xfrm>
            <a:custGeom>
              <a:avLst/>
              <a:gdLst>
                <a:gd name="T0" fmla="*/ 8 w 37"/>
                <a:gd name="T1" fmla="*/ 13 h 74"/>
                <a:gd name="T2" fmla="*/ 8 w 37"/>
                <a:gd name="T3" fmla="*/ 13 h 74"/>
                <a:gd name="T4" fmla="*/ 5 w 37"/>
                <a:gd name="T5" fmla="*/ 20 h 74"/>
                <a:gd name="T6" fmla="*/ 1 w 37"/>
                <a:gd name="T7" fmla="*/ 25 h 74"/>
                <a:gd name="T8" fmla="*/ 0 w 37"/>
                <a:gd name="T9" fmla="*/ 31 h 74"/>
                <a:gd name="T10" fmla="*/ 0 w 37"/>
                <a:gd name="T11" fmla="*/ 38 h 74"/>
                <a:gd name="T12" fmla="*/ 0 w 37"/>
                <a:gd name="T13" fmla="*/ 38 h 74"/>
                <a:gd name="T14" fmla="*/ 0 w 37"/>
                <a:gd name="T15" fmla="*/ 44 h 74"/>
                <a:gd name="T16" fmla="*/ 1 w 37"/>
                <a:gd name="T17" fmla="*/ 51 h 74"/>
                <a:gd name="T18" fmla="*/ 5 w 37"/>
                <a:gd name="T19" fmla="*/ 56 h 74"/>
                <a:gd name="T20" fmla="*/ 10 w 37"/>
                <a:gd name="T21" fmla="*/ 61 h 74"/>
                <a:gd name="T22" fmla="*/ 10 w 37"/>
                <a:gd name="T23" fmla="*/ 61 h 74"/>
                <a:gd name="T24" fmla="*/ 16 w 37"/>
                <a:gd name="T25" fmla="*/ 66 h 74"/>
                <a:gd name="T26" fmla="*/ 21 w 37"/>
                <a:gd name="T27" fmla="*/ 69 h 74"/>
                <a:gd name="T28" fmla="*/ 37 w 37"/>
                <a:gd name="T29" fmla="*/ 74 h 74"/>
                <a:gd name="T30" fmla="*/ 37 w 37"/>
                <a:gd name="T31" fmla="*/ 0 h 74"/>
                <a:gd name="T32" fmla="*/ 37 w 37"/>
                <a:gd name="T33" fmla="*/ 0 h 74"/>
                <a:gd name="T34" fmla="*/ 28 w 37"/>
                <a:gd name="T35" fmla="*/ 2 h 74"/>
                <a:gd name="T36" fmla="*/ 19 w 37"/>
                <a:gd name="T37" fmla="*/ 5 h 74"/>
                <a:gd name="T38" fmla="*/ 13 w 37"/>
                <a:gd name="T39" fmla="*/ 8 h 74"/>
                <a:gd name="T40" fmla="*/ 8 w 37"/>
                <a:gd name="T41" fmla="*/ 13 h 74"/>
                <a:gd name="T42" fmla="*/ 8 w 37"/>
                <a:gd name="T43"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74">
                  <a:moveTo>
                    <a:pt x="8" y="13"/>
                  </a:moveTo>
                  <a:lnTo>
                    <a:pt x="8" y="13"/>
                  </a:lnTo>
                  <a:lnTo>
                    <a:pt x="5" y="20"/>
                  </a:lnTo>
                  <a:lnTo>
                    <a:pt x="1" y="25"/>
                  </a:lnTo>
                  <a:lnTo>
                    <a:pt x="0" y="31"/>
                  </a:lnTo>
                  <a:lnTo>
                    <a:pt x="0" y="38"/>
                  </a:lnTo>
                  <a:lnTo>
                    <a:pt x="0" y="38"/>
                  </a:lnTo>
                  <a:lnTo>
                    <a:pt x="0" y="44"/>
                  </a:lnTo>
                  <a:lnTo>
                    <a:pt x="1" y="51"/>
                  </a:lnTo>
                  <a:lnTo>
                    <a:pt x="5" y="56"/>
                  </a:lnTo>
                  <a:lnTo>
                    <a:pt x="10" y="61"/>
                  </a:lnTo>
                  <a:lnTo>
                    <a:pt x="10" y="61"/>
                  </a:lnTo>
                  <a:lnTo>
                    <a:pt x="16" y="66"/>
                  </a:lnTo>
                  <a:lnTo>
                    <a:pt x="21" y="69"/>
                  </a:lnTo>
                  <a:lnTo>
                    <a:pt x="37" y="74"/>
                  </a:lnTo>
                  <a:lnTo>
                    <a:pt x="37" y="0"/>
                  </a:lnTo>
                  <a:lnTo>
                    <a:pt x="37" y="0"/>
                  </a:lnTo>
                  <a:lnTo>
                    <a:pt x="28" y="2"/>
                  </a:lnTo>
                  <a:lnTo>
                    <a:pt x="19" y="5"/>
                  </a:lnTo>
                  <a:lnTo>
                    <a:pt x="13" y="8"/>
                  </a:lnTo>
                  <a:lnTo>
                    <a:pt x="8" y="13"/>
                  </a:lnTo>
                  <a:lnTo>
                    <a:pt x="8"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7" name="Freeform 374"/>
            <p:cNvSpPr>
              <a:spLocks noEditPoints="1"/>
            </p:cNvSpPr>
            <p:nvPr/>
          </p:nvSpPr>
          <p:spPr bwMode="auto">
            <a:xfrm>
              <a:off x="3933826" y="5640388"/>
              <a:ext cx="280988" cy="279400"/>
            </a:xfrm>
            <a:custGeom>
              <a:avLst/>
              <a:gdLst>
                <a:gd name="T0" fmla="*/ 159 w 355"/>
                <a:gd name="T1" fmla="*/ 0 h 353"/>
                <a:gd name="T2" fmla="*/ 108 w 355"/>
                <a:gd name="T3" fmla="*/ 13 h 353"/>
                <a:gd name="T4" fmla="*/ 64 w 355"/>
                <a:gd name="T5" fmla="*/ 39 h 353"/>
                <a:gd name="T6" fmla="*/ 32 w 355"/>
                <a:gd name="T7" fmla="*/ 77 h 353"/>
                <a:gd name="T8" fmla="*/ 9 w 355"/>
                <a:gd name="T9" fmla="*/ 124 h 353"/>
                <a:gd name="T10" fmla="*/ 0 w 355"/>
                <a:gd name="T11" fmla="*/ 176 h 353"/>
                <a:gd name="T12" fmla="*/ 4 w 355"/>
                <a:gd name="T13" fmla="*/ 212 h 353"/>
                <a:gd name="T14" fmla="*/ 22 w 355"/>
                <a:gd name="T15" fmla="*/ 260 h 353"/>
                <a:gd name="T16" fmla="*/ 53 w 355"/>
                <a:gd name="T17" fmla="*/ 300 h 353"/>
                <a:gd name="T18" fmla="*/ 94 w 355"/>
                <a:gd name="T19" fmla="*/ 331 h 353"/>
                <a:gd name="T20" fmla="*/ 141 w 355"/>
                <a:gd name="T21" fmla="*/ 349 h 353"/>
                <a:gd name="T22" fmla="*/ 177 w 355"/>
                <a:gd name="T23" fmla="*/ 353 h 353"/>
                <a:gd name="T24" fmla="*/ 229 w 355"/>
                <a:gd name="T25" fmla="*/ 345 h 353"/>
                <a:gd name="T26" fmla="*/ 277 w 355"/>
                <a:gd name="T27" fmla="*/ 323 h 353"/>
                <a:gd name="T28" fmla="*/ 314 w 355"/>
                <a:gd name="T29" fmla="*/ 289 h 353"/>
                <a:gd name="T30" fmla="*/ 340 w 355"/>
                <a:gd name="T31" fmla="*/ 245 h 353"/>
                <a:gd name="T32" fmla="*/ 353 w 355"/>
                <a:gd name="T33" fmla="*/ 194 h 353"/>
                <a:gd name="T34" fmla="*/ 353 w 355"/>
                <a:gd name="T35" fmla="*/ 158 h 353"/>
                <a:gd name="T36" fmla="*/ 340 w 355"/>
                <a:gd name="T37" fmla="*/ 108 h 353"/>
                <a:gd name="T38" fmla="*/ 314 w 355"/>
                <a:gd name="T39" fmla="*/ 64 h 353"/>
                <a:gd name="T40" fmla="*/ 277 w 355"/>
                <a:gd name="T41" fmla="*/ 29 h 353"/>
                <a:gd name="T42" fmla="*/ 229 w 355"/>
                <a:gd name="T43" fmla="*/ 6 h 353"/>
                <a:gd name="T44" fmla="*/ 177 w 355"/>
                <a:gd name="T45" fmla="*/ 0 h 353"/>
                <a:gd name="T46" fmla="*/ 228 w 355"/>
                <a:gd name="T47" fmla="*/ 274 h 353"/>
                <a:gd name="T48" fmla="*/ 198 w 355"/>
                <a:gd name="T49" fmla="*/ 284 h 353"/>
                <a:gd name="T50" fmla="*/ 170 w 355"/>
                <a:gd name="T51" fmla="*/ 317 h 353"/>
                <a:gd name="T52" fmla="*/ 149 w 355"/>
                <a:gd name="T53" fmla="*/ 284 h 353"/>
                <a:gd name="T54" fmla="*/ 126 w 355"/>
                <a:gd name="T55" fmla="*/ 273 h 353"/>
                <a:gd name="T56" fmla="*/ 110 w 355"/>
                <a:gd name="T57" fmla="*/ 255 h 353"/>
                <a:gd name="T58" fmla="*/ 103 w 355"/>
                <a:gd name="T59" fmla="*/ 237 h 353"/>
                <a:gd name="T60" fmla="*/ 128 w 355"/>
                <a:gd name="T61" fmla="*/ 212 h 353"/>
                <a:gd name="T62" fmla="*/ 134 w 355"/>
                <a:gd name="T63" fmla="*/ 243 h 353"/>
                <a:gd name="T64" fmla="*/ 148 w 355"/>
                <a:gd name="T65" fmla="*/ 256 h 353"/>
                <a:gd name="T66" fmla="*/ 170 w 355"/>
                <a:gd name="T67" fmla="*/ 180 h 353"/>
                <a:gd name="T68" fmla="*/ 141 w 355"/>
                <a:gd name="T69" fmla="*/ 171 h 353"/>
                <a:gd name="T70" fmla="*/ 121 w 355"/>
                <a:gd name="T71" fmla="*/ 158 h 353"/>
                <a:gd name="T72" fmla="*/ 107 w 355"/>
                <a:gd name="T73" fmla="*/ 129 h 353"/>
                <a:gd name="T74" fmla="*/ 107 w 355"/>
                <a:gd name="T75" fmla="*/ 106 h 353"/>
                <a:gd name="T76" fmla="*/ 121 w 355"/>
                <a:gd name="T77" fmla="*/ 75 h 353"/>
                <a:gd name="T78" fmla="*/ 143 w 355"/>
                <a:gd name="T79" fmla="*/ 60 h 353"/>
                <a:gd name="T80" fmla="*/ 170 w 355"/>
                <a:gd name="T81" fmla="*/ 36 h 353"/>
                <a:gd name="T82" fmla="*/ 185 w 355"/>
                <a:gd name="T83" fmla="*/ 55 h 353"/>
                <a:gd name="T84" fmla="*/ 223 w 355"/>
                <a:gd name="T85" fmla="*/ 67 h 353"/>
                <a:gd name="T86" fmla="*/ 239 w 355"/>
                <a:gd name="T87" fmla="*/ 81 h 353"/>
                <a:gd name="T88" fmla="*/ 249 w 355"/>
                <a:gd name="T89" fmla="*/ 116 h 353"/>
                <a:gd name="T90" fmla="*/ 219 w 355"/>
                <a:gd name="T91" fmla="*/ 104 h 353"/>
                <a:gd name="T92" fmla="*/ 210 w 355"/>
                <a:gd name="T93" fmla="*/ 88 h 353"/>
                <a:gd name="T94" fmla="*/ 185 w 355"/>
                <a:gd name="T95" fmla="*/ 80 h 353"/>
                <a:gd name="T96" fmla="*/ 215 w 355"/>
                <a:gd name="T97" fmla="*/ 163 h 353"/>
                <a:gd name="T98" fmla="*/ 234 w 355"/>
                <a:gd name="T99" fmla="*/ 173 h 353"/>
                <a:gd name="T100" fmla="*/ 252 w 355"/>
                <a:gd name="T101" fmla="*/ 202 h 353"/>
                <a:gd name="T102" fmla="*/ 252 w 355"/>
                <a:gd name="T103" fmla="*/ 235 h 353"/>
                <a:gd name="T104" fmla="*/ 244 w 355"/>
                <a:gd name="T105" fmla="*/ 258 h 353"/>
                <a:gd name="T106" fmla="*/ 228 w 355"/>
                <a:gd name="T107" fmla="*/ 27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 h="353">
                  <a:moveTo>
                    <a:pt x="177" y="0"/>
                  </a:moveTo>
                  <a:lnTo>
                    <a:pt x="177" y="0"/>
                  </a:lnTo>
                  <a:lnTo>
                    <a:pt x="159" y="0"/>
                  </a:lnTo>
                  <a:lnTo>
                    <a:pt x="141" y="3"/>
                  </a:lnTo>
                  <a:lnTo>
                    <a:pt x="125" y="6"/>
                  </a:lnTo>
                  <a:lnTo>
                    <a:pt x="108" y="13"/>
                  </a:lnTo>
                  <a:lnTo>
                    <a:pt x="94" y="21"/>
                  </a:lnTo>
                  <a:lnTo>
                    <a:pt x="79" y="29"/>
                  </a:lnTo>
                  <a:lnTo>
                    <a:pt x="64" y="39"/>
                  </a:lnTo>
                  <a:lnTo>
                    <a:pt x="53" y="50"/>
                  </a:lnTo>
                  <a:lnTo>
                    <a:pt x="41" y="64"/>
                  </a:lnTo>
                  <a:lnTo>
                    <a:pt x="32" y="77"/>
                  </a:lnTo>
                  <a:lnTo>
                    <a:pt x="22" y="91"/>
                  </a:lnTo>
                  <a:lnTo>
                    <a:pt x="15" y="108"/>
                  </a:lnTo>
                  <a:lnTo>
                    <a:pt x="9" y="124"/>
                  </a:lnTo>
                  <a:lnTo>
                    <a:pt x="4" y="140"/>
                  </a:lnTo>
                  <a:lnTo>
                    <a:pt x="2" y="158"/>
                  </a:lnTo>
                  <a:lnTo>
                    <a:pt x="0" y="176"/>
                  </a:lnTo>
                  <a:lnTo>
                    <a:pt x="0" y="176"/>
                  </a:lnTo>
                  <a:lnTo>
                    <a:pt x="2" y="194"/>
                  </a:lnTo>
                  <a:lnTo>
                    <a:pt x="4" y="212"/>
                  </a:lnTo>
                  <a:lnTo>
                    <a:pt x="9" y="229"/>
                  </a:lnTo>
                  <a:lnTo>
                    <a:pt x="15" y="245"/>
                  </a:lnTo>
                  <a:lnTo>
                    <a:pt x="22" y="260"/>
                  </a:lnTo>
                  <a:lnTo>
                    <a:pt x="32" y="274"/>
                  </a:lnTo>
                  <a:lnTo>
                    <a:pt x="41" y="289"/>
                  </a:lnTo>
                  <a:lnTo>
                    <a:pt x="53" y="300"/>
                  </a:lnTo>
                  <a:lnTo>
                    <a:pt x="64" y="312"/>
                  </a:lnTo>
                  <a:lnTo>
                    <a:pt x="79" y="323"/>
                  </a:lnTo>
                  <a:lnTo>
                    <a:pt x="94" y="331"/>
                  </a:lnTo>
                  <a:lnTo>
                    <a:pt x="108" y="338"/>
                  </a:lnTo>
                  <a:lnTo>
                    <a:pt x="125" y="345"/>
                  </a:lnTo>
                  <a:lnTo>
                    <a:pt x="141" y="349"/>
                  </a:lnTo>
                  <a:lnTo>
                    <a:pt x="159" y="351"/>
                  </a:lnTo>
                  <a:lnTo>
                    <a:pt x="177" y="353"/>
                  </a:lnTo>
                  <a:lnTo>
                    <a:pt x="177" y="353"/>
                  </a:lnTo>
                  <a:lnTo>
                    <a:pt x="195" y="351"/>
                  </a:lnTo>
                  <a:lnTo>
                    <a:pt x="213" y="349"/>
                  </a:lnTo>
                  <a:lnTo>
                    <a:pt x="229" y="345"/>
                  </a:lnTo>
                  <a:lnTo>
                    <a:pt x="246" y="338"/>
                  </a:lnTo>
                  <a:lnTo>
                    <a:pt x="262" y="331"/>
                  </a:lnTo>
                  <a:lnTo>
                    <a:pt x="277" y="323"/>
                  </a:lnTo>
                  <a:lnTo>
                    <a:pt x="290" y="312"/>
                  </a:lnTo>
                  <a:lnTo>
                    <a:pt x="303" y="300"/>
                  </a:lnTo>
                  <a:lnTo>
                    <a:pt x="314" y="289"/>
                  </a:lnTo>
                  <a:lnTo>
                    <a:pt x="324" y="274"/>
                  </a:lnTo>
                  <a:lnTo>
                    <a:pt x="332" y="260"/>
                  </a:lnTo>
                  <a:lnTo>
                    <a:pt x="340" y="245"/>
                  </a:lnTo>
                  <a:lnTo>
                    <a:pt x="347" y="229"/>
                  </a:lnTo>
                  <a:lnTo>
                    <a:pt x="350" y="212"/>
                  </a:lnTo>
                  <a:lnTo>
                    <a:pt x="353" y="194"/>
                  </a:lnTo>
                  <a:lnTo>
                    <a:pt x="355" y="176"/>
                  </a:lnTo>
                  <a:lnTo>
                    <a:pt x="355" y="176"/>
                  </a:lnTo>
                  <a:lnTo>
                    <a:pt x="353" y="158"/>
                  </a:lnTo>
                  <a:lnTo>
                    <a:pt x="350" y="140"/>
                  </a:lnTo>
                  <a:lnTo>
                    <a:pt x="347" y="124"/>
                  </a:lnTo>
                  <a:lnTo>
                    <a:pt x="340" y="108"/>
                  </a:lnTo>
                  <a:lnTo>
                    <a:pt x="332" y="91"/>
                  </a:lnTo>
                  <a:lnTo>
                    <a:pt x="324" y="77"/>
                  </a:lnTo>
                  <a:lnTo>
                    <a:pt x="314" y="64"/>
                  </a:lnTo>
                  <a:lnTo>
                    <a:pt x="303" y="50"/>
                  </a:lnTo>
                  <a:lnTo>
                    <a:pt x="290" y="39"/>
                  </a:lnTo>
                  <a:lnTo>
                    <a:pt x="277" y="29"/>
                  </a:lnTo>
                  <a:lnTo>
                    <a:pt x="262" y="21"/>
                  </a:lnTo>
                  <a:lnTo>
                    <a:pt x="246" y="13"/>
                  </a:lnTo>
                  <a:lnTo>
                    <a:pt x="229" y="6"/>
                  </a:lnTo>
                  <a:lnTo>
                    <a:pt x="213" y="3"/>
                  </a:lnTo>
                  <a:lnTo>
                    <a:pt x="195" y="0"/>
                  </a:lnTo>
                  <a:lnTo>
                    <a:pt x="177" y="0"/>
                  </a:lnTo>
                  <a:lnTo>
                    <a:pt x="177" y="0"/>
                  </a:lnTo>
                  <a:close/>
                  <a:moveTo>
                    <a:pt x="228" y="274"/>
                  </a:moveTo>
                  <a:lnTo>
                    <a:pt x="228" y="274"/>
                  </a:lnTo>
                  <a:lnTo>
                    <a:pt x="219" y="278"/>
                  </a:lnTo>
                  <a:lnTo>
                    <a:pt x="210" y="282"/>
                  </a:lnTo>
                  <a:lnTo>
                    <a:pt x="198" y="284"/>
                  </a:lnTo>
                  <a:lnTo>
                    <a:pt x="185" y="286"/>
                  </a:lnTo>
                  <a:lnTo>
                    <a:pt x="185" y="317"/>
                  </a:lnTo>
                  <a:lnTo>
                    <a:pt x="170" y="317"/>
                  </a:lnTo>
                  <a:lnTo>
                    <a:pt x="170" y="286"/>
                  </a:lnTo>
                  <a:lnTo>
                    <a:pt x="170" y="286"/>
                  </a:lnTo>
                  <a:lnTo>
                    <a:pt x="149" y="284"/>
                  </a:lnTo>
                  <a:lnTo>
                    <a:pt x="141" y="281"/>
                  </a:lnTo>
                  <a:lnTo>
                    <a:pt x="133" y="278"/>
                  </a:lnTo>
                  <a:lnTo>
                    <a:pt x="126" y="273"/>
                  </a:lnTo>
                  <a:lnTo>
                    <a:pt x="120" y="268"/>
                  </a:lnTo>
                  <a:lnTo>
                    <a:pt x="113" y="261"/>
                  </a:lnTo>
                  <a:lnTo>
                    <a:pt x="110" y="255"/>
                  </a:lnTo>
                  <a:lnTo>
                    <a:pt x="110" y="255"/>
                  </a:lnTo>
                  <a:lnTo>
                    <a:pt x="105" y="246"/>
                  </a:lnTo>
                  <a:lnTo>
                    <a:pt x="103" y="237"/>
                  </a:lnTo>
                  <a:lnTo>
                    <a:pt x="102" y="225"/>
                  </a:lnTo>
                  <a:lnTo>
                    <a:pt x="100" y="212"/>
                  </a:lnTo>
                  <a:lnTo>
                    <a:pt x="128" y="212"/>
                  </a:lnTo>
                  <a:lnTo>
                    <a:pt x="128" y="212"/>
                  </a:lnTo>
                  <a:lnTo>
                    <a:pt x="130" y="230"/>
                  </a:lnTo>
                  <a:lnTo>
                    <a:pt x="134" y="243"/>
                  </a:lnTo>
                  <a:lnTo>
                    <a:pt x="134" y="243"/>
                  </a:lnTo>
                  <a:lnTo>
                    <a:pt x="141" y="251"/>
                  </a:lnTo>
                  <a:lnTo>
                    <a:pt x="148" y="256"/>
                  </a:lnTo>
                  <a:lnTo>
                    <a:pt x="159" y="261"/>
                  </a:lnTo>
                  <a:lnTo>
                    <a:pt x="170" y="263"/>
                  </a:lnTo>
                  <a:lnTo>
                    <a:pt x="170" y="180"/>
                  </a:lnTo>
                  <a:lnTo>
                    <a:pt x="170" y="180"/>
                  </a:lnTo>
                  <a:lnTo>
                    <a:pt x="154" y="176"/>
                  </a:lnTo>
                  <a:lnTo>
                    <a:pt x="141" y="171"/>
                  </a:lnTo>
                  <a:lnTo>
                    <a:pt x="130" y="165"/>
                  </a:lnTo>
                  <a:lnTo>
                    <a:pt x="121" y="158"/>
                  </a:lnTo>
                  <a:lnTo>
                    <a:pt x="121" y="158"/>
                  </a:lnTo>
                  <a:lnTo>
                    <a:pt x="113" y="150"/>
                  </a:lnTo>
                  <a:lnTo>
                    <a:pt x="108" y="140"/>
                  </a:lnTo>
                  <a:lnTo>
                    <a:pt x="107" y="129"/>
                  </a:lnTo>
                  <a:lnTo>
                    <a:pt x="105" y="117"/>
                  </a:lnTo>
                  <a:lnTo>
                    <a:pt x="105" y="117"/>
                  </a:lnTo>
                  <a:lnTo>
                    <a:pt x="107" y="106"/>
                  </a:lnTo>
                  <a:lnTo>
                    <a:pt x="110" y="95"/>
                  </a:lnTo>
                  <a:lnTo>
                    <a:pt x="115" y="85"/>
                  </a:lnTo>
                  <a:lnTo>
                    <a:pt x="121" y="75"/>
                  </a:lnTo>
                  <a:lnTo>
                    <a:pt x="121" y="75"/>
                  </a:lnTo>
                  <a:lnTo>
                    <a:pt x="131" y="67"/>
                  </a:lnTo>
                  <a:lnTo>
                    <a:pt x="143" y="60"/>
                  </a:lnTo>
                  <a:lnTo>
                    <a:pt x="156" y="57"/>
                  </a:lnTo>
                  <a:lnTo>
                    <a:pt x="170" y="55"/>
                  </a:lnTo>
                  <a:lnTo>
                    <a:pt x="170" y="36"/>
                  </a:lnTo>
                  <a:lnTo>
                    <a:pt x="185" y="36"/>
                  </a:lnTo>
                  <a:lnTo>
                    <a:pt x="185" y="55"/>
                  </a:lnTo>
                  <a:lnTo>
                    <a:pt x="185" y="55"/>
                  </a:lnTo>
                  <a:lnTo>
                    <a:pt x="200" y="57"/>
                  </a:lnTo>
                  <a:lnTo>
                    <a:pt x="211" y="62"/>
                  </a:lnTo>
                  <a:lnTo>
                    <a:pt x="223" y="67"/>
                  </a:lnTo>
                  <a:lnTo>
                    <a:pt x="232" y="73"/>
                  </a:lnTo>
                  <a:lnTo>
                    <a:pt x="232" y="73"/>
                  </a:lnTo>
                  <a:lnTo>
                    <a:pt x="239" y="81"/>
                  </a:lnTo>
                  <a:lnTo>
                    <a:pt x="244" y="93"/>
                  </a:lnTo>
                  <a:lnTo>
                    <a:pt x="247" y="103"/>
                  </a:lnTo>
                  <a:lnTo>
                    <a:pt x="249" y="116"/>
                  </a:lnTo>
                  <a:lnTo>
                    <a:pt x="223" y="116"/>
                  </a:lnTo>
                  <a:lnTo>
                    <a:pt x="223" y="116"/>
                  </a:lnTo>
                  <a:lnTo>
                    <a:pt x="219" y="104"/>
                  </a:lnTo>
                  <a:lnTo>
                    <a:pt x="216" y="96"/>
                  </a:lnTo>
                  <a:lnTo>
                    <a:pt x="216" y="96"/>
                  </a:lnTo>
                  <a:lnTo>
                    <a:pt x="210" y="88"/>
                  </a:lnTo>
                  <a:lnTo>
                    <a:pt x="203" y="83"/>
                  </a:lnTo>
                  <a:lnTo>
                    <a:pt x="195" y="80"/>
                  </a:lnTo>
                  <a:lnTo>
                    <a:pt x="185" y="80"/>
                  </a:lnTo>
                  <a:lnTo>
                    <a:pt x="185" y="153"/>
                  </a:lnTo>
                  <a:lnTo>
                    <a:pt x="185" y="153"/>
                  </a:lnTo>
                  <a:lnTo>
                    <a:pt x="215" y="163"/>
                  </a:lnTo>
                  <a:lnTo>
                    <a:pt x="226" y="168"/>
                  </a:lnTo>
                  <a:lnTo>
                    <a:pt x="234" y="173"/>
                  </a:lnTo>
                  <a:lnTo>
                    <a:pt x="234" y="173"/>
                  </a:lnTo>
                  <a:lnTo>
                    <a:pt x="242" y="181"/>
                  </a:lnTo>
                  <a:lnTo>
                    <a:pt x="249" y="191"/>
                  </a:lnTo>
                  <a:lnTo>
                    <a:pt x="252" y="202"/>
                  </a:lnTo>
                  <a:lnTo>
                    <a:pt x="254" y="215"/>
                  </a:lnTo>
                  <a:lnTo>
                    <a:pt x="254" y="215"/>
                  </a:lnTo>
                  <a:lnTo>
                    <a:pt x="252" y="235"/>
                  </a:lnTo>
                  <a:lnTo>
                    <a:pt x="250" y="243"/>
                  </a:lnTo>
                  <a:lnTo>
                    <a:pt x="247" y="251"/>
                  </a:lnTo>
                  <a:lnTo>
                    <a:pt x="244" y="258"/>
                  </a:lnTo>
                  <a:lnTo>
                    <a:pt x="239" y="263"/>
                  </a:lnTo>
                  <a:lnTo>
                    <a:pt x="234" y="269"/>
                  </a:lnTo>
                  <a:lnTo>
                    <a:pt x="228" y="274"/>
                  </a:lnTo>
                  <a:lnTo>
                    <a:pt x="228"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68" name="Group 43"/>
          <p:cNvGrpSpPr/>
          <p:nvPr/>
        </p:nvGrpSpPr>
        <p:grpSpPr>
          <a:xfrm>
            <a:off x="7852545" y="3816931"/>
            <a:ext cx="536575" cy="409576"/>
            <a:chOff x="6678613" y="4643438"/>
            <a:chExt cx="536575" cy="409576"/>
          </a:xfrm>
          <a:solidFill>
            <a:srgbClr val="FF3300"/>
          </a:solidFill>
        </p:grpSpPr>
        <p:sp>
          <p:nvSpPr>
            <p:cNvPr id="69" name="Freeform 325"/>
            <p:cNvSpPr>
              <a:spLocks noEditPoints="1"/>
            </p:cNvSpPr>
            <p:nvPr/>
          </p:nvSpPr>
          <p:spPr bwMode="auto">
            <a:xfrm>
              <a:off x="6861176" y="4778376"/>
              <a:ext cx="65088" cy="122238"/>
            </a:xfrm>
            <a:custGeom>
              <a:avLst/>
              <a:gdLst>
                <a:gd name="T0" fmla="*/ 12 w 84"/>
                <a:gd name="T1" fmla="*/ 23 h 153"/>
                <a:gd name="T2" fmla="*/ 23 w 84"/>
                <a:gd name="T3" fmla="*/ 15 h 153"/>
                <a:gd name="T4" fmla="*/ 38 w 84"/>
                <a:gd name="T5" fmla="*/ 11 h 153"/>
                <a:gd name="T6" fmla="*/ 46 w 84"/>
                <a:gd name="T7" fmla="*/ 0 h 153"/>
                <a:gd name="T8" fmla="*/ 46 w 84"/>
                <a:gd name="T9" fmla="*/ 11 h 153"/>
                <a:gd name="T10" fmla="*/ 61 w 84"/>
                <a:gd name="T11" fmla="*/ 15 h 153"/>
                <a:gd name="T12" fmla="*/ 72 w 84"/>
                <a:gd name="T13" fmla="*/ 21 h 153"/>
                <a:gd name="T14" fmla="*/ 75 w 84"/>
                <a:gd name="T15" fmla="*/ 26 h 153"/>
                <a:gd name="T16" fmla="*/ 80 w 84"/>
                <a:gd name="T17" fmla="*/ 37 h 153"/>
                <a:gd name="T18" fmla="*/ 67 w 84"/>
                <a:gd name="T19" fmla="*/ 44 h 153"/>
                <a:gd name="T20" fmla="*/ 66 w 84"/>
                <a:gd name="T21" fmla="*/ 37 h 153"/>
                <a:gd name="T22" fmla="*/ 64 w 84"/>
                <a:gd name="T23" fmla="*/ 33 h 153"/>
                <a:gd name="T24" fmla="*/ 56 w 84"/>
                <a:gd name="T25" fmla="*/ 26 h 153"/>
                <a:gd name="T26" fmla="*/ 46 w 84"/>
                <a:gd name="T27" fmla="*/ 24 h 153"/>
                <a:gd name="T28" fmla="*/ 46 w 84"/>
                <a:gd name="T29" fmla="*/ 65 h 153"/>
                <a:gd name="T30" fmla="*/ 72 w 84"/>
                <a:gd name="T31" fmla="*/ 75 h 153"/>
                <a:gd name="T32" fmla="*/ 77 w 84"/>
                <a:gd name="T33" fmla="*/ 80 h 153"/>
                <a:gd name="T34" fmla="*/ 84 w 84"/>
                <a:gd name="T35" fmla="*/ 91 h 153"/>
                <a:gd name="T36" fmla="*/ 84 w 84"/>
                <a:gd name="T37" fmla="*/ 98 h 153"/>
                <a:gd name="T38" fmla="*/ 80 w 84"/>
                <a:gd name="T39" fmla="*/ 118 h 153"/>
                <a:gd name="T40" fmla="*/ 69 w 84"/>
                <a:gd name="T41" fmla="*/ 131 h 153"/>
                <a:gd name="T42" fmla="*/ 59 w 84"/>
                <a:gd name="T43" fmla="*/ 134 h 153"/>
                <a:gd name="T44" fmla="*/ 46 w 84"/>
                <a:gd name="T45" fmla="*/ 153 h 153"/>
                <a:gd name="T46" fmla="*/ 38 w 84"/>
                <a:gd name="T47" fmla="*/ 137 h 153"/>
                <a:gd name="T48" fmla="*/ 28 w 84"/>
                <a:gd name="T49" fmla="*/ 135 h 153"/>
                <a:gd name="T50" fmla="*/ 10 w 84"/>
                <a:gd name="T51" fmla="*/ 127 h 153"/>
                <a:gd name="T52" fmla="*/ 5 w 84"/>
                <a:gd name="T53" fmla="*/ 119 h 153"/>
                <a:gd name="T54" fmla="*/ 0 w 84"/>
                <a:gd name="T55" fmla="*/ 96 h 153"/>
                <a:gd name="T56" fmla="*/ 15 w 84"/>
                <a:gd name="T57" fmla="*/ 96 h 153"/>
                <a:gd name="T58" fmla="*/ 20 w 84"/>
                <a:gd name="T59" fmla="*/ 114 h 153"/>
                <a:gd name="T60" fmla="*/ 21 w 84"/>
                <a:gd name="T61" fmla="*/ 118 h 153"/>
                <a:gd name="T62" fmla="*/ 31 w 84"/>
                <a:gd name="T63" fmla="*/ 122 h 153"/>
                <a:gd name="T64" fmla="*/ 38 w 84"/>
                <a:gd name="T65" fmla="*/ 78 h 153"/>
                <a:gd name="T66" fmla="*/ 23 w 84"/>
                <a:gd name="T67" fmla="*/ 73 h 153"/>
                <a:gd name="T68" fmla="*/ 12 w 84"/>
                <a:gd name="T69" fmla="*/ 67 h 153"/>
                <a:gd name="T70" fmla="*/ 8 w 84"/>
                <a:gd name="T71" fmla="*/ 62 h 153"/>
                <a:gd name="T72" fmla="*/ 3 w 84"/>
                <a:gd name="T73" fmla="*/ 52 h 153"/>
                <a:gd name="T74" fmla="*/ 3 w 84"/>
                <a:gd name="T75" fmla="*/ 46 h 153"/>
                <a:gd name="T76" fmla="*/ 5 w 84"/>
                <a:gd name="T77" fmla="*/ 33 h 153"/>
                <a:gd name="T78" fmla="*/ 12 w 84"/>
                <a:gd name="T79" fmla="*/ 23 h 153"/>
                <a:gd name="T80" fmla="*/ 23 w 84"/>
                <a:gd name="T81" fmla="*/ 57 h 153"/>
                <a:gd name="T82" fmla="*/ 30 w 84"/>
                <a:gd name="T83" fmla="*/ 60 h 153"/>
                <a:gd name="T84" fmla="*/ 38 w 84"/>
                <a:gd name="T85" fmla="*/ 24 h 153"/>
                <a:gd name="T86" fmla="*/ 30 w 84"/>
                <a:gd name="T87" fmla="*/ 26 h 153"/>
                <a:gd name="T88" fmla="*/ 23 w 84"/>
                <a:gd name="T89" fmla="*/ 31 h 153"/>
                <a:gd name="T90" fmla="*/ 20 w 84"/>
                <a:gd name="T91" fmla="*/ 37 h 153"/>
                <a:gd name="T92" fmla="*/ 18 w 84"/>
                <a:gd name="T93" fmla="*/ 44 h 153"/>
                <a:gd name="T94" fmla="*/ 23 w 84"/>
                <a:gd name="T95" fmla="*/ 57 h 153"/>
                <a:gd name="T96" fmla="*/ 66 w 84"/>
                <a:gd name="T97" fmla="*/ 114 h 153"/>
                <a:gd name="T98" fmla="*/ 69 w 84"/>
                <a:gd name="T99" fmla="*/ 109 h 153"/>
                <a:gd name="T100" fmla="*/ 69 w 84"/>
                <a:gd name="T101" fmla="*/ 103 h 153"/>
                <a:gd name="T102" fmla="*/ 67 w 84"/>
                <a:gd name="T103" fmla="*/ 93 h 153"/>
                <a:gd name="T104" fmla="*/ 61 w 84"/>
                <a:gd name="T105" fmla="*/ 86 h 153"/>
                <a:gd name="T106" fmla="*/ 56 w 84"/>
                <a:gd name="T107" fmla="*/ 83 h 153"/>
                <a:gd name="T108" fmla="*/ 46 w 84"/>
                <a:gd name="T109" fmla="*/ 124 h 153"/>
                <a:gd name="T110" fmla="*/ 52 w 84"/>
                <a:gd name="T111" fmla="*/ 124 h 153"/>
                <a:gd name="T112" fmla="*/ 62 w 84"/>
                <a:gd name="T113" fmla="*/ 119 h 153"/>
                <a:gd name="T114" fmla="*/ 66 w 84"/>
                <a:gd name="T115"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 h="153">
                  <a:moveTo>
                    <a:pt x="12" y="23"/>
                  </a:moveTo>
                  <a:lnTo>
                    <a:pt x="12" y="23"/>
                  </a:lnTo>
                  <a:lnTo>
                    <a:pt x="18" y="18"/>
                  </a:lnTo>
                  <a:lnTo>
                    <a:pt x="23" y="15"/>
                  </a:lnTo>
                  <a:lnTo>
                    <a:pt x="31" y="13"/>
                  </a:lnTo>
                  <a:lnTo>
                    <a:pt x="38" y="11"/>
                  </a:lnTo>
                  <a:lnTo>
                    <a:pt x="38" y="0"/>
                  </a:lnTo>
                  <a:lnTo>
                    <a:pt x="46" y="0"/>
                  </a:lnTo>
                  <a:lnTo>
                    <a:pt x="46" y="11"/>
                  </a:lnTo>
                  <a:lnTo>
                    <a:pt x="46" y="11"/>
                  </a:lnTo>
                  <a:lnTo>
                    <a:pt x="54" y="13"/>
                  </a:lnTo>
                  <a:lnTo>
                    <a:pt x="61" y="15"/>
                  </a:lnTo>
                  <a:lnTo>
                    <a:pt x="67" y="18"/>
                  </a:lnTo>
                  <a:lnTo>
                    <a:pt x="72" y="21"/>
                  </a:lnTo>
                  <a:lnTo>
                    <a:pt x="72" y="21"/>
                  </a:lnTo>
                  <a:lnTo>
                    <a:pt x="75" y="26"/>
                  </a:lnTo>
                  <a:lnTo>
                    <a:pt x="79" y="31"/>
                  </a:lnTo>
                  <a:lnTo>
                    <a:pt x="80" y="37"/>
                  </a:lnTo>
                  <a:lnTo>
                    <a:pt x="82" y="44"/>
                  </a:lnTo>
                  <a:lnTo>
                    <a:pt x="67" y="44"/>
                  </a:lnTo>
                  <a:lnTo>
                    <a:pt x="67" y="44"/>
                  </a:lnTo>
                  <a:lnTo>
                    <a:pt x="66" y="37"/>
                  </a:lnTo>
                  <a:lnTo>
                    <a:pt x="64" y="33"/>
                  </a:lnTo>
                  <a:lnTo>
                    <a:pt x="64" y="33"/>
                  </a:lnTo>
                  <a:lnTo>
                    <a:pt x="61" y="29"/>
                  </a:lnTo>
                  <a:lnTo>
                    <a:pt x="56" y="26"/>
                  </a:lnTo>
                  <a:lnTo>
                    <a:pt x="52" y="24"/>
                  </a:lnTo>
                  <a:lnTo>
                    <a:pt x="46" y="24"/>
                  </a:lnTo>
                  <a:lnTo>
                    <a:pt x="46" y="65"/>
                  </a:lnTo>
                  <a:lnTo>
                    <a:pt x="46" y="65"/>
                  </a:lnTo>
                  <a:lnTo>
                    <a:pt x="62" y="70"/>
                  </a:lnTo>
                  <a:lnTo>
                    <a:pt x="72" y="75"/>
                  </a:lnTo>
                  <a:lnTo>
                    <a:pt x="72" y="75"/>
                  </a:lnTo>
                  <a:lnTo>
                    <a:pt x="77" y="80"/>
                  </a:lnTo>
                  <a:lnTo>
                    <a:pt x="82" y="85"/>
                  </a:lnTo>
                  <a:lnTo>
                    <a:pt x="84" y="91"/>
                  </a:lnTo>
                  <a:lnTo>
                    <a:pt x="84" y="98"/>
                  </a:lnTo>
                  <a:lnTo>
                    <a:pt x="84" y="98"/>
                  </a:lnTo>
                  <a:lnTo>
                    <a:pt x="84" y="109"/>
                  </a:lnTo>
                  <a:lnTo>
                    <a:pt x="80" y="118"/>
                  </a:lnTo>
                  <a:lnTo>
                    <a:pt x="75" y="124"/>
                  </a:lnTo>
                  <a:lnTo>
                    <a:pt x="69" y="131"/>
                  </a:lnTo>
                  <a:lnTo>
                    <a:pt x="69" y="131"/>
                  </a:lnTo>
                  <a:lnTo>
                    <a:pt x="59" y="134"/>
                  </a:lnTo>
                  <a:lnTo>
                    <a:pt x="46" y="137"/>
                  </a:lnTo>
                  <a:lnTo>
                    <a:pt x="46" y="153"/>
                  </a:lnTo>
                  <a:lnTo>
                    <a:pt x="38" y="153"/>
                  </a:lnTo>
                  <a:lnTo>
                    <a:pt x="38" y="137"/>
                  </a:lnTo>
                  <a:lnTo>
                    <a:pt x="38" y="137"/>
                  </a:lnTo>
                  <a:lnTo>
                    <a:pt x="28" y="135"/>
                  </a:lnTo>
                  <a:lnTo>
                    <a:pt x="18" y="132"/>
                  </a:lnTo>
                  <a:lnTo>
                    <a:pt x="10" y="127"/>
                  </a:lnTo>
                  <a:lnTo>
                    <a:pt x="5" y="119"/>
                  </a:lnTo>
                  <a:lnTo>
                    <a:pt x="5" y="119"/>
                  </a:lnTo>
                  <a:lnTo>
                    <a:pt x="2" y="109"/>
                  </a:lnTo>
                  <a:lnTo>
                    <a:pt x="0" y="96"/>
                  </a:lnTo>
                  <a:lnTo>
                    <a:pt x="15" y="96"/>
                  </a:lnTo>
                  <a:lnTo>
                    <a:pt x="15" y="96"/>
                  </a:lnTo>
                  <a:lnTo>
                    <a:pt x="17" y="106"/>
                  </a:lnTo>
                  <a:lnTo>
                    <a:pt x="20" y="114"/>
                  </a:lnTo>
                  <a:lnTo>
                    <a:pt x="20" y="114"/>
                  </a:lnTo>
                  <a:lnTo>
                    <a:pt x="21" y="118"/>
                  </a:lnTo>
                  <a:lnTo>
                    <a:pt x="26" y="121"/>
                  </a:lnTo>
                  <a:lnTo>
                    <a:pt x="31" y="122"/>
                  </a:lnTo>
                  <a:lnTo>
                    <a:pt x="38" y="124"/>
                  </a:lnTo>
                  <a:lnTo>
                    <a:pt x="38" y="78"/>
                  </a:lnTo>
                  <a:lnTo>
                    <a:pt x="38" y="78"/>
                  </a:lnTo>
                  <a:lnTo>
                    <a:pt x="23" y="73"/>
                  </a:lnTo>
                  <a:lnTo>
                    <a:pt x="17" y="70"/>
                  </a:lnTo>
                  <a:lnTo>
                    <a:pt x="12" y="67"/>
                  </a:lnTo>
                  <a:lnTo>
                    <a:pt x="12" y="67"/>
                  </a:lnTo>
                  <a:lnTo>
                    <a:pt x="8" y="62"/>
                  </a:lnTo>
                  <a:lnTo>
                    <a:pt x="5" y="57"/>
                  </a:lnTo>
                  <a:lnTo>
                    <a:pt x="3" y="52"/>
                  </a:lnTo>
                  <a:lnTo>
                    <a:pt x="3" y="46"/>
                  </a:lnTo>
                  <a:lnTo>
                    <a:pt x="3" y="46"/>
                  </a:lnTo>
                  <a:lnTo>
                    <a:pt x="3" y="39"/>
                  </a:lnTo>
                  <a:lnTo>
                    <a:pt x="5" y="33"/>
                  </a:lnTo>
                  <a:lnTo>
                    <a:pt x="8" y="28"/>
                  </a:lnTo>
                  <a:lnTo>
                    <a:pt x="12" y="23"/>
                  </a:lnTo>
                  <a:lnTo>
                    <a:pt x="12" y="23"/>
                  </a:lnTo>
                  <a:close/>
                  <a:moveTo>
                    <a:pt x="23" y="57"/>
                  </a:moveTo>
                  <a:lnTo>
                    <a:pt x="23" y="57"/>
                  </a:lnTo>
                  <a:lnTo>
                    <a:pt x="30" y="60"/>
                  </a:lnTo>
                  <a:lnTo>
                    <a:pt x="38" y="64"/>
                  </a:lnTo>
                  <a:lnTo>
                    <a:pt x="38" y="24"/>
                  </a:lnTo>
                  <a:lnTo>
                    <a:pt x="38" y="24"/>
                  </a:lnTo>
                  <a:lnTo>
                    <a:pt x="30" y="26"/>
                  </a:lnTo>
                  <a:lnTo>
                    <a:pt x="25" y="28"/>
                  </a:lnTo>
                  <a:lnTo>
                    <a:pt x="23" y="31"/>
                  </a:lnTo>
                  <a:lnTo>
                    <a:pt x="23" y="31"/>
                  </a:lnTo>
                  <a:lnTo>
                    <a:pt x="20" y="37"/>
                  </a:lnTo>
                  <a:lnTo>
                    <a:pt x="18" y="44"/>
                  </a:lnTo>
                  <a:lnTo>
                    <a:pt x="18" y="44"/>
                  </a:lnTo>
                  <a:lnTo>
                    <a:pt x="20" y="52"/>
                  </a:lnTo>
                  <a:lnTo>
                    <a:pt x="23" y="57"/>
                  </a:lnTo>
                  <a:lnTo>
                    <a:pt x="23" y="57"/>
                  </a:lnTo>
                  <a:close/>
                  <a:moveTo>
                    <a:pt x="66" y="114"/>
                  </a:moveTo>
                  <a:lnTo>
                    <a:pt x="66" y="114"/>
                  </a:lnTo>
                  <a:lnTo>
                    <a:pt x="69" y="109"/>
                  </a:lnTo>
                  <a:lnTo>
                    <a:pt x="69" y="103"/>
                  </a:lnTo>
                  <a:lnTo>
                    <a:pt x="69" y="103"/>
                  </a:lnTo>
                  <a:lnTo>
                    <a:pt x="69" y="98"/>
                  </a:lnTo>
                  <a:lnTo>
                    <a:pt x="67" y="93"/>
                  </a:lnTo>
                  <a:lnTo>
                    <a:pt x="64" y="90"/>
                  </a:lnTo>
                  <a:lnTo>
                    <a:pt x="61" y="86"/>
                  </a:lnTo>
                  <a:lnTo>
                    <a:pt x="61" y="86"/>
                  </a:lnTo>
                  <a:lnTo>
                    <a:pt x="56" y="83"/>
                  </a:lnTo>
                  <a:lnTo>
                    <a:pt x="46" y="80"/>
                  </a:lnTo>
                  <a:lnTo>
                    <a:pt x="46" y="124"/>
                  </a:lnTo>
                  <a:lnTo>
                    <a:pt x="46" y="124"/>
                  </a:lnTo>
                  <a:lnTo>
                    <a:pt x="52" y="124"/>
                  </a:lnTo>
                  <a:lnTo>
                    <a:pt x="59" y="122"/>
                  </a:lnTo>
                  <a:lnTo>
                    <a:pt x="62" y="119"/>
                  </a:lnTo>
                  <a:lnTo>
                    <a:pt x="66" y="114"/>
                  </a:lnTo>
                  <a:lnTo>
                    <a:pt x="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0" name="Freeform 326"/>
            <p:cNvSpPr/>
            <p:nvPr/>
          </p:nvSpPr>
          <p:spPr bwMode="auto">
            <a:xfrm>
              <a:off x="6678613" y="4643438"/>
              <a:ext cx="536575" cy="327025"/>
            </a:xfrm>
            <a:custGeom>
              <a:avLst/>
              <a:gdLst>
                <a:gd name="T0" fmla="*/ 466 w 677"/>
                <a:gd name="T1" fmla="*/ 410 h 410"/>
                <a:gd name="T2" fmla="*/ 72 w 677"/>
                <a:gd name="T3" fmla="*/ 410 h 410"/>
                <a:gd name="T4" fmla="*/ 0 w 677"/>
                <a:gd name="T5" fmla="*/ 85 h 410"/>
                <a:gd name="T6" fmla="*/ 443 w 677"/>
                <a:gd name="T7" fmla="*/ 85 h 410"/>
                <a:gd name="T8" fmla="*/ 430 w 677"/>
                <a:gd name="T9" fmla="*/ 131 h 410"/>
                <a:gd name="T10" fmla="*/ 58 w 677"/>
                <a:gd name="T11" fmla="*/ 131 h 410"/>
                <a:gd name="T12" fmla="*/ 110 w 677"/>
                <a:gd name="T13" fmla="*/ 363 h 410"/>
                <a:gd name="T14" fmla="*/ 429 w 677"/>
                <a:gd name="T15" fmla="*/ 363 h 410"/>
                <a:gd name="T16" fmla="*/ 509 w 677"/>
                <a:gd name="T17" fmla="*/ 0 h 410"/>
                <a:gd name="T18" fmla="*/ 677 w 677"/>
                <a:gd name="T19" fmla="*/ 0 h 410"/>
                <a:gd name="T20" fmla="*/ 677 w 677"/>
                <a:gd name="T21" fmla="*/ 47 h 410"/>
                <a:gd name="T22" fmla="*/ 546 w 677"/>
                <a:gd name="T23" fmla="*/ 47 h 410"/>
                <a:gd name="T24" fmla="*/ 466 w 677"/>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410">
                  <a:moveTo>
                    <a:pt x="466" y="410"/>
                  </a:moveTo>
                  <a:lnTo>
                    <a:pt x="72" y="410"/>
                  </a:lnTo>
                  <a:lnTo>
                    <a:pt x="0" y="85"/>
                  </a:lnTo>
                  <a:lnTo>
                    <a:pt x="443" y="85"/>
                  </a:lnTo>
                  <a:lnTo>
                    <a:pt x="430" y="131"/>
                  </a:lnTo>
                  <a:lnTo>
                    <a:pt x="58" y="131"/>
                  </a:lnTo>
                  <a:lnTo>
                    <a:pt x="110" y="363"/>
                  </a:lnTo>
                  <a:lnTo>
                    <a:pt x="429" y="363"/>
                  </a:lnTo>
                  <a:lnTo>
                    <a:pt x="509" y="0"/>
                  </a:lnTo>
                  <a:lnTo>
                    <a:pt x="677" y="0"/>
                  </a:lnTo>
                  <a:lnTo>
                    <a:pt x="677" y="47"/>
                  </a:lnTo>
                  <a:lnTo>
                    <a:pt x="546" y="47"/>
                  </a:lnTo>
                  <a:lnTo>
                    <a:pt x="466"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1" name="Freeform 327"/>
            <p:cNvSpPr/>
            <p:nvPr/>
          </p:nvSpPr>
          <p:spPr bwMode="auto">
            <a:xfrm>
              <a:off x="6770688" y="4984751"/>
              <a:ext cx="69850" cy="68263"/>
            </a:xfrm>
            <a:custGeom>
              <a:avLst/>
              <a:gdLst>
                <a:gd name="T0" fmla="*/ 87 w 87"/>
                <a:gd name="T1" fmla="*/ 44 h 87"/>
                <a:gd name="T2" fmla="*/ 87 w 87"/>
                <a:gd name="T3" fmla="*/ 44 h 87"/>
                <a:gd name="T4" fmla="*/ 85 w 87"/>
                <a:gd name="T5" fmla="*/ 52 h 87"/>
                <a:gd name="T6" fmla="*/ 84 w 87"/>
                <a:gd name="T7" fmla="*/ 60 h 87"/>
                <a:gd name="T8" fmla="*/ 79 w 87"/>
                <a:gd name="T9" fmla="*/ 67 h 87"/>
                <a:gd name="T10" fmla="*/ 74 w 87"/>
                <a:gd name="T11" fmla="*/ 74 h 87"/>
                <a:gd name="T12" fmla="*/ 67 w 87"/>
                <a:gd name="T13" fmla="*/ 80 h 87"/>
                <a:gd name="T14" fmla="*/ 61 w 87"/>
                <a:gd name="T15" fmla="*/ 83 h 87"/>
                <a:gd name="T16" fmla="*/ 53 w 87"/>
                <a:gd name="T17" fmla="*/ 87 h 87"/>
                <a:gd name="T18" fmla="*/ 43 w 87"/>
                <a:gd name="T19" fmla="*/ 87 h 87"/>
                <a:gd name="T20" fmla="*/ 43 w 87"/>
                <a:gd name="T21" fmla="*/ 87 h 87"/>
                <a:gd name="T22" fmla="*/ 35 w 87"/>
                <a:gd name="T23" fmla="*/ 87 h 87"/>
                <a:gd name="T24" fmla="*/ 27 w 87"/>
                <a:gd name="T25" fmla="*/ 83 h 87"/>
                <a:gd name="T26" fmla="*/ 20 w 87"/>
                <a:gd name="T27" fmla="*/ 80 h 87"/>
                <a:gd name="T28" fmla="*/ 14 w 87"/>
                <a:gd name="T29" fmla="*/ 74 h 87"/>
                <a:gd name="T30" fmla="*/ 7 w 87"/>
                <a:gd name="T31" fmla="*/ 67 h 87"/>
                <a:gd name="T32" fmla="*/ 4 w 87"/>
                <a:gd name="T33" fmla="*/ 60 h 87"/>
                <a:gd name="T34" fmla="*/ 0 w 87"/>
                <a:gd name="T35" fmla="*/ 52 h 87"/>
                <a:gd name="T36" fmla="*/ 0 w 87"/>
                <a:gd name="T37" fmla="*/ 44 h 87"/>
                <a:gd name="T38" fmla="*/ 0 w 87"/>
                <a:gd name="T39" fmla="*/ 44 h 87"/>
                <a:gd name="T40" fmla="*/ 0 w 87"/>
                <a:gd name="T41" fmla="*/ 34 h 87"/>
                <a:gd name="T42" fmla="*/ 4 w 87"/>
                <a:gd name="T43" fmla="*/ 26 h 87"/>
                <a:gd name="T44" fmla="*/ 7 w 87"/>
                <a:gd name="T45" fmla="*/ 20 h 87"/>
                <a:gd name="T46" fmla="*/ 14 w 87"/>
                <a:gd name="T47" fmla="*/ 13 h 87"/>
                <a:gd name="T48" fmla="*/ 20 w 87"/>
                <a:gd name="T49" fmla="*/ 8 h 87"/>
                <a:gd name="T50" fmla="*/ 27 w 87"/>
                <a:gd name="T51" fmla="*/ 3 h 87"/>
                <a:gd name="T52" fmla="*/ 35 w 87"/>
                <a:gd name="T53" fmla="*/ 2 h 87"/>
                <a:gd name="T54" fmla="*/ 43 w 87"/>
                <a:gd name="T55" fmla="*/ 0 h 87"/>
                <a:gd name="T56" fmla="*/ 43 w 87"/>
                <a:gd name="T57" fmla="*/ 0 h 87"/>
                <a:gd name="T58" fmla="*/ 53 w 87"/>
                <a:gd name="T59" fmla="*/ 2 h 87"/>
                <a:gd name="T60" fmla="*/ 61 w 87"/>
                <a:gd name="T61" fmla="*/ 3 h 87"/>
                <a:gd name="T62" fmla="*/ 67 w 87"/>
                <a:gd name="T63" fmla="*/ 8 h 87"/>
                <a:gd name="T64" fmla="*/ 74 w 87"/>
                <a:gd name="T65" fmla="*/ 13 h 87"/>
                <a:gd name="T66" fmla="*/ 79 w 87"/>
                <a:gd name="T67" fmla="*/ 20 h 87"/>
                <a:gd name="T68" fmla="*/ 84 w 87"/>
                <a:gd name="T69" fmla="*/ 26 h 87"/>
                <a:gd name="T70" fmla="*/ 85 w 87"/>
                <a:gd name="T71" fmla="*/ 34 h 87"/>
                <a:gd name="T72" fmla="*/ 87 w 87"/>
                <a:gd name="T73" fmla="*/ 44 h 87"/>
                <a:gd name="T74" fmla="*/ 87 w 87"/>
                <a:gd name="T75"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87">
                  <a:moveTo>
                    <a:pt x="87" y="44"/>
                  </a:moveTo>
                  <a:lnTo>
                    <a:pt x="87" y="44"/>
                  </a:lnTo>
                  <a:lnTo>
                    <a:pt x="85" y="52"/>
                  </a:lnTo>
                  <a:lnTo>
                    <a:pt x="84" y="60"/>
                  </a:lnTo>
                  <a:lnTo>
                    <a:pt x="79" y="67"/>
                  </a:lnTo>
                  <a:lnTo>
                    <a:pt x="74" y="74"/>
                  </a:lnTo>
                  <a:lnTo>
                    <a:pt x="67" y="80"/>
                  </a:lnTo>
                  <a:lnTo>
                    <a:pt x="61" y="83"/>
                  </a:lnTo>
                  <a:lnTo>
                    <a:pt x="53" y="87"/>
                  </a:lnTo>
                  <a:lnTo>
                    <a:pt x="43" y="87"/>
                  </a:lnTo>
                  <a:lnTo>
                    <a:pt x="43" y="87"/>
                  </a:lnTo>
                  <a:lnTo>
                    <a:pt x="35" y="87"/>
                  </a:lnTo>
                  <a:lnTo>
                    <a:pt x="27" y="83"/>
                  </a:lnTo>
                  <a:lnTo>
                    <a:pt x="20" y="80"/>
                  </a:lnTo>
                  <a:lnTo>
                    <a:pt x="14" y="74"/>
                  </a:lnTo>
                  <a:lnTo>
                    <a:pt x="7" y="67"/>
                  </a:lnTo>
                  <a:lnTo>
                    <a:pt x="4" y="60"/>
                  </a:lnTo>
                  <a:lnTo>
                    <a:pt x="0" y="52"/>
                  </a:lnTo>
                  <a:lnTo>
                    <a:pt x="0" y="44"/>
                  </a:lnTo>
                  <a:lnTo>
                    <a:pt x="0" y="44"/>
                  </a:lnTo>
                  <a:lnTo>
                    <a:pt x="0" y="34"/>
                  </a:lnTo>
                  <a:lnTo>
                    <a:pt x="4" y="26"/>
                  </a:lnTo>
                  <a:lnTo>
                    <a:pt x="7" y="20"/>
                  </a:lnTo>
                  <a:lnTo>
                    <a:pt x="14" y="13"/>
                  </a:lnTo>
                  <a:lnTo>
                    <a:pt x="20" y="8"/>
                  </a:lnTo>
                  <a:lnTo>
                    <a:pt x="27" y="3"/>
                  </a:lnTo>
                  <a:lnTo>
                    <a:pt x="35" y="2"/>
                  </a:lnTo>
                  <a:lnTo>
                    <a:pt x="43" y="0"/>
                  </a:lnTo>
                  <a:lnTo>
                    <a:pt x="43" y="0"/>
                  </a:lnTo>
                  <a:lnTo>
                    <a:pt x="53" y="2"/>
                  </a:lnTo>
                  <a:lnTo>
                    <a:pt x="61" y="3"/>
                  </a:lnTo>
                  <a:lnTo>
                    <a:pt x="67" y="8"/>
                  </a:lnTo>
                  <a:lnTo>
                    <a:pt x="74" y="13"/>
                  </a:lnTo>
                  <a:lnTo>
                    <a:pt x="79" y="20"/>
                  </a:lnTo>
                  <a:lnTo>
                    <a:pt x="84" y="26"/>
                  </a:lnTo>
                  <a:lnTo>
                    <a:pt x="85" y="34"/>
                  </a:lnTo>
                  <a:lnTo>
                    <a:pt x="87" y="44"/>
                  </a:lnTo>
                  <a:lnTo>
                    <a:pt x="87"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2" name="Freeform 328"/>
            <p:cNvSpPr/>
            <p:nvPr/>
          </p:nvSpPr>
          <p:spPr bwMode="auto">
            <a:xfrm>
              <a:off x="6951663" y="4984751"/>
              <a:ext cx="68263" cy="68263"/>
            </a:xfrm>
            <a:custGeom>
              <a:avLst/>
              <a:gdLst>
                <a:gd name="T0" fmla="*/ 86 w 86"/>
                <a:gd name="T1" fmla="*/ 44 h 87"/>
                <a:gd name="T2" fmla="*/ 86 w 86"/>
                <a:gd name="T3" fmla="*/ 44 h 87"/>
                <a:gd name="T4" fmla="*/ 85 w 86"/>
                <a:gd name="T5" fmla="*/ 52 h 87"/>
                <a:gd name="T6" fmla="*/ 83 w 86"/>
                <a:gd name="T7" fmla="*/ 60 h 87"/>
                <a:gd name="T8" fmla="*/ 78 w 86"/>
                <a:gd name="T9" fmla="*/ 67 h 87"/>
                <a:gd name="T10" fmla="*/ 73 w 86"/>
                <a:gd name="T11" fmla="*/ 74 h 87"/>
                <a:gd name="T12" fmla="*/ 67 w 86"/>
                <a:gd name="T13" fmla="*/ 80 h 87"/>
                <a:gd name="T14" fmla="*/ 60 w 86"/>
                <a:gd name="T15" fmla="*/ 83 h 87"/>
                <a:gd name="T16" fmla="*/ 52 w 86"/>
                <a:gd name="T17" fmla="*/ 87 h 87"/>
                <a:gd name="T18" fmla="*/ 42 w 86"/>
                <a:gd name="T19" fmla="*/ 87 h 87"/>
                <a:gd name="T20" fmla="*/ 42 w 86"/>
                <a:gd name="T21" fmla="*/ 87 h 87"/>
                <a:gd name="T22" fmla="*/ 34 w 86"/>
                <a:gd name="T23" fmla="*/ 87 h 87"/>
                <a:gd name="T24" fmla="*/ 26 w 86"/>
                <a:gd name="T25" fmla="*/ 83 h 87"/>
                <a:gd name="T26" fmla="*/ 19 w 86"/>
                <a:gd name="T27" fmla="*/ 80 h 87"/>
                <a:gd name="T28" fmla="*/ 13 w 86"/>
                <a:gd name="T29" fmla="*/ 74 h 87"/>
                <a:gd name="T30" fmla="*/ 6 w 86"/>
                <a:gd name="T31" fmla="*/ 67 h 87"/>
                <a:gd name="T32" fmla="*/ 3 w 86"/>
                <a:gd name="T33" fmla="*/ 60 h 87"/>
                <a:gd name="T34" fmla="*/ 0 w 86"/>
                <a:gd name="T35" fmla="*/ 52 h 87"/>
                <a:gd name="T36" fmla="*/ 0 w 86"/>
                <a:gd name="T37" fmla="*/ 44 h 87"/>
                <a:gd name="T38" fmla="*/ 0 w 86"/>
                <a:gd name="T39" fmla="*/ 44 h 87"/>
                <a:gd name="T40" fmla="*/ 0 w 86"/>
                <a:gd name="T41" fmla="*/ 34 h 87"/>
                <a:gd name="T42" fmla="*/ 3 w 86"/>
                <a:gd name="T43" fmla="*/ 26 h 87"/>
                <a:gd name="T44" fmla="*/ 6 w 86"/>
                <a:gd name="T45" fmla="*/ 20 h 87"/>
                <a:gd name="T46" fmla="*/ 13 w 86"/>
                <a:gd name="T47" fmla="*/ 13 h 87"/>
                <a:gd name="T48" fmla="*/ 19 w 86"/>
                <a:gd name="T49" fmla="*/ 8 h 87"/>
                <a:gd name="T50" fmla="*/ 26 w 86"/>
                <a:gd name="T51" fmla="*/ 3 h 87"/>
                <a:gd name="T52" fmla="*/ 34 w 86"/>
                <a:gd name="T53" fmla="*/ 2 h 87"/>
                <a:gd name="T54" fmla="*/ 42 w 86"/>
                <a:gd name="T55" fmla="*/ 0 h 87"/>
                <a:gd name="T56" fmla="*/ 42 w 86"/>
                <a:gd name="T57" fmla="*/ 0 h 87"/>
                <a:gd name="T58" fmla="*/ 52 w 86"/>
                <a:gd name="T59" fmla="*/ 2 h 87"/>
                <a:gd name="T60" fmla="*/ 60 w 86"/>
                <a:gd name="T61" fmla="*/ 3 h 87"/>
                <a:gd name="T62" fmla="*/ 67 w 86"/>
                <a:gd name="T63" fmla="*/ 8 h 87"/>
                <a:gd name="T64" fmla="*/ 73 w 86"/>
                <a:gd name="T65" fmla="*/ 13 h 87"/>
                <a:gd name="T66" fmla="*/ 78 w 86"/>
                <a:gd name="T67" fmla="*/ 20 h 87"/>
                <a:gd name="T68" fmla="*/ 83 w 86"/>
                <a:gd name="T69" fmla="*/ 26 h 87"/>
                <a:gd name="T70" fmla="*/ 85 w 86"/>
                <a:gd name="T71" fmla="*/ 34 h 87"/>
                <a:gd name="T72" fmla="*/ 86 w 86"/>
                <a:gd name="T73" fmla="*/ 44 h 87"/>
                <a:gd name="T74" fmla="*/ 86 w 86"/>
                <a:gd name="T75"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7">
                  <a:moveTo>
                    <a:pt x="86" y="44"/>
                  </a:moveTo>
                  <a:lnTo>
                    <a:pt x="86" y="44"/>
                  </a:lnTo>
                  <a:lnTo>
                    <a:pt x="85" y="52"/>
                  </a:lnTo>
                  <a:lnTo>
                    <a:pt x="83" y="60"/>
                  </a:lnTo>
                  <a:lnTo>
                    <a:pt x="78" y="67"/>
                  </a:lnTo>
                  <a:lnTo>
                    <a:pt x="73" y="74"/>
                  </a:lnTo>
                  <a:lnTo>
                    <a:pt x="67" y="80"/>
                  </a:lnTo>
                  <a:lnTo>
                    <a:pt x="60" y="83"/>
                  </a:lnTo>
                  <a:lnTo>
                    <a:pt x="52" y="87"/>
                  </a:lnTo>
                  <a:lnTo>
                    <a:pt x="42" y="87"/>
                  </a:lnTo>
                  <a:lnTo>
                    <a:pt x="42" y="87"/>
                  </a:lnTo>
                  <a:lnTo>
                    <a:pt x="34" y="87"/>
                  </a:lnTo>
                  <a:lnTo>
                    <a:pt x="26" y="83"/>
                  </a:lnTo>
                  <a:lnTo>
                    <a:pt x="19" y="80"/>
                  </a:lnTo>
                  <a:lnTo>
                    <a:pt x="13" y="74"/>
                  </a:lnTo>
                  <a:lnTo>
                    <a:pt x="6" y="67"/>
                  </a:lnTo>
                  <a:lnTo>
                    <a:pt x="3" y="60"/>
                  </a:lnTo>
                  <a:lnTo>
                    <a:pt x="0" y="52"/>
                  </a:lnTo>
                  <a:lnTo>
                    <a:pt x="0" y="44"/>
                  </a:lnTo>
                  <a:lnTo>
                    <a:pt x="0" y="44"/>
                  </a:lnTo>
                  <a:lnTo>
                    <a:pt x="0" y="34"/>
                  </a:lnTo>
                  <a:lnTo>
                    <a:pt x="3" y="26"/>
                  </a:lnTo>
                  <a:lnTo>
                    <a:pt x="6" y="20"/>
                  </a:lnTo>
                  <a:lnTo>
                    <a:pt x="13" y="13"/>
                  </a:lnTo>
                  <a:lnTo>
                    <a:pt x="19" y="8"/>
                  </a:lnTo>
                  <a:lnTo>
                    <a:pt x="26" y="3"/>
                  </a:lnTo>
                  <a:lnTo>
                    <a:pt x="34" y="2"/>
                  </a:lnTo>
                  <a:lnTo>
                    <a:pt x="42" y="0"/>
                  </a:lnTo>
                  <a:lnTo>
                    <a:pt x="42" y="0"/>
                  </a:lnTo>
                  <a:lnTo>
                    <a:pt x="52" y="2"/>
                  </a:lnTo>
                  <a:lnTo>
                    <a:pt x="60" y="3"/>
                  </a:lnTo>
                  <a:lnTo>
                    <a:pt x="67" y="8"/>
                  </a:lnTo>
                  <a:lnTo>
                    <a:pt x="73" y="13"/>
                  </a:lnTo>
                  <a:lnTo>
                    <a:pt x="78" y="20"/>
                  </a:lnTo>
                  <a:lnTo>
                    <a:pt x="83" y="26"/>
                  </a:lnTo>
                  <a:lnTo>
                    <a:pt x="85" y="34"/>
                  </a:lnTo>
                  <a:lnTo>
                    <a:pt x="86" y="44"/>
                  </a:lnTo>
                  <a:lnTo>
                    <a:pt x="8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3" name="Group 48"/>
          <p:cNvGrpSpPr/>
          <p:nvPr/>
        </p:nvGrpSpPr>
        <p:grpSpPr>
          <a:xfrm>
            <a:off x="7910801" y="4767303"/>
            <a:ext cx="499487" cy="445779"/>
            <a:chOff x="3817938" y="3571875"/>
            <a:chExt cx="295275" cy="263525"/>
          </a:xfrm>
          <a:solidFill>
            <a:srgbClr val="FF3300"/>
          </a:solidFill>
        </p:grpSpPr>
        <p:sp>
          <p:nvSpPr>
            <p:cNvPr id="74" name="Freeform 123"/>
            <p:cNvSpPr/>
            <p:nvPr/>
          </p:nvSpPr>
          <p:spPr bwMode="auto">
            <a:xfrm>
              <a:off x="3833813" y="3660775"/>
              <a:ext cx="69850" cy="69850"/>
            </a:xfrm>
            <a:custGeom>
              <a:avLst/>
              <a:gdLst>
                <a:gd name="T0" fmla="*/ 22 w 44"/>
                <a:gd name="T1" fmla="*/ 44 h 44"/>
                <a:gd name="T2" fmla="*/ 22 w 44"/>
                <a:gd name="T3" fmla="*/ 44 h 44"/>
                <a:gd name="T4" fmla="*/ 30 w 44"/>
                <a:gd name="T5" fmla="*/ 42 h 44"/>
                <a:gd name="T6" fmla="*/ 38 w 44"/>
                <a:gd name="T7" fmla="*/ 38 h 44"/>
                <a:gd name="T8" fmla="*/ 42 w 44"/>
                <a:gd name="T9" fmla="*/ 30 h 44"/>
                <a:gd name="T10" fmla="*/ 44 w 44"/>
                <a:gd name="T11" fmla="*/ 22 h 44"/>
                <a:gd name="T12" fmla="*/ 44 w 44"/>
                <a:gd name="T13" fmla="*/ 22 h 44"/>
                <a:gd name="T14" fmla="*/ 42 w 44"/>
                <a:gd name="T15" fmla="*/ 12 h 44"/>
                <a:gd name="T16" fmla="*/ 38 w 44"/>
                <a:gd name="T17" fmla="*/ 6 h 44"/>
                <a:gd name="T18" fmla="*/ 30 w 44"/>
                <a:gd name="T19" fmla="*/ 2 h 44"/>
                <a:gd name="T20" fmla="*/ 22 w 44"/>
                <a:gd name="T21" fmla="*/ 0 h 44"/>
                <a:gd name="T22" fmla="*/ 22 w 44"/>
                <a:gd name="T23" fmla="*/ 0 h 44"/>
                <a:gd name="T24" fmla="*/ 14 w 44"/>
                <a:gd name="T25" fmla="*/ 2 h 44"/>
                <a:gd name="T26" fmla="*/ 6 w 44"/>
                <a:gd name="T27" fmla="*/ 6 h 44"/>
                <a:gd name="T28" fmla="*/ 2 w 44"/>
                <a:gd name="T29" fmla="*/ 12 h 44"/>
                <a:gd name="T30" fmla="*/ 0 w 44"/>
                <a:gd name="T31" fmla="*/ 22 h 44"/>
                <a:gd name="T32" fmla="*/ 0 w 44"/>
                <a:gd name="T33" fmla="*/ 22 h 44"/>
                <a:gd name="T34" fmla="*/ 2 w 44"/>
                <a:gd name="T35" fmla="*/ 30 h 44"/>
                <a:gd name="T36" fmla="*/ 6 w 44"/>
                <a:gd name="T37" fmla="*/ 38 h 44"/>
                <a:gd name="T38" fmla="*/ 14 w 44"/>
                <a:gd name="T39" fmla="*/ 42 h 44"/>
                <a:gd name="T40" fmla="*/ 22 w 44"/>
                <a:gd name="T41" fmla="*/ 44 h 44"/>
                <a:gd name="T42" fmla="*/ 22 w 44"/>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44"/>
                  </a:moveTo>
                  <a:lnTo>
                    <a:pt x="22" y="44"/>
                  </a:lnTo>
                  <a:lnTo>
                    <a:pt x="30" y="42"/>
                  </a:lnTo>
                  <a:lnTo>
                    <a:pt x="38" y="38"/>
                  </a:lnTo>
                  <a:lnTo>
                    <a:pt x="42" y="30"/>
                  </a:lnTo>
                  <a:lnTo>
                    <a:pt x="44" y="22"/>
                  </a:lnTo>
                  <a:lnTo>
                    <a:pt x="44" y="22"/>
                  </a:lnTo>
                  <a:lnTo>
                    <a:pt x="42" y="12"/>
                  </a:lnTo>
                  <a:lnTo>
                    <a:pt x="38" y="6"/>
                  </a:lnTo>
                  <a:lnTo>
                    <a:pt x="30" y="2"/>
                  </a:lnTo>
                  <a:lnTo>
                    <a:pt x="22" y="0"/>
                  </a:lnTo>
                  <a:lnTo>
                    <a:pt x="22" y="0"/>
                  </a:lnTo>
                  <a:lnTo>
                    <a:pt x="14" y="2"/>
                  </a:lnTo>
                  <a:lnTo>
                    <a:pt x="6" y="6"/>
                  </a:lnTo>
                  <a:lnTo>
                    <a:pt x="2" y="12"/>
                  </a:lnTo>
                  <a:lnTo>
                    <a:pt x="0" y="22"/>
                  </a:lnTo>
                  <a:lnTo>
                    <a:pt x="0" y="22"/>
                  </a:lnTo>
                  <a:lnTo>
                    <a:pt x="2" y="30"/>
                  </a:lnTo>
                  <a:lnTo>
                    <a:pt x="6" y="38"/>
                  </a:lnTo>
                  <a:lnTo>
                    <a:pt x="14" y="42"/>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5" name="Freeform 124"/>
            <p:cNvSpPr/>
            <p:nvPr/>
          </p:nvSpPr>
          <p:spPr bwMode="auto">
            <a:xfrm>
              <a:off x="3817938" y="3740150"/>
              <a:ext cx="101600" cy="95250"/>
            </a:xfrm>
            <a:custGeom>
              <a:avLst/>
              <a:gdLst>
                <a:gd name="T0" fmla="*/ 32 w 64"/>
                <a:gd name="T1" fmla="*/ 0 h 60"/>
                <a:gd name="T2" fmla="*/ 32 w 64"/>
                <a:gd name="T3" fmla="*/ 0 h 60"/>
                <a:gd name="T4" fmla="*/ 26 w 64"/>
                <a:gd name="T5" fmla="*/ 2 h 60"/>
                <a:gd name="T6" fmla="*/ 20 w 64"/>
                <a:gd name="T7" fmla="*/ 4 h 60"/>
                <a:gd name="T8" fmla="*/ 10 w 64"/>
                <a:gd name="T9" fmla="*/ 10 h 60"/>
                <a:gd name="T10" fmla="*/ 2 w 64"/>
                <a:gd name="T11" fmla="*/ 20 h 60"/>
                <a:gd name="T12" fmla="*/ 0 w 64"/>
                <a:gd name="T13" fmla="*/ 26 h 60"/>
                <a:gd name="T14" fmla="*/ 0 w 64"/>
                <a:gd name="T15" fmla="*/ 32 h 60"/>
                <a:gd name="T16" fmla="*/ 0 w 64"/>
                <a:gd name="T17" fmla="*/ 60 h 60"/>
                <a:gd name="T18" fmla="*/ 64 w 64"/>
                <a:gd name="T19" fmla="*/ 60 h 60"/>
                <a:gd name="T20" fmla="*/ 64 w 64"/>
                <a:gd name="T21" fmla="*/ 32 h 60"/>
                <a:gd name="T22" fmla="*/ 64 w 64"/>
                <a:gd name="T23" fmla="*/ 32 h 60"/>
                <a:gd name="T24" fmla="*/ 64 w 64"/>
                <a:gd name="T25" fmla="*/ 26 h 60"/>
                <a:gd name="T26" fmla="*/ 62 w 64"/>
                <a:gd name="T27" fmla="*/ 20 h 60"/>
                <a:gd name="T28" fmla="*/ 54 w 64"/>
                <a:gd name="T29" fmla="*/ 10 h 60"/>
                <a:gd name="T30" fmla="*/ 44 w 64"/>
                <a:gd name="T31" fmla="*/ 4 h 60"/>
                <a:gd name="T32" fmla="*/ 38 w 64"/>
                <a:gd name="T33" fmla="*/ 2 h 60"/>
                <a:gd name="T34" fmla="*/ 32 w 64"/>
                <a:gd name="T35" fmla="*/ 0 h 60"/>
                <a:gd name="T36" fmla="*/ 32 w 64"/>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0">
                  <a:moveTo>
                    <a:pt x="32" y="0"/>
                  </a:moveTo>
                  <a:lnTo>
                    <a:pt x="32" y="0"/>
                  </a:lnTo>
                  <a:lnTo>
                    <a:pt x="26" y="2"/>
                  </a:lnTo>
                  <a:lnTo>
                    <a:pt x="20" y="4"/>
                  </a:lnTo>
                  <a:lnTo>
                    <a:pt x="10" y="10"/>
                  </a:lnTo>
                  <a:lnTo>
                    <a:pt x="2" y="20"/>
                  </a:lnTo>
                  <a:lnTo>
                    <a:pt x="0" y="26"/>
                  </a:lnTo>
                  <a:lnTo>
                    <a:pt x="0" y="32"/>
                  </a:lnTo>
                  <a:lnTo>
                    <a:pt x="0" y="60"/>
                  </a:lnTo>
                  <a:lnTo>
                    <a:pt x="64" y="60"/>
                  </a:lnTo>
                  <a:lnTo>
                    <a:pt x="64" y="32"/>
                  </a:lnTo>
                  <a:lnTo>
                    <a:pt x="64" y="32"/>
                  </a:lnTo>
                  <a:lnTo>
                    <a:pt x="64" y="26"/>
                  </a:lnTo>
                  <a:lnTo>
                    <a:pt x="62" y="20"/>
                  </a:lnTo>
                  <a:lnTo>
                    <a:pt x="54" y="10"/>
                  </a:lnTo>
                  <a:lnTo>
                    <a:pt x="44" y="4"/>
                  </a:lnTo>
                  <a:lnTo>
                    <a:pt x="38"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6" name="Freeform 125"/>
            <p:cNvSpPr/>
            <p:nvPr/>
          </p:nvSpPr>
          <p:spPr bwMode="auto">
            <a:xfrm>
              <a:off x="4027488" y="3660775"/>
              <a:ext cx="69850" cy="69850"/>
            </a:xfrm>
            <a:custGeom>
              <a:avLst/>
              <a:gdLst>
                <a:gd name="T0" fmla="*/ 22 w 44"/>
                <a:gd name="T1" fmla="*/ 44 h 44"/>
                <a:gd name="T2" fmla="*/ 22 w 44"/>
                <a:gd name="T3" fmla="*/ 44 h 44"/>
                <a:gd name="T4" fmla="*/ 32 w 44"/>
                <a:gd name="T5" fmla="*/ 42 h 44"/>
                <a:gd name="T6" fmla="*/ 38 w 44"/>
                <a:gd name="T7" fmla="*/ 38 h 44"/>
                <a:gd name="T8" fmla="*/ 42 w 44"/>
                <a:gd name="T9" fmla="*/ 30 h 44"/>
                <a:gd name="T10" fmla="*/ 44 w 44"/>
                <a:gd name="T11" fmla="*/ 22 h 44"/>
                <a:gd name="T12" fmla="*/ 44 w 44"/>
                <a:gd name="T13" fmla="*/ 22 h 44"/>
                <a:gd name="T14" fmla="*/ 42 w 44"/>
                <a:gd name="T15" fmla="*/ 12 h 44"/>
                <a:gd name="T16" fmla="*/ 38 w 44"/>
                <a:gd name="T17" fmla="*/ 6 h 44"/>
                <a:gd name="T18" fmla="*/ 32 w 44"/>
                <a:gd name="T19" fmla="*/ 2 h 44"/>
                <a:gd name="T20" fmla="*/ 22 w 44"/>
                <a:gd name="T21" fmla="*/ 0 h 44"/>
                <a:gd name="T22" fmla="*/ 22 w 44"/>
                <a:gd name="T23" fmla="*/ 0 h 44"/>
                <a:gd name="T24" fmla="*/ 14 w 44"/>
                <a:gd name="T25" fmla="*/ 2 h 44"/>
                <a:gd name="T26" fmla="*/ 6 w 44"/>
                <a:gd name="T27" fmla="*/ 6 h 44"/>
                <a:gd name="T28" fmla="*/ 2 w 44"/>
                <a:gd name="T29" fmla="*/ 12 h 44"/>
                <a:gd name="T30" fmla="*/ 0 w 44"/>
                <a:gd name="T31" fmla="*/ 22 h 44"/>
                <a:gd name="T32" fmla="*/ 0 w 44"/>
                <a:gd name="T33" fmla="*/ 22 h 44"/>
                <a:gd name="T34" fmla="*/ 2 w 44"/>
                <a:gd name="T35" fmla="*/ 30 h 44"/>
                <a:gd name="T36" fmla="*/ 6 w 44"/>
                <a:gd name="T37" fmla="*/ 38 h 44"/>
                <a:gd name="T38" fmla="*/ 14 w 44"/>
                <a:gd name="T39" fmla="*/ 42 h 44"/>
                <a:gd name="T40" fmla="*/ 22 w 44"/>
                <a:gd name="T41" fmla="*/ 44 h 44"/>
                <a:gd name="T42" fmla="*/ 22 w 44"/>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44"/>
                  </a:moveTo>
                  <a:lnTo>
                    <a:pt x="22" y="44"/>
                  </a:lnTo>
                  <a:lnTo>
                    <a:pt x="32" y="42"/>
                  </a:lnTo>
                  <a:lnTo>
                    <a:pt x="38" y="38"/>
                  </a:lnTo>
                  <a:lnTo>
                    <a:pt x="42" y="30"/>
                  </a:lnTo>
                  <a:lnTo>
                    <a:pt x="44" y="22"/>
                  </a:lnTo>
                  <a:lnTo>
                    <a:pt x="44" y="22"/>
                  </a:lnTo>
                  <a:lnTo>
                    <a:pt x="42" y="12"/>
                  </a:lnTo>
                  <a:lnTo>
                    <a:pt x="38" y="6"/>
                  </a:lnTo>
                  <a:lnTo>
                    <a:pt x="32" y="2"/>
                  </a:lnTo>
                  <a:lnTo>
                    <a:pt x="22" y="0"/>
                  </a:lnTo>
                  <a:lnTo>
                    <a:pt x="22" y="0"/>
                  </a:lnTo>
                  <a:lnTo>
                    <a:pt x="14" y="2"/>
                  </a:lnTo>
                  <a:lnTo>
                    <a:pt x="6" y="6"/>
                  </a:lnTo>
                  <a:lnTo>
                    <a:pt x="2" y="12"/>
                  </a:lnTo>
                  <a:lnTo>
                    <a:pt x="0" y="22"/>
                  </a:lnTo>
                  <a:lnTo>
                    <a:pt x="0" y="22"/>
                  </a:lnTo>
                  <a:lnTo>
                    <a:pt x="2" y="30"/>
                  </a:lnTo>
                  <a:lnTo>
                    <a:pt x="6" y="38"/>
                  </a:lnTo>
                  <a:lnTo>
                    <a:pt x="14" y="42"/>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7" name="Freeform 126"/>
            <p:cNvSpPr/>
            <p:nvPr/>
          </p:nvSpPr>
          <p:spPr bwMode="auto">
            <a:xfrm>
              <a:off x="4011613" y="3740150"/>
              <a:ext cx="101600" cy="95250"/>
            </a:xfrm>
            <a:custGeom>
              <a:avLst/>
              <a:gdLst>
                <a:gd name="T0" fmla="*/ 32 w 64"/>
                <a:gd name="T1" fmla="*/ 0 h 60"/>
                <a:gd name="T2" fmla="*/ 32 w 64"/>
                <a:gd name="T3" fmla="*/ 0 h 60"/>
                <a:gd name="T4" fmla="*/ 26 w 64"/>
                <a:gd name="T5" fmla="*/ 2 h 60"/>
                <a:gd name="T6" fmla="*/ 20 w 64"/>
                <a:gd name="T7" fmla="*/ 4 h 60"/>
                <a:gd name="T8" fmla="*/ 10 w 64"/>
                <a:gd name="T9" fmla="*/ 10 h 60"/>
                <a:gd name="T10" fmla="*/ 4 w 64"/>
                <a:gd name="T11" fmla="*/ 20 h 60"/>
                <a:gd name="T12" fmla="*/ 2 w 64"/>
                <a:gd name="T13" fmla="*/ 26 h 60"/>
                <a:gd name="T14" fmla="*/ 0 w 64"/>
                <a:gd name="T15" fmla="*/ 32 h 60"/>
                <a:gd name="T16" fmla="*/ 0 w 64"/>
                <a:gd name="T17" fmla="*/ 60 h 60"/>
                <a:gd name="T18" fmla="*/ 64 w 64"/>
                <a:gd name="T19" fmla="*/ 60 h 60"/>
                <a:gd name="T20" fmla="*/ 64 w 64"/>
                <a:gd name="T21" fmla="*/ 32 h 60"/>
                <a:gd name="T22" fmla="*/ 64 w 64"/>
                <a:gd name="T23" fmla="*/ 32 h 60"/>
                <a:gd name="T24" fmla="*/ 64 w 64"/>
                <a:gd name="T25" fmla="*/ 26 h 60"/>
                <a:gd name="T26" fmla="*/ 62 w 64"/>
                <a:gd name="T27" fmla="*/ 20 h 60"/>
                <a:gd name="T28" fmla="*/ 54 w 64"/>
                <a:gd name="T29" fmla="*/ 10 h 60"/>
                <a:gd name="T30" fmla="*/ 44 w 64"/>
                <a:gd name="T31" fmla="*/ 4 h 60"/>
                <a:gd name="T32" fmla="*/ 38 w 64"/>
                <a:gd name="T33" fmla="*/ 2 h 60"/>
                <a:gd name="T34" fmla="*/ 32 w 64"/>
                <a:gd name="T35" fmla="*/ 0 h 60"/>
                <a:gd name="T36" fmla="*/ 32 w 64"/>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0">
                  <a:moveTo>
                    <a:pt x="32" y="0"/>
                  </a:moveTo>
                  <a:lnTo>
                    <a:pt x="32" y="0"/>
                  </a:lnTo>
                  <a:lnTo>
                    <a:pt x="26" y="2"/>
                  </a:lnTo>
                  <a:lnTo>
                    <a:pt x="20" y="4"/>
                  </a:lnTo>
                  <a:lnTo>
                    <a:pt x="10" y="10"/>
                  </a:lnTo>
                  <a:lnTo>
                    <a:pt x="4" y="20"/>
                  </a:lnTo>
                  <a:lnTo>
                    <a:pt x="2" y="26"/>
                  </a:lnTo>
                  <a:lnTo>
                    <a:pt x="0" y="32"/>
                  </a:lnTo>
                  <a:lnTo>
                    <a:pt x="0" y="60"/>
                  </a:lnTo>
                  <a:lnTo>
                    <a:pt x="64" y="60"/>
                  </a:lnTo>
                  <a:lnTo>
                    <a:pt x="64" y="32"/>
                  </a:lnTo>
                  <a:lnTo>
                    <a:pt x="64" y="32"/>
                  </a:lnTo>
                  <a:lnTo>
                    <a:pt x="64" y="26"/>
                  </a:lnTo>
                  <a:lnTo>
                    <a:pt x="62" y="20"/>
                  </a:lnTo>
                  <a:lnTo>
                    <a:pt x="54" y="10"/>
                  </a:lnTo>
                  <a:lnTo>
                    <a:pt x="44" y="4"/>
                  </a:lnTo>
                  <a:lnTo>
                    <a:pt x="38"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8" name="Freeform 127"/>
            <p:cNvSpPr/>
            <p:nvPr/>
          </p:nvSpPr>
          <p:spPr bwMode="auto">
            <a:xfrm>
              <a:off x="3929063" y="3571875"/>
              <a:ext cx="73025" cy="73025"/>
            </a:xfrm>
            <a:custGeom>
              <a:avLst/>
              <a:gdLst>
                <a:gd name="T0" fmla="*/ 24 w 46"/>
                <a:gd name="T1" fmla="*/ 46 h 46"/>
                <a:gd name="T2" fmla="*/ 24 w 46"/>
                <a:gd name="T3" fmla="*/ 46 h 46"/>
                <a:gd name="T4" fmla="*/ 32 w 46"/>
                <a:gd name="T5" fmla="*/ 44 h 46"/>
                <a:gd name="T6" fmla="*/ 38 w 46"/>
                <a:gd name="T7" fmla="*/ 38 h 46"/>
                <a:gd name="T8" fmla="*/ 44 w 46"/>
                <a:gd name="T9" fmla="*/ 32 h 46"/>
                <a:gd name="T10" fmla="*/ 46 w 46"/>
                <a:gd name="T11" fmla="*/ 22 h 46"/>
                <a:gd name="T12" fmla="*/ 46 w 46"/>
                <a:gd name="T13" fmla="*/ 22 h 46"/>
                <a:gd name="T14" fmla="*/ 44 w 46"/>
                <a:gd name="T15" fmla="*/ 14 h 46"/>
                <a:gd name="T16" fmla="*/ 38 w 46"/>
                <a:gd name="T17" fmla="*/ 8 h 46"/>
                <a:gd name="T18" fmla="*/ 32 w 46"/>
                <a:gd name="T19" fmla="*/ 2 h 46"/>
                <a:gd name="T20" fmla="*/ 24 w 46"/>
                <a:gd name="T21" fmla="*/ 0 h 46"/>
                <a:gd name="T22" fmla="*/ 24 w 46"/>
                <a:gd name="T23" fmla="*/ 0 h 46"/>
                <a:gd name="T24" fmla="*/ 14 w 46"/>
                <a:gd name="T25" fmla="*/ 2 h 46"/>
                <a:gd name="T26" fmla="*/ 8 w 46"/>
                <a:gd name="T27" fmla="*/ 8 h 46"/>
                <a:gd name="T28" fmla="*/ 2 w 46"/>
                <a:gd name="T29" fmla="*/ 14 h 46"/>
                <a:gd name="T30" fmla="*/ 0 w 46"/>
                <a:gd name="T31" fmla="*/ 22 h 46"/>
                <a:gd name="T32" fmla="*/ 0 w 46"/>
                <a:gd name="T33" fmla="*/ 22 h 46"/>
                <a:gd name="T34" fmla="*/ 2 w 46"/>
                <a:gd name="T35" fmla="*/ 32 h 46"/>
                <a:gd name="T36" fmla="*/ 8 w 46"/>
                <a:gd name="T37" fmla="*/ 38 h 46"/>
                <a:gd name="T38" fmla="*/ 14 w 46"/>
                <a:gd name="T39" fmla="*/ 44 h 46"/>
                <a:gd name="T40" fmla="*/ 24 w 46"/>
                <a:gd name="T41" fmla="*/ 46 h 46"/>
                <a:gd name="T42" fmla="*/ 24 w 46"/>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24" y="46"/>
                  </a:moveTo>
                  <a:lnTo>
                    <a:pt x="24" y="46"/>
                  </a:lnTo>
                  <a:lnTo>
                    <a:pt x="32" y="44"/>
                  </a:lnTo>
                  <a:lnTo>
                    <a:pt x="38" y="38"/>
                  </a:lnTo>
                  <a:lnTo>
                    <a:pt x="44" y="32"/>
                  </a:lnTo>
                  <a:lnTo>
                    <a:pt x="46" y="22"/>
                  </a:lnTo>
                  <a:lnTo>
                    <a:pt x="46" y="22"/>
                  </a:lnTo>
                  <a:lnTo>
                    <a:pt x="44" y="14"/>
                  </a:lnTo>
                  <a:lnTo>
                    <a:pt x="38" y="8"/>
                  </a:lnTo>
                  <a:lnTo>
                    <a:pt x="32" y="2"/>
                  </a:lnTo>
                  <a:lnTo>
                    <a:pt x="24" y="0"/>
                  </a:lnTo>
                  <a:lnTo>
                    <a:pt x="24" y="0"/>
                  </a:lnTo>
                  <a:lnTo>
                    <a:pt x="14" y="2"/>
                  </a:lnTo>
                  <a:lnTo>
                    <a:pt x="8" y="8"/>
                  </a:lnTo>
                  <a:lnTo>
                    <a:pt x="2" y="14"/>
                  </a:lnTo>
                  <a:lnTo>
                    <a:pt x="0" y="22"/>
                  </a:lnTo>
                  <a:lnTo>
                    <a:pt x="0" y="22"/>
                  </a:lnTo>
                  <a:lnTo>
                    <a:pt x="2" y="32"/>
                  </a:lnTo>
                  <a:lnTo>
                    <a:pt x="8" y="38"/>
                  </a:lnTo>
                  <a:lnTo>
                    <a:pt x="14" y="44"/>
                  </a:lnTo>
                  <a:lnTo>
                    <a:pt x="24" y="46"/>
                  </a:lnTo>
                  <a:lnTo>
                    <a:pt x="2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9" name="Freeform 128"/>
            <p:cNvSpPr/>
            <p:nvPr/>
          </p:nvSpPr>
          <p:spPr bwMode="auto">
            <a:xfrm>
              <a:off x="3916363" y="3654425"/>
              <a:ext cx="98425" cy="95250"/>
            </a:xfrm>
            <a:custGeom>
              <a:avLst/>
              <a:gdLst>
                <a:gd name="T0" fmla="*/ 62 w 62"/>
                <a:gd name="T1" fmla="*/ 32 h 60"/>
                <a:gd name="T2" fmla="*/ 62 w 62"/>
                <a:gd name="T3" fmla="*/ 32 h 60"/>
                <a:gd name="T4" fmla="*/ 62 w 62"/>
                <a:gd name="T5" fmla="*/ 26 h 60"/>
                <a:gd name="T6" fmla="*/ 60 w 62"/>
                <a:gd name="T7" fmla="*/ 20 h 60"/>
                <a:gd name="T8" fmla="*/ 54 w 62"/>
                <a:gd name="T9" fmla="*/ 10 h 60"/>
                <a:gd name="T10" fmla="*/ 44 w 62"/>
                <a:gd name="T11" fmla="*/ 2 h 60"/>
                <a:gd name="T12" fmla="*/ 38 w 62"/>
                <a:gd name="T13" fmla="*/ 0 h 60"/>
                <a:gd name="T14" fmla="*/ 32 w 62"/>
                <a:gd name="T15" fmla="*/ 0 h 60"/>
                <a:gd name="T16" fmla="*/ 32 w 62"/>
                <a:gd name="T17" fmla="*/ 0 h 60"/>
                <a:gd name="T18" fmla="*/ 24 w 62"/>
                <a:gd name="T19" fmla="*/ 0 h 60"/>
                <a:gd name="T20" fmla="*/ 18 w 62"/>
                <a:gd name="T21" fmla="*/ 2 h 60"/>
                <a:gd name="T22" fmla="*/ 8 w 62"/>
                <a:gd name="T23" fmla="*/ 10 h 60"/>
                <a:gd name="T24" fmla="*/ 2 w 62"/>
                <a:gd name="T25" fmla="*/ 20 h 60"/>
                <a:gd name="T26" fmla="*/ 0 w 62"/>
                <a:gd name="T27" fmla="*/ 26 h 60"/>
                <a:gd name="T28" fmla="*/ 0 w 62"/>
                <a:gd name="T29" fmla="*/ 32 h 60"/>
                <a:gd name="T30" fmla="*/ 0 w 62"/>
                <a:gd name="T31" fmla="*/ 60 h 60"/>
                <a:gd name="T32" fmla="*/ 62 w 62"/>
                <a:gd name="T33" fmla="*/ 60 h 60"/>
                <a:gd name="T34" fmla="*/ 62 w 62"/>
                <a:gd name="T35"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0">
                  <a:moveTo>
                    <a:pt x="62" y="32"/>
                  </a:moveTo>
                  <a:lnTo>
                    <a:pt x="62" y="32"/>
                  </a:lnTo>
                  <a:lnTo>
                    <a:pt x="62" y="26"/>
                  </a:lnTo>
                  <a:lnTo>
                    <a:pt x="60" y="20"/>
                  </a:lnTo>
                  <a:lnTo>
                    <a:pt x="54" y="10"/>
                  </a:lnTo>
                  <a:lnTo>
                    <a:pt x="44" y="2"/>
                  </a:lnTo>
                  <a:lnTo>
                    <a:pt x="38" y="0"/>
                  </a:lnTo>
                  <a:lnTo>
                    <a:pt x="32" y="0"/>
                  </a:lnTo>
                  <a:lnTo>
                    <a:pt x="32" y="0"/>
                  </a:lnTo>
                  <a:lnTo>
                    <a:pt x="24" y="0"/>
                  </a:lnTo>
                  <a:lnTo>
                    <a:pt x="18" y="2"/>
                  </a:lnTo>
                  <a:lnTo>
                    <a:pt x="8" y="10"/>
                  </a:lnTo>
                  <a:lnTo>
                    <a:pt x="2" y="20"/>
                  </a:lnTo>
                  <a:lnTo>
                    <a:pt x="0" y="26"/>
                  </a:lnTo>
                  <a:lnTo>
                    <a:pt x="0" y="32"/>
                  </a:lnTo>
                  <a:lnTo>
                    <a:pt x="0" y="60"/>
                  </a:lnTo>
                  <a:lnTo>
                    <a:pt x="62" y="60"/>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41" name="文本框 40"/>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年度工作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概述</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2" name="组合 1"/>
          <p:cNvGrpSpPr/>
          <p:nvPr/>
        </p:nvGrpSpPr>
        <p:grpSpPr>
          <a:xfrm>
            <a:off x="1637797" y="1660152"/>
            <a:ext cx="2588507" cy="4131588"/>
            <a:chOff x="1637797" y="1660152"/>
            <a:chExt cx="2588507" cy="4131588"/>
          </a:xfrm>
        </p:grpSpPr>
        <p:sp>
          <p:nvSpPr>
            <p:cNvPr id="44" name="Arc 5"/>
            <p:cNvSpPr/>
            <p:nvPr/>
          </p:nvSpPr>
          <p:spPr>
            <a:xfrm>
              <a:off x="1637797" y="3612342"/>
              <a:ext cx="2179398" cy="2179398"/>
            </a:xfrm>
            <a:prstGeom prst="arc">
              <a:avLst>
                <a:gd name="adj1" fmla="val 16200000"/>
                <a:gd name="adj2" fmla="val 15405695"/>
              </a:avLst>
            </a:prstGeom>
            <a:noFill/>
            <a:ln w="76200" cap="rnd" cmpd="sng" algn="ctr">
              <a:solidFill>
                <a:srgbClr val="FF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5" name="Oval 7"/>
            <p:cNvSpPr/>
            <p:nvPr/>
          </p:nvSpPr>
          <p:spPr>
            <a:xfrm>
              <a:off x="2170474" y="1705846"/>
              <a:ext cx="1099894" cy="1099890"/>
            </a:xfrm>
            <a:prstGeom prst="ellipse">
              <a:avLst/>
            </a:prstGeom>
            <a:solidFill>
              <a:srgbClr val="FF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47" name="Straight Connector 9"/>
            <p:cNvCxnSpPr/>
            <p:nvPr/>
          </p:nvCxnSpPr>
          <p:spPr>
            <a:xfrm>
              <a:off x="2713343" y="2902989"/>
              <a:ext cx="0" cy="717305"/>
            </a:xfrm>
            <a:prstGeom prst="line">
              <a:avLst/>
            </a:prstGeom>
            <a:noFill/>
            <a:ln w="57150" cap="flat" cmpd="sng" algn="ctr">
              <a:solidFill>
                <a:srgbClr val="FF3300"/>
              </a:solidFill>
              <a:prstDash val="solid"/>
              <a:miter lim="800000"/>
            </a:ln>
            <a:effectLst/>
          </p:spPr>
        </p:cxnSp>
        <p:sp>
          <p:nvSpPr>
            <p:cNvPr id="48" name="TextBox 10"/>
            <p:cNvSpPr txBox="1"/>
            <p:nvPr/>
          </p:nvSpPr>
          <p:spPr>
            <a:xfrm>
              <a:off x="2781678" y="2782669"/>
              <a:ext cx="1181734" cy="646331"/>
            </a:xfrm>
            <a:prstGeom prst="rect">
              <a:avLst/>
            </a:prstGeom>
            <a:noFill/>
          </p:spPr>
          <p:txBody>
            <a:bodyPr wrap="none" rtlCol="0">
              <a:spAutoFit/>
            </a:bodyPr>
            <a:lstStyle/>
            <a:p>
              <a:pPr>
                <a:defRPr/>
              </a:pPr>
              <a:r>
                <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89%</a:t>
              </a:r>
              <a:endPar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49" name="Rectangle 14"/>
            <p:cNvSpPr/>
            <p:nvPr/>
          </p:nvSpPr>
          <p:spPr>
            <a:xfrm>
              <a:off x="2781678" y="3238041"/>
              <a:ext cx="1444626" cy="338554"/>
            </a:xfrm>
            <a:prstGeom prst="rect">
              <a:avLst/>
            </a:prstGeom>
          </p:spPr>
          <p:txBody>
            <a:bodyPr wrap="none">
              <a:spAutoFit/>
            </a:bodyPr>
            <a:lstStyle/>
            <a:p>
              <a:pPr>
                <a:defRPr/>
              </a:pPr>
              <a:r>
                <a:rPr lang="zh-CN" altLang="en-US" sz="1600" dirty="0">
                  <a:solidFill>
                    <a:prstClr val="black">
                      <a:lumMod val="75000"/>
                      <a:lumOff val="25000"/>
                    </a:prstClr>
                  </a:solidFill>
                  <a:latin typeface="思源黑体 Medium" panose="020B0600000000000000" pitchFamily="34" charset="-122"/>
                  <a:ea typeface="思源黑体 Medium" panose="020B0600000000000000" pitchFamily="34" charset="-122"/>
                  <a:cs typeface="Lato" panose="020F0502020204030203" pitchFamily="34" charset="0"/>
                </a:rPr>
                <a:t>全年完成业绩</a:t>
              </a:r>
              <a:endParaRPr lang="en-US" sz="1600" dirty="0">
                <a:solidFill>
                  <a:prstClr val="black">
                    <a:lumMod val="75000"/>
                    <a:lumOff val="25000"/>
                  </a:prstClr>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55" name="Freeform 26"/>
            <p:cNvSpPr/>
            <p:nvPr/>
          </p:nvSpPr>
          <p:spPr bwMode="auto">
            <a:xfrm>
              <a:off x="2128671" y="1660152"/>
              <a:ext cx="1197650" cy="917044"/>
            </a:xfrm>
            <a:custGeom>
              <a:avLst/>
              <a:gdLst>
                <a:gd name="connsiteX0" fmla="*/ 182563 w 935038"/>
                <a:gd name="connsiteY0" fmla="*/ 592138 h 715963"/>
                <a:gd name="connsiteX1" fmla="*/ 168275 w 935038"/>
                <a:gd name="connsiteY1" fmla="*/ 601339 h 715963"/>
                <a:gd name="connsiteX2" fmla="*/ 168275 w 935038"/>
                <a:gd name="connsiteY2" fmla="*/ 615951 h 715963"/>
                <a:gd name="connsiteX3" fmla="*/ 182563 w 935038"/>
                <a:gd name="connsiteY3" fmla="*/ 606210 h 715963"/>
                <a:gd name="connsiteX4" fmla="*/ 204788 w 935038"/>
                <a:gd name="connsiteY4" fmla="*/ 577850 h 715963"/>
                <a:gd name="connsiteX5" fmla="*/ 192088 w 935038"/>
                <a:gd name="connsiteY5" fmla="*/ 586942 h 715963"/>
                <a:gd name="connsiteX6" fmla="*/ 192088 w 935038"/>
                <a:gd name="connsiteY6" fmla="*/ 600075 h 715963"/>
                <a:gd name="connsiteX7" fmla="*/ 204788 w 935038"/>
                <a:gd name="connsiteY7" fmla="*/ 590983 h 715963"/>
                <a:gd name="connsiteX8" fmla="*/ 276225 w 935038"/>
                <a:gd name="connsiteY8" fmla="*/ 576263 h 715963"/>
                <a:gd name="connsiteX9" fmla="*/ 276225 w 935038"/>
                <a:gd name="connsiteY9" fmla="*/ 590415 h 715963"/>
                <a:gd name="connsiteX10" fmla="*/ 295275 w 935038"/>
                <a:gd name="connsiteY10" fmla="*/ 595313 h 715963"/>
                <a:gd name="connsiteX11" fmla="*/ 295275 w 935038"/>
                <a:gd name="connsiteY11" fmla="*/ 580618 h 715963"/>
                <a:gd name="connsiteX12" fmla="*/ 250825 w 935038"/>
                <a:gd name="connsiteY12" fmla="*/ 569913 h 715963"/>
                <a:gd name="connsiteX13" fmla="*/ 250825 w 935038"/>
                <a:gd name="connsiteY13" fmla="*/ 584065 h 715963"/>
                <a:gd name="connsiteX14" fmla="*/ 269875 w 935038"/>
                <a:gd name="connsiteY14" fmla="*/ 588963 h 715963"/>
                <a:gd name="connsiteX15" fmla="*/ 269875 w 935038"/>
                <a:gd name="connsiteY15" fmla="*/ 574812 h 715963"/>
                <a:gd name="connsiteX16" fmla="*/ 649288 w 935038"/>
                <a:gd name="connsiteY16" fmla="*/ 554038 h 715963"/>
                <a:gd name="connsiteX17" fmla="*/ 588963 w 935038"/>
                <a:gd name="connsiteY17" fmla="*/ 572760 h 715963"/>
                <a:gd name="connsiteX18" fmla="*/ 588963 w 935038"/>
                <a:gd name="connsiteY18" fmla="*/ 584201 h 715963"/>
                <a:gd name="connsiteX19" fmla="*/ 649288 w 935038"/>
                <a:gd name="connsiteY19" fmla="*/ 565479 h 715963"/>
                <a:gd name="connsiteX20" fmla="*/ 377825 w 935038"/>
                <a:gd name="connsiteY20" fmla="*/ 552450 h 715963"/>
                <a:gd name="connsiteX21" fmla="*/ 352425 w 935038"/>
                <a:gd name="connsiteY21" fmla="*/ 567796 h 715963"/>
                <a:gd name="connsiteX22" fmla="*/ 352425 w 935038"/>
                <a:gd name="connsiteY22" fmla="*/ 590550 h 715963"/>
                <a:gd name="connsiteX23" fmla="*/ 377825 w 935038"/>
                <a:gd name="connsiteY23" fmla="*/ 575204 h 715963"/>
                <a:gd name="connsiteX24" fmla="*/ 182563 w 935038"/>
                <a:gd name="connsiteY24" fmla="*/ 552450 h 715963"/>
                <a:gd name="connsiteX25" fmla="*/ 168275 w 935038"/>
                <a:gd name="connsiteY25" fmla="*/ 561975 h 715963"/>
                <a:gd name="connsiteX26" fmla="*/ 168275 w 935038"/>
                <a:gd name="connsiteY26" fmla="*/ 574675 h 715963"/>
                <a:gd name="connsiteX27" fmla="*/ 182563 w 935038"/>
                <a:gd name="connsiteY27" fmla="*/ 565679 h 715963"/>
                <a:gd name="connsiteX28" fmla="*/ 684213 w 935038"/>
                <a:gd name="connsiteY28" fmla="*/ 550863 h 715963"/>
                <a:gd name="connsiteX29" fmla="*/ 684213 w 935038"/>
                <a:gd name="connsiteY29" fmla="*/ 564924 h 715963"/>
                <a:gd name="connsiteX30" fmla="*/ 744538 w 935038"/>
                <a:gd name="connsiteY30" fmla="*/ 600076 h 715963"/>
                <a:gd name="connsiteX31" fmla="*/ 744004 w 935038"/>
                <a:gd name="connsiteY31" fmla="*/ 586015 h 715963"/>
                <a:gd name="connsiteX32" fmla="*/ 276225 w 935038"/>
                <a:gd name="connsiteY32" fmla="*/ 536575 h 715963"/>
                <a:gd name="connsiteX33" fmla="*/ 276225 w 935038"/>
                <a:gd name="connsiteY33" fmla="*/ 550726 h 715963"/>
                <a:gd name="connsiteX34" fmla="*/ 295275 w 935038"/>
                <a:gd name="connsiteY34" fmla="*/ 555625 h 715963"/>
                <a:gd name="connsiteX35" fmla="*/ 295275 w 935038"/>
                <a:gd name="connsiteY35" fmla="*/ 541473 h 715963"/>
                <a:gd name="connsiteX36" fmla="*/ 204788 w 935038"/>
                <a:gd name="connsiteY36" fmla="*/ 536575 h 715963"/>
                <a:gd name="connsiteX37" fmla="*/ 192088 w 935038"/>
                <a:gd name="connsiteY37" fmla="*/ 545775 h 715963"/>
                <a:gd name="connsiteX38" fmla="*/ 192088 w 935038"/>
                <a:gd name="connsiteY38" fmla="*/ 560388 h 715963"/>
                <a:gd name="connsiteX39" fmla="*/ 204788 w 935038"/>
                <a:gd name="connsiteY39" fmla="*/ 550646 h 715963"/>
                <a:gd name="connsiteX40" fmla="*/ 250825 w 935038"/>
                <a:gd name="connsiteY40" fmla="*/ 530225 h 715963"/>
                <a:gd name="connsiteX41" fmla="*/ 250825 w 935038"/>
                <a:gd name="connsiteY41" fmla="*/ 544376 h 715963"/>
                <a:gd name="connsiteX42" fmla="*/ 269875 w 935038"/>
                <a:gd name="connsiteY42" fmla="*/ 549275 h 715963"/>
                <a:gd name="connsiteX43" fmla="*/ 269875 w 935038"/>
                <a:gd name="connsiteY43" fmla="*/ 535123 h 715963"/>
                <a:gd name="connsiteX44" fmla="*/ 415925 w 935038"/>
                <a:gd name="connsiteY44" fmla="*/ 528638 h 715963"/>
                <a:gd name="connsiteX45" fmla="*/ 390525 w 935038"/>
                <a:gd name="connsiteY45" fmla="*/ 543773 h 715963"/>
                <a:gd name="connsiteX46" fmla="*/ 390525 w 935038"/>
                <a:gd name="connsiteY46" fmla="*/ 566738 h 715963"/>
                <a:gd name="connsiteX47" fmla="*/ 415925 w 935038"/>
                <a:gd name="connsiteY47" fmla="*/ 551602 h 715963"/>
                <a:gd name="connsiteX48" fmla="*/ 515938 w 935038"/>
                <a:gd name="connsiteY48" fmla="*/ 517525 h 715963"/>
                <a:gd name="connsiteX49" fmla="*/ 515938 w 935038"/>
                <a:gd name="connsiteY49" fmla="*/ 543983 h 715963"/>
                <a:gd name="connsiteX50" fmla="*/ 544513 w 935038"/>
                <a:gd name="connsiteY50" fmla="*/ 561975 h 715963"/>
                <a:gd name="connsiteX51" fmla="*/ 544513 w 935038"/>
                <a:gd name="connsiteY51" fmla="*/ 535516 h 715963"/>
                <a:gd name="connsiteX52" fmla="*/ 649288 w 935038"/>
                <a:gd name="connsiteY52" fmla="*/ 514350 h 715963"/>
                <a:gd name="connsiteX53" fmla="*/ 588963 w 935038"/>
                <a:gd name="connsiteY53" fmla="*/ 533929 h 715963"/>
                <a:gd name="connsiteX54" fmla="*/ 588963 w 935038"/>
                <a:gd name="connsiteY54" fmla="*/ 546100 h 715963"/>
                <a:gd name="connsiteX55" fmla="*/ 649288 w 935038"/>
                <a:gd name="connsiteY55" fmla="*/ 525991 h 715963"/>
                <a:gd name="connsiteX56" fmla="*/ 182563 w 935038"/>
                <a:gd name="connsiteY56" fmla="*/ 511175 h 715963"/>
                <a:gd name="connsiteX57" fmla="*/ 168275 w 935038"/>
                <a:gd name="connsiteY57" fmla="*/ 520375 h 715963"/>
                <a:gd name="connsiteX58" fmla="*/ 168275 w 935038"/>
                <a:gd name="connsiteY58" fmla="*/ 534988 h 715963"/>
                <a:gd name="connsiteX59" fmla="*/ 182563 w 935038"/>
                <a:gd name="connsiteY59" fmla="*/ 525246 h 715963"/>
                <a:gd name="connsiteX60" fmla="*/ 684213 w 935038"/>
                <a:gd name="connsiteY60" fmla="*/ 503238 h 715963"/>
                <a:gd name="connsiteX61" fmla="*/ 684213 w 935038"/>
                <a:gd name="connsiteY61" fmla="*/ 517141 h 715963"/>
                <a:gd name="connsiteX62" fmla="*/ 742951 w 935038"/>
                <a:gd name="connsiteY62" fmla="*/ 554038 h 715963"/>
                <a:gd name="connsiteX63" fmla="*/ 742951 w 935038"/>
                <a:gd name="connsiteY63" fmla="*/ 540669 h 715963"/>
                <a:gd name="connsiteX64" fmla="*/ 276225 w 935038"/>
                <a:gd name="connsiteY64" fmla="*/ 496888 h 715963"/>
                <a:gd name="connsiteX65" fmla="*/ 276225 w 935038"/>
                <a:gd name="connsiteY65" fmla="*/ 509860 h 715963"/>
                <a:gd name="connsiteX66" fmla="*/ 295275 w 935038"/>
                <a:gd name="connsiteY66" fmla="*/ 514351 h 715963"/>
                <a:gd name="connsiteX67" fmla="*/ 295275 w 935038"/>
                <a:gd name="connsiteY67" fmla="*/ 501378 h 715963"/>
                <a:gd name="connsiteX68" fmla="*/ 204788 w 935038"/>
                <a:gd name="connsiteY68" fmla="*/ 495300 h 715963"/>
                <a:gd name="connsiteX69" fmla="*/ 192088 w 935038"/>
                <a:gd name="connsiteY69" fmla="*/ 505822 h 715963"/>
                <a:gd name="connsiteX70" fmla="*/ 192088 w 935038"/>
                <a:gd name="connsiteY70" fmla="*/ 519113 h 715963"/>
                <a:gd name="connsiteX71" fmla="*/ 204788 w 935038"/>
                <a:gd name="connsiteY71" fmla="*/ 509698 h 715963"/>
                <a:gd name="connsiteX72" fmla="*/ 250825 w 935038"/>
                <a:gd name="connsiteY72" fmla="*/ 490538 h 715963"/>
                <a:gd name="connsiteX73" fmla="*/ 250825 w 935038"/>
                <a:gd name="connsiteY73" fmla="*/ 504009 h 715963"/>
                <a:gd name="connsiteX74" fmla="*/ 269875 w 935038"/>
                <a:gd name="connsiteY74" fmla="*/ 508001 h 715963"/>
                <a:gd name="connsiteX75" fmla="*/ 269875 w 935038"/>
                <a:gd name="connsiteY75" fmla="*/ 495028 h 715963"/>
                <a:gd name="connsiteX76" fmla="*/ 471488 w 935038"/>
                <a:gd name="connsiteY76" fmla="*/ 487363 h 715963"/>
                <a:gd name="connsiteX77" fmla="*/ 471488 w 935038"/>
                <a:gd name="connsiteY77" fmla="*/ 514140 h 715963"/>
                <a:gd name="connsiteX78" fmla="*/ 500063 w 935038"/>
                <a:gd name="connsiteY78" fmla="*/ 531813 h 715963"/>
                <a:gd name="connsiteX79" fmla="*/ 500063 w 935038"/>
                <a:gd name="connsiteY79" fmla="*/ 506107 h 715963"/>
                <a:gd name="connsiteX80" fmla="*/ 377825 w 935038"/>
                <a:gd name="connsiteY80" fmla="*/ 484188 h 715963"/>
                <a:gd name="connsiteX81" fmla="*/ 352425 w 935038"/>
                <a:gd name="connsiteY81" fmla="*/ 499954 h 715963"/>
                <a:gd name="connsiteX82" fmla="*/ 352425 w 935038"/>
                <a:gd name="connsiteY82" fmla="*/ 523876 h 715963"/>
                <a:gd name="connsiteX83" fmla="*/ 377825 w 935038"/>
                <a:gd name="connsiteY83" fmla="*/ 508109 h 715963"/>
                <a:gd name="connsiteX84" fmla="*/ 649288 w 935038"/>
                <a:gd name="connsiteY84" fmla="*/ 476250 h 715963"/>
                <a:gd name="connsiteX85" fmla="*/ 588963 w 935038"/>
                <a:gd name="connsiteY85" fmla="*/ 495829 h 715963"/>
                <a:gd name="connsiteX86" fmla="*/ 588963 w 935038"/>
                <a:gd name="connsiteY86" fmla="*/ 508000 h 715963"/>
                <a:gd name="connsiteX87" fmla="*/ 649288 w 935038"/>
                <a:gd name="connsiteY87" fmla="*/ 487891 h 715963"/>
                <a:gd name="connsiteX88" fmla="*/ 182563 w 935038"/>
                <a:gd name="connsiteY88" fmla="*/ 471488 h 715963"/>
                <a:gd name="connsiteX89" fmla="*/ 168275 w 935038"/>
                <a:gd name="connsiteY89" fmla="*/ 481229 h 715963"/>
                <a:gd name="connsiteX90" fmla="*/ 168275 w 935038"/>
                <a:gd name="connsiteY90" fmla="*/ 495301 h 715963"/>
                <a:gd name="connsiteX91" fmla="*/ 182563 w 935038"/>
                <a:gd name="connsiteY91" fmla="*/ 486100 h 715963"/>
                <a:gd name="connsiteX92" fmla="*/ 415925 w 935038"/>
                <a:gd name="connsiteY92" fmla="*/ 458788 h 715963"/>
                <a:gd name="connsiteX93" fmla="*/ 390525 w 935038"/>
                <a:gd name="connsiteY93" fmla="*/ 475642 h 715963"/>
                <a:gd name="connsiteX94" fmla="*/ 390525 w 935038"/>
                <a:gd name="connsiteY94" fmla="*/ 498476 h 715963"/>
                <a:gd name="connsiteX95" fmla="*/ 415925 w 935038"/>
                <a:gd name="connsiteY95" fmla="*/ 482709 h 715963"/>
                <a:gd name="connsiteX96" fmla="*/ 204788 w 935038"/>
                <a:gd name="connsiteY96" fmla="*/ 457200 h 715963"/>
                <a:gd name="connsiteX97" fmla="*/ 192088 w 935038"/>
                <a:gd name="connsiteY97" fmla="*/ 466196 h 715963"/>
                <a:gd name="connsiteX98" fmla="*/ 192088 w 935038"/>
                <a:gd name="connsiteY98" fmla="*/ 479425 h 715963"/>
                <a:gd name="connsiteX99" fmla="*/ 204788 w 935038"/>
                <a:gd name="connsiteY99" fmla="*/ 470429 h 715963"/>
                <a:gd name="connsiteX100" fmla="*/ 684213 w 935038"/>
                <a:gd name="connsiteY100" fmla="*/ 455613 h 715963"/>
                <a:gd name="connsiteX101" fmla="*/ 684213 w 935038"/>
                <a:gd name="connsiteY101" fmla="*/ 470195 h 715963"/>
                <a:gd name="connsiteX102" fmla="*/ 742951 w 935038"/>
                <a:gd name="connsiteY102" fmla="*/ 508001 h 715963"/>
                <a:gd name="connsiteX103" fmla="*/ 742951 w 935038"/>
                <a:gd name="connsiteY103" fmla="*/ 493419 h 715963"/>
                <a:gd name="connsiteX104" fmla="*/ 276225 w 935038"/>
                <a:gd name="connsiteY104" fmla="*/ 455613 h 715963"/>
                <a:gd name="connsiteX105" fmla="*/ 276225 w 935038"/>
                <a:gd name="connsiteY105" fmla="*/ 470308 h 715963"/>
                <a:gd name="connsiteX106" fmla="*/ 295275 w 935038"/>
                <a:gd name="connsiteY106" fmla="*/ 474663 h 715963"/>
                <a:gd name="connsiteX107" fmla="*/ 295275 w 935038"/>
                <a:gd name="connsiteY107" fmla="*/ 460511 h 715963"/>
                <a:gd name="connsiteX108" fmla="*/ 250825 w 935038"/>
                <a:gd name="connsiteY108" fmla="*/ 450850 h 715963"/>
                <a:gd name="connsiteX109" fmla="*/ 250825 w 935038"/>
                <a:gd name="connsiteY109" fmla="*/ 463822 h 715963"/>
                <a:gd name="connsiteX110" fmla="*/ 269875 w 935038"/>
                <a:gd name="connsiteY110" fmla="*/ 468313 h 715963"/>
                <a:gd name="connsiteX111" fmla="*/ 269875 w 935038"/>
                <a:gd name="connsiteY111" fmla="*/ 454841 h 715963"/>
                <a:gd name="connsiteX112" fmla="*/ 649288 w 935038"/>
                <a:gd name="connsiteY112" fmla="*/ 439738 h 715963"/>
                <a:gd name="connsiteX113" fmla="*/ 588963 w 935038"/>
                <a:gd name="connsiteY113" fmla="*/ 459111 h 715963"/>
                <a:gd name="connsiteX114" fmla="*/ 588963 w 935038"/>
                <a:gd name="connsiteY114" fmla="*/ 471488 h 715963"/>
                <a:gd name="connsiteX115" fmla="*/ 649288 w 935038"/>
                <a:gd name="connsiteY115" fmla="*/ 451577 h 715963"/>
                <a:gd name="connsiteX116" fmla="*/ 515938 w 935038"/>
                <a:gd name="connsiteY116" fmla="*/ 438150 h 715963"/>
                <a:gd name="connsiteX117" fmla="*/ 515938 w 935038"/>
                <a:gd name="connsiteY117" fmla="*/ 464391 h 715963"/>
                <a:gd name="connsiteX118" fmla="*/ 544513 w 935038"/>
                <a:gd name="connsiteY118" fmla="*/ 482600 h 715963"/>
                <a:gd name="connsiteX119" fmla="*/ 544513 w 935038"/>
                <a:gd name="connsiteY119" fmla="*/ 455823 h 715963"/>
                <a:gd name="connsiteX120" fmla="*/ 182563 w 935038"/>
                <a:gd name="connsiteY120" fmla="*/ 430213 h 715963"/>
                <a:gd name="connsiteX121" fmla="*/ 168275 w 935038"/>
                <a:gd name="connsiteY121" fmla="*/ 439954 h 715963"/>
                <a:gd name="connsiteX122" fmla="*/ 168275 w 935038"/>
                <a:gd name="connsiteY122" fmla="*/ 454026 h 715963"/>
                <a:gd name="connsiteX123" fmla="*/ 182563 w 935038"/>
                <a:gd name="connsiteY123" fmla="*/ 444284 h 715963"/>
                <a:gd name="connsiteX124" fmla="*/ 377825 w 935038"/>
                <a:gd name="connsiteY124" fmla="*/ 417513 h 715963"/>
                <a:gd name="connsiteX125" fmla="*/ 352425 w 935038"/>
                <a:gd name="connsiteY125" fmla="*/ 432648 h 715963"/>
                <a:gd name="connsiteX126" fmla="*/ 352425 w 935038"/>
                <a:gd name="connsiteY126" fmla="*/ 455613 h 715963"/>
                <a:gd name="connsiteX127" fmla="*/ 377825 w 935038"/>
                <a:gd name="connsiteY127" fmla="*/ 440477 h 715963"/>
                <a:gd name="connsiteX128" fmla="*/ 276225 w 935038"/>
                <a:gd name="connsiteY128" fmla="*/ 415925 h 715963"/>
                <a:gd name="connsiteX129" fmla="*/ 276225 w 935038"/>
                <a:gd name="connsiteY129" fmla="*/ 430076 h 715963"/>
                <a:gd name="connsiteX130" fmla="*/ 295275 w 935038"/>
                <a:gd name="connsiteY130" fmla="*/ 434975 h 715963"/>
                <a:gd name="connsiteX131" fmla="*/ 295275 w 935038"/>
                <a:gd name="connsiteY131" fmla="*/ 420279 h 715963"/>
                <a:gd name="connsiteX132" fmla="*/ 204788 w 935038"/>
                <a:gd name="connsiteY132" fmla="*/ 415925 h 715963"/>
                <a:gd name="connsiteX133" fmla="*/ 192088 w 935038"/>
                <a:gd name="connsiteY133" fmla="*/ 425339 h 715963"/>
                <a:gd name="connsiteX134" fmla="*/ 192088 w 935038"/>
                <a:gd name="connsiteY134" fmla="*/ 439738 h 715963"/>
                <a:gd name="connsiteX135" fmla="*/ 204788 w 935038"/>
                <a:gd name="connsiteY135" fmla="*/ 430323 h 715963"/>
                <a:gd name="connsiteX136" fmla="*/ 471488 w 935038"/>
                <a:gd name="connsiteY136" fmla="*/ 409575 h 715963"/>
                <a:gd name="connsiteX137" fmla="*/ 471488 w 935038"/>
                <a:gd name="connsiteY137" fmla="*/ 436245 h 715963"/>
                <a:gd name="connsiteX138" fmla="*/ 500063 w 935038"/>
                <a:gd name="connsiteY138" fmla="*/ 454025 h 715963"/>
                <a:gd name="connsiteX139" fmla="*/ 500063 w 935038"/>
                <a:gd name="connsiteY139" fmla="*/ 427878 h 715963"/>
                <a:gd name="connsiteX140" fmla="*/ 250825 w 935038"/>
                <a:gd name="connsiteY140" fmla="*/ 409575 h 715963"/>
                <a:gd name="connsiteX141" fmla="*/ 250825 w 935038"/>
                <a:gd name="connsiteY141" fmla="*/ 423726 h 715963"/>
                <a:gd name="connsiteX142" fmla="*/ 269875 w 935038"/>
                <a:gd name="connsiteY142" fmla="*/ 428625 h 715963"/>
                <a:gd name="connsiteX143" fmla="*/ 269875 w 935038"/>
                <a:gd name="connsiteY143" fmla="*/ 414473 h 715963"/>
                <a:gd name="connsiteX144" fmla="*/ 684213 w 935038"/>
                <a:gd name="connsiteY144" fmla="*/ 407988 h 715963"/>
                <a:gd name="connsiteX145" fmla="*/ 684213 w 935038"/>
                <a:gd name="connsiteY145" fmla="*/ 422128 h 715963"/>
                <a:gd name="connsiteX146" fmla="*/ 742951 w 935038"/>
                <a:gd name="connsiteY146" fmla="*/ 458788 h 715963"/>
                <a:gd name="connsiteX147" fmla="*/ 742951 w 935038"/>
                <a:gd name="connsiteY147" fmla="*/ 444648 h 715963"/>
                <a:gd name="connsiteX148" fmla="*/ 649288 w 935038"/>
                <a:gd name="connsiteY148" fmla="*/ 403225 h 715963"/>
                <a:gd name="connsiteX149" fmla="*/ 588963 w 935038"/>
                <a:gd name="connsiteY149" fmla="*/ 422804 h 715963"/>
                <a:gd name="connsiteX150" fmla="*/ 588963 w 935038"/>
                <a:gd name="connsiteY150" fmla="*/ 434975 h 715963"/>
                <a:gd name="connsiteX151" fmla="*/ 649288 w 935038"/>
                <a:gd name="connsiteY151" fmla="*/ 414866 h 715963"/>
                <a:gd name="connsiteX152" fmla="*/ 415925 w 935038"/>
                <a:gd name="connsiteY152" fmla="*/ 392113 h 715963"/>
                <a:gd name="connsiteX153" fmla="*/ 390525 w 935038"/>
                <a:gd name="connsiteY153" fmla="*/ 407770 h 715963"/>
                <a:gd name="connsiteX154" fmla="*/ 390525 w 935038"/>
                <a:gd name="connsiteY154" fmla="*/ 430213 h 715963"/>
                <a:gd name="connsiteX155" fmla="*/ 415925 w 935038"/>
                <a:gd name="connsiteY155" fmla="*/ 415077 h 715963"/>
                <a:gd name="connsiteX156" fmla="*/ 182563 w 935038"/>
                <a:gd name="connsiteY156" fmla="*/ 390525 h 715963"/>
                <a:gd name="connsiteX157" fmla="*/ 168275 w 935038"/>
                <a:gd name="connsiteY157" fmla="*/ 400266 h 715963"/>
                <a:gd name="connsiteX158" fmla="*/ 168275 w 935038"/>
                <a:gd name="connsiteY158" fmla="*/ 414338 h 715963"/>
                <a:gd name="connsiteX159" fmla="*/ 182563 w 935038"/>
                <a:gd name="connsiteY159" fmla="*/ 405137 h 715963"/>
                <a:gd name="connsiteX160" fmla="*/ 276225 w 935038"/>
                <a:gd name="connsiteY160" fmla="*/ 376238 h 715963"/>
                <a:gd name="connsiteX161" fmla="*/ 276225 w 935038"/>
                <a:gd name="connsiteY161" fmla="*/ 390389 h 715963"/>
                <a:gd name="connsiteX162" fmla="*/ 295275 w 935038"/>
                <a:gd name="connsiteY162" fmla="*/ 395288 h 715963"/>
                <a:gd name="connsiteX163" fmla="*/ 295275 w 935038"/>
                <a:gd name="connsiteY163" fmla="*/ 380592 h 715963"/>
                <a:gd name="connsiteX164" fmla="*/ 204788 w 935038"/>
                <a:gd name="connsiteY164" fmla="*/ 374650 h 715963"/>
                <a:gd name="connsiteX165" fmla="*/ 192088 w 935038"/>
                <a:gd name="connsiteY165" fmla="*/ 384933 h 715963"/>
                <a:gd name="connsiteX166" fmla="*/ 192088 w 935038"/>
                <a:gd name="connsiteY166" fmla="*/ 398463 h 715963"/>
                <a:gd name="connsiteX167" fmla="*/ 204788 w 935038"/>
                <a:gd name="connsiteY167" fmla="*/ 389262 h 715963"/>
                <a:gd name="connsiteX168" fmla="*/ 250825 w 935038"/>
                <a:gd name="connsiteY168" fmla="*/ 369888 h 715963"/>
                <a:gd name="connsiteX169" fmla="*/ 250825 w 935038"/>
                <a:gd name="connsiteY169" fmla="*/ 384039 h 715963"/>
                <a:gd name="connsiteX170" fmla="*/ 269875 w 935038"/>
                <a:gd name="connsiteY170" fmla="*/ 388938 h 715963"/>
                <a:gd name="connsiteX171" fmla="*/ 269875 w 935038"/>
                <a:gd name="connsiteY171" fmla="*/ 374786 h 715963"/>
                <a:gd name="connsiteX172" fmla="*/ 515938 w 935038"/>
                <a:gd name="connsiteY172" fmla="*/ 360363 h 715963"/>
                <a:gd name="connsiteX173" fmla="*/ 515938 w 935038"/>
                <a:gd name="connsiteY173" fmla="*/ 387033 h 715963"/>
                <a:gd name="connsiteX174" fmla="*/ 544513 w 935038"/>
                <a:gd name="connsiteY174" fmla="*/ 404813 h 715963"/>
                <a:gd name="connsiteX175" fmla="*/ 544513 w 935038"/>
                <a:gd name="connsiteY175" fmla="*/ 378143 h 715963"/>
                <a:gd name="connsiteX176" fmla="*/ 377825 w 935038"/>
                <a:gd name="connsiteY176" fmla="*/ 355600 h 715963"/>
                <a:gd name="connsiteX177" fmla="*/ 352425 w 935038"/>
                <a:gd name="connsiteY177" fmla="*/ 371257 h 715963"/>
                <a:gd name="connsiteX178" fmla="*/ 352425 w 935038"/>
                <a:gd name="connsiteY178" fmla="*/ 393700 h 715963"/>
                <a:gd name="connsiteX179" fmla="*/ 377825 w 935038"/>
                <a:gd name="connsiteY179" fmla="*/ 378564 h 715963"/>
                <a:gd name="connsiteX180" fmla="*/ 471488 w 935038"/>
                <a:gd name="connsiteY180" fmla="*/ 331788 h 715963"/>
                <a:gd name="connsiteX181" fmla="*/ 471488 w 935038"/>
                <a:gd name="connsiteY181" fmla="*/ 357609 h 715963"/>
                <a:gd name="connsiteX182" fmla="*/ 500063 w 935038"/>
                <a:gd name="connsiteY182" fmla="*/ 374651 h 715963"/>
                <a:gd name="connsiteX183" fmla="*/ 500063 w 935038"/>
                <a:gd name="connsiteY183" fmla="*/ 349863 h 715963"/>
                <a:gd name="connsiteX184" fmla="*/ 415925 w 935038"/>
                <a:gd name="connsiteY184" fmla="*/ 330200 h 715963"/>
                <a:gd name="connsiteX185" fmla="*/ 390525 w 935038"/>
                <a:gd name="connsiteY185" fmla="*/ 346379 h 715963"/>
                <a:gd name="connsiteX186" fmla="*/ 390525 w 935038"/>
                <a:gd name="connsiteY186" fmla="*/ 368300 h 715963"/>
                <a:gd name="connsiteX187" fmla="*/ 415925 w 935038"/>
                <a:gd name="connsiteY187" fmla="*/ 353164 h 715963"/>
                <a:gd name="connsiteX188" fmla="*/ 515938 w 935038"/>
                <a:gd name="connsiteY188" fmla="*/ 288925 h 715963"/>
                <a:gd name="connsiteX189" fmla="*/ 515938 w 935038"/>
                <a:gd name="connsiteY189" fmla="*/ 315383 h 715963"/>
                <a:gd name="connsiteX190" fmla="*/ 544513 w 935038"/>
                <a:gd name="connsiteY190" fmla="*/ 333375 h 715963"/>
                <a:gd name="connsiteX191" fmla="*/ 544513 w 935038"/>
                <a:gd name="connsiteY191" fmla="*/ 306916 h 715963"/>
                <a:gd name="connsiteX192" fmla="*/ 377825 w 935038"/>
                <a:gd name="connsiteY192" fmla="*/ 287338 h 715963"/>
                <a:gd name="connsiteX193" fmla="*/ 352425 w 935038"/>
                <a:gd name="connsiteY193" fmla="*/ 302684 h 715963"/>
                <a:gd name="connsiteX194" fmla="*/ 352425 w 935038"/>
                <a:gd name="connsiteY194" fmla="*/ 325438 h 715963"/>
                <a:gd name="connsiteX195" fmla="*/ 377825 w 935038"/>
                <a:gd name="connsiteY195" fmla="*/ 309563 h 715963"/>
                <a:gd name="connsiteX196" fmla="*/ 415925 w 935038"/>
                <a:gd name="connsiteY196" fmla="*/ 261938 h 715963"/>
                <a:gd name="connsiteX197" fmla="*/ 390525 w 935038"/>
                <a:gd name="connsiteY197" fmla="*/ 278117 h 715963"/>
                <a:gd name="connsiteX198" fmla="*/ 390525 w 935038"/>
                <a:gd name="connsiteY198" fmla="*/ 300038 h 715963"/>
                <a:gd name="connsiteX199" fmla="*/ 415925 w 935038"/>
                <a:gd name="connsiteY199" fmla="*/ 284902 h 715963"/>
                <a:gd name="connsiteX200" fmla="*/ 471488 w 935038"/>
                <a:gd name="connsiteY200" fmla="*/ 260350 h 715963"/>
                <a:gd name="connsiteX201" fmla="*/ 471488 w 935038"/>
                <a:gd name="connsiteY201" fmla="*/ 287127 h 715963"/>
                <a:gd name="connsiteX202" fmla="*/ 500063 w 935038"/>
                <a:gd name="connsiteY202" fmla="*/ 304800 h 715963"/>
                <a:gd name="connsiteX203" fmla="*/ 500063 w 935038"/>
                <a:gd name="connsiteY203" fmla="*/ 279094 h 715963"/>
                <a:gd name="connsiteX204" fmla="*/ 377825 w 935038"/>
                <a:gd name="connsiteY204" fmla="*/ 219075 h 715963"/>
                <a:gd name="connsiteX205" fmla="*/ 352425 w 935038"/>
                <a:gd name="connsiteY205" fmla="*/ 234732 h 715963"/>
                <a:gd name="connsiteX206" fmla="*/ 352425 w 935038"/>
                <a:gd name="connsiteY206" fmla="*/ 257175 h 715963"/>
                <a:gd name="connsiteX207" fmla="*/ 377825 w 935038"/>
                <a:gd name="connsiteY207" fmla="*/ 242039 h 715963"/>
                <a:gd name="connsiteX208" fmla="*/ 515938 w 935038"/>
                <a:gd name="connsiteY208" fmla="*/ 211138 h 715963"/>
                <a:gd name="connsiteX209" fmla="*/ 515938 w 935038"/>
                <a:gd name="connsiteY209" fmla="*/ 237379 h 715963"/>
                <a:gd name="connsiteX210" fmla="*/ 544513 w 935038"/>
                <a:gd name="connsiteY210" fmla="*/ 255588 h 715963"/>
                <a:gd name="connsiteX211" fmla="*/ 544513 w 935038"/>
                <a:gd name="connsiteY211" fmla="*/ 228811 h 715963"/>
                <a:gd name="connsiteX212" fmla="*/ 415925 w 935038"/>
                <a:gd name="connsiteY212" fmla="*/ 198438 h 715963"/>
                <a:gd name="connsiteX213" fmla="*/ 390525 w 935038"/>
                <a:gd name="connsiteY213" fmla="*/ 214617 h 715963"/>
                <a:gd name="connsiteX214" fmla="*/ 390525 w 935038"/>
                <a:gd name="connsiteY214" fmla="*/ 236538 h 715963"/>
                <a:gd name="connsiteX215" fmla="*/ 415925 w 935038"/>
                <a:gd name="connsiteY215" fmla="*/ 221402 h 715963"/>
                <a:gd name="connsiteX216" fmla="*/ 471488 w 935038"/>
                <a:gd name="connsiteY216" fmla="*/ 180975 h 715963"/>
                <a:gd name="connsiteX217" fmla="*/ 471488 w 935038"/>
                <a:gd name="connsiteY217" fmla="*/ 208598 h 715963"/>
                <a:gd name="connsiteX218" fmla="*/ 500063 w 935038"/>
                <a:gd name="connsiteY218" fmla="*/ 227013 h 715963"/>
                <a:gd name="connsiteX219" fmla="*/ 500063 w 935038"/>
                <a:gd name="connsiteY219" fmla="*/ 199932 h 715963"/>
                <a:gd name="connsiteX220" fmla="*/ 515938 w 935038"/>
                <a:gd name="connsiteY220" fmla="*/ 131763 h 715963"/>
                <a:gd name="connsiteX221" fmla="*/ 515938 w 935038"/>
                <a:gd name="connsiteY221" fmla="*/ 159386 h 715963"/>
                <a:gd name="connsiteX222" fmla="*/ 544513 w 935038"/>
                <a:gd name="connsiteY222" fmla="*/ 177801 h 715963"/>
                <a:gd name="connsiteX223" fmla="*/ 544513 w 935038"/>
                <a:gd name="connsiteY223" fmla="*/ 150178 h 715963"/>
                <a:gd name="connsiteX224" fmla="*/ 471488 w 935038"/>
                <a:gd name="connsiteY224" fmla="*/ 107950 h 715963"/>
                <a:gd name="connsiteX225" fmla="*/ 471488 w 935038"/>
                <a:gd name="connsiteY225" fmla="*/ 134727 h 715963"/>
                <a:gd name="connsiteX226" fmla="*/ 500063 w 935038"/>
                <a:gd name="connsiteY226" fmla="*/ 152400 h 715963"/>
                <a:gd name="connsiteX227" fmla="*/ 500063 w 935038"/>
                <a:gd name="connsiteY227" fmla="*/ 126694 h 715963"/>
                <a:gd name="connsiteX228" fmla="*/ 437903 w 935038"/>
                <a:gd name="connsiteY228" fmla="*/ 0 h 715963"/>
                <a:gd name="connsiteX229" fmla="*/ 440018 w 935038"/>
                <a:gd name="connsiteY229" fmla="*/ 0 h 715963"/>
                <a:gd name="connsiteX230" fmla="*/ 441605 w 935038"/>
                <a:gd name="connsiteY230" fmla="*/ 530 h 715963"/>
                <a:gd name="connsiteX231" fmla="*/ 444249 w 935038"/>
                <a:gd name="connsiteY231" fmla="*/ 1590 h 715963"/>
                <a:gd name="connsiteX232" fmla="*/ 570648 w 935038"/>
                <a:gd name="connsiteY232" fmla="*/ 93272 h 715963"/>
                <a:gd name="connsiteX233" fmla="*/ 573293 w 935038"/>
                <a:gd name="connsiteY233" fmla="*/ 96451 h 715963"/>
                <a:gd name="connsiteX234" fmla="*/ 573293 w 935038"/>
                <a:gd name="connsiteY234" fmla="*/ 98041 h 715963"/>
                <a:gd name="connsiteX235" fmla="*/ 574350 w 935038"/>
                <a:gd name="connsiteY235" fmla="*/ 100161 h 715963"/>
                <a:gd name="connsiteX236" fmla="*/ 573293 w 935038"/>
                <a:gd name="connsiteY236" fmla="*/ 388454 h 715963"/>
                <a:gd name="connsiteX237" fmla="*/ 663729 w 935038"/>
                <a:gd name="connsiteY237" fmla="*/ 358247 h 715963"/>
                <a:gd name="connsiteX238" fmla="*/ 669018 w 935038"/>
                <a:gd name="connsiteY238" fmla="*/ 359307 h 715963"/>
                <a:gd name="connsiteX239" fmla="*/ 761041 w 935038"/>
                <a:gd name="connsiteY239" fmla="*/ 417601 h 715963"/>
                <a:gd name="connsiteX240" fmla="*/ 763156 w 935038"/>
                <a:gd name="connsiteY240" fmla="*/ 423431 h 715963"/>
                <a:gd name="connsiteX241" fmla="*/ 763156 w 935038"/>
                <a:gd name="connsiteY241" fmla="*/ 540020 h 715963"/>
                <a:gd name="connsiteX242" fmla="*/ 802292 w 935038"/>
                <a:gd name="connsiteY242" fmla="*/ 564397 h 715963"/>
                <a:gd name="connsiteX243" fmla="*/ 805466 w 935038"/>
                <a:gd name="connsiteY243" fmla="*/ 570227 h 715963"/>
                <a:gd name="connsiteX244" fmla="*/ 805466 w 935038"/>
                <a:gd name="connsiteY244" fmla="*/ 655549 h 715963"/>
                <a:gd name="connsiteX245" fmla="*/ 844073 w 935038"/>
                <a:gd name="connsiteY245" fmla="*/ 670387 h 715963"/>
                <a:gd name="connsiteX246" fmla="*/ 861526 w 935038"/>
                <a:gd name="connsiteY246" fmla="*/ 678337 h 715963"/>
                <a:gd name="connsiteX247" fmla="*/ 879507 w 935038"/>
                <a:gd name="connsiteY247" fmla="*/ 685756 h 715963"/>
                <a:gd name="connsiteX248" fmla="*/ 894844 w 935038"/>
                <a:gd name="connsiteY248" fmla="*/ 693705 h 715963"/>
                <a:gd name="connsiteX249" fmla="*/ 909653 w 935038"/>
                <a:gd name="connsiteY249" fmla="*/ 700595 h 715963"/>
                <a:gd name="connsiteX250" fmla="*/ 923403 w 935038"/>
                <a:gd name="connsiteY250" fmla="*/ 708014 h 715963"/>
                <a:gd name="connsiteX251" fmla="*/ 935038 w 935038"/>
                <a:gd name="connsiteY251" fmla="*/ 715963 h 715963"/>
                <a:gd name="connsiteX252" fmla="*/ 925519 w 935038"/>
                <a:gd name="connsiteY252" fmla="*/ 712254 h 715963"/>
                <a:gd name="connsiteX253" fmla="*/ 898546 w 935038"/>
                <a:gd name="connsiteY253" fmla="*/ 702714 h 715963"/>
                <a:gd name="connsiteX254" fmla="*/ 879507 w 935038"/>
                <a:gd name="connsiteY254" fmla="*/ 695825 h 715963"/>
                <a:gd name="connsiteX255" fmla="*/ 856237 w 935038"/>
                <a:gd name="connsiteY255" fmla="*/ 688936 h 715963"/>
                <a:gd name="connsiteX256" fmla="*/ 829265 w 935038"/>
                <a:gd name="connsiteY256" fmla="*/ 680986 h 715963"/>
                <a:gd name="connsiteX257" fmla="*/ 798590 w 935038"/>
                <a:gd name="connsiteY257" fmla="*/ 673567 h 715963"/>
                <a:gd name="connsiteX258" fmla="*/ 765272 w 935038"/>
                <a:gd name="connsiteY258" fmla="*/ 665088 h 715963"/>
                <a:gd name="connsiteX259" fmla="*/ 728251 w 935038"/>
                <a:gd name="connsiteY259" fmla="*/ 658199 h 715963"/>
                <a:gd name="connsiteX260" fmla="*/ 688586 w 935038"/>
                <a:gd name="connsiteY260" fmla="*/ 650249 h 715963"/>
                <a:gd name="connsiteX261" fmla="*/ 645748 w 935038"/>
                <a:gd name="connsiteY261" fmla="*/ 643890 h 715963"/>
                <a:gd name="connsiteX262" fmla="*/ 601323 w 935038"/>
                <a:gd name="connsiteY262" fmla="*/ 639650 h 715963"/>
                <a:gd name="connsiteX263" fmla="*/ 553725 w 935038"/>
                <a:gd name="connsiteY263" fmla="*/ 634881 h 715963"/>
                <a:gd name="connsiteX264" fmla="*/ 504011 w 935038"/>
                <a:gd name="connsiteY264" fmla="*/ 632761 h 715963"/>
                <a:gd name="connsiteX265" fmla="*/ 478097 w 935038"/>
                <a:gd name="connsiteY265" fmla="*/ 632761 h 715963"/>
                <a:gd name="connsiteX266" fmla="*/ 452711 w 935038"/>
                <a:gd name="connsiteY266" fmla="*/ 632761 h 715963"/>
                <a:gd name="connsiteX267" fmla="*/ 424152 w 935038"/>
                <a:gd name="connsiteY267" fmla="*/ 632761 h 715963"/>
                <a:gd name="connsiteX268" fmla="*/ 395593 w 935038"/>
                <a:gd name="connsiteY268" fmla="*/ 634351 h 715963"/>
                <a:gd name="connsiteX269" fmla="*/ 367034 w 935038"/>
                <a:gd name="connsiteY269" fmla="*/ 636471 h 715963"/>
                <a:gd name="connsiteX270" fmla="*/ 338476 w 935038"/>
                <a:gd name="connsiteY270" fmla="*/ 638590 h 715963"/>
                <a:gd name="connsiteX271" fmla="*/ 309917 w 935038"/>
                <a:gd name="connsiteY271" fmla="*/ 641770 h 715963"/>
                <a:gd name="connsiteX272" fmla="*/ 282416 w 935038"/>
                <a:gd name="connsiteY272" fmla="*/ 644950 h 715963"/>
                <a:gd name="connsiteX273" fmla="*/ 227413 w 935038"/>
                <a:gd name="connsiteY273" fmla="*/ 653429 h 715963"/>
                <a:gd name="connsiteX274" fmla="*/ 215249 w 935038"/>
                <a:gd name="connsiteY274" fmla="*/ 655549 h 715963"/>
                <a:gd name="connsiteX275" fmla="*/ 215249 w 935038"/>
                <a:gd name="connsiteY275" fmla="*/ 655019 h 715963"/>
                <a:gd name="connsiteX276" fmla="*/ 170296 w 935038"/>
                <a:gd name="connsiteY276" fmla="*/ 662438 h 715963"/>
                <a:gd name="connsiteX277" fmla="*/ 130631 w 935038"/>
                <a:gd name="connsiteY277" fmla="*/ 671447 h 715963"/>
                <a:gd name="connsiteX278" fmla="*/ 93610 w 935038"/>
                <a:gd name="connsiteY278" fmla="*/ 678867 h 715963"/>
                <a:gd name="connsiteX279" fmla="*/ 61878 w 935038"/>
                <a:gd name="connsiteY279" fmla="*/ 685756 h 715963"/>
                <a:gd name="connsiteX280" fmla="*/ 16395 w 935038"/>
                <a:gd name="connsiteY280" fmla="*/ 697415 h 715963"/>
                <a:gd name="connsiteX281" fmla="*/ 0 w 935038"/>
                <a:gd name="connsiteY281" fmla="*/ 701125 h 715963"/>
                <a:gd name="connsiteX282" fmla="*/ 10049 w 935038"/>
                <a:gd name="connsiteY282" fmla="*/ 695825 h 715963"/>
                <a:gd name="connsiteX283" fmla="*/ 21684 w 935038"/>
                <a:gd name="connsiteY283" fmla="*/ 689466 h 715963"/>
                <a:gd name="connsiteX284" fmla="*/ 38608 w 935038"/>
                <a:gd name="connsiteY284" fmla="*/ 682046 h 715963"/>
                <a:gd name="connsiteX285" fmla="*/ 59762 w 935038"/>
                <a:gd name="connsiteY285" fmla="*/ 672507 h 715963"/>
                <a:gd name="connsiteX286" fmla="*/ 85148 w 935038"/>
                <a:gd name="connsiteY286" fmla="*/ 661908 h 715963"/>
                <a:gd name="connsiteX287" fmla="*/ 114236 w 935038"/>
                <a:gd name="connsiteY287" fmla="*/ 651309 h 715963"/>
                <a:gd name="connsiteX288" fmla="*/ 147554 w 935038"/>
                <a:gd name="connsiteY288" fmla="*/ 640180 h 715963"/>
                <a:gd name="connsiteX289" fmla="*/ 147554 w 935038"/>
                <a:gd name="connsiteY289" fmla="*/ 380505 h 715963"/>
                <a:gd name="connsiteX290" fmla="*/ 148083 w 935038"/>
                <a:gd name="connsiteY290" fmla="*/ 378385 h 715963"/>
                <a:gd name="connsiteX291" fmla="*/ 149670 w 935038"/>
                <a:gd name="connsiteY291" fmla="*/ 376265 h 715963"/>
                <a:gd name="connsiteX292" fmla="*/ 217365 w 935038"/>
                <a:gd name="connsiteY292" fmla="*/ 326450 h 715963"/>
                <a:gd name="connsiteX293" fmla="*/ 217365 w 935038"/>
                <a:gd name="connsiteY293" fmla="*/ 325920 h 715963"/>
                <a:gd name="connsiteX294" fmla="*/ 220009 w 935038"/>
                <a:gd name="connsiteY294" fmla="*/ 325390 h 715963"/>
                <a:gd name="connsiteX295" fmla="*/ 221596 w 935038"/>
                <a:gd name="connsiteY295" fmla="*/ 325390 h 715963"/>
                <a:gd name="connsiteX296" fmla="*/ 223711 w 935038"/>
                <a:gd name="connsiteY296" fmla="*/ 325390 h 715963"/>
                <a:gd name="connsiteX297" fmla="*/ 322081 w 935038"/>
                <a:gd name="connsiteY297" fmla="*/ 357717 h 715963"/>
                <a:gd name="connsiteX298" fmla="*/ 322081 w 935038"/>
                <a:gd name="connsiteY298" fmla="*/ 196082 h 715963"/>
                <a:gd name="connsiteX299" fmla="*/ 322081 w 935038"/>
                <a:gd name="connsiteY299" fmla="*/ 193962 h 715963"/>
                <a:gd name="connsiteX300" fmla="*/ 323138 w 935038"/>
                <a:gd name="connsiteY300" fmla="*/ 192372 h 715963"/>
                <a:gd name="connsiteX301" fmla="*/ 324725 w 935038"/>
                <a:gd name="connsiteY301" fmla="*/ 190782 h 715963"/>
                <a:gd name="connsiteX302" fmla="*/ 326312 w 935038"/>
                <a:gd name="connsiteY302" fmla="*/ 189193 h 715963"/>
                <a:gd name="connsiteX303" fmla="*/ 431027 w 935038"/>
                <a:gd name="connsiteY303" fmla="*/ 124539 h 715963"/>
                <a:gd name="connsiteX304" fmla="*/ 431027 w 935038"/>
                <a:gd name="connsiteY304" fmla="*/ 8479 h 715963"/>
                <a:gd name="connsiteX305" fmla="*/ 431027 w 935038"/>
                <a:gd name="connsiteY305" fmla="*/ 6360 h 715963"/>
                <a:gd name="connsiteX306" fmla="*/ 432614 w 935038"/>
                <a:gd name="connsiteY306" fmla="*/ 3710 h 715963"/>
                <a:gd name="connsiteX307" fmla="*/ 433143 w 935038"/>
                <a:gd name="connsiteY307" fmla="*/ 2120 h 715963"/>
                <a:gd name="connsiteX308" fmla="*/ 435787 w 935038"/>
                <a:gd name="connsiteY308" fmla="*/ 530 h 71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935038" h="715963">
                  <a:moveTo>
                    <a:pt x="182563" y="592138"/>
                  </a:moveTo>
                  <a:lnTo>
                    <a:pt x="168275" y="601339"/>
                  </a:lnTo>
                  <a:lnTo>
                    <a:pt x="168275" y="615951"/>
                  </a:lnTo>
                  <a:lnTo>
                    <a:pt x="182563" y="606210"/>
                  </a:lnTo>
                  <a:close/>
                  <a:moveTo>
                    <a:pt x="204788" y="577850"/>
                  </a:moveTo>
                  <a:lnTo>
                    <a:pt x="192088" y="586942"/>
                  </a:lnTo>
                  <a:lnTo>
                    <a:pt x="192088" y="600075"/>
                  </a:lnTo>
                  <a:lnTo>
                    <a:pt x="204788" y="590983"/>
                  </a:lnTo>
                  <a:close/>
                  <a:moveTo>
                    <a:pt x="276225" y="576263"/>
                  </a:moveTo>
                  <a:lnTo>
                    <a:pt x="276225" y="590415"/>
                  </a:lnTo>
                  <a:lnTo>
                    <a:pt x="295275" y="595313"/>
                  </a:lnTo>
                  <a:lnTo>
                    <a:pt x="295275" y="580618"/>
                  </a:lnTo>
                  <a:close/>
                  <a:moveTo>
                    <a:pt x="250825" y="569913"/>
                  </a:moveTo>
                  <a:lnTo>
                    <a:pt x="250825" y="584065"/>
                  </a:lnTo>
                  <a:lnTo>
                    <a:pt x="269875" y="588963"/>
                  </a:lnTo>
                  <a:lnTo>
                    <a:pt x="269875" y="574812"/>
                  </a:lnTo>
                  <a:close/>
                  <a:moveTo>
                    <a:pt x="649288" y="554038"/>
                  </a:moveTo>
                  <a:lnTo>
                    <a:pt x="588963" y="572760"/>
                  </a:lnTo>
                  <a:lnTo>
                    <a:pt x="588963" y="584201"/>
                  </a:lnTo>
                  <a:lnTo>
                    <a:pt x="649288" y="565479"/>
                  </a:lnTo>
                  <a:close/>
                  <a:moveTo>
                    <a:pt x="377825" y="552450"/>
                  </a:moveTo>
                  <a:lnTo>
                    <a:pt x="352425" y="567796"/>
                  </a:lnTo>
                  <a:lnTo>
                    <a:pt x="352425" y="590550"/>
                  </a:lnTo>
                  <a:lnTo>
                    <a:pt x="377825" y="575204"/>
                  </a:lnTo>
                  <a:close/>
                  <a:moveTo>
                    <a:pt x="182563" y="552450"/>
                  </a:moveTo>
                  <a:lnTo>
                    <a:pt x="168275" y="561975"/>
                  </a:lnTo>
                  <a:lnTo>
                    <a:pt x="168275" y="574675"/>
                  </a:lnTo>
                  <a:lnTo>
                    <a:pt x="182563" y="565679"/>
                  </a:lnTo>
                  <a:close/>
                  <a:moveTo>
                    <a:pt x="684213" y="550863"/>
                  </a:moveTo>
                  <a:lnTo>
                    <a:pt x="684213" y="564924"/>
                  </a:lnTo>
                  <a:lnTo>
                    <a:pt x="744538" y="600076"/>
                  </a:lnTo>
                  <a:lnTo>
                    <a:pt x="744004" y="586015"/>
                  </a:lnTo>
                  <a:close/>
                  <a:moveTo>
                    <a:pt x="276225" y="536575"/>
                  </a:moveTo>
                  <a:lnTo>
                    <a:pt x="276225" y="550726"/>
                  </a:lnTo>
                  <a:lnTo>
                    <a:pt x="295275" y="555625"/>
                  </a:lnTo>
                  <a:lnTo>
                    <a:pt x="295275" y="541473"/>
                  </a:lnTo>
                  <a:close/>
                  <a:moveTo>
                    <a:pt x="204788" y="536575"/>
                  </a:moveTo>
                  <a:lnTo>
                    <a:pt x="192088" y="545775"/>
                  </a:lnTo>
                  <a:lnTo>
                    <a:pt x="192088" y="560388"/>
                  </a:lnTo>
                  <a:lnTo>
                    <a:pt x="204788" y="550646"/>
                  </a:lnTo>
                  <a:close/>
                  <a:moveTo>
                    <a:pt x="250825" y="530225"/>
                  </a:moveTo>
                  <a:lnTo>
                    <a:pt x="250825" y="544376"/>
                  </a:lnTo>
                  <a:lnTo>
                    <a:pt x="269875" y="549275"/>
                  </a:lnTo>
                  <a:lnTo>
                    <a:pt x="269875" y="535123"/>
                  </a:lnTo>
                  <a:close/>
                  <a:moveTo>
                    <a:pt x="415925" y="528638"/>
                  </a:moveTo>
                  <a:lnTo>
                    <a:pt x="390525" y="543773"/>
                  </a:lnTo>
                  <a:lnTo>
                    <a:pt x="390525" y="566738"/>
                  </a:lnTo>
                  <a:lnTo>
                    <a:pt x="415925" y="551602"/>
                  </a:lnTo>
                  <a:close/>
                  <a:moveTo>
                    <a:pt x="515938" y="517525"/>
                  </a:moveTo>
                  <a:lnTo>
                    <a:pt x="515938" y="543983"/>
                  </a:lnTo>
                  <a:lnTo>
                    <a:pt x="544513" y="561975"/>
                  </a:lnTo>
                  <a:lnTo>
                    <a:pt x="544513" y="535516"/>
                  </a:lnTo>
                  <a:close/>
                  <a:moveTo>
                    <a:pt x="649288" y="514350"/>
                  </a:moveTo>
                  <a:lnTo>
                    <a:pt x="588963" y="533929"/>
                  </a:lnTo>
                  <a:lnTo>
                    <a:pt x="588963" y="546100"/>
                  </a:lnTo>
                  <a:lnTo>
                    <a:pt x="649288" y="525991"/>
                  </a:lnTo>
                  <a:close/>
                  <a:moveTo>
                    <a:pt x="182563" y="511175"/>
                  </a:moveTo>
                  <a:lnTo>
                    <a:pt x="168275" y="520375"/>
                  </a:lnTo>
                  <a:lnTo>
                    <a:pt x="168275" y="534988"/>
                  </a:lnTo>
                  <a:lnTo>
                    <a:pt x="182563" y="525246"/>
                  </a:lnTo>
                  <a:close/>
                  <a:moveTo>
                    <a:pt x="684213" y="503238"/>
                  </a:moveTo>
                  <a:lnTo>
                    <a:pt x="684213" y="517141"/>
                  </a:lnTo>
                  <a:lnTo>
                    <a:pt x="742951" y="554038"/>
                  </a:lnTo>
                  <a:lnTo>
                    <a:pt x="742951" y="540669"/>
                  </a:lnTo>
                  <a:close/>
                  <a:moveTo>
                    <a:pt x="276225" y="496888"/>
                  </a:moveTo>
                  <a:lnTo>
                    <a:pt x="276225" y="509860"/>
                  </a:lnTo>
                  <a:lnTo>
                    <a:pt x="295275" y="514351"/>
                  </a:lnTo>
                  <a:lnTo>
                    <a:pt x="295275" y="501378"/>
                  </a:lnTo>
                  <a:close/>
                  <a:moveTo>
                    <a:pt x="204788" y="495300"/>
                  </a:moveTo>
                  <a:lnTo>
                    <a:pt x="192088" y="505822"/>
                  </a:lnTo>
                  <a:lnTo>
                    <a:pt x="192088" y="519113"/>
                  </a:lnTo>
                  <a:lnTo>
                    <a:pt x="204788" y="509698"/>
                  </a:lnTo>
                  <a:close/>
                  <a:moveTo>
                    <a:pt x="250825" y="490538"/>
                  </a:moveTo>
                  <a:lnTo>
                    <a:pt x="250825" y="504009"/>
                  </a:lnTo>
                  <a:lnTo>
                    <a:pt x="269875" y="508001"/>
                  </a:lnTo>
                  <a:lnTo>
                    <a:pt x="269875" y="495028"/>
                  </a:lnTo>
                  <a:close/>
                  <a:moveTo>
                    <a:pt x="471488" y="487363"/>
                  </a:moveTo>
                  <a:lnTo>
                    <a:pt x="471488" y="514140"/>
                  </a:lnTo>
                  <a:lnTo>
                    <a:pt x="500063" y="531813"/>
                  </a:lnTo>
                  <a:lnTo>
                    <a:pt x="500063" y="506107"/>
                  </a:lnTo>
                  <a:close/>
                  <a:moveTo>
                    <a:pt x="377825" y="484188"/>
                  </a:moveTo>
                  <a:lnTo>
                    <a:pt x="352425" y="499954"/>
                  </a:lnTo>
                  <a:lnTo>
                    <a:pt x="352425" y="523876"/>
                  </a:lnTo>
                  <a:lnTo>
                    <a:pt x="377825" y="508109"/>
                  </a:lnTo>
                  <a:close/>
                  <a:moveTo>
                    <a:pt x="649288" y="476250"/>
                  </a:moveTo>
                  <a:lnTo>
                    <a:pt x="588963" y="495829"/>
                  </a:lnTo>
                  <a:lnTo>
                    <a:pt x="588963" y="508000"/>
                  </a:lnTo>
                  <a:lnTo>
                    <a:pt x="649288" y="487891"/>
                  </a:lnTo>
                  <a:close/>
                  <a:moveTo>
                    <a:pt x="182563" y="471488"/>
                  </a:moveTo>
                  <a:lnTo>
                    <a:pt x="168275" y="481229"/>
                  </a:lnTo>
                  <a:lnTo>
                    <a:pt x="168275" y="495301"/>
                  </a:lnTo>
                  <a:lnTo>
                    <a:pt x="182563" y="486100"/>
                  </a:lnTo>
                  <a:close/>
                  <a:moveTo>
                    <a:pt x="415925" y="458788"/>
                  </a:moveTo>
                  <a:lnTo>
                    <a:pt x="390525" y="475642"/>
                  </a:lnTo>
                  <a:lnTo>
                    <a:pt x="390525" y="498476"/>
                  </a:lnTo>
                  <a:lnTo>
                    <a:pt x="415925" y="482709"/>
                  </a:lnTo>
                  <a:close/>
                  <a:moveTo>
                    <a:pt x="204788" y="457200"/>
                  </a:moveTo>
                  <a:lnTo>
                    <a:pt x="192088" y="466196"/>
                  </a:lnTo>
                  <a:lnTo>
                    <a:pt x="192088" y="479425"/>
                  </a:lnTo>
                  <a:lnTo>
                    <a:pt x="204788" y="470429"/>
                  </a:lnTo>
                  <a:close/>
                  <a:moveTo>
                    <a:pt x="684213" y="455613"/>
                  </a:moveTo>
                  <a:lnTo>
                    <a:pt x="684213" y="470195"/>
                  </a:lnTo>
                  <a:lnTo>
                    <a:pt x="742951" y="508001"/>
                  </a:lnTo>
                  <a:lnTo>
                    <a:pt x="742951" y="493419"/>
                  </a:lnTo>
                  <a:close/>
                  <a:moveTo>
                    <a:pt x="276225" y="455613"/>
                  </a:moveTo>
                  <a:lnTo>
                    <a:pt x="276225" y="470308"/>
                  </a:lnTo>
                  <a:lnTo>
                    <a:pt x="295275" y="474663"/>
                  </a:lnTo>
                  <a:lnTo>
                    <a:pt x="295275" y="460511"/>
                  </a:lnTo>
                  <a:close/>
                  <a:moveTo>
                    <a:pt x="250825" y="450850"/>
                  </a:moveTo>
                  <a:lnTo>
                    <a:pt x="250825" y="463822"/>
                  </a:lnTo>
                  <a:lnTo>
                    <a:pt x="269875" y="468313"/>
                  </a:lnTo>
                  <a:lnTo>
                    <a:pt x="269875" y="454841"/>
                  </a:lnTo>
                  <a:close/>
                  <a:moveTo>
                    <a:pt x="649288" y="439738"/>
                  </a:moveTo>
                  <a:lnTo>
                    <a:pt x="588963" y="459111"/>
                  </a:lnTo>
                  <a:lnTo>
                    <a:pt x="588963" y="471488"/>
                  </a:lnTo>
                  <a:lnTo>
                    <a:pt x="649288" y="451577"/>
                  </a:lnTo>
                  <a:close/>
                  <a:moveTo>
                    <a:pt x="515938" y="438150"/>
                  </a:moveTo>
                  <a:lnTo>
                    <a:pt x="515938" y="464391"/>
                  </a:lnTo>
                  <a:lnTo>
                    <a:pt x="544513" y="482600"/>
                  </a:lnTo>
                  <a:lnTo>
                    <a:pt x="544513" y="455823"/>
                  </a:lnTo>
                  <a:close/>
                  <a:moveTo>
                    <a:pt x="182563" y="430213"/>
                  </a:moveTo>
                  <a:lnTo>
                    <a:pt x="168275" y="439954"/>
                  </a:lnTo>
                  <a:lnTo>
                    <a:pt x="168275" y="454026"/>
                  </a:lnTo>
                  <a:lnTo>
                    <a:pt x="182563" y="444284"/>
                  </a:lnTo>
                  <a:close/>
                  <a:moveTo>
                    <a:pt x="377825" y="417513"/>
                  </a:moveTo>
                  <a:lnTo>
                    <a:pt x="352425" y="432648"/>
                  </a:lnTo>
                  <a:lnTo>
                    <a:pt x="352425" y="455613"/>
                  </a:lnTo>
                  <a:lnTo>
                    <a:pt x="377825" y="440477"/>
                  </a:lnTo>
                  <a:close/>
                  <a:moveTo>
                    <a:pt x="276225" y="415925"/>
                  </a:moveTo>
                  <a:lnTo>
                    <a:pt x="276225" y="430076"/>
                  </a:lnTo>
                  <a:lnTo>
                    <a:pt x="295275" y="434975"/>
                  </a:lnTo>
                  <a:lnTo>
                    <a:pt x="295275" y="420279"/>
                  </a:lnTo>
                  <a:close/>
                  <a:moveTo>
                    <a:pt x="204788" y="415925"/>
                  </a:moveTo>
                  <a:lnTo>
                    <a:pt x="192088" y="425339"/>
                  </a:lnTo>
                  <a:lnTo>
                    <a:pt x="192088" y="439738"/>
                  </a:lnTo>
                  <a:lnTo>
                    <a:pt x="204788" y="430323"/>
                  </a:lnTo>
                  <a:close/>
                  <a:moveTo>
                    <a:pt x="471488" y="409575"/>
                  </a:moveTo>
                  <a:lnTo>
                    <a:pt x="471488" y="436245"/>
                  </a:lnTo>
                  <a:lnTo>
                    <a:pt x="500063" y="454025"/>
                  </a:lnTo>
                  <a:lnTo>
                    <a:pt x="500063" y="427878"/>
                  </a:lnTo>
                  <a:close/>
                  <a:moveTo>
                    <a:pt x="250825" y="409575"/>
                  </a:moveTo>
                  <a:lnTo>
                    <a:pt x="250825" y="423726"/>
                  </a:lnTo>
                  <a:lnTo>
                    <a:pt x="269875" y="428625"/>
                  </a:lnTo>
                  <a:lnTo>
                    <a:pt x="269875" y="414473"/>
                  </a:lnTo>
                  <a:close/>
                  <a:moveTo>
                    <a:pt x="684213" y="407988"/>
                  </a:moveTo>
                  <a:lnTo>
                    <a:pt x="684213" y="422128"/>
                  </a:lnTo>
                  <a:lnTo>
                    <a:pt x="742951" y="458788"/>
                  </a:lnTo>
                  <a:lnTo>
                    <a:pt x="742951" y="444648"/>
                  </a:lnTo>
                  <a:close/>
                  <a:moveTo>
                    <a:pt x="649288" y="403225"/>
                  </a:moveTo>
                  <a:lnTo>
                    <a:pt x="588963" y="422804"/>
                  </a:lnTo>
                  <a:lnTo>
                    <a:pt x="588963" y="434975"/>
                  </a:lnTo>
                  <a:lnTo>
                    <a:pt x="649288" y="414866"/>
                  </a:lnTo>
                  <a:close/>
                  <a:moveTo>
                    <a:pt x="415925" y="392113"/>
                  </a:moveTo>
                  <a:lnTo>
                    <a:pt x="390525" y="407770"/>
                  </a:lnTo>
                  <a:lnTo>
                    <a:pt x="390525" y="430213"/>
                  </a:lnTo>
                  <a:lnTo>
                    <a:pt x="415925" y="415077"/>
                  </a:lnTo>
                  <a:close/>
                  <a:moveTo>
                    <a:pt x="182563" y="390525"/>
                  </a:moveTo>
                  <a:lnTo>
                    <a:pt x="168275" y="400266"/>
                  </a:lnTo>
                  <a:lnTo>
                    <a:pt x="168275" y="414338"/>
                  </a:lnTo>
                  <a:lnTo>
                    <a:pt x="182563" y="405137"/>
                  </a:lnTo>
                  <a:close/>
                  <a:moveTo>
                    <a:pt x="276225" y="376238"/>
                  </a:moveTo>
                  <a:lnTo>
                    <a:pt x="276225" y="390389"/>
                  </a:lnTo>
                  <a:lnTo>
                    <a:pt x="295275" y="395288"/>
                  </a:lnTo>
                  <a:lnTo>
                    <a:pt x="295275" y="380592"/>
                  </a:lnTo>
                  <a:close/>
                  <a:moveTo>
                    <a:pt x="204788" y="374650"/>
                  </a:moveTo>
                  <a:lnTo>
                    <a:pt x="192088" y="384933"/>
                  </a:lnTo>
                  <a:lnTo>
                    <a:pt x="192088" y="398463"/>
                  </a:lnTo>
                  <a:lnTo>
                    <a:pt x="204788" y="389262"/>
                  </a:lnTo>
                  <a:close/>
                  <a:moveTo>
                    <a:pt x="250825" y="369888"/>
                  </a:moveTo>
                  <a:lnTo>
                    <a:pt x="250825" y="384039"/>
                  </a:lnTo>
                  <a:lnTo>
                    <a:pt x="269875" y="388938"/>
                  </a:lnTo>
                  <a:lnTo>
                    <a:pt x="269875" y="374786"/>
                  </a:lnTo>
                  <a:close/>
                  <a:moveTo>
                    <a:pt x="515938" y="360363"/>
                  </a:moveTo>
                  <a:lnTo>
                    <a:pt x="515938" y="387033"/>
                  </a:lnTo>
                  <a:lnTo>
                    <a:pt x="544513" y="404813"/>
                  </a:lnTo>
                  <a:lnTo>
                    <a:pt x="544513" y="378143"/>
                  </a:lnTo>
                  <a:close/>
                  <a:moveTo>
                    <a:pt x="377825" y="355600"/>
                  </a:moveTo>
                  <a:lnTo>
                    <a:pt x="352425" y="371257"/>
                  </a:lnTo>
                  <a:lnTo>
                    <a:pt x="352425" y="393700"/>
                  </a:lnTo>
                  <a:lnTo>
                    <a:pt x="377825" y="378564"/>
                  </a:lnTo>
                  <a:close/>
                  <a:moveTo>
                    <a:pt x="471488" y="331788"/>
                  </a:moveTo>
                  <a:lnTo>
                    <a:pt x="471488" y="357609"/>
                  </a:lnTo>
                  <a:lnTo>
                    <a:pt x="500063" y="374651"/>
                  </a:lnTo>
                  <a:lnTo>
                    <a:pt x="500063" y="349863"/>
                  </a:lnTo>
                  <a:close/>
                  <a:moveTo>
                    <a:pt x="415925" y="330200"/>
                  </a:moveTo>
                  <a:lnTo>
                    <a:pt x="390525" y="346379"/>
                  </a:lnTo>
                  <a:lnTo>
                    <a:pt x="390525" y="368300"/>
                  </a:lnTo>
                  <a:lnTo>
                    <a:pt x="415925" y="353164"/>
                  </a:lnTo>
                  <a:close/>
                  <a:moveTo>
                    <a:pt x="515938" y="288925"/>
                  </a:moveTo>
                  <a:lnTo>
                    <a:pt x="515938" y="315383"/>
                  </a:lnTo>
                  <a:lnTo>
                    <a:pt x="544513" y="333375"/>
                  </a:lnTo>
                  <a:lnTo>
                    <a:pt x="544513" y="306916"/>
                  </a:lnTo>
                  <a:close/>
                  <a:moveTo>
                    <a:pt x="377825" y="287338"/>
                  </a:moveTo>
                  <a:lnTo>
                    <a:pt x="352425" y="302684"/>
                  </a:lnTo>
                  <a:lnTo>
                    <a:pt x="352425" y="325438"/>
                  </a:lnTo>
                  <a:lnTo>
                    <a:pt x="377825" y="309563"/>
                  </a:lnTo>
                  <a:close/>
                  <a:moveTo>
                    <a:pt x="415925" y="261938"/>
                  </a:moveTo>
                  <a:lnTo>
                    <a:pt x="390525" y="278117"/>
                  </a:lnTo>
                  <a:lnTo>
                    <a:pt x="390525" y="300038"/>
                  </a:lnTo>
                  <a:lnTo>
                    <a:pt x="415925" y="284902"/>
                  </a:lnTo>
                  <a:close/>
                  <a:moveTo>
                    <a:pt x="471488" y="260350"/>
                  </a:moveTo>
                  <a:lnTo>
                    <a:pt x="471488" y="287127"/>
                  </a:lnTo>
                  <a:lnTo>
                    <a:pt x="500063" y="304800"/>
                  </a:lnTo>
                  <a:lnTo>
                    <a:pt x="500063" y="279094"/>
                  </a:lnTo>
                  <a:close/>
                  <a:moveTo>
                    <a:pt x="377825" y="219075"/>
                  </a:moveTo>
                  <a:lnTo>
                    <a:pt x="352425" y="234732"/>
                  </a:lnTo>
                  <a:lnTo>
                    <a:pt x="352425" y="257175"/>
                  </a:lnTo>
                  <a:lnTo>
                    <a:pt x="377825" y="242039"/>
                  </a:lnTo>
                  <a:close/>
                  <a:moveTo>
                    <a:pt x="515938" y="211138"/>
                  </a:moveTo>
                  <a:lnTo>
                    <a:pt x="515938" y="237379"/>
                  </a:lnTo>
                  <a:lnTo>
                    <a:pt x="544513" y="255588"/>
                  </a:lnTo>
                  <a:lnTo>
                    <a:pt x="544513" y="228811"/>
                  </a:lnTo>
                  <a:close/>
                  <a:moveTo>
                    <a:pt x="415925" y="198438"/>
                  </a:moveTo>
                  <a:lnTo>
                    <a:pt x="390525" y="214617"/>
                  </a:lnTo>
                  <a:lnTo>
                    <a:pt x="390525" y="236538"/>
                  </a:lnTo>
                  <a:lnTo>
                    <a:pt x="415925" y="221402"/>
                  </a:lnTo>
                  <a:close/>
                  <a:moveTo>
                    <a:pt x="471488" y="180975"/>
                  </a:moveTo>
                  <a:lnTo>
                    <a:pt x="471488" y="208598"/>
                  </a:lnTo>
                  <a:lnTo>
                    <a:pt x="500063" y="227013"/>
                  </a:lnTo>
                  <a:lnTo>
                    <a:pt x="500063" y="199932"/>
                  </a:lnTo>
                  <a:close/>
                  <a:moveTo>
                    <a:pt x="515938" y="131763"/>
                  </a:moveTo>
                  <a:lnTo>
                    <a:pt x="515938" y="159386"/>
                  </a:lnTo>
                  <a:lnTo>
                    <a:pt x="544513" y="177801"/>
                  </a:lnTo>
                  <a:lnTo>
                    <a:pt x="544513" y="150178"/>
                  </a:lnTo>
                  <a:close/>
                  <a:moveTo>
                    <a:pt x="471488" y="107950"/>
                  </a:moveTo>
                  <a:lnTo>
                    <a:pt x="471488" y="134727"/>
                  </a:lnTo>
                  <a:lnTo>
                    <a:pt x="500063" y="152400"/>
                  </a:lnTo>
                  <a:lnTo>
                    <a:pt x="500063" y="126694"/>
                  </a:lnTo>
                  <a:close/>
                  <a:moveTo>
                    <a:pt x="437903" y="0"/>
                  </a:moveTo>
                  <a:lnTo>
                    <a:pt x="440018" y="0"/>
                  </a:lnTo>
                  <a:lnTo>
                    <a:pt x="441605" y="530"/>
                  </a:lnTo>
                  <a:lnTo>
                    <a:pt x="444249" y="1590"/>
                  </a:lnTo>
                  <a:lnTo>
                    <a:pt x="570648" y="93272"/>
                  </a:lnTo>
                  <a:lnTo>
                    <a:pt x="573293" y="96451"/>
                  </a:lnTo>
                  <a:lnTo>
                    <a:pt x="573293" y="98041"/>
                  </a:lnTo>
                  <a:lnTo>
                    <a:pt x="574350" y="100161"/>
                  </a:lnTo>
                  <a:lnTo>
                    <a:pt x="573293" y="388454"/>
                  </a:lnTo>
                  <a:lnTo>
                    <a:pt x="663729" y="358247"/>
                  </a:lnTo>
                  <a:lnTo>
                    <a:pt x="669018" y="359307"/>
                  </a:lnTo>
                  <a:lnTo>
                    <a:pt x="761041" y="417601"/>
                  </a:lnTo>
                  <a:lnTo>
                    <a:pt x="763156" y="423431"/>
                  </a:lnTo>
                  <a:lnTo>
                    <a:pt x="763156" y="540020"/>
                  </a:lnTo>
                  <a:lnTo>
                    <a:pt x="802292" y="564397"/>
                  </a:lnTo>
                  <a:lnTo>
                    <a:pt x="805466" y="570227"/>
                  </a:lnTo>
                  <a:lnTo>
                    <a:pt x="805466" y="655549"/>
                  </a:lnTo>
                  <a:lnTo>
                    <a:pt x="844073" y="670387"/>
                  </a:lnTo>
                  <a:lnTo>
                    <a:pt x="861526" y="678337"/>
                  </a:lnTo>
                  <a:lnTo>
                    <a:pt x="879507" y="685756"/>
                  </a:lnTo>
                  <a:lnTo>
                    <a:pt x="894844" y="693705"/>
                  </a:lnTo>
                  <a:lnTo>
                    <a:pt x="909653" y="700595"/>
                  </a:lnTo>
                  <a:lnTo>
                    <a:pt x="923403" y="708014"/>
                  </a:lnTo>
                  <a:lnTo>
                    <a:pt x="935038" y="715963"/>
                  </a:lnTo>
                  <a:lnTo>
                    <a:pt x="925519" y="712254"/>
                  </a:lnTo>
                  <a:lnTo>
                    <a:pt x="898546" y="702714"/>
                  </a:lnTo>
                  <a:lnTo>
                    <a:pt x="879507" y="695825"/>
                  </a:lnTo>
                  <a:lnTo>
                    <a:pt x="856237" y="688936"/>
                  </a:lnTo>
                  <a:lnTo>
                    <a:pt x="829265" y="680986"/>
                  </a:lnTo>
                  <a:lnTo>
                    <a:pt x="798590" y="673567"/>
                  </a:lnTo>
                  <a:lnTo>
                    <a:pt x="765272" y="665088"/>
                  </a:lnTo>
                  <a:lnTo>
                    <a:pt x="728251" y="658199"/>
                  </a:lnTo>
                  <a:lnTo>
                    <a:pt x="688586" y="650249"/>
                  </a:lnTo>
                  <a:lnTo>
                    <a:pt x="645748" y="643890"/>
                  </a:lnTo>
                  <a:lnTo>
                    <a:pt x="601323" y="639650"/>
                  </a:lnTo>
                  <a:lnTo>
                    <a:pt x="553725" y="634881"/>
                  </a:lnTo>
                  <a:lnTo>
                    <a:pt x="504011" y="632761"/>
                  </a:lnTo>
                  <a:lnTo>
                    <a:pt x="478097" y="632761"/>
                  </a:lnTo>
                  <a:lnTo>
                    <a:pt x="452711" y="632761"/>
                  </a:lnTo>
                  <a:lnTo>
                    <a:pt x="424152" y="632761"/>
                  </a:lnTo>
                  <a:lnTo>
                    <a:pt x="395593" y="634351"/>
                  </a:lnTo>
                  <a:lnTo>
                    <a:pt x="367034" y="636471"/>
                  </a:lnTo>
                  <a:lnTo>
                    <a:pt x="338476" y="638590"/>
                  </a:lnTo>
                  <a:lnTo>
                    <a:pt x="309917" y="641770"/>
                  </a:lnTo>
                  <a:lnTo>
                    <a:pt x="282416" y="644950"/>
                  </a:lnTo>
                  <a:lnTo>
                    <a:pt x="227413" y="653429"/>
                  </a:lnTo>
                  <a:lnTo>
                    <a:pt x="215249" y="655549"/>
                  </a:lnTo>
                  <a:lnTo>
                    <a:pt x="215249" y="655019"/>
                  </a:lnTo>
                  <a:lnTo>
                    <a:pt x="170296" y="662438"/>
                  </a:lnTo>
                  <a:lnTo>
                    <a:pt x="130631" y="671447"/>
                  </a:lnTo>
                  <a:lnTo>
                    <a:pt x="93610" y="678867"/>
                  </a:lnTo>
                  <a:lnTo>
                    <a:pt x="61878" y="685756"/>
                  </a:lnTo>
                  <a:lnTo>
                    <a:pt x="16395" y="697415"/>
                  </a:lnTo>
                  <a:lnTo>
                    <a:pt x="0" y="701125"/>
                  </a:lnTo>
                  <a:lnTo>
                    <a:pt x="10049" y="695825"/>
                  </a:lnTo>
                  <a:lnTo>
                    <a:pt x="21684" y="689466"/>
                  </a:lnTo>
                  <a:lnTo>
                    <a:pt x="38608" y="682046"/>
                  </a:lnTo>
                  <a:lnTo>
                    <a:pt x="59762" y="672507"/>
                  </a:lnTo>
                  <a:lnTo>
                    <a:pt x="85148" y="661908"/>
                  </a:lnTo>
                  <a:lnTo>
                    <a:pt x="114236" y="651309"/>
                  </a:lnTo>
                  <a:lnTo>
                    <a:pt x="147554" y="640180"/>
                  </a:lnTo>
                  <a:lnTo>
                    <a:pt x="147554" y="380505"/>
                  </a:lnTo>
                  <a:lnTo>
                    <a:pt x="148083" y="378385"/>
                  </a:lnTo>
                  <a:lnTo>
                    <a:pt x="149670" y="376265"/>
                  </a:lnTo>
                  <a:lnTo>
                    <a:pt x="217365" y="326450"/>
                  </a:lnTo>
                  <a:lnTo>
                    <a:pt x="217365" y="325920"/>
                  </a:lnTo>
                  <a:lnTo>
                    <a:pt x="220009" y="325390"/>
                  </a:lnTo>
                  <a:lnTo>
                    <a:pt x="221596" y="325390"/>
                  </a:lnTo>
                  <a:lnTo>
                    <a:pt x="223711" y="325390"/>
                  </a:lnTo>
                  <a:lnTo>
                    <a:pt x="322081" y="357717"/>
                  </a:lnTo>
                  <a:lnTo>
                    <a:pt x="322081" y="196082"/>
                  </a:lnTo>
                  <a:lnTo>
                    <a:pt x="322081" y="193962"/>
                  </a:lnTo>
                  <a:lnTo>
                    <a:pt x="323138" y="192372"/>
                  </a:lnTo>
                  <a:lnTo>
                    <a:pt x="324725" y="190782"/>
                  </a:lnTo>
                  <a:lnTo>
                    <a:pt x="326312" y="189193"/>
                  </a:lnTo>
                  <a:lnTo>
                    <a:pt x="431027" y="124539"/>
                  </a:lnTo>
                  <a:lnTo>
                    <a:pt x="431027" y="8479"/>
                  </a:lnTo>
                  <a:lnTo>
                    <a:pt x="431027" y="6360"/>
                  </a:lnTo>
                  <a:lnTo>
                    <a:pt x="432614" y="3710"/>
                  </a:lnTo>
                  <a:lnTo>
                    <a:pt x="433143" y="2120"/>
                  </a:lnTo>
                  <a:lnTo>
                    <a:pt x="435787" y="530"/>
                  </a:lnTo>
                  <a:close/>
                </a:path>
              </a:pathLst>
            </a:cu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36339" t="600" r="5413" b="-600"/>
            <a:stretch>
              <a:fillRect/>
            </a:stretch>
          </p:blipFill>
          <p:spPr>
            <a:xfrm>
              <a:off x="1740669" y="3700703"/>
              <a:ext cx="2019374" cy="2019374"/>
            </a:xfrm>
            <a:prstGeom prst="ellipse">
              <a:avLst/>
            </a:prstGeom>
          </p:spPr>
        </p:pic>
      </p:grpSp>
      <p:sp>
        <p:nvSpPr>
          <p:cNvPr id="82" name="Rectangle 24"/>
          <p:cNvSpPr/>
          <p:nvPr/>
        </p:nvSpPr>
        <p:spPr>
          <a:xfrm>
            <a:off x="5631884" y="3640537"/>
            <a:ext cx="2194265" cy="757708"/>
          </a:xfrm>
          <a:prstGeom prst="rect">
            <a:avLst/>
          </a:prstGeom>
        </p:spPr>
        <p:txBody>
          <a:bodyPr wrap="square">
            <a:spAutoFit/>
          </a:bodyPr>
          <a:lstStyle/>
          <a:p>
            <a:pPr>
              <a:lnSpc>
                <a:spcPct val="150000"/>
              </a:lnSpc>
              <a:buClr>
                <a:srgbClr val="E24848"/>
              </a:buClr>
              <a:defRPr/>
            </a:pPr>
            <a:r>
              <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83" name="Rectangle 24"/>
          <p:cNvSpPr/>
          <p:nvPr/>
        </p:nvSpPr>
        <p:spPr>
          <a:xfrm>
            <a:off x="5631884" y="4655937"/>
            <a:ext cx="2194265" cy="757708"/>
          </a:xfrm>
          <a:prstGeom prst="rect">
            <a:avLst/>
          </a:prstGeom>
        </p:spPr>
        <p:txBody>
          <a:bodyPr wrap="square">
            <a:spAutoFit/>
          </a:bodyPr>
          <a:lstStyle/>
          <a:p>
            <a:pPr>
              <a:lnSpc>
                <a:spcPct val="150000"/>
              </a:lnSpc>
              <a:buClr>
                <a:srgbClr val="E24848"/>
              </a:buClr>
              <a:defRPr/>
            </a:pPr>
            <a:r>
              <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84" name="Rectangle 24"/>
          <p:cNvSpPr/>
          <p:nvPr/>
        </p:nvSpPr>
        <p:spPr>
          <a:xfrm>
            <a:off x="8500245" y="3572222"/>
            <a:ext cx="2194265" cy="757708"/>
          </a:xfrm>
          <a:prstGeom prst="rect">
            <a:avLst/>
          </a:prstGeom>
        </p:spPr>
        <p:txBody>
          <a:bodyPr wrap="square">
            <a:spAutoFit/>
          </a:bodyPr>
          <a:lstStyle/>
          <a:p>
            <a:pPr>
              <a:lnSpc>
                <a:spcPct val="150000"/>
              </a:lnSpc>
              <a:buClr>
                <a:srgbClr val="E24848"/>
              </a:buClr>
              <a:defRPr/>
            </a:pPr>
            <a:r>
              <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85" name="Rectangle 24"/>
          <p:cNvSpPr/>
          <p:nvPr/>
        </p:nvSpPr>
        <p:spPr>
          <a:xfrm>
            <a:off x="8500245" y="4587622"/>
            <a:ext cx="2194265" cy="757708"/>
          </a:xfrm>
          <a:prstGeom prst="rect">
            <a:avLst/>
          </a:prstGeom>
        </p:spPr>
        <p:txBody>
          <a:bodyPr wrap="square">
            <a:spAutoFit/>
          </a:bodyPr>
          <a:lstStyle/>
          <a:p>
            <a:pPr>
              <a:lnSpc>
                <a:spcPct val="150000"/>
              </a:lnSpc>
              <a:buClr>
                <a:srgbClr val="E24848"/>
              </a:buClr>
              <a:defRPr/>
            </a:pPr>
            <a:r>
              <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0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decel="4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ppt_x"/>
                                          </p:val>
                                        </p:tav>
                                        <p:tav tm="100000">
                                          <p:val>
                                            <p:strVal val="#ppt_x"/>
                                          </p:val>
                                        </p:tav>
                                      </p:tavLst>
                                    </p:anim>
                                    <p:anim calcmode="lin" valueType="num">
                                      <p:cBhvr additive="base">
                                        <p:cTn id="15"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up)">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up)">
                                      <p:cBhvr>
                                        <p:cTn id="56" dur="500"/>
                                        <p:tgtEl>
                                          <p:spTgt spid="8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up)">
                                      <p:cBhvr>
                                        <p:cTn id="6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41" grpId="0"/>
      <p:bldP spid="82" grpId="0"/>
      <p:bldP spid="83"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年度工作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概述</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2" name="PA-组合 1"/>
          <p:cNvGrpSpPr/>
          <p:nvPr>
            <p:custDataLst>
              <p:tags r:id="rId1"/>
            </p:custDataLst>
          </p:nvPr>
        </p:nvGrpSpPr>
        <p:grpSpPr>
          <a:xfrm>
            <a:off x="1073250" y="2238442"/>
            <a:ext cx="3070159" cy="3070159"/>
            <a:chOff x="1073250" y="2238442"/>
            <a:chExt cx="3070159" cy="3070159"/>
          </a:xfrm>
        </p:grpSpPr>
        <p:sp>
          <p:nvSpPr>
            <p:cNvPr id="36" name="PA-椭圆 4"/>
            <p:cNvSpPr/>
            <p:nvPr>
              <p:custDataLst>
                <p:tags r:id="rId2"/>
              </p:custDataLst>
            </p:nvPr>
          </p:nvSpPr>
          <p:spPr>
            <a:xfrm>
              <a:off x="1353349" y="25185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PA-空心符 19"/>
            <p:cNvSpPr/>
            <p:nvPr>
              <p:custDataLst>
                <p:tags r:id="rId3"/>
              </p:custDataLst>
            </p:nvPr>
          </p:nvSpPr>
          <p:spPr>
            <a:xfrm>
              <a:off x="1073250" y="2238442"/>
              <a:ext cx="3070159" cy="3070159"/>
            </a:xfrm>
            <a:prstGeom prst="blockArc">
              <a:avLst>
                <a:gd name="adj1" fmla="val 120209"/>
                <a:gd name="adj2" fmla="val 81705"/>
                <a:gd name="adj3" fmla="val 2467"/>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37"/>
            <p:cNvGrpSpPr/>
            <p:nvPr/>
          </p:nvGrpSpPr>
          <p:grpSpPr>
            <a:xfrm>
              <a:off x="2315433" y="2664302"/>
              <a:ext cx="542067" cy="482613"/>
              <a:chOff x="2128838" y="233363"/>
              <a:chExt cx="738188" cy="657224"/>
            </a:xfrm>
            <a:solidFill>
              <a:srgbClr val="FF3300"/>
            </a:solidFill>
          </p:grpSpPr>
          <p:sp>
            <p:nvSpPr>
              <p:cNvPr id="47" name="PA-任意多边形 26"/>
              <p:cNvSpPr>
                <a:spLocks noEditPoints="1"/>
              </p:cNvSpPr>
              <p:nvPr>
                <p:custDataLst>
                  <p:tags r:id="rId4"/>
                </p:custDataLst>
              </p:nvPr>
            </p:nvSpPr>
            <p:spPr bwMode="auto">
              <a:xfrm>
                <a:off x="2174875" y="233363"/>
                <a:ext cx="219075" cy="219075"/>
              </a:xfrm>
              <a:custGeom>
                <a:avLst/>
                <a:gdLst>
                  <a:gd name="T0" fmla="*/ 70 w 138"/>
                  <a:gd name="T1" fmla="*/ 138 h 138"/>
                  <a:gd name="T2" fmla="*/ 83 w 138"/>
                  <a:gd name="T3" fmla="*/ 137 h 138"/>
                  <a:gd name="T4" fmla="*/ 96 w 138"/>
                  <a:gd name="T5" fmla="*/ 133 h 138"/>
                  <a:gd name="T6" fmla="*/ 108 w 138"/>
                  <a:gd name="T7" fmla="*/ 126 h 138"/>
                  <a:gd name="T8" fmla="*/ 118 w 138"/>
                  <a:gd name="T9" fmla="*/ 118 h 138"/>
                  <a:gd name="T10" fmla="*/ 127 w 138"/>
                  <a:gd name="T11" fmla="*/ 108 h 138"/>
                  <a:gd name="T12" fmla="*/ 133 w 138"/>
                  <a:gd name="T13" fmla="*/ 96 h 138"/>
                  <a:gd name="T14" fmla="*/ 137 w 138"/>
                  <a:gd name="T15" fmla="*/ 83 h 138"/>
                  <a:gd name="T16" fmla="*/ 138 w 138"/>
                  <a:gd name="T17" fmla="*/ 68 h 138"/>
                  <a:gd name="T18" fmla="*/ 138 w 138"/>
                  <a:gd name="T19" fmla="*/ 61 h 138"/>
                  <a:gd name="T20" fmla="*/ 135 w 138"/>
                  <a:gd name="T21" fmla="*/ 48 h 138"/>
                  <a:gd name="T22" fmla="*/ 130 w 138"/>
                  <a:gd name="T23" fmla="*/ 36 h 138"/>
                  <a:gd name="T24" fmla="*/ 123 w 138"/>
                  <a:gd name="T25" fmla="*/ 25 h 138"/>
                  <a:gd name="T26" fmla="*/ 113 w 138"/>
                  <a:gd name="T27" fmla="*/ 15 h 138"/>
                  <a:gd name="T28" fmla="*/ 102 w 138"/>
                  <a:gd name="T29" fmla="*/ 8 h 138"/>
                  <a:gd name="T30" fmla="*/ 90 w 138"/>
                  <a:gd name="T31" fmla="*/ 3 h 138"/>
                  <a:gd name="T32" fmla="*/ 77 w 138"/>
                  <a:gd name="T33" fmla="*/ 0 h 138"/>
                  <a:gd name="T34" fmla="*/ 70 w 138"/>
                  <a:gd name="T35" fmla="*/ 0 h 138"/>
                  <a:gd name="T36" fmla="*/ 56 w 138"/>
                  <a:gd name="T37" fmla="*/ 1 h 138"/>
                  <a:gd name="T38" fmla="*/ 43 w 138"/>
                  <a:gd name="T39" fmla="*/ 5 h 138"/>
                  <a:gd name="T40" fmla="*/ 31 w 138"/>
                  <a:gd name="T41" fmla="*/ 11 h 138"/>
                  <a:gd name="T42" fmla="*/ 20 w 138"/>
                  <a:gd name="T43" fmla="*/ 20 h 138"/>
                  <a:gd name="T44" fmla="*/ 12 w 138"/>
                  <a:gd name="T45" fmla="*/ 30 h 138"/>
                  <a:gd name="T46" fmla="*/ 5 w 138"/>
                  <a:gd name="T47" fmla="*/ 42 h 138"/>
                  <a:gd name="T48" fmla="*/ 1 w 138"/>
                  <a:gd name="T49" fmla="*/ 55 h 138"/>
                  <a:gd name="T50" fmla="*/ 0 w 138"/>
                  <a:gd name="T51" fmla="*/ 68 h 138"/>
                  <a:gd name="T52" fmla="*/ 0 w 138"/>
                  <a:gd name="T53" fmla="*/ 76 h 138"/>
                  <a:gd name="T54" fmla="*/ 3 w 138"/>
                  <a:gd name="T55" fmla="*/ 90 h 138"/>
                  <a:gd name="T56" fmla="*/ 8 w 138"/>
                  <a:gd name="T57" fmla="*/ 102 h 138"/>
                  <a:gd name="T58" fmla="*/ 16 w 138"/>
                  <a:gd name="T59" fmla="*/ 113 h 138"/>
                  <a:gd name="T60" fmla="*/ 26 w 138"/>
                  <a:gd name="T61" fmla="*/ 123 h 138"/>
                  <a:gd name="T62" fmla="*/ 37 w 138"/>
                  <a:gd name="T63" fmla="*/ 130 h 138"/>
                  <a:gd name="T64" fmla="*/ 49 w 138"/>
                  <a:gd name="T65" fmla="*/ 135 h 138"/>
                  <a:gd name="T66" fmla="*/ 63 w 138"/>
                  <a:gd name="T67" fmla="*/ 138 h 138"/>
                  <a:gd name="T68" fmla="*/ 70 w 138"/>
                  <a:gd name="T69" fmla="*/ 138 h 138"/>
                  <a:gd name="T70" fmla="*/ 70 w 138"/>
                  <a:gd name="T71" fmla="*/ 19 h 138"/>
                  <a:gd name="T72" fmla="*/ 89 w 138"/>
                  <a:gd name="T73" fmla="*/ 23 h 138"/>
                  <a:gd name="T74" fmla="*/ 104 w 138"/>
                  <a:gd name="T75" fmla="*/ 34 h 138"/>
                  <a:gd name="T76" fmla="*/ 115 w 138"/>
                  <a:gd name="T77" fmla="*/ 49 h 138"/>
                  <a:gd name="T78" fmla="*/ 119 w 138"/>
                  <a:gd name="T79" fmla="*/ 68 h 138"/>
                  <a:gd name="T80" fmla="*/ 118 w 138"/>
                  <a:gd name="T81" fmla="*/ 79 h 138"/>
                  <a:gd name="T82" fmla="*/ 110 w 138"/>
                  <a:gd name="T83" fmla="*/ 97 h 138"/>
                  <a:gd name="T84" fmla="*/ 97 w 138"/>
                  <a:gd name="T85" fmla="*/ 110 h 138"/>
                  <a:gd name="T86" fmla="*/ 80 w 138"/>
                  <a:gd name="T87" fmla="*/ 118 h 138"/>
                  <a:gd name="T88" fmla="*/ 70 w 138"/>
                  <a:gd name="T89" fmla="*/ 119 h 138"/>
                  <a:gd name="T90" fmla="*/ 51 w 138"/>
                  <a:gd name="T91" fmla="*/ 115 h 138"/>
                  <a:gd name="T92" fmla="*/ 35 w 138"/>
                  <a:gd name="T93" fmla="*/ 104 h 138"/>
                  <a:gd name="T94" fmla="*/ 24 w 138"/>
                  <a:gd name="T95" fmla="*/ 89 h 138"/>
                  <a:gd name="T96" fmla="*/ 20 w 138"/>
                  <a:gd name="T97" fmla="*/ 68 h 138"/>
                  <a:gd name="T98" fmla="*/ 22 w 138"/>
                  <a:gd name="T99" fmla="*/ 59 h 138"/>
                  <a:gd name="T100" fmla="*/ 29 w 138"/>
                  <a:gd name="T101" fmla="*/ 41 h 138"/>
                  <a:gd name="T102" fmla="*/ 42 w 138"/>
                  <a:gd name="T103" fmla="*/ 28 h 138"/>
                  <a:gd name="T104" fmla="*/ 60 w 138"/>
                  <a:gd name="T105" fmla="*/ 20 h 138"/>
                  <a:gd name="T106" fmla="*/ 70 w 138"/>
                  <a:gd name="T107"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38">
                    <a:moveTo>
                      <a:pt x="70" y="138"/>
                    </a:moveTo>
                    <a:lnTo>
                      <a:pt x="70" y="138"/>
                    </a:lnTo>
                    <a:lnTo>
                      <a:pt x="77" y="138"/>
                    </a:lnTo>
                    <a:lnTo>
                      <a:pt x="83" y="137"/>
                    </a:lnTo>
                    <a:lnTo>
                      <a:pt x="90" y="135"/>
                    </a:lnTo>
                    <a:lnTo>
                      <a:pt x="96" y="133"/>
                    </a:lnTo>
                    <a:lnTo>
                      <a:pt x="102" y="130"/>
                    </a:lnTo>
                    <a:lnTo>
                      <a:pt x="108" y="126"/>
                    </a:lnTo>
                    <a:lnTo>
                      <a:pt x="113" y="123"/>
                    </a:lnTo>
                    <a:lnTo>
                      <a:pt x="118" y="118"/>
                    </a:lnTo>
                    <a:lnTo>
                      <a:pt x="123" y="113"/>
                    </a:lnTo>
                    <a:lnTo>
                      <a:pt x="127" y="108"/>
                    </a:lnTo>
                    <a:lnTo>
                      <a:pt x="130" y="102"/>
                    </a:lnTo>
                    <a:lnTo>
                      <a:pt x="133" y="96"/>
                    </a:lnTo>
                    <a:lnTo>
                      <a:pt x="135" y="90"/>
                    </a:lnTo>
                    <a:lnTo>
                      <a:pt x="137" y="83"/>
                    </a:lnTo>
                    <a:lnTo>
                      <a:pt x="138" y="76"/>
                    </a:lnTo>
                    <a:lnTo>
                      <a:pt x="138" y="68"/>
                    </a:lnTo>
                    <a:lnTo>
                      <a:pt x="138" y="68"/>
                    </a:lnTo>
                    <a:lnTo>
                      <a:pt x="138" y="61"/>
                    </a:lnTo>
                    <a:lnTo>
                      <a:pt x="137" y="55"/>
                    </a:lnTo>
                    <a:lnTo>
                      <a:pt x="135" y="48"/>
                    </a:lnTo>
                    <a:lnTo>
                      <a:pt x="133" y="42"/>
                    </a:lnTo>
                    <a:lnTo>
                      <a:pt x="130" y="36"/>
                    </a:lnTo>
                    <a:lnTo>
                      <a:pt x="127" y="30"/>
                    </a:lnTo>
                    <a:lnTo>
                      <a:pt x="123" y="25"/>
                    </a:lnTo>
                    <a:lnTo>
                      <a:pt x="118" y="20"/>
                    </a:lnTo>
                    <a:lnTo>
                      <a:pt x="113" y="15"/>
                    </a:lnTo>
                    <a:lnTo>
                      <a:pt x="108" y="11"/>
                    </a:lnTo>
                    <a:lnTo>
                      <a:pt x="102" y="8"/>
                    </a:lnTo>
                    <a:lnTo>
                      <a:pt x="96" y="5"/>
                    </a:lnTo>
                    <a:lnTo>
                      <a:pt x="90" y="3"/>
                    </a:lnTo>
                    <a:lnTo>
                      <a:pt x="83" y="1"/>
                    </a:lnTo>
                    <a:lnTo>
                      <a:pt x="77" y="0"/>
                    </a:lnTo>
                    <a:lnTo>
                      <a:pt x="70" y="0"/>
                    </a:lnTo>
                    <a:lnTo>
                      <a:pt x="70" y="0"/>
                    </a:lnTo>
                    <a:lnTo>
                      <a:pt x="63" y="0"/>
                    </a:lnTo>
                    <a:lnTo>
                      <a:pt x="56" y="1"/>
                    </a:lnTo>
                    <a:lnTo>
                      <a:pt x="49" y="3"/>
                    </a:lnTo>
                    <a:lnTo>
                      <a:pt x="43" y="5"/>
                    </a:lnTo>
                    <a:lnTo>
                      <a:pt x="37" y="8"/>
                    </a:lnTo>
                    <a:lnTo>
                      <a:pt x="31" y="11"/>
                    </a:lnTo>
                    <a:lnTo>
                      <a:pt x="26" y="15"/>
                    </a:lnTo>
                    <a:lnTo>
                      <a:pt x="20" y="20"/>
                    </a:lnTo>
                    <a:lnTo>
                      <a:pt x="16" y="25"/>
                    </a:lnTo>
                    <a:lnTo>
                      <a:pt x="12" y="30"/>
                    </a:lnTo>
                    <a:lnTo>
                      <a:pt x="8" y="36"/>
                    </a:lnTo>
                    <a:lnTo>
                      <a:pt x="5" y="42"/>
                    </a:lnTo>
                    <a:lnTo>
                      <a:pt x="3" y="48"/>
                    </a:lnTo>
                    <a:lnTo>
                      <a:pt x="1" y="55"/>
                    </a:lnTo>
                    <a:lnTo>
                      <a:pt x="0" y="61"/>
                    </a:lnTo>
                    <a:lnTo>
                      <a:pt x="0" y="68"/>
                    </a:lnTo>
                    <a:lnTo>
                      <a:pt x="0" y="68"/>
                    </a:lnTo>
                    <a:lnTo>
                      <a:pt x="0" y="76"/>
                    </a:lnTo>
                    <a:lnTo>
                      <a:pt x="1" y="83"/>
                    </a:lnTo>
                    <a:lnTo>
                      <a:pt x="3" y="90"/>
                    </a:lnTo>
                    <a:lnTo>
                      <a:pt x="5" y="96"/>
                    </a:lnTo>
                    <a:lnTo>
                      <a:pt x="8" y="102"/>
                    </a:lnTo>
                    <a:lnTo>
                      <a:pt x="12" y="108"/>
                    </a:lnTo>
                    <a:lnTo>
                      <a:pt x="16" y="113"/>
                    </a:lnTo>
                    <a:lnTo>
                      <a:pt x="20" y="118"/>
                    </a:lnTo>
                    <a:lnTo>
                      <a:pt x="26" y="123"/>
                    </a:lnTo>
                    <a:lnTo>
                      <a:pt x="31" y="126"/>
                    </a:lnTo>
                    <a:lnTo>
                      <a:pt x="37" y="130"/>
                    </a:lnTo>
                    <a:lnTo>
                      <a:pt x="43" y="133"/>
                    </a:lnTo>
                    <a:lnTo>
                      <a:pt x="49" y="135"/>
                    </a:lnTo>
                    <a:lnTo>
                      <a:pt x="56" y="137"/>
                    </a:lnTo>
                    <a:lnTo>
                      <a:pt x="63" y="138"/>
                    </a:lnTo>
                    <a:lnTo>
                      <a:pt x="70" y="138"/>
                    </a:lnTo>
                    <a:lnTo>
                      <a:pt x="70" y="138"/>
                    </a:lnTo>
                    <a:close/>
                    <a:moveTo>
                      <a:pt x="70" y="19"/>
                    </a:moveTo>
                    <a:lnTo>
                      <a:pt x="70" y="19"/>
                    </a:lnTo>
                    <a:lnTo>
                      <a:pt x="80" y="20"/>
                    </a:lnTo>
                    <a:lnTo>
                      <a:pt x="89" y="23"/>
                    </a:lnTo>
                    <a:lnTo>
                      <a:pt x="97" y="28"/>
                    </a:lnTo>
                    <a:lnTo>
                      <a:pt x="104" y="34"/>
                    </a:lnTo>
                    <a:lnTo>
                      <a:pt x="110" y="41"/>
                    </a:lnTo>
                    <a:lnTo>
                      <a:pt x="115" y="49"/>
                    </a:lnTo>
                    <a:lnTo>
                      <a:pt x="118" y="59"/>
                    </a:lnTo>
                    <a:lnTo>
                      <a:pt x="119" y="68"/>
                    </a:lnTo>
                    <a:lnTo>
                      <a:pt x="119" y="68"/>
                    </a:lnTo>
                    <a:lnTo>
                      <a:pt x="118" y="79"/>
                    </a:lnTo>
                    <a:lnTo>
                      <a:pt x="115" y="89"/>
                    </a:lnTo>
                    <a:lnTo>
                      <a:pt x="110" y="97"/>
                    </a:lnTo>
                    <a:lnTo>
                      <a:pt x="104" y="104"/>
                    </a:lnTo>
                    <a:lnTo>
                      <a:pt x="97" y="110"/>
                    </a:lnTo>
                    <a:lnTo>
                      <a:pt x="89" y="115"/>
                    </a:lnTo>
                    <a:lnTo>
                      <a:pt x="80" y="118"/>
                    </a:lnTo>
                    <a:lnTo>
                      <a:pt x="70" y="119"/>
                    </a:lnTo>
                    <a:lnTo>
                      <a:pt x="70" y="119"/>
                    </a:lnTo>
                    <a:lnTo>
                      <a:pt x="60" y="118"/>
                    </a:lnTo>
                    <a:lnTo>
                      <a:pt x="51" y="115"/>
                    </a:lnTo>
                    <a:lnTo>
                      <a:pt x="42" y="110"/>
                    </a:lnTo>
                    <a:lnTo>
                      <a:pt x="35" y="104"/>
                    </a:lnTo>
                    <a:lnTo>
                      <a:pt x="29" y="97"/>
                    </a:lnTo>
                    <a:lnTo>
                      <a:pt x="24" y="89"/>
                    </a:lnTo>
                    <a:lnTo>
                      <a:pt x="22" y="79"/>
                    </a:lnTo>
                    <a:lnTo>
                      <a:pt x="20" y="68"/>
                    </a:lnTo>
                    <a:lnTo>
                      <a:pt x="20" y="68"/>
                    </a:lnTo>
                    <a:lnTo>
                      <a:pt x="22" y="59"/>
                    </a:lnTo>
                    <a:lnTo>
                      <a:pt x="24" y="49"/>
                    </a:lnTo>
                    <a:lnTo>
                      <a:pt x="29" y="41"/>
                    </a:lnTo>
                    <a:lnTo>
                      <a:pt x="35" y="34"/>
                    </a:lnTo>
                    <a:lnTo>
                      <a:pt x="42" y="28"/>
                    </a:lnTo>
                    <a:lnTo>
                      <a:pt x="51" y="23"/>
                    </a:lnTo>
                    <a:lnTo>
                      <a:pt x="60" y="20"/>
                    </a:lnTo>
                    <a:lnTo>
                      <a:pt x="70" y="19"/>
                    </a:ln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Calibri" panose="020F0502020204030204"/>
                </a:endParaRPr>
              </a:p>
            </p:txBody>
          </p:sp>
          <p:sp>
            <p:nvSpPr>
              <p:cNvPr id="48" name="PA-任意多边形 27"/>
              <p:cNvSpPr>
                <a:spLocks noEditPoints="1"/>
              </p:cNvSpPr>
              <p:nvPr>
                <p:custDataLst>
                  <p:tags r:id="rId5"/>
                </p:custDataLst>
              </p:nvPr>
            </p:nvSpPr>
            <p:spPr bwMode="auto">
              <a:xfrm>
                <a:off x="2601913" y="233363"/>
                <a:ext cx="219075" cy="219075"/>
              </a:xfrm>
              <a:custGeom>
                <a:avLst/>
                <a:gdLst>
                  <a:gd name="T0" fmla="*/ 70 w 138"/>
                  <a:gd name="T1" fmla="*/ 138 h 138"/>
                  <a:gd name="T2" fmla="*/ 83 w 138"/>
                  <a:gd name="T3" fmla="*/ 137 h 138"/>
                  <a:gd name="T4" fmla="*/ 96 w 138"/>
                  <a:gd name="T5" fmla="*/ 133 h 138"/>
                  <a:gd name="T6" fmla="*/ 108 w 138"/>
                  <a:gd name="T7" fmla="*/ 126 h 138"/>
                  <a:gd name="T8" fmla="*/ 118 w 138"/>
                  <a:gd name="T9" fmla="*/ 118 h 138"/>
                  <a:gd name="T10" fmla="*/ 127 w 138"/>
                  <a:gd name="T11" fmla="*/ 108 h 138"/>
                  <a:gd name="T12" fmla="*/ 133 w 138"/>
                  <a:gd name="T13" fmla="*/ 96 h 138"/>
                  <a:gd name="T14" fmla="*/ 137 w 138"/>
                  <a:gd name="T15" fmla="*/ 83 h 138"/>
                  <a:gd name="T16" fmla="*/ 138 w 138"/>
                  <a:gd name="T17" fmla="*/ 68 h 138"/>
                  <a:gd name="T18" fmla="*/ 138 w 138"/>
                  <a:gd name="T19" fmla="*/ 61 h 138"/>
                  <a:gd name="T20" fmla="*/ 135 w 138"/>
                  <a:gd name="T21" fmla="*/ 48 h 138"/>
                  <a:gd name="T22" fmla="*/ 130 w 138"/>
                  <a:gd name="T23" fmla="*/ 36 h 138"/>
                  <a:gd name="T24" fmla="*/ 123 w 138"/>
                  <a:gd name="T25" fmla="*/ 25 h 138"/>
                  <a:gd name="T26" fmla="*/ 113 w 138"/>
                  <a:gd name="T27" fmla="*/ 15 h 138"/>
                  <a:gd name="T28" fmla="*/ 102 w 138"/>
                  <a:gd name="T29" fmla="*/ 8 h 138"/>
                  <a:gd name="T30" fmla="*/ 90 w 138"/>
                  <a:gd name="T31" fmla="*/ 3 h 138"/>
                  <a:gd name="T32" fmla="*/ 77 w 138"/>
                  <a:gd name="T33" fmla="*/ 0 h 138"/>
                  <a:gd name="T34" fmla="*/ 70 w 138"/>
                  <a:gd name="T35" fmla="*/ 0 h 138"/>
                  <a:gd name="T36" fmla="*/ 56 w 138"/>
                  <a:gd name="T37" fmla="*/ 1 h 138"/>
                  <a:gd name="T38" fmla="*/ 42 w 138"/>
                  <a:gd name="T39" fmla="*/ 5 h 138"/>
                  <a:gd name="T40" fmla="*/ 30 w 138"/>
                  <a:gd name="T41" fmla="*/ 11 h 138"/>
                  <a:gd name="T42" fmla="*/ 20 w 138"/>
                  <a:gd name="T43" fmla="*/ 20 h 138"/>
                  <a:gd name="T44" fmla="*/ 12 w 138"/>
                  <a:gd name="T45" fmla="*/ 30 h 138"/>
                  <a:gd name="T46" fmla="*/ 5 w 138"/>
                  <a:gd name="T47" fmla="*/ 42 h 138"/>
                  <a:gd name="T48" fmla="*/ 1 w 138"/>
                  <a:gd name="T49" fmla="*/ 55 h 138"/>
                  <a:gd name="T50" fmla="*/ 0 w 138"/>
                  <a:gd name="T51" fmla="*/ 68 h 138"/>
                  <a:gd name="T52" fmla="*/ 0 w 138"/>
                  <a:gd name="T53" fmla="*/ 76 h 138"/>
                  <a:gd name="T54" fmla="*/ 3 w 138"/>
                  <a:gd name="T55" fmla="*/ 90 h 138"/>
                  <a:gd name="T56" fmla="*/ 8 w 138"/>
                  <a:gd name="T57" fmla="*/ 102 h 138"/>
                  <a:gd name="T58" fmla="*/ 16 w 138"/>
                  <a:gd name="T59" fmla="*/ 113 h 138"/>
                  <a:gd name="T60" fmla="*/ 25 w 138"/>
                  <a:gd name="T61" fmla="*/ 123 h 138"/>
                  <a:gd name="T62" fmla="*/ 36 w 138"/>
                  <a:gd name="T63" fmla="*/ 130 h 138"/>
                  <a:gd name="T64" fmla="*/ 49 w 138"/>
                  <a:gd name="T65" fmla="*/ 135 h 138"/>
                  <a:gd name="T66" fmla="*/ 63 w 138"/>
                  <a:gd name="T67" fmla="*/ 138 h 138"/>
                  <a:gd name="T68" fmla="*/ 70 w 138"/>
                  <a:gd name="T69" fmla="*/ 138 h 138"/>
                  <a:gd name="T70" fmla="*/ 70 w 138"/>
                  <a:gd name="T71" fmla="*/ 19 h 138"/>
                  <a:gd name="T72" fmla="*/ 89 w 138"/>
                  <a:gd name="T73" fmla="*/ 23 h 138"/>
                  <a:gd name="T74" fmla="*/ 104 w 138"/>
                  <a:gd name="T75" fmla="*/ 34 h 138"/>
                  <a:gd name="T76" fmla="*/ 115 w 138"/>
                  <a:gd name="T77" fmla="*/ 49 h 138"/>
                  <a:gd name="T78" fmla="*/ 119 w 138"/>
                  <a:gd name="T79" fmla="*/ 68 h 138"/>
                  <a:gd name="T80" fmla="*/ 118 w 138"/>
                  <a:gd name="T81" fmla="*/ 79 h 138"/>
                  <a:gd name="T82" fmla="*/ 110 w 138"/>
                  <a:gd name="T83" fmla="*/ 97 h 138"/>
                  <a:gd name="T84" fmla="*/ 97 w 138"/>
                  <a:gd name="T85" fmla="*/ 110 h 138"/>
                  <a:gd name="T86" fmla="*/ 79 w 138"/>
                  <a:gd name="T87" fmla="*/ 118 h 138"/>
                  <a:gd name="T88" fmla="*/ 70 w 138"/>
                  <a:gd name="T89" fmla="*/ 119 h 138"/>
                  <a:gd name="T90" fmla="*/ 50 w 138"/>
                  <a:gd name="T91" fmla="*/ 115 h 138"/>
                  <a:gd name="T92" fmla="*/ 34 w 138"/>
                  <a:gd name="T93" fmla="*/ 104 h 138"/>
                  <a:gd name="T94" fmla="*/ 23 w 138"/>
                  <a:gd name="T95" fmla="*/ 89 h 138"/>
                  <a:gd name="T96" fmla="*/ 20 w 138"/>
                  <a:gd name="T97" fmla="*/ 68 h 138"/>
                  <a:gd name="T98" fmla="*/ 21 w 138"/>
                  <a:gd name="T99" fmla="*/ 59 h 138"/>
                  <a:gd name="T100" fmla="*/ 28 w 138"/>
                  <a:gd name="T101" fmla="*/ 41 h 138"/>
                  <a:gd name="T102" fmla="*/ 41 w 138"/>
                  <a:gd name="T103" fmla="*/ 28 h 138"/>
                  <a:gd name="T104" fmla="*/ 60 w 138"/>
                  <a:gd name="T105" fmla="*/ 20 h 138"/>
                  <a:gd name="T106" fmla="*/ 70 w 138"/>
                  <a:gd name="T107"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38">
                    <a:moveTo>
                      <a:pt x="70" y="138"/>
                    </a:moveTo>
                    <a:lnTo>
                      <a:pt x="70" y="138"/>
                    </a:lnTo>
                    <a:lnTo>
                      <a:pt x="77" y="138"/>
                    </a:lnTo>
                    <a:lnTo>
                      <a:pt x="83" y="137"/>
                    </a:lnTo>
                    <a:lnTo>
                      <a:pt x="90" y="135"/>
                    </a:lnTo>
                    <a:lnTo>
                      <a:pt x="96" y="133"/>
                    </a:lnTo>
                    <a:lnTo>
                      <a:pt x="102" y="130"/>
                    </a:lnTo>
                    <a:lnTo>
                      <a:pt x="108" y="126"/>
                    </a:lnTo>
                    <a:lnTo>
                      <a:pt x="113" y="123"/>
                    </a:lnTo>
                    <a:lnTo>
                      <a:pt x="118" y="118"/>
                    </a:lnTo>
                    <a:lnTo>
                      <a:pt x="123" y="113"/>
                    </a:lnTo>
                    <a:lnTo>
                      <a:pt x="127" y="108"/>
                    </a:lnTo>
                    <a:lnTo>
                      <a:pt x="130" y="102"/>
                    </a:lnTo>
                    <a:lnTo>
                      <a:pt x="133" y="96"/>
                    </a:lnTo>
                    <a:lnTo>
                      <a:pt x="135" y="90"/>
                    </a:lnTo>
                    <a:lnTo>
                      <a:pt x="137" y="83"/>
                    </a:lnTo>
                    <a:lnTo>
                      <a:pt x="138" y="76"/>
                    </a:lnTo>
                    <a:lnTo>
                      <a:pt x="138" y="68"/>
                    </a:lnTo>
                    <a:lnTo>
                      <a:pt x="138" y="68"/>
                    </a:lnTo>
                    <a:lnTo>
                      <a:pt x="138" y="61"/>
                    </a:lnTo>
                    <a:lnTo>
                      <a:pt x="137" y="55"/>
                    </a:lnTo>
                    <a:lnTo>
                      <a:pt x="135" y="48"/>
                    </a:lnTo>
                    <a:lnTo>
                      <a:pt x="133" y="42"/>
                    </a:lnTo>
                    <a:lnTo>
                      <a:pt x="130" y="36"/>
                    </a:lnTo>
                    <a:lnTo>
                      <a:pt x="127" y="30"/>
                    </a:lnTo>
                    <a:lnTo>
                      <a:pt x="123" y="25"/>
                    </a:lnTo>
                    <a:lnTo>
                      <a:pt x="118" y="20"/>
                    </a:lnTo>
                    <a:lnTo>
                      <a:pt x="113" y="15"/>
                    </a:lnTo>
                    <a:lnTo>
                      <a:pt x="108" y="11"/>
                    </a:lnTo>
                    <a:lnTo>
                      <a:pt x="102" y="8"/>
                    </a:lnTo>
                    <a:lnTo>
                      <a:pt x="96" y="5"/>
                    </a:lnTo>
                    <a:lnTo>
                      <a:pt x="90" y="3"/>
                    </a:lnTo>
                    <a:lnTo>
                      <a:pt x="83" y="1"/>
                    </a:lnTo>
                    <a:lnTo>
                      <a:pt x="77" y="0"/>
                    </a:lnTo>
                    <a:lnTo>
                      <a:pt x="70" y="0"/>
                    </a:lnTo>
                    <a:lnTo>
                      <a:pt x="70" y="0"/>
                    </a:lnTo>
                    <a:lnTo>
                      <a:pt x="63" y="0"/>
                    </a:lnTo>
                    <a:lnTo>
                      <a:pt x="56" y="1"/>
                    </a:lnTo>
                    <a:lnTo>
                      <a:pt x="49" y="3"/>
                    </a:lnTo>
                    <a:lnTo>
                      <a:pt x="42" y="5"/>
                    </a:lnTo>
                    <a:lnTo>
                      <a:pt x="36" y="8"/>
                    </a:lnTo>
                    <a:lnTo>
                      <a:pt x="30" y="11"/>
                    </a:lnTo>
                    <a:lnTo>
                      <a:pt x="25" y="15"/>
                    </a:lnTo>
                    <a:lnTo>
                      <a:pt x="20" y="20"/>
                    </a:lnTo>
                    <a:lnTo>
                      <a:pt x="16" y="25"/>
                    </a:lnTo>
                    <a:lnTo>
                      <a:pt x="12" y="30"/>
                    </a:lnTo>
                    <a:lnTo>
                      <a:pt x="8" y="36"/>
                    </a:lnTo>
                    <a:lnTo>
                      <a:pt x="5" y="42"/>
                    </a:lnTo>
                    <a:lnTo>
                      <a:pt x="3" y="48"/>
                    </a:lnTo>
                    <a:lnTo>
                      <a:pt x="1" y="55"/>
                    </a:lnTo>
                    <a:lnTo>
                      <a:pt x="0" y="61"/>
                    </a:lnTo>
                    <a:lnTo>
                      <a:pt x="0" y="68"/>
                    </a:lnTo>
                    <a:lnTo>
                      <a:pt x="0" y="68"/>
                    </a:lnTo>
                    <a:lnTo>
                      <a:pt x="0" y="76"/>
                    </a:lnTo>
                    <a:lnTo>
                      <a:pt x="1" y="83"/>
                    </a:lnTo>
                    <a:lnTo>
                      <a:pt x="3" y="90"/>
                    </a:lnTo>
                    <a:lnTo>
                      <a:pt x="5" y="96"/>
                    </a:lnTo>
                    <a:lnTo>
                      <a:pt x="8" y="102"/>
                    </a:lnTo>
                    <a:lnTo>
                      <a:pt x="12" y="108"/>
                    </a:lnTo>
                    <a:lnTo>
                      <a:pt x="16" y="113"/>
                    </a:lnTo>
                    <a:lnTo>
                      <a:pt x="20" y="118"/>
                    </a:lnTo>
                    <a:lnTo>
                      <a:pt x="25" y="123"/>
                    </a:lnTo>
                    <a:lnTo>
                      <a:pt x="30" y="126"/>
                    </a:lnTo>
                    <a:lnTo>
                      <a:pt x="36" y="130"/>
                    </a:lnTo>
                    <a:lnTo>
                      <a:pt x="42" y="133"/>
                    </a:lnTo>
                    <a:lnTo>
                      <a:pt x="49" y="135"/>
                    </a:lnTo>
                    <a:lnTo>
                      <a:pt x="56" y="137"/>
                    </a:lnTo>
                    <a:lnTo>
                      <a:pt x="63" y="138"/>
                    </a:lnTo>
                    <a:lnTo>
                      <a:pt x="70" y="138"/>
                    </a:lnTo>
                    <a:lnTo>
                      <a:pt x="70" y="138"/>
                    </a:lnTo>
                    <a:close/>
                    <a:moveTo>
                      <a:pt x="70" y="19"/>
                    </a:moveTo>
                    <a:lnTo>
                      <a:pt x="70" y="19"/>
                    </a:lnTo>
                    <a:lnTo>
                      <a:pt x="79" y="20"/>
                    </a:lnTo>
                    <a:lnTo>
                      <a:pt x="89" y="23"/>
                    </a:lnTo>
                    <a:lnTo>
                      <a:pt x="97" y="28"/>
                    </a:lnTo>
                    <a:lnTo>
                      <a:pt x="104" y="34"/>
                    </a:lnTo>
                    <a:lnTo>
                      <a:pt x="110" y="41"/>
                    </a:lnTo>
                    <a:lnTo>
                      <a:pt x="115" y="49"/>
                    </a:lnTo>
                    <a:lnTo>
                      <a:pt x="118" y="59"/>
                    </a:lnTo>
                    <a:lnTo>
                      <a:pt x="119" y="68"/>
                    </a:lnTo>
                    <a:lnTo>
                      <a:pt x="119" y="68"/>
                    </a:lnTo>
                    <a:lnTo>
                      <a:pt x="118" y="79"/>
                    </a:lnTo>
                    <a:lnTo>
                      <a:pt x="115" y="89"/>
                    </a:lnTo>
                    <a:lnTo>
                      <a:pt x="110" y="97"/>
                    </a:lnTo>
                    <a:lnTo>
                      <a:pt x="104" y="104"/>
                    </a:lnTo>
                    <a:lnTo>
                      <a:pt x="97" y="110"/>
                    </a:lnTo>
                    <a:lnTo>
                      <a:pt x="89" y="115"/>
                    </a:lnTo>
                    <a:lnTo>
                      <a:pt x="79" y="118"/>
                    </a:lnTo>
                    <a:lnTo>
                      <a:pt x="70" y="119"/>
                    </a:lnTo>
                    <a:lnTo>
                      <a:pt x="70" y="119"/>
                    </a:lnTo>
                    <a:lnTo>
                      <a:pt x="60" y="118"/>
                    </a:lnTo>
                    <a:lnTo>
                      <a:pt x="50" y="115"/>
                    </a:lnTo>
                    <a:lnTo>
                      <a:pt x="41" y="110"/>
                    </a:lnTo>
                    <a:lnTo>
                      <a:pt x="34" y="104"/>
                    </a:lnTo>
                    <a:lnTo>
                      <a:pt x="28" y="97"/>
                    </a:lnTo>
                    <a:lnTo>
                      <a:pt x="23" y="89"/>
                    </a:lnTo>
                    <a:lnTo>
                      <a:pt x="21" y="79"/>
                    </a:lnTo>
                    <a:lnTo>
                      <a:pt x="20" y="68"/>
                    </a:lnTo>
                    <a:lnTo>
                      <a:pt x="20" y="68"/>
                    </a:lnTo>
                    <a:lnTo>
                      <a:pt x="21" y="59"/>
                    </a:lnTo>
                    <a:lnTo>
                      <a:pt x="23" y="49"/>
                    </a:lnTo>
                    <a:lnTo>
                      <a:pt x="28" y="41"/>
                    </a:lnTo>
                    <a:lnTo>
                      <a:pt x="34" y="34"/>
                    </a:lnTo>
                    <a:lnTo>
                      <a:pt x="41" y="28"/>
                    </a:lnTo>
                    <a:lnTo>
                      <a:pt x="50" y="23"/>
                    </a:lnTo>
                    <a:lnTo>
                      <a:pt x="60" y="20"/>
                    </a:lnTo>
                    <a:lnTo>
                      <a:pt x="70" y="19"/>
                    </a:ln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Calibri" panose="020F0502020204030204"/>
                </a:endParaRPr>
              </a:p>
            </p:txBody>
          </p:sp>
          <p:sp>
            <p:nvSpPr>
              <p:cNvPr id="49" name="PA-任意多边形 28"/>
              <p:cNvSpPr>
                <a:spLocks noEditPoints="1"/>
              </p:cNvSpPr>
              <p:nvPr>
                <p:custDataLst>
                  <p:tags r:id="rId6"/>
                </p:custDataLst>
              </p:nvPr>
            </p:nvSpPr>
            <p:spPr bwMode="auto">
              <a:xfrm>
                <a:off x="2128838" y="463550"/>
                <a:ext cx="738188" cy="427037"/>
              </a:xfrm>
              <a:custGeom>
                <a:avLst/>
                <a:gdLst>
                  <a:gd name="T0" fmla="*/ 434 w 465"/>
                  <a:gd name="T1" fmla="*/ 10 h 269"/>
                  <a:gd name="T2" fmla="*/ 408 w 465"/>
                  <a:gd name="T3" fmla="*/ 1 h 269"/>
                  <a:gd name="T4" fmla="*/ 373 w 465"/>
                  <a:gd name="T5" fmla="*/ 2 h 269"/>
                  <a:gd name="T6" fmla="*/ 340 w 465"/>
                  <a:gd name="T7" fmla="*/ 15 h 269"/>
                  <a:gd name="T8" fmla="*/ 305 w 465"/>
                  <a:gd name="T9" fmla="*/ 50 h 269"/>
                  <a:gd name="T10" fmla="*/ 175 w 465"/>
                  <a:gd name="T11" fmla="*/ 79 h 269"/>
                  <a:gd name="T12" fmla="*/ 150 w 465"/>
                  <a:gd name="T13" fmla="*/ 37 h 269"/>
                  <a:gd name="T14" fmla="*/ 118 w 465"/>
                  <a:gd name="T15" fmla="*/ 11 h 269"/>
                  <a:gd name="T16" fmla="*/ 84 w 465"/>
                  <a:gd name="T17" fmla="*/ 0 h 269"/>
                  <a:gd name="T18" fmla="*/ 51 w 465"/>
                  <a:gd name="T19" fmla="*/ 2 h 269"/>
                  <a:gd name="T20" fmla="*/ 26 w 465"/>
                  <a:gd name="T21" fmla="*/ 13 h 269"/>
                  <a:gd name="T22" fmla="*/ 14 w 465"/>
                  <a:gd name="T23" fmla="*/ 26 h 269"/>
                  <a:gd name="T24" fmla="*/ 1 w 465"/>
                  <a:gd name="T25" fmla="*/ 75 h 269"/>
                  <a:gd name="T26" fmla="*/ 1 w 465"/>
                  <a:gd name="T27" fmla="*/ 135 h 269"/>
                  <a:gd name="T28" fmla="*/ 3 w 465"/>
                  <a:gd name="T29" fmla="*/ 266 h 269"/>
                  <a:gd name="T30" fmla="*/ 173 w 465"/>
                  <a:gd name="T31" fmla="*/ 269 h 269"/>
                  <a:gd name="T32" fmla="*/ 182 w 465"/>
                  <a:gd name="T33" fmla="*/ 259 h 269"/>
                  <a:gd name="T34" fmla="*/ 207 w 465"/>
                  <a:gd name="T35" fmla="*/ 194 h 269"/>
                  <a:gd name="T36" fmla="*/ 223 w 465"/>
                  <a:gd name="T37" fmla="*/ 197 h 269"/>
                  <a:gd name="T38" fmla="*/ 238 w 465"/>
                  <a:gd name="T39" fmla="*/ 197 h 269"/>
                  <a:gd name="T40" fmla="*/ 254 w 465"/>
                  <a:gd name="T41" fmla="*/ 196 h 269"/>
                  <a:gd name="T42" fmla="*/ 283 w 465"/>
                  <a:gd name="T43" fmla="*/ 259 h 269"/>
                  <a:gd name="T44" fmla="*/ 289 w 465"/>
                  <a:gd name="T45" fmla="*/ 268 h 269"/>
                  <a:gd name="T46" fmla="*/ 459 w 465"/>
                  <a:gd name="T47" fmla="*/ 268 h 269"/>
                  <a:gd name="T48" fmla="*/ 465 w 465"/>
                  <a:gd name="T49" fmla="*/ 135 h 269"/>
                  <a:gd name="T50" fmla="*/ 465 w 465"/>
                  <a:gd name="T51" fmla="*/ 89 h 269"/>
                  <a:gd name="T52" fmla="*/ 456 w 465"/>
                  <a:gd name="T53" fmla="*/ 37 h 269"/>
                  <a:gd name="T54" fmla="*/ 444 w 465"/>
                  <a:gd name="T55" fmla="*/ 18 h 269"/>
                  <a:gd name="T56" fmla="*/ 238 w 465"/>
                  <a:gd name="T57" fmla="*/ 172 h 269"/>
                  <a:gd name="T58" fmla="*/ 225 w 465"/>
                  <a:gd name="T59" fmla="*/ 177 h 269"/>
                  <a:gd name="T60" fmla="*/ 98 w 465"/>
                  <a:gd name="T61" fmla="*/ 116 h 269"/>
                  <a:gd name="T62" fmla="*/ 54 w 465"/>
                  <a:gd name="T63" fmla="*/ 70 h 269"/>
                  <a:gd name="T64" fmla="*/ 44 w 465"/>
                  <a:gd name="T65" fmla="*/ 75 h 269"/>
                  <a:gd name="T66" fmla="*/ 84 w 465"/>
                  <a:gd name="T67" fmla="*/ 130 h 269"/>
                  <a:gd name="T68" fmla="*/ 163 w 465"/>
                  <a:gd name="T69" fmla="*/ 249 h 269"/>
                  <a:gd name="T70" fmla="*/ 20 w 465"/>
                  <a:gd name="T71" fmla="*/ 120 h 269"/>
                  <a:gd name="T72" fmla="*/ 22 w 465"/>
                  <a:gd name="T73" fmla="*/ 68 h 269"/>
                  <a:gd name="T74" fmla="*/ 35 w 465"/>
                  <a:gd name="T75" fmla="*/ 32 h 269"/>
                  <a:gd name="T76" fmla="*/ 62 w 465"/>
                  <a:gd name="T77" fmla="*/ 20 h 269"/>
                  <a:gd name="T78" fmla="*/ 90 w 465"/>
                  <a:gd name="T79" fmla="*/ 21 h 269"/>
                  <a:gd name="T80" fmla="*/ 117 w 465"/>
                  <a:gd name="T81" fmla="*/ 33 h 269"/>
                  <a:gd name="T82" fmla="*/ 152 w 465"/>
                  <a:gd name="T83" fmla="*/ 78 h 269"/>
                  <a:gd name="T84" fmla="*/ 163 w 465"/>
                  <a:gd name="T85" fmla="*/ 95 h 269"/>
                  <a:gd name="T86" fmla="*/ 241 w 465"/>
                  <a:gd name="T87" fmla="*/ 138 h 269"/>
                  <a:gd name="T88" fmla="*/ 247 w 465"/>
                  <a:gd name="T89" fmla="*/ 151 h 269"/>
                  <a:gd name="T90" fmla="*/ 244 w 465"/>
                  <a:gd name="T91" fmla="*/ 165 h 269"/>
                  <a:gd name="T92" fmla="*/ 445 w 465"/>
                  <a:gd name="T93" fmla="*/ 249 h 269"/>
                  <a:gd name="T94" fmla="*/ 379 w 465"/>
                  <a:gd name="T95" fmla="*/ 132 h 269"/>
                  <a:gd name="T96" fmla="*/ 422 w 465"/>
                  <a:gd name="T97" fmla="*/ 83 h 269"/>
                  <a:gd name="T98" fmla="*/ 419 w 465"/>
                  <a:gd name="T99" fmla="*/ 72 h 269"/>
                  <a:gd name="T100" fmla="*/ 405 w 465"/>
                  <a:gd name="T101" fmla="*/ 73 h 269"/>
                  <a:gd name="T102" fmla="*/ 265 w 465"/>
                  <a:gd name="T103" fmla="*/ 163 h 269"/>
                  <a:gd name="T104" fmla="*/ 265 w 465"/>
                  <a:gd name="T105" fmla="*/ 141 h 269"/>
                  <a:gd name="T106" fmla="*/ 253 w 465"/>
                  <a:gd name="T107" fmla="*/ 122 h 269"/>
                  <a:gd name="T108" fmla="*/ 307 w 465"/>
                  <a:gd name="T109" fmla="*/ 90 h 269"/>
                  <a:gd name="T110" fmla="*/ 328 w 465"/>
                  <a:gd name="T111" fmla="*/ 53 h 269"/>
                  <a:gd name="T112" fmla="*/ 362 w 465"/>
                  <a:gd name="T113" fmla="*/ 26 h 269"/>
                  <a:gd name="T114" fmla="*/ 392 w 465"/>
                  <a:gd name="T115" fmla="*/ 20 h 269"/>
                  <a:gd name="T116" fmla="*/ 423 w 465"/>
                  <a:gd name="T117" fmla="*/ 26 h 269"/>
                  <a:gd name="T118" fmla="*/ 439 w 465"/>
                  <a:gd name="T119" fmla="*/ 46 h 269"/>
                  <a:gd name="T120" fmla="*/ 445 w 465"/>
                  <a:gd name="T121" fmla="*/ 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5" h="269">
                    <a:moveTo>
                      <a:pt x="444" y="18"/>
                    </a:moveTo>
                    <a:lnTo>
                      <a:pt x="444" y="18"/>
                    </a:lnTo>
                    <a:lnTo>
                      <a:pt x="439" y="13"/>
                    </a:lnTo>
                    <a:lnTo>
                      <a:pt x="434" y="10"/>
                    </a:lnTo>
                    <a:lnTo>
                      <a:pt x="428" y="7"/>
                    </a:lnTo>
                    <a:lnTo>
                      <a:pt x="422" y="4"/>
                    </a:lnTo>
                    <a:lnTo>
                      <a:pt x="415" y="2"/>
                    </a:lnTo>
                    <a:lnTo>
                      <a:pt x="408" y="1"/>
                    </a:lnTo>
                    <a:lnTo>
                      <a:pt x="392" y="0"/>
                    </a:lnTo>
                    <a:lnTo>
                      <a:pt x="392" y="0"/>
                    </a:lnTo>
                    <a:lnTo>
                      <a:pt x="382" y="0"/>
                    </a:lnTo>
                    <a:lnTo>
                      <a:pt x="373" y="2"/>
                    </a:lnTo>
                    <a:lnTo>
                      <a:pt x="365" y="4"/>
                    </a:lnTo>
                    <a:lnTo>
                      <a:pt x="356" y="7"/>
                    </a:lnTo>
                    <a:lnTo>
                      <a:pt x="349" y="11"/>
                    </a:lnTo>
                    <a:lnTo>
                      <a:pt x="340" y="15"/>
                    </a:lnTo>
                    <a:lnTo>
                      <a:pt x="333" y="20"/>
                    </a:lnTo>
                    <a:lnTo>
                      <a:pt x="327" y="25"/>
                    </a:lnTo>
                    <a:lnTo>
                      <a:pt x="315" y="37"/>
                    </a:lnTo>
                    <a:lnTo>
                      <a:pt x="305" y="50"/>
                    </a:lnTo>
                    <a:lnTo>
                      <a:pt x="297" y="65"/>
                    </a:lnTo>
                    <a:lnTo>
                      <a:pt x="290" y="79"/>
                    </a:lnTo>
                    <a:lnTo>
                      <a:pt x="233" y="110"/>
                    </a:lnTo>
                    <a:lnTo>
                      <a:pt x="175" y="79"/>
                    </a:lnTo>
                    <a:lnTo>
                      <a:pt x="175" y="79"/>
                    </a:lnTo>
                    <a:lnTo>
                      <a:pt x="168" y="65"/>
                    </a:lnTo>
                    <a:lnTo>
                      <a:pt x="160" y="50"/>
                    </a:lnTo>
                    <a:lnTo>
                      <a:pt x="150" y="37"/>
                    </a:lnTo>
                    <a:lnTo>
                      <a:pt x="138" y="25"/>
                    </a:lnTo>
                    <a:lnTo>
                      <a:pt x="132" y="20"/>
                    </a:lnTo>
                    <a:lnTo>
                      <a:pt x="125" y="15"/>
                    </a:lnTo>
                    <a:lnTo>
                      <a:pt x="118" y="11"/>
                    </a:lnTo>
                    <a:lnTo>
                      <a:pt x="110" y="7"/>
                    </a:lnTo>
                    <a:lnTo>
                      <a:pt x="101" y="4"/>
                    </a:lnTo>
                    <a:lnTo>
                      <a:pt x="93" y="2"/>
                    </a:lnTo>
                    <a:lnTo>
                      <a:pt x="84" y="0"/>
                    </a:lnTo>
                    <a:lnTo>
                      <a:pt x="74" y="0"/>
                    </a:lnTo>
                    <a:lnTo>
                      <a:pt x="74" y="0"/>
                    </a:lnTo>
                    <a:lnTo>
                      <a:pt x="58" y="1"/>
                    </a:lnTo>
                    <a:lnTo>
                      <a:pt x="51" y="2"/>
                    </a:lnTo>
                    <a:lnTo>
                      <a:pt x="43" y="4"/>
                    </a:lnTo>
                    <a:lnTo>
                      <a:pt x="37" y="7"/>
                    </a:lnTo>
                    <a:lnTo>
                      <a:pt x="31" y="10"/>
                    </a:lnTo>
                    <a:lnTo>
                      <a:pt x="26" y="13"/>
                    </a:lnTo>
                    <a:lnTo>
                      <a:pt x="21" y="18"/>
                    </a:lnTo>
                    <a:lnTo>
                      <a:pt x="21" y="18"/>
                    </a:lnTo>
                    <a:lnTo>
                      <a:pt x="18" y="22"/>
                    </a:lnTo>
                    <a:lnTo>
                      <a:pt x="14" y="26"/>
                    </a:lnTo>
                    <a:lnTo>
                      <a:pt x="9" y="37"/>
                    </a:lnTo>
                    <a:lnTo>
                      <a:pt x="5" y="48"/>
                    </a:lnTo>
                    <a:lnTo>
                      <a:pt x="3" y="60"/>
                    </a:lnTo>
                    <a:lnTo>
                      <a:pt x="1" y="75"/>
                    </a:lnTo>
                    <a:lnTo>
                      <a:pt x="1" y="89"/>
                    </a:lnTo>
                    <a:lnTo>
                      <a:pt x="0" y="120"/>
                    </a:lnTo>
                    <a:lnTo>
                      <a:pt x="0" y="120"/>
                    </a:lnTo>
                    <a:lnTo>
                      <a:pt x="1" y="135"/>
                    </a:lnTo>
                    <a:lnTo>
                      <a:pt x="1" y="259"/>
                    </a:lnTo>
                    <a:lnTo>
                      <a:pt x="1" y="259"/>
                    </a:lnTo>
                    <a:lnTo>
                      <a:pt x="1" y="263"/>
                    </a:lnTo>
                    <a:lnTo>
                      <a:pt x="3" y="266"/>
                    </a:lnTo>
                    <a:lnTo>
                      <a:pt x="7" y="268"/>
                    </a:lnTo>
                    <a:lnTo>
                      <a:pt x="10" y="269"/>
                    </a:lnTo>
                    <a:lnTo>
                      <a:pt x="173" y="269"/>
                    </a:lnTo>
                    <a:lnTo>
                      <a:pt x="173" y="269"/>
                    </a:lnTo>
                    <a:lnTo>
                      <a:pt x="176" y="268"/>
                    </a:lnTo>
                    <a:lnTo>
                      <a:pt x="179" y="266"/>
                    </a:lnTo>
                    <a:lnTo>
                      <a:pt x="182" y="263"/>
                    </a:lnTo>
                    <a:lnTo>
                      <a:pt x="182" y="259"/>
                    </a:lnTo>
                    <a:lnTo>
                      <a:pt x="182" y="182"/>
                    </a:lnTo>
                    <a:lnTo>
                      <a:pt x="202" y="192"/>
                    </a:lnTo>
                    <a:lnTo>
                      <a:pt x="202" y="192"/>
                    </a:lnTo>
                    <a:lnTo>
                      <a:pt x="207" y="194"/>
                    </a:lnTo>
                    <a:lnTo>
                      <a:pt x="212" y="196"/>
                    </a:lnTo>
                    <a:lnTo>
                      <a:pt x="218" y="197"/>
                    </a:lnTo>
                    <a:lnTo>
                      <a:pt x="223" y="197"/>
                    </a:lnTo>
                    <a:lnTo>
                      <a:pt x="223" y="197"/>
                    </a:lnTo>
                    <a:lnTo>
                      <a:pt x="228" y="197"/>
                    </a:lnTo>
                    <a:lnTo>
                      <a:pt x="233" y="196"/>
                    </a:lnTo>
                    <a:lnTo>
                      <a:pt x="233" y="196"/>
                    </a:lnTo>
                    <a:lnTo>
                      <a:pt x="238" y="197"/>
                    </a:lnTo>
                    <a:lnTo>
                      <a:pt x="243" y="197"/>
                    </a:lnTo>
                    <a:lnTo>
                      <a:pt x="243" y="197"/>
                    </a:lnTo>
                    <a:lnTo>
                      <a:pt x="249" y="197"/>
                    </a:lnTo>
                    <a:lnTo>
                      <a:pt x="254" y="196"/>
                    </a:lnTo>
                    <a:lnTo>
                      <a:pt x="259" y="194"/>
                    </a:lnTo>
                    <a:lnTo>
                      <a:pt x="264" y="192"/>
                    </a:lnTo>
                    <a:lnTo>
                      <a:pt x="283" y="182"/>
                    </a:lnTo>
                    <a:lnTo>
                      <a:pt x="283" y="259"/>
                    </a:lnTo>
                    <a:lnTo>
                      <a:pt x="283" y="259"/>
                    </a:lnTo>
                    <a:lnTo>
                      <a:pt x="284" y="263"/>
                    </a:lnTo>
                    <a:lnTo>
                      <a:pt x="286" y="266"/>
                    </a:lnTo>
                    <a:lnTo>
                      <a:pt x="289" y="268"/>
                    </a:lnTo>
                    <a:lnTo>
                      <a:pt x="293" y="269"/>
                    </a:lnTo>
                    <a:lnTo>
                      <a:pt x="455" y="269"/>
                    </a:lnTo>
                    <a:lnTo>
                      <a:pt x="455" y="269"/>
                    </a:lnTo>
                    <a:lnTo>
                      <a:pt x="459" y="268"/>
                    </a:lnTo>
                    <a:lnTo>
                      <a:pt x="462" y="266"/>
                    </a:lnTo>
                    <a:lnTo>
                      <a:pt x="464" y="263"/>
                    </a:lnTo>
                    <a:lnTo>
                      <a:pt x="465" y="259"/>
                    </a:lnTo>
                    <a:lnTo>
                      <a:pt x="465" y="135"/>
                    </a:lnTo>
                    <a:lnTo>
                      <a:pt x="465" y="135"/>
                    </a:lnTo>
                    <a:lnTo>
                      <a:pt x="465" y="120"/>
                    </a:lnTo>
                    <a:lnTo>
                      <a:pt x="465" y="120"/>
                    </a:lnTo>
                    <a:lnTo>
                      <a:pt x="465" y="89"/>
                    </a:lnTo>
                    <a:lnTo>
                      <a:pt x="464" y="75"/>
                    </a:lnTo>
                    <a:lnTo>
                      <a:pt x="462" y="60"/>
                    </a:lnTo>
                    <a:lnTo>
                      <a:pt x="460" y="48"/>
                    </a:lnTo>
                    <a:lnTo>
                      <a:pt x="456" y="37"/>
                    </a:lnTo>
                    <a:lnTo>
                      <a:pt x="451" y="26"/>
                    </a:lnTo>
                    <a:lnTo>
                      <a:pt x="447" y="22"/>
                    </a:lnTo>
                    <a:lnTo>
                      <a:pt x="444" y="18"/>
                    </a:lnTo>
                    <a:lnTo>
                      <a:pt x="444" y="18"/>
                    </a:lnTo>
                    <a:close/>
                    <a:moveTo>
                      <a:pt x="244" y="165"/>
                    </a:moveTo>
                    <a:lnTo>
                      <a:pt x="244" y="165"/>
                    </a:lnTo>
                    <a:lnTo>
                      <a:pt x="241" y="169"/>
                    </a:lnTo>
                    <a:lnTo>
                      <a:pt x="238" y="172"/>
                    </a:lnTo>
                    <a:lnTo>
                      <a:pt x="234" y="174"/>
                    </a:lnTo>
                    <a:lnTo>
                      <a:pt x="230" y="176"/>
                    </a:lnTo>
                    <a:lnTo>
                      <a:pt x="230" y="176"/>
                    </a:lnTo>
                    <a:lnTo>
                      <a:pt x="225" y="177"/>
                    </a:lnTo>
                    <a:lnTo>
                      <a:pt x="221" y="177"/>
                    </a:lnTo>
                    <a:lnTo>
                      <a:pt x="216" y="176"/>
                    </a:lnTo>
                    <a:lnTo>
                      <a:pt x="212" y="175"/>
                    </a:lnTo>
                    <a:lnTo>
                      <a:pt x="98" y="116"/>
                    </a:lnTo>
                    <a:lnTo>
                      <a:pt x="61" y="73"/>
                    </a:lnTo>
                    <a:lnTo>
                      <a:pt x="61" y="73"/>
                    </a:lnTo>
                    <a:lnTo>
                      <a:pt x="58" y="71"/>
                    </a:lnTo>
                    <a:lnTo>
                      <a:pt x="54" y="70"/>
                    </a:lnTo>
                    <a:lnTo>
                      <a:pt x="51" y="70"/>
                    </a:lnTo>
                    <a:lnTo>
                      <a:pt x="46" y="72"/>
                    </a:lnTo>
                    <a:lnTo>
                      <a:pt x="46" y="72"/>
                    </a:lnTo>
                    <a:lnTo>
                      <a:pt x="44" y="75"/>
                    </a:lnTo>
                    <a:lnTo>
                      <a:pt x="43" y="79"/>
                    </a:lnTo>
                    <a:lnTo>
                      <a:pt x="43" y="83"/>
                    </a:lnTo>
                    <a:lnTo>
                      <a:pt x="45" y="86"/>
                    </a:lnTo>
                    <a:lnTo>
                      <a:pt x="84" y="130"/>
                    </a:lnTo>
                    <a:lnTo>
                      <a:pt x="84" y="130"/>
                    </a:lnTo>
                    <a:lnTo>
                      <a:pt x="87" y="132"/>
                    </a:lnTo>
                    <a:lnTo>
                      <a:pt x="163" y="172"/>
                    </a:lnTo>
                    <a:lnTo>
                      <a:pt x="163" y="249"/>
                    </a:lnTo>
                    <a:lnTo>
                      <a:pt x="20" y="249"/>
                    </a:lnTo>
                    <a:lnTo>
                      <a:pt x="20" y="135"/>
                    </a:lnTo>
                    <a:lnTo>
                      <a:pt x="20" y="135"/>
                    </a:lnTo>
                    <a:lnTo>
                      <a:pt x="20" y="120"/>
                    </a:lnTo>
                    <a:lnTo>
                      <a:pt x="20" y="120"/>
                    </a:lnTo>
                    <a:lnTo>
                      <a:pt x="20" y="92"/>
                    </a:lnTo>
                    <a:lnTo>
                      <a:pt x="21" y="80"/>
                    </a:lnTo>
                    <a:lnTo>
                      <a:pt x="22" y="68"/>
                    </a:lnTo>
                    <a:lnTo>
                      <a:pt x="24" y="56"/>
                    </a:lnTo>
                    <a:lnTo>
                      <a:pt x="26" y="46"/>
                    </a:lnTo>
                    <a:lnTo>
                      <a:pt x="30" y="38"/>
                    </a:lnTo>
                    <a:lnTo>
                      <a:pt x="35" y="32"/>
                    </a:lnTo>
                    <a:lnTo>
                      <a:pt x="35" y="32"/>
                    </a:lnTo>
                    <a:lnTo>
                      <a:pt x="42" y="26"/>
                    </a:lnTo>
                    <a:lnTo>
                      <a:pt x="52" y="23"/>
                    </a:lnTo>
                    <a:lnTo>
                      <a:pt x="62" y="20"/>
                    </a:lnTo>
                    <a:lnTo>
                      <a:pt x="74" y="20"/>
                    </a:lnTo>
                    <a:lnTo>
                      <a:pt x="74" y="20"/>
                    </a:lnTo>
                    <a:lnTo>
                      <a:pt x="82" y="20"/>
                    </a:lnTo>
                    <a:lnTo>
                      <a:pt x="90" y="21"/>
                    </a:lnTo>
                    <a:lnTo>
                      <a:pt x="97" y="23"/>
                    </a:lnTo>
                    <a:lnTo>
                      <a:pt x="104" y="26"/>
                    </a:lnTo>
                    <a:lnTo>
                      <a:pt x="110" y="29"/>
                    </a:lnTo>
                    <a:lnTo>
                      <a:pt x="117" y="33"/>
                    </a:lnTo>
                    <a:lnTo>
                      <a:pt x="128" y="42"/>
                    </a:lnTo>
                    <a:lnTo>
                      <a:pt x="138" y="53"/>
                    </a:lnTo>
                    <a:lnTo>
                      <a:pt x="146" y="65"/>
                    </a:lnTo>
                    <a:lnTo>
                      <a:pt x="152" y="78"/>
                    </a:lnTo>
                    <a:lnTo>
                      <a:pt x="158" y="90"/>
                    </a:lnTo>
                    <a:lnTo>
                      <a:pt x="158" y="90"/>
                    </a:lnTo>
                    <a:lnTo>
                      <a:pt x="160" y="93"/>
                    </a:lnTo>
                    <a:lnTo>
                      <a:pt x="163" y="95"/>
                    </a:lnTo>
                    <a:lnTo>
                      <a:pt x="234" y="132"/>
                    </a:lnTo>
                    <a:lnTo>
                      <a:pt x="234" y="132"/>
                    </a:lnTo>
                    <a:lnTo>
                      <a:pt x="238" y="135"/>
                    </a:lnTo>
                    <a:lnTo>
                      <a:pt x="241" y="138"/>
                    </a:lnTo>
                    <a:lnTo>
                      <a:pt x="244" y="142"/>
                    </a:lnTo>
                    <a:lnTo>
                      <a:pt x="246" y="146"/>
                    </a:lnTo>
                    <a:lnTo>
                      <a:pt x="246" y="146"/>
                    </a:lnTo>
                    <a:lnTo>
                      <a:pt x="247" y="151"/>
                    </a:lnTo>
                    <a:lnTo>
                      <a:pt x="247" y="156"/>
                    </a:lnTo>
                    <a:lnTo>
                      <a:pt x="246" y="160"/>
                    </a:lnTo>
                    <a:lnTo>
                      <a:pt x="244" y="165"/>
                    </a:lnTo>
                    <a:lnTo>
                      <a:pt x="244" y="165"/>
                    </a:lnTo>
                    <a:close/>
                    <a:moveTo>
                      <a:pt x="445" y="120"/>
                    </a:moveTo>
                    <a:lnTo>
                      <a:pt x="445" y="120"/>
                    </a:lnTo>
                    <a:lnTo>
                      <a:pt x="445" y="135"/>
                    </a:lnTo>
                    <a:lnTo>
                      <a:pt x="445" y="249"/>
                    </a:lnTo>
                    <a:lnTo>
                      <a:pt x="303" y="249"/>
                    </a:lnTo>
                    <a:lnTo>
                      <a:pt x="303" y="172"/>
                    </a:lnTo>
                    <a:lnTo>
                      <a:pt x="379" y="132"/>
                    </a:lnTo>
                    <a:lnTo>
                      <a:pt x="379" y="132"/>
                    </a:lnTo>
                    <a:lnTo>
                      <a:pt x="382" y="130"/>
                    </a:lnTo>
                    <a:lnTo>
                      <a:pt x="420" y="86"/>
                    </a:lnTo>
                    <a:lnTo>
                      <a:pt x="420" y="86"/>
                    </a:lnTo>
                    <a:lnTo>
                      <a:pt x="422" y="83"/>
                    </a:lnTo>
                    <a:lnTo>
                      <a:pt x="422" y="79"/>
                    </a:lnTo>
                    <a:lnTo>
                      <a:pt x="421" y="75"/>
                    </a:lnTo>
                    <a:lnTo>
                      <a:pt x="419" y="72"/>
                    </a:lnTo>
                    <a:lnTo>
                      <a:pt x="419" y="72"/>
                    </a:lnTo>
                    <a:lnTo>
                      <a:pt x="415" y="70"/>
                    </a:lnTo>
                    <a:lnTo>
                      <a:pt x="412" y="70"/>
                    </a:lnTo>
                    <a:lnTo>
                      <a:pt x="408" y="71"/>
                    </a:lnTo>
                    <a:lnTo>
                      <a:pt x="405" y="73"/>
                    </a:lnTo>
                    <a:lnTo>
                      <a:pt x="368" y="116"/>
                    </a:lnTo>
                    <a:lnTo>
                      <a:pt x="263" y="170"/>
                    </a:lnTo>
                    <a:lnTo>
                      <a:pt x="263" y="170"/>
                    </a:lnTo>
                    <a:lnTo>
                      <a:pt x="265" y="163"/>
                    </a:lnTo>
                    <a:lnTo>
                      <a:pt x="266" y="155"/>
                    </a:lnTo>
                    <a:lnTo>
                      <a:pt x="266" y="148"/>
                    </a:lnTo>
                    <a:lnTo>
                      <a:pt x="265" y="141"/>
                    </a:lnTo>
                    <a:lnTo>
                      <a:pt x="265" y="141"/>
                    </a:lnTo>
                    <a:lnTo>
                      <a:pt x="263" y="135"/>
                    </a:lnTo>
                    <a:lnTo>
                      <a:pt x="260" y="131"/>
                    </a:lnTo>
                    <a:lnTo>
                      <a:pt x="257" y="126"/>
                    </a:lnTo>
                    <a:lnTo>
                      <a:pt x="253" y="122"/>
                    </a:lnTo>
                    <a:lnTo>
                      <a:pt x="302" y="95"/>
                    </a:lnTo>
                    <a:lnTo>
                      <a:pt x="302" y="95"/>
                    </a:lnTo>
                    <a:lnTo>
                      <a:pt x="305" y="93"/>
                    </a:lnTo>
                    <a:lnTo>
                      <a:pt x="307" y="90"/>
                    </a:lnTo>
                    <a:lnTo>
                      <a:pt x="307" y="90"/>
                    </a:lnTo>
                    <a:lnTo>
                      <a:pt x="313" y="78"/>
                    </a:lnTo>
                    <a:lnTo>
                      <a:pt x="319" y="65"/>
                    </a:lnTo>
                    <a:lnTo>
                      <a:pt x="328" y="53"/>
                    </a:lnTo>
                    <a:lnTo>
                      <a:pt x="337" y="42"/>
                    </a:lnTo>
                    <a:lnTo>
                      <a:pt x="350" y="33"/>
                    </a:lnTo>
                    <a:lnTo>
                      <a:pt x="356" y="29"/>
                    </a:lnTo>
                    <a:lnTo>
                      <a:pt x="362" y="26"/>
                    </a:lnTo>
                    <a:lnTo>
                      <a:pt x="369" y="23"/>
                    </a:lnTo>
                    <a:lnTo>
                      <a:pt x="376" y="21"/>
                    </a:lnTo>
                    <a:lnTo>
                      <a:pt x="384" y="20"/>
                    </a:lnTo>
                    <a:lnTo>
                      <a:pt x="392" y="20"/>
                    </a:lnTo>
                    <a:lnTo>
                      <a:pt x="392" y="20"/>
                    </a:lnTo>
                    <a:lnTo>
                      <a:pt x="404" y="20"/>
                    </a:lnTo>
                    <a:lnTo>
                      <a:pt x="414" y="23"/>
                    </a:lnTo>
                    <a:lnTo>
                      <a:pt x="423" y="26"/>
                    </a:lnTo>
                    <a:lnTo>
                      <a:pt x="430" y="32"/>
                    </a:lnTo>
                    <a:lnTo>
                      <a:pt x="430" y="32"/>
                    </a:lnTo>
                    <a:lnTo>
                      <a:pt x="435" y="38"/>
                    </a:lnTo>
                    <a:lnTo>
                      <a:pt x="439" y="46"/>
                    </a:lnTo>
                    <a:lnTo>
                      <a:pt x="441" y="56"/>
                    </a:lnTo>
                    <a:lnTo>
                      <a:pt x="443" y="68"/>
                    </a:lnTo>
                    <a:lnTo>
                      <a:pt x="444" y="80"/>
                    </a:lnTo>
                    <a:lnTo>
                      <a:pt x="445" y="92"/>
                    </a:lnTo>
                    <a:lnTo>
                      <a:pt x="445" y="120"/>
                    </a:lnTo>
                    <a:lnTo>
                      <a:pt x="445"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Calibri" panose="020F0502020204030204"/>
                </a:endParaRPr>
              </a:p>
            </p:txBody>
          </p:sp>
        </p:grpSp>
        <p:sp>
          <p:nvSpPr>
            <p:cNvPr id="23" name="PA-矩形 3"/>
            <p:cNvSpPr txBox="1">
              <a:spLocks noChangeArrowheads="1"/>
            </p:cNvSpPr>
            <p:nvPr>
              <p:custDataLst>
                <p:tags r:id="rId7"/>
              </p:custDataLst>
            </p:nvPr>
          </p:nvSpPr>
          <p:spPr>
            <a:xfrm>
              <a:off x="1646992" y="314691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24" name="PA-矩形 24"/>
            <p:cNvSpPr/>
            <p:nvPr>
              <p:custDataLst>
                <p:tags r:id="rId8"/>
              </p:custDataLst>
            </p:nvPr>
          </p:nvSpPr>
          <p:spPr>
            <a:xfrm>
              <a:off x="1477430" y="3696350"/>
              <a:ext cx="2261796"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3" name="PA-组合 2"/>
          <p:cNvGrpSpPr/>
          <p:nvPr>
            <p:custDataLst>
              <p:tags r:id="rId9"/>
            </p:custDataLst>
          </p:nvPr>
        </p:nvGrpSpPr>
        <p:grpSpPr>
          <a:xfrm>
            <a:off x="4649822" y="2238442"/>
            <a:ext cx="3070159" cy="3070159"/>
            <a:chOff x="4649822" y="2238442"/>
            <a:chExt cx="3070159" cy="3070159"/>
          </a:xfrm>
        </p:grpSpPr>
        <p:sp>
          <p:nvSpPr>
            <p:cNvPr id="35" name="PA-椭圆 44"/>
            <p:cNvSpPr/>
            <p:nvPr>
              <p:custDataLst>
                <p:tags r:id="rId10"/>
              </p:custDataLst>
            </p:nvPr>
          </p:nvSpPr>
          <p:spPr>
            <a:xfrm>
              <a:off x="4929921" y="25185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PA-空心符 25"/>
            <p:cNvSpPr/>
            <p:nvPr>
              <p:custDataLst>
                <p:tags r:id="rId11"/>
              </p:custDataLst>
            </p:nvPr>
          </p:nvSpPr>
          <p:spPr>
            <a:xfrm>
              <a:off x="4649822" y="2238442"/>
              <a:ext cx="3070159" cy="3070159"/>
            </a:xfrm>
            <a:prstGeom prst="blockArc">
              <a:avLst>
                <a:gd name="adj1" fmla="val 120209"/>
                <a:gd name="adj2" fmla="val 81705"/>
                <a:gd name="adj3" fmla="val 2467"/>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PA-任意多边形 60"/>
            <p:cNvSpPr>
              <a:spLocks noEditPoints="1"/>
            </p:cNvSpPr>
            <p:nvPr>
              <p:custDataLst>
                <p:tags r:id="rId12"/>
              </p:custDataLst>
            </p:nvPr>
          </p:nvSpPr>
          <p:spPr bwMode="auto">
            <a:xfrm>
              <a:off x="5795963" y="2664302"/>
              <a:ext cx="457200" cy="457200"/>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PA-矩形 3"/>
            <p:cNvSpPr txBox="1">
              <a:spLocks noChangeArrowheads="1"/>
            </p:cNvSpPr>
            <p:nvPr>
              <p:custDataLst>
                <p:tags r:id="rId13"/>
              </p:custDataLst>
            </p:nvPr>
          </p:nvSpPr>
          <p:spPr>
            <a:xfrm>
              <a:off x="5134663" y="314691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26" name="PA-矩形 24"/>
            <p:cNvSpPr/>
            <p:nvPr>
              <p:custDataLst>
                <p:tags r:id="rId14"/>
              </p:custDataLst>
            </p:nvPr>
          </p:nvSpPr>
          <p:spPr>
            <a:xfrm>
              <a:off x="4965101" y="3696350"/>
              <a:ext cx="2261796"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grpSp>
        <p:nvGrpSpPr>
          <p:cNvPr id="4" name="PA-组合 3"/>
          <p:cNvGrpSpPr/>
          <p:nvPr>
            <p:custDataLst>
              <p:tags r:id="rId15"/>
            </p:custDataLst>
          </p:nvPr>
        </p:nvGrpSpPr>
        <p:grpSpPr>
          <a:xfrm>
            <a:off x="8226394" y="2238442"/>
            <a:ext cx="3070159" cy="3070159"/>
            <a:chOff x="8226394" y="2238442"/>
            <a:chExt cx="3070159" cy="3070159"/>
          </a:xfrm>
        </p:grpSpPr>
        <p:sp>
          <p:nvSpPr>
            <p:cNvPr id="34" name="PA-椭圆 45"/>
            <p:cNvSpPr/>
            <p:nvPr>
              <p:custDataLst>
                <p:tags r:id="rId16"/>
              </p:custDataLst>
            </p:nvPr>
          </p:nvSpPr>
          <p:spPr>
            <a:xfrm>
              <a:off x="8438962" y="25185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PA-空心符 28"/>
            <p:cNvSpPr/>
            <p:nvPr>
              <p:custDataLst>
                <p:tags r:id="rId17"/>
              </p:custDataLst>
            </p:nvPr>
          </p:nvSpPr>
          <p:spPr>
            <a:xfrm>
              <a:off x="8226394" y="2238442"/>
              <a:ext cx="3070159" cy="3070159"/>
            </a:xfrm>
            <a:prstGeom prst="blockArc">
              <a:avLst>
                <a:gd name="adj1" fmla="val 120209"/>
                <a:gd name="adj2" fmla="val 81705"/>
                <a:gd name="adj3" fmla="val 2467"/>
              </a:avLst>
            </a:prstGeom>
            <a:solidFill>
              <a:srgbClr val="FF3300"/>
            </a:solidFill>
            <a:ln w="12700" cap="flat" cmpd="sng" algn="ctr">
              <a:no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PA-任意多边形 131"/>
            <p:cNvSpPr>
              <a:spLocks noEditPoints="1"/>
            </p:cNvSpPr>
            <p:nvPr>
              <p:custDataLst>
                <p:tags r:id="rId18"/>
              </p:custDataLst>
            </p:nvPr>
          </p:nvSpPr>
          <p:spPr bwMode="auto">
            <a:xfrm>
              <a:off x="9529178" y="2745516"/>
              <a:ext cx="457200" cy="457200"/>
            </a:xfrm>
            <a:custGeom>
              <a:avLst/>
              <a:gdLst>
                <a:gd name="T0" fmla="*/ 161 w 1152"/>
                <a:gd name="T1" fmla="*/ 1032 h 1152"/>
                <a:gd name="T2" fmla="*/ 285 w 1152"/>
                <a:gd name="T3" fmla="*/ 982 h 1152"/>
                <a:gd name="T4" fmla="*/ 482 w 1152"/>
                <a:gd name="T5" fmla="*/ 946 h 1152"/>
                <a:gd name="T6" fmla="*/ 547 w 1152"/>
                <a:gd name="T7" fmla="*/ 969 h 1152"/>
                <a:gd name="T8" fmla="*/ 617 w 1152"/>
                <a:gd name="T9" fmla="*/ 966 h 1152"/>
                <a:gd name="T10" fmla="*/ 681 w 1152"/>
                <a:gd name="T11" fmla="*/ 938 h 1152"/>
                <a:gd name="T12" fmla="*/ 894 w 1152"/>
                <a:gd name="T13" fmla="*/ 992 h 1152"/>
                <a:gd name="T14" fmla="*/ 1027 w 1152"/>
                <a:gd name="T15" fmla="*/ 1049 h 1152"/>
                <a:gd name="T16" fmla="*/ 730 w 1152"/>
                <a:gd name="T17" fmla="*/ 842 h 1152"/>
                <a:gd name="T18" fmla="*/ 650 w 1152"/>
                <a:gd name="T19" fmla="*/ 912 h 1152"/>
                <a:gd name="T20" fmla="*/ 603 w 1152"/>
                <a:gd name="T21" fmla="*/ 928 h 1152"/>
                <a:gd name="T22" fmla="*/ 557 w 1152"/>
                <a:gd name="T23" fmla="*/ 930 h 1152"/>
                <a:gd name="T24" fmla="*/ 512 w 1152"/>
                <a:gd name="T25" fmla="*/ 917 h 1152"/>
                <a:gd name="T26" fmla="*/ 434 w 1152"/>
                <a:gd name="T27" fmla="*/ 857 h 1152"/>
                <a:gd name="T28" fmla="*/ 357 w 1152"/>
                <a:gd name="T29" fmla="*/ 741 h 1152"/>
                <a:gd name="T30" fmla="*/ 305 w 1152"/>
                <a:gd name="T31" fmla="*/ 598 h 1152"/>
                <a:gd name="T32" fmla="*/ 289 w 1152"/>
                <a:gd name="T33" fmla="*/ 447 h 1152"/>
                <a:gd name="T34" fmla="*/ 312 w 1152"/>
                <a:gd name="T35" fmla="*/ 301 h 1152"/>
                <a:gd name="T36" fmla="*/ 360 w 1152"/>
                <a:gd name="T37" fmla="*/ 195 h 1152"/>
                <a:gd name="T38" fmla="*/ 405 w 1152"/>
                <a:gd name="T39" fmla="*/ 140 h 1152"/>
                <a:gd name="T40" fmla="*/ 461 w 1152"/>
                <a:gd name="T41" fmla="*/ 99 h 1152"/>
                <a:gd name="T42" fmla="*/ 529 w 1152"/>
                <a:gd name="T43" fmla="*/ 76 h 1152"/>
                <a:gd name="T44" fmla="*/ 608 w 1152"/>
                <a:gd name="T45" fmla="*/ 74 h 1152"/>
                <a:gd name="T46" fmla="*/ 678 w 1152"/>
                <a:gd name="T47" fmla="*/ 94 h 1152"/>
                <a:gd name="T48" fmla="*/ 736 w 1152"/>
                <a:gd name="T49" fmla="*/ 131 h 1152"/>
                <a:gd name="T50" fmla="*/ 784 w 1152"/>
                <a:gd name="T51" fmla="*/ 183 h 1152"/>
                <a:gd name="T52" fmla="*/ 830 w 1152"/>
                <a:gd name="T53" fmla="*/ 273 h 1152"/>
                <a:gd name="T54" fmla="*/ 862 w 1152"/>
                <a:gd name="T55" fmla="*/ 418 h 1152"/>
                <a:gd name="T56" fmla="*/ 853 w 1152"/>
                <a:gd name="T57" fmla="*/ 568 h 1152"/>
                <a:gd name="T58" fmla="*/ 809 w 1152"/>
                <a:gd name="T59" fmla="*/ 712 h 1152"/>
                <a:gd name="T60" fmla="*/ 730 w 1152"/>
                <a:gd name="T61" fmla="*/ 842 h 1152"/>
                <a:gd name="T62" fmla="*/ 1024 w 1152"/>
                <a:gd name="T63" fmla="*/ 967 h 1152"/>
                <a:gd name="T64" fmla="*/ 889 w 1152"/>
                <a:gd name="T65" fmla="*/ 914 h 1152"/>
                <a:gd name="T66" fmla="*/ 812 w 1152"/>
                <a:gd name="T67" fmla="*/ 852 h 1152"/>
                <a:gd name="T68" fmla="*/ 866 w 1152"/>
                <a:gd name="T69" fmla="*/ 756 h 1152"/>
                <a:gd name="T70" fmla="*/ 923 w 1152"/>
                <a:gd name="T71" fmla="*/ 593 h 1152"/>
                <a:gd name="T72" fmla="*/ 936 w 1152"/>
                <a:gd name="T73" fmla="*/ 462 h 1152"/>
                <a:gd name="T74" fmla="*/ 916 w 1152"/>
                <a:gd name="T75" fmla="*/ 302 h 1152"/>
                <a:gd name="T76" fmla="*/ 876 w 1152"/>
                <a:gd name="T77" fmla="*/ 192 h 1152"/>
                <a:gd name="T78" fmla="*/ 831 w 1152"/>
                <a:gd name="T79" fmla="*/ 123 h 1152"/>
                <a:gd name="T80" fmla="*/ 765 w 1152"/>
                <a:gd name="T81" fmla="*/ 59 h 1152"/>
                <a:gd name="T82" fmla="*/ 686 w 1152"/>
                <a:gd name="T83" fmla="*/ 18 h 1152"/>
                <a:gd name="T84" fmla="*/ 595 w 1152"/>
                <a:gd name="T85" fmla="*/ 1 h 1152"/>
                <a:gd name="T86" fmla="*/ 501 w 1152"/>
                <a:gd name="T87" fmla="*/ 8 h 1152"/>
                <a:gd name="T88" fmla="*/ 417 w 1152"/>
                <a:gd name="T89" fmla="*/ 40 h 1152"/>
                <a:gd name="T90" fmla="*/ 345 w 1152"/>
                <a:gd name="T91" fmla="*/ 95 h 1152"/>
                <a:gd name="T92" fmla="*/ 292 w 1152"/>
                <a:gd name="T93" fmla="*/ 163 h 1152"/>
                <a:gd name="T94" fmla="*/ 257 w 1152"/>
                <a:gd name="T95" fmla="*/ 238 h 1152"/>
                <a:gd name="T96" fmla="*/ 220 w 1152"/>
                <a:gd name="T97" fmla="*/ 399 h 1152"/>
                <a:gd name="T98" fmla="*/ 220 w 1152"/>
                <a:gd name="T99" fmla="*/ 546 h 1152"/>
                <a:gd name="T100" fmla="*/ 262 w 1152"/>
                <a:gd name="T101" fmla="*/ 697 h 1152"/>
                <a:gd name="T102" fmla="*/ 317 w 1152"/>
                <a:gd name="T103" fmla="*/ 814 h 1152"/>
                <a:gd name="T104" fmla="*/ 330 w 1152"/>
                <a:gd name="T105" fmla="*/ 895 h 1152"/>
                <a:gd name="T106" fmla="*/ 177 w 1152"/>
                <a:gd name="T107" fmla="*/ 947 h 1152"/>
                <a:gd name="T108" fmla="*/ 41 w 1152"/>
                <a:gd name="T109" fmla="*/ 1015 h 1152"/>
                <a:gd name="T110" fmla="*/ 4 w 1152"/>
                <a:gd name="T111" fmla="*/ 1056 h 1152"/>
                <a:gd name="T112" fmla="*/ 7 w 1152"/>
                <a:gd name="T113" fmla="*/ 1112 h 1152"/>
                <a:gd name="T114" fmla="*/ 49 w 1152"/>
                <a:gd name="T115" fmla="*/ 1149 h 1152"/>
                <a:gd name="T116" fmla="*/ 1102 w 1152"/>
                <a:gd name="T117" fmla="*/ 1149 h 1152"/>
                <a:gd name="T118" fmla="*/ 1145 w 1152"/>
                <a:gd name="T119" fmla="*/ 1112 h 1152"/>
                <a:gd name="T120" fmla="*/ 1148 w 1152"/>
                <a:gd name="T121" fmla="*/ 10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2" h="1152">
                  <a:moveTo>
                    <a:pt x="72" y="1080"/>
                  </a:moveTo>
                  <a:lnTo>
                    <a:pt x="80" y="1075"/>
                  </a:lnTo>
                  <a:lnTo>
                    <a:pt x="97" y="1065"/>
                  </a:lnTo>
                  <a:lnTo>
                    <a:pt x="124" y="1050"/>
                  </a:lnTo>
                  <a:lnTo>
                    <a:pt x="161" y="1032"/>
                  </a:lnTo>
                  <a:lnTo>
                    <a:pt x="181" y="1022"/>
                  </a:lnTo>
                  <a:lnTo>
                    <a:pt x="205" y="1013"/>
                  </a:lnTo>
                  <a:lnTo>
                    <a:pt x="230" y="1003"/>
                  </a:lnTo>
                  <a:lnTo>
                    <a:pt x="257" y="992"/>
                  </a:lnTo>
                  <a:lnTo>
                    <a:pt x="285" y="982"/>
                  </a:lnTo>
                  <a:lnTo>
                    <a:pt x="316" y="974"/>
                  </a:lnTo>
                  <a:lnTo>
                    <a:pt x="347" y="965"/>
                  </a:lnTo>
                  <a:lnTo>
                    <a:pt x="381" y="958"/>
                  </a:lnTo>
                  <a:lnTo>
                    <a:pt x="471" y="938"/>
                  </a:lnTo>
                  <a:lnTo>
                    <a:pt x="482" y="946"/>
                  </a:lnTo>
                  <a:lnTo>
                    <a:pt x="495" y="952"/>
                  </a:lnTo>
                  <a:lnTo>
                    <a:pt x="507" y="958"/>
                  </a:lnTo>
                  <a:lnTo>
                    <a:pt x="520" y="963"/>
                  </a:lnTo>
                  <a:lnTo>
                    <a:pt x="534" y="966"/>
                  </a:lnTo>
                  <a:lnTo>
                    <a:pt x="547" y="969"/>
                  </a:lnTo>
                  <a:lnTo>
                    <a:pt x="561" y="972"/>
                  </a:lnTo>
                  <a:lnTo>
                    <a:pt x="576" y="972"/>
                  </a:lnTo>
                  <a:lnTo>
                    <a:pt x="590" y="972"/>
                  </a:lnTo>
                  <a:lnTo>
                    <a:pt x="605" y="969"/>
                  </a:lnTo>
                  <a:lnTo>
                    <a:pt x="617" y="966"/>
                  </a:lnTo>
                  <a:lnTo>
                    <a:pt x="632" y="963"/>
                  </a:lnTo>
                  <a:lnTo>
                    <a:pt x="644" y="958"/>
                  </a:lnTo>
                  <a:lnTo>
                    <a:pt x="657" y="952"/>
                  </a:lnTo>
                  <a:lnTo>
                    <a:pt x="669" y="946"/>
                  </a:lnTo>
                  <a:lnTo>
                    <a:pt x="681" y="938"/>
                  </a:lnTo>
                  <a:lnTo>
                    <a:pt x="771" y="958"/>
                  </a:lnTo>
                  <a:lnTo>
                    <a:pt x="804" y="965"/>
                  </a:lnTo>
                  <a:lnTo>
                    <a:pt x="836" y="974"/>
                  </a:lnTo>
                  <a:lnTo>
                    <a:pt x="866" y="982"/>
                  </a:lnTo>
                  <a:lnTo>
                    <a:pt x="894" y="992"/>
                  </a:lnTo>
                  <a:lnTo>
                    <a:pt x="921" y="1002"/>
                  </a:lnTo>
                  <a:lnTo>
                    <a:pt x="946" y="1012"/>
                  </a:lnTo>
                  <a:lnTo>
                    <a:pt x="970" y="1022"/>
                  </a:lnTo>
                  <a:lnTo>
                    <a:pt x="991" y="1031"/>
                  </a:lnTo>
                  <a:lnTo>
                    <a:pt x="1027" y="1049"/>
                  </a:lnTo>
                  <a:lnTo>
                    <a:pt x="1054" y="1065"/>
                  </a:lnTo>
                  <a:lnTo>
                    <a:pt x="1072" y="1075"/>
                  </a:lnTo>
                  <a:lnTo>
                    <a:pt x="1080" y="1080"/>
                  </a:lnTo>
                  <a:lnTo>
                    <a:pt x="72" y="1080"/>
                  </a:lnTo>
                  <a:close/>
                  <a:moveTo>
                    <a:pt x="730" y="842"/>
                  </a:moveTo>
                  <a:lnTo>
                    <a:pt x="718" y="857"/>
                  </a:lnTo>
                  <a:lnTo>
                    <a:pt x="702" y="874"/>
                  </a:lnTo>
                  <a:lnTo>
                    <a:pt x="684" y="890"/>
                  </a:lnTo>
                  <a:lnTo>
                    <a:pt x="667" y="903"/>
                  </a:lnTo>
                  <a:lnTo>
                    <a:pt x="650" y="912"/>
                  </a:lnTo>
                  <a:lnTo>
                    <a:pt x="640" y="917"/>
                  </a:lnTo>
                  <a:lnTo>
                    <a:pt x="632" y="921"/>
                  </a:lnTo>
                  <a:lnTo>
                    <a:pt x="622" y="924"/>
                  </a:lnTo>
                  <a:lnTo>
                    <a:pt x="613" y="926"/>
                  </a:lnTo>
                  <a:lnTo>
                    <a:pt x="603" y="928"/>
                  </a:lnTo>
                  <a:lnTo>
                    <a:pt x="595" y="930"/>
                  </a:lnTo>
                  <a:lnTo>
                    <a:pt x="585" y="931"/>
                  </a:lnTo>
                  <a:lnTo>
                    <a:pt x="576" y="932"/>
                  </a:lnTo>
                  <a:lnTo>
                    <a:pt x="567" y="931"/>
                  </a:lnTo>
                  <a:lnTo>
                    <a:pt x="557" y="930"/>
                  </a:lnTo>
                  <a:lnTo>
                    <a:pt x="548" y="928"/>
                  </a:lnTo>
                  <a:lnTo>
                    <a:pt x="539" y="926"/>
                  </a:lnTo>
                  <a:lnTo>
                    <a:pt x="530" y="924"/>
                  </a:lnTo>
                  <a:lnTo>
                    <a:pt x="520" y="921"/>
                  </a:lnTo>
                  <a:lnTo>
                    <a:pt x="512" y="917"/>
                  </a:lnTo>
                  <a:lnTo>
                    <a:pt x="503" y="912"/>
                  </a:lnTo>
                  <a:lnTo>
                    <a:pt x="485" y="903"/>
                  </a:lnTo>
                  <a:lnTo>
                    <a:pt x="467" y="890"/>
                  </a:lnTo>
                  <a:lnTo>
                    <a:pt x="450" y="874"/>
                  </a:lnTo>
                  <a:lnTo>
                    <a:pt x="434" y="857"/>
                  </a:lnTo>
                  <a:lnTo>
                    <a:pt x="422" y="842"/>
                  </a:lnTo>
                  <a:lnTo>
                    <a:pt x="405" y="818"/>
                  </a:lnTo>
                  <a:lnTo>
                    <a:pt x="387" y="792"/>
                  </a:lnTo>
                  <a:lnTo>
                    <a:pt x="371" y="766"/>
                  </a:lnTo>
                  <a:lnTo>
                    <a:pt x="357" y="741"/>
                  </a:lnTo>
                  <a:lnTo>
                    <a:pt x="344" y="712"/>
                  </a:lnTo>
                  <a:lnTo>
                    <a:pt x="332" y="684"/>
                  </a:lnTo>
                  <a:lnTo>
                    <a:pt x="322" y="656"/>
                  </a:lnTo>
                  <a:lnTo>
                    <a:pt x="313" y="627"/>
                  </a:lnTo>
                  <a:lnTo>
                    <a:pt x="305" y="598"/>
                  </a:lnTo>
                  <a:lnTo>
                    <a:pt x="299" y="568"/>
                  </a:lnTo>
                  <a:lnTo>
                    <a:pt x="293" y="537"/>
                  </a:lnTo>
                  <a:lnTo>
                    <a:pt x="290" y="508"/>
                  </a:lnTo>
                  <a:lnTo>
                    <a:pt x="289" y="478"/>
                  </a:lnTo>
                  <a:lnTo>
                    <a:pt x="289" y="447"/>
                  </a:lnTo>
                  <a:lnTo>
                    <a:pt x="290" y="417"/>
                  </a:lnTo>
                  <a:lnTo>
                    <a:pt x="293" y="387"/>
                  </a:lnTo>
                  <a:lnTo>
                    <a:pt x="298" y="358"/>
                  </a:lnTo>
                  <a:lnTo>
                    <a:pt x="304" y="329"/>
                  </a:lnTo>
                  <a:lnTo>
                    <a:pt x="312" y="301"/>
                  </a:lnTo>
                  <a:lnTo>
                    <a:pt x="322" y="273"/>
                  </a:lnTo>
                  <a:lnTo>
                    <a:pt x="332" y="246"/>
                  </a:lnTo>
                  <a:lnTo>
                    <a:pt x="345" y="220"/>
                  </a:lnTo>
                  <a:lnTo>
                    <a:pt x="353" y="207"/>
                  </a:lnTo>
                  <a:lnTo>
                    <a:pt x="360" y="195"/>
                  </a:lnTo>
                  <a:lnTo>
                    <a:pt x="368" y="183"/>
                  </a:lnTo>
                  <a:lnTo>
                    <a:pt x="377" y="171"/>
                  </a:lnTo>
                  <a:lnTo>
                    <a:pt x="386" y="161"/>
                  </a:lnTo>
                  <a:lnTo>
                    <a:pt x="395" y="151"/>
                  </a:lnTo>
                  <a:lnTo>
                    <a:pt x="405" y="140"/>
                  </a:lnTo>
                  <a:lnTo>
                    <a:pt x="416" y="131"/>
                  </a:lnTo>
                  <a:lnTo>
                    <a:pt x="426" y="122"/>
                  </a:lnTo>
                  <a:lnTo>
                    <a:pt x="437" y="114"/>
                  </a:lnTo>
                  <a:lnTo>
                    <a:pt x="449" y="107"/>
                  </a:lnTo>
                  <a:lnTo>
                    <a:pt x="461" y="99"/>
                  </a:lnTo>
                  <a:lnTo>
                    <a:pt x="474" y="94"/>
                  </a:lnTo>
                  <a:lnTo>
                    <a:pt x="487" y="88"/>
                  </a:lnTo>
                  <a:lnTo>
                    <a:pt x="501" y="83"/>
                  </a:lnTo>
                  <a:lnTo>
                    <a:pt x="515" y="80"/>
                  </a:lnTo>
                  <a:lnTo>
                    <a:pt x="529" y="76"/>
                  </a:lnTo>
                  <a:lnTo>
                    <a:pt x="544" y="74"/>
                  </a:lnTo>
                  <a:lnTo>
                    <a:pt x="560" y="72"/>
                  </a:lnTo>
                  <a:lnTo>
                    <a:pt x="576" y="72"/>
                  </a:lnTo>
                  <a:lnTo>
                    <a:pt x="592" y="72"/>
                  </a:lnTo>
                  <a:lnTo>
                    <a:pt x="608" y="74"/>
                  </a:lnTo>
                  <a:lnTo>
                    <a:pt x="623" y="76"/>
                  </a:lnTo>
                  <a:lnTo>
                    <a:pt x="637" y="80"/>
                  </a:lnTo>
                  <a:lnTo>
                    <a:pt x="651" y="83"/>
                  </a:lnTo>
                  <a:lnTo>
                    <a:pt x="665" y="88"/>
                  </a:lnTo>
                  <a:lnTo>
                    <a:pt x="678" y="94"/>
                  </a:lnTo>
                  <a:lnTo>
                    <a:pt x="691" y="99"/>
                  </a:lnTo>
                  <a:lnTo>
                    <a:pt x="703" y="107"/>
                  </a:lnTo>
                  <a:lnTo>
                    <a:pt x="715" y="114"/>
                  </a:lnTo>
                  <a:lnTo>
                    <a:pt x="725" y="122"/>
                  </a:lnTo>
                  <a:lnTo>
                    <a:pt x="736" y="131"/>
                  </a:lnTo>
                  <a:lnTo>
                    <a:pt x="747" y="140"/>
                  </a:lnTo>
                  <a:lnTo>
                    <a:pt x="757" y="151"/>
                  </a:lnTo>
                  <a:lnTo>
                    <a:pt x="767" y="161"/>
                  </a:lnTo>
                  <a:lnTo>
                    <a:pt x="775" y="171"/>
                  </a:lnTo>
                  <a:lnTo>
                    <a:pt x="784" y="183"/>
                  </a:lnTo>
                  <a:lnTo>
                    <a:pt x="791" y="195"/>
                  </a:lnTo>
                  <a:lnTo>
                    <a:pt x="799" y="207"/>
                  </a:lnTo>
                  <a:lnTo>
                    <a:pt x="806" y="220"/>
                  </a:lnTo>
                  <a:lnTo>
                    <a:pt x="819" y="246"/>
                  </a:lnTo>
                  <a:lnTo>
                    <a:pt x="830" y="273"/>
                  </a:lnTo>
                  <a:lnTo>
                    <a:pt x="840" y="301"/>
                  </a:lnTo>
                  <a:lnTo>
                    <a:pt x="848" y="329"/>
                  </a:lnTo>
                  <a:lnTo>
                    <a:pt x="854" y="358"/>
                  </a:lnTo>
                  <a:lnTo>
                    <a:pt x="858" y="387"/>
                  </a:lnTo>
                  <a:lnTo>
                    <a:pt x="862" y="418"/>
                  </a:lnTo>
                  <a:lnTo>
                    <a:pt x="863" y="448"/>
                  </a:lnTo>
                  <a:lnTo>
                    <a:pt x="863" y="478"/>
                  </a:lnTo>
                  <a:lnTo>
                    <a:pt x="862" y="508"/>
                  </a:lnTo>
                  <a:lnTo>
                    <a:pt x="858" y="537"/>
                  </a:lnTo>
                  <a:lnTo>
                    <a:pt x="853" y="568"/>
                  </a:lnTo>
                  <a:lnTo>
                    <a:pt x="848" y="598"/>
                  </a:lnTo>
                  <a:lnTo>
                    <a:pt x="840" y="627"/>
                  </a:lnTo>
                  <a:lnTo>
                    <a:pt x="830" y="656"/>
                  </a:lnTo>
                  <a:lnTo>
                    <a:pt x="821" y="684"/>
                  </a:lnTo>
                  <a:lnTo>
                    <a:pt x="809" y="712"/>
                  </a:lnTo>
                  <a:lnTo>
                    <a:pt x="795" y="741"/>
                  </a:lnTo>
                  <a:lnTo>
                    <a:pt x="781" y="766"/>
                  </a:lnTo>
                  <a:lnTo>
                    <a:pt x="764" y="792"/>
                  </a:lnTo>
                  <a:lnTo>
                    <a:pt x="748" y="818"/>
                  </a:lnTo>
                  <a:lnTo>
                    <a:pt x="730" y="842"/>
                  </a:lnTo>
                  <a:close/>
                  <a:moveTo>
                    <a:pt x="1120" y="1020"/>
                  </a:moveTo>
                  <a:lnTo>
                    <a:pt x="1111" y="1015"/>
                  </a:lnTo>
                  <a:lnTo>
                    <a:pt x="1093" y="1003"/>
                  </a:lnTo>
                  <a:lnTo>
                    <a:pt x="1062" y="987"/>
                  </a:lnTo>
                  <a:lnTo>
                    <a:pt x="1024" y="967"/>
                  </a:lnTo>
                  <a:lnTo>
                    <a:pt x="1001" y="957"/>
                  </a:lnTo>
                  <a:lnTo>
                    <a:pt x="976" y="947"/>
                  </a:lnTo>
                  <a:lnTo>
                    <a:pt x="949" y="936"/>
                  </a:lnTo>
                  <a:lnTo>
                    <a:pt x="920" y="925"/>
                  </a:lnTo>
                  <a:lnTo>
                    <a:pt x="889" y="914"/>
                  </a:lnTo>
                  <a:lnTo>
                    <a:pt x="856" y="905"/>
                  </a:lnTo>
                  <a:lnTo>
                    <a:pt x="822" y="895"/>
                  </a:lnTo>
                  <a:lnTo>
                    <a:pt x="786" y="887"/>
                  </a:lnTo>
                  <a:lnTo>
                    <a:pt x="799" y="869"/>
                  </a:lnTo>
                  <a:lnTo>
                    <a:pt x="812" y="852"/>
                  </a:lnTo>
                  <a:lnTo>
                    <a:pt x="824" y="833"/>
                  </a:lnTo>
                  <a:lnTo>
                    <a:pt x="835" y="814"/>
                  </a:lnTo>
                  <a:lnTo>
                    <a:pt x="845" y="795"/>
                  </a:lnTo>
                  <a:lnTo>
                    <a:pt x="856" y="775"/>
                  </a:lnTo>
                  <a:lnTo>
                    <a:pt x="866" y="756"/>
                  </a:lnTo>
                  <a:lnTo>
                    <a:pt x="875" y="736"/>
                  </a:lnTo>
                  <a:lnTo>
                    <a:pt x="890" y="697"/>
                  </a:lnTo>
                  <a:lnTo>
                    <a:pt x="904" y="661"/>
                  </a:lnTo>
                  <a:lnTo>
                    <a:pt x="914" y="625"/>
                  </a:lnTo>
                  <a:lnTo>
                    <a:pt x="923" y="593"/>
                  </a:lnTo>
                  <a:lnTo>
                    <a:pt x="927" y="571"/>
                  </a:lnTo>
                  <a:lnTo>
                    <a:pt x="932" y="546"/>
                  </a:lnTo>
                  <a:lnTo>
                    <a:pt x="934" y="519"/>
                  </a:lnTo>
                  <a:lnTo>
                    <a:pt x="936" y="491"/>
                  </a:lnTo>
                  <a:lnTo>
                    <a:pt x="936" y="462"/>
                  </a:lnTo>
                  <a:lnTo>
                    <a:pt x="935" y="431"/>
                  </a:lnTo>
                  <a:lnTo>
                    <a:pt x="932" y="399"/>
                  </a:lnTo>
                  <a:lnTo>
                    <a:pt x="929" y="367"/>
                  </a:lnTo>
                  <a:lnTo>
                    <a:pt x="923" y="334"/>
                  </a:lnTo>
                  <a:lnTo>
                    <a:pt x="916" y="302"/>
                  </a:lnTo>
                  <a:lnTo>
                    <a:pt x="906" y="270"/>
                  </a:lnTo>
                  <a:lnTo>
                    <a:pt x="895" y="238"/>
                  </a:lnTo>
                  <a:lnTo>
                    <a:pt x="890" y="222"/>
                  </a:lnTo>
                  <a:lnTo>
                    <a:pt x="883" y="207"/>
                  </a:lnTo>
                  <a:lnTo>
                    <a:pt x="876" y="192"/>
                  </a:lnTo>
                  <a:lnTo>
                    <a:pt x="868" y="178"/>
                  </a:lnTo>
                  <a:lnTo>
                    <a:pt x="859" y="163"/>
                  </a:lnTo>
                  <a:lnTo>
                    <a:pt x="851" y="150"/>
                  </a:lnTo>
                  <a:lnTo>
                    <a:pt x="841" y="136"/>
                  </a:lnTo>
                  <a:lnTo>
                    <a:pt x="831" y="123"/>
                  </a:lnTo>
                  <a:lnTo>
                    <a:pt x="819" y="108"/>
                  </a:lnTo>
                  <a:lnTo>
                    <a:pt x="806" y="95"/>
                  </a:lnTo>
                  <a:lnTo>
                    <a:pt x="794" y="82"/>
                  </a:lnTo>
                  <a:lnTo>
                    <a:pt x="779" y="70"/>
                  </a:lnTo>
                  <a:lnTo>
                    <a:pt x="765" y="59"/>
                  </a:lnTo>
                  <a:lnTo>
                    <a:pt x="750" y="48"/>
                  </a:lnTo>
                  <a:lnTo>
                    <a:pt x="735" y="40"/>
                  </a:lnTo>
                  <a:lnTo>
                    <a:pt x="719" y="31"/>
                  </a:lnTo>
                  <a:lnTo>
                    <a:pt x="703" y="23"/>
                  </a:lnTo>
                  <a:lnTo>
                    <a:pt x="686" y="18"/>
                  </a:lnTo>
                  <a:lnTo>
                    <a:pt x="668" y="13"/>
                  </a:lnTo>
                  <a:lnTo>
                    <a:pt x="651" y="8"/>
                  </a:lnTo>
                  <a:lnTo>
                    <a:pt x="633" y="4"/>
                  </a:lnTo>
                  <a:lnTo>
                    <a:pt x="614" y="2"/>
                  </a:lnTo>
                  <a:lnTo>
                    <a:pt x="595" y="1"/>
                  </a:lnTo>
                  <a:lnTo>
                    <a:pt x="576" y="0"/>
                  </a:lnTo>
                  <a:lnTo>
                    <a:pt x="557" y="1"/>
                  </a:lnTo>
                  <a:lnTo>
                    <a:pt x="538" y="2"/>
                  </a:lnTo>
                  <a:lnTo>
                    <a:pt x="519" y="4"/>
                  </a:lnTo>
                  <a:lnTo>
                    <a:pt x="501" y="8"/>
                  </a:lnTo>
                  <a:lnTo>
                    <a:pt x="484" y="13"/>
                  </a:lnTo>
                  <a:lnTo>
                    <a:pt x="466" y="18"/>
                  </a:lnTo>
                  <a:lnTo>
                    <a:pt x="449" y="23"/>
                  </a:lnTo>
                  <a:lnTo>
                    <a:pt x="433" y="31"/>
                  </a:lnTo>
                  <a:lnTo>
                    <a:pt x="417" y="40"/>
                  </a:lnTo>
                  <a:lnTo>
                    <a:pt x="401" y="48"/>
                  </a:lnTo>
                  <a:lnTo>
                    <a:pt x="386" y="59"/>
                  </a:lnTo>
                  <a:lnTo>
                    <a:pt x="372" y="70"/>
                  </a:lnTo>
                  <a:lnTo>
                    <a:pt x="358" y="82"/>
                  </a:lnTo>
                  <a:lnTo>
                    <a:pt x="345" y="95"/>
                  </a:lnTo>
                  <a:lnTo>
                    <a:pt x="332" y="108"/>
                  </a:lnTo>
                  <a:lnTo>
                    <a:pt x="320" y="123"/>
                  </a:lnTo>
                  <a:lnTo>
                    <a:pt x="311" y="136"/>
                  </a:lnTo>
                  <a:lnTo>
                    <a:pt x="301" y="150"/>
                  </a:lnTo>
                  <a:lnTo>
                    <a:pt x="292" y="163"/>
                  </a:lnTo>
                  <a:lnTo>
                    <a:pt x="284" y="178"/>
                  </a:lnTo>
                  <a:lnTo>
                    <a:pt x="276" y="192"/>
                  </a:lnTo>
                  <a:lnTo>
                    <a:pt x="270" y="207"/>
                  </a:lnTo>
                  <a:lnTo>
                    <a:pt x="262" y="222"/>
                  </a:lnTo>
                  <a:lnTo>
                    <a:pt x="257" y="238"/>
                  </a:lnTo>
                  <a:lnTo>
                    <a:pt x="246" y="270"/>
                  </a:lnTo>
                  <a:lnTo>
                    <a:pt x="236" y="302"/>
                  </a:lnTo>
                  <a:lnTo>
                    <a:pt x="230" y="334"/>
                  </a:lnTo>
                  <a:lnTo>
                    <a:pt x="223" y="367"/>
                  </a:lnTo>
                  <a:lnTo>
                    <a:pt x="220" y="399"/>
                  </a:lnTo>
                  <a:lnTo>
                    <a:pt x="217" y="431"/>
                  </a:lnTo>
                  <a:lnTo>
                    <a:pt x="216" y="462"/>
                  </a:lnTo>
                  <a:lnTo>
                    <a:pt x="217" y="491"/>
                  </a:lnTo>
                  <a:lnTo>
                    <a:pt x="218" y="519"/>
                  </a:lnTo>
                  <a:lnTo>
                    <a:pt x="220" y="546"/>
                  </a:lnTo>
                  <a:lnTo>
                    <a:pt x="224" y="571"/>
                  </a:lnTo>
                  <a:lnTo>
                    <a:pt x="229" y="593"/>
                  </a:lnTo>
                  <a:lnTo>
                    <a:pt x="237" y="625"/>
                  </a:lnTo>
                  <a:lnTo>
                    <a:pt x="248" y="661"/>
                  </a:lnTo>
                  <a:lnTo>
                    <a:pt x="262" y="697"/>
                  </a:lnTo>
                  <a:lnTo>
                    <a:pt x="277" y="736"/>
                  </a:lnTo>
                  <a:lnTo>
                    <a:pt x="287" y="756"/>
                  </a:lnTo>
                  <a:lnTo>
                    <a:pt x="296" y="775"/>
                  </a:lnTo>
                  <a:lnTo>
                    <a:pt x="306" y="795"/>
                  </a:lnTo>
                  <a:lnTo>
                    <a:pt x="317" y="814"/>
                  </a:lnTo>
                  <a:lnTo>
                    <a:pt x="328" y="833"/>
                  </a:lnTo>
                  <a:lnTo>
                    <a:pt x="340" y="852"/>
                  </a:lnTo>
                  <a:lnTo>
                    <a:pt x="353" y="869"/>
                  </a:lnTo>
                  <a:lnTo>
                    <a:pt x="366" y="887"/>
                  </a:lnTo>
                  <a:lnTo>
                    <a:pt x="330" y="895"/>
                  </a:lnTo>
                  <a:lnTo>
                    <a:pt x="296" y="905"/>
                  </a:lnTo>
                  <a:lnTo>
                    <a:pt x="263" y="914"/>
                  </a:lnTo>
                  <a:lnTo>
                    <a:pt x="232" y="925"/>
                  </a:lnTo>
                  <a:lnTo>
                    <a:pt x="204" y="936"/>
                  </a:lnTo>
                  <a:lnTo>
                    <a:pt x="177" y="947"/>
                  </a:lnTo>
                  <a:lnTo>
                    <a:pt x="151" y="957"/>
                  </a:lnTo>
                  <a:lnTo>
                    <a:pt x="128" y="967"/>
                  </a:lnTo>
                  <a:lnTo>
                    <a:pt x="89" y="987"/>
                  </a:lnTo>
                  <a:lnTo>
                    <a:pt x="60" y="1003"/>
                  </a:lnTo>
                  <a:lnTo>
                    <a:pt x="41" y="1015"/>
                  </a:lnTo>
                  <a:lnTo>
                    <a:pt x="32" y="1020"/>
                  </a:lnTo>
                  <a:lnTo>
                    <a:pt x="22" y="1028"/>
                  </a:lnTo>
                  <a:lnTo>
                    <a:pt x="15" y="1035"/>
                  </a:lnTo>
                  <a:lnTo>
                    <a:pt x="8" y="1045"/>
                  </a:lnTo>
                  <a:lnTo>
                    <a:pt x="4" y="1056"/>
                  </a:lnTo>
                  <a:lnTo>
                    <a:pt x="1" y="1067"/>
                  </a:lnTo>
                  <a:lnTo>
                    <a:pt x="0" y="1077"/>
                  </a:lnTo>
                  <a:lnTo>
                    <a:pt x="1" y="1089"/>
                  </a:lnTo>
                  <a:lnTo>
                    <a:pt x="3" y="1101"/>
                  </a:lnTo>
                  <a:lnTo>
                    <a:pt x="7" y="1112"/>
                  </a:lnTo>
                  <a:lnTo>
                    <a:pt x="14" y="1122"/>
                  </a:lnTo>
                  <a:lnTo>
                    <a:pt x="20" y="1130"/>
                  </a:lnTo>
                  <a:lnTo>
                    <a:pt x="29" y="1138"/>
                  </a:lnTo>
                  <a:lnTo>
                    <a:pt x="39" y="1143"/>
                  </a:lnTo>
                  <a:lnTo>
                    <a:pt x="49" y="1149"/>
                  </a:lnTo>
                  <a:lnTo>
                    <a:pt x="60" y="1151"/>
                  </a:lnTo>
                  <a:lnTo>
                    <a:pt x="72" y="1152"/>
                  </a:lnTo>
                  <a:lnTo>
                    <a:pt x="1080" y="1152"/>
                  </a:lnTo>
                  <a:lnTo>
                    <a:pt x="1092" y="1151"/>
                  </a:lnTo>
                  <a:lnTo>
                    <a:pt x="1102" y="1149"/>
                  </a:lnTo>
                  <a:lnTo>
                    <a:pt x="1113" y="1143"/>
                  </a:lnTo>
                  <a:lnTo>
                    <a:pt x="1123" y="1138"/>
                  </a:lnTo>
                  <a:lnTo>
                    <a:pt x="1132" y="1130"/>
                  </a:lnTo>
                  <a:lnTo>
                    <a:pt x="1139" y="1122"/>
                  </a:lnTo>
                  <a:lnTo>
                    <a:pt x="1145" y="1112"/>
                  </a:lnTo>
                  <a:lnTo>
                    <a:pt x="1149" y="1101"/>
                  </a:lnTo>
                  <a:lnTo>
                    <a:pt x="1151" y="1089"/>
                  </a:lnTo>
                  <a:lnTo>
                    <a:pt x="1152" y="1077"/>
                  </a:lnTo>
                  <a:lnTo>
                    <a:pt x="1151" y="1067"/>
                  </a:lnTo>
                  <a:lnTo>
                    <a:pt x="1148" y="1056"/>
                  </a:lnTo>
                  <a:lnTo>
                    <a:pt x="1143" y="1045"/>
                  </a:lnTo>
                  <a:lnTo>
                    <a:pt x="1137" y="1035"/>
                  </a:lnTo>
                  <a:lnTo>
                    <a:pt x="1129" y="1028"/>
                  </a:lnTo>
                  <a:lnTo>
                    <a:pt x="1120" y="1020"/>
                  </a:lnTo>
                  <a:close/>
                </a:path>
              </a:pathLst>
            </a:custGeom>
            <a:solidFill>
              <a:srgbClr val="FF33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 name="PA-矩形 3"/>
            <p:cNvSpPr txBox="1">
              <a:spLocks noChangeArrowheads="1"/>
            </p:cNvSpPr>
            <p:nvPr>
              <p:custDataLst>
                <p:tags r:id="rId19"/>
              </p:custDataLst>
            </p:nvPr>
          </p:nvSpPr>
          <p:spPr>
            <a:xfrm>
              <a:off x="8791897" y="3146915"/>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28" name="PA-矩形 24"/>
            <p:cNvSpPr/>
            <p:nvPr>
              <p:custDataLst>
                <p:tags r:id="rId20"/>
              </p:custDataLst>
            </p:nvPr>
          </p:nvSpPr>
          <p:spPr>
            <a:xfrm>
              <a:off x="8622335" y="3696350"/>
              <a:ext cx="2261796"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par>
                                <p:cTn id="18" presetID="23" presetClass="entr" presetSubtype="528" fill="hold" nodeType="withEffect">
                                  <p:stCondLst>
                                    <p:cond delay="5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100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年度工作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概述</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29" name="组合 28"/>
          <p:cNvGrpSpPr/>
          <p:nvPr/>
        </p:nvGrpSpPr>
        <p:grpSpPr>
          <a:xfrm>
            <a:off x="2036100" y="1887538"/>
            <a:ext cx="8119800" cy="2506979"/>
            <a:chOff x="2036100" y="2138998"/>
            <a:chExt cx="8119800" cy="2506979"/>
          </a:xfrm>
        </p:grpSpPr>
        <p:grpSp>
          <p:nvGrpSpPr>
            <p:cNvPr id="23" name="组合 22"/>
            <p:cNvGrpSpPr/>
            <p:nvPr/>
          </p:nvGrpSpPr>
          <p:grpSpPr>
            <a:xfrm>
              <a:off x="2176619" y="2298703"/>
              <a:ext cx="2187569" cy="2187569"/>
              <a:chOff x="2245200" y="2325059"/>
              <a:chExt cx="2207882" cy="2207882"/>
            </a:xfrm>
          </p:grpSpPr>
          <p:sp>
            <p:nvSpPr>
              <p:cNvPr id="5" name="Oval 4"/>
              <p:cNvSpPr/>
              <p:nvPr/>
            </p:nvSpPr>
            <p:spPr>
              <a:xfrm>
                <a:off x="2245200" y="2325059"/>
                <a:ext cx="2207882" cy="2207882"/>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3"/>
              <p:cNvSpPr txBox="1">
                <a:spLocks noChangeArrowheads="1"/>
              </p:cNvSpPr>
              <p:nvPr/>
            </p:nvSpPr>
            <p:spPr>
              <a:xfrm>
                <a:off x="2387805" y="3259299"/>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a:t>
                </a:r>
                <a:endParaRPr lang="en-US" altLang="zh-CN"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nvGrpSpPr>
              <p:cNvPr id="8" name="Group 33"/>
              <p:cNvGrpSpPr/>
              <p:nvPr/>
            </p:nvGrpSpPr>
            <p:grpSpPr>
              <a:xfrm>
                <a:off x="3105935" y="2641867"/>
                <a:ext cx="486411" cy="419420"/>
                <a:chOff x="8763000" y="873125"/>
                <a:chExt cx="265113" cy="228600"/>
              </a:xfrm>
              <a:solidFill>
                <a:srgbClr val="FF3300"/>
              </a:solidFill>
            </p:grpSpPr>
            <p:sp>
              <p:nvSpPr>
                <p:cNvPr id="9" name="Freeform 4348"/>
                <p:cNvSpPr/>
                <p:nvPr/>
              </p:nvSpPr>
              <p:spPr bwMode="auto">
                <a:xfrm>
                  <a:off x="8763000" y="996950"/>
                  <a:ext cx="265113" cy="104775"/>
                </a:xfrm>
                <a:custGeom>
                  <a:avLst/>
                  <a:gdLst>
                    <a:gd name="T0" fmla="*/ 479 w 837"/>
                    <a:gd name="T1" fmla="*/ 74 h 329"/>
                    <a:gd name="T2" fmla="*/ 478 w 837"/>
                    <a:gd name="T3" fmla="*/ 78 h 329"/>
                    <a:gd name="T4" fmla="*/ 478 w 837"/>
                    <a:gd name="T5" fmla="*/ 81 h 329"/>
                    <a:gd name="T6" fmla="*/ 475 w 837"/>
                    <a:gd name="T7" fmla="*/ 83 h 329"/>
                    <a:gd name="T8" fmla="*/ 474 w 837"/>
                    <a:gd name="T9" fmla="*/ 85 h 329"/>
                    <a:gd name="T10" fmla="*/ 472 w 837"/>
                    <a:gd name="T11" fmla="*/ 87 h 329"/>
                    <a:gd name="T12" fmla="*/ 469 w 837"/>
                    <a:gd name="T13" fmla="*/ 88 h 329"/>
                    <a:gd name="T14" fmla="*/ 467 w 837"/>
                    <a:gd name="T15" fmla="*/ 89 h 329"/>
                    <a:gd name="T16" fmla="*/ 464 w 837"/>
                    <a:gd name="T17" fmla="*/ 89 h 329"/>
                    <a:gd name="T18" fmla="*/ 344 w 837"/>
                    <a:gd name="T19" fmla="*/ 89 h 329"/>
                    <a:gd name="T20" fmla="*/ 341 w 837"/>
                    <a:gd name="T21" fmla="*/ 89 h 329"/>
                    <a:gd name="T22" fmla="*/ 338 w 837"/>
                    <a:gd name="T23" fmla="*/ 88 h 329"/>
                    <a:gd name="T24" fmla="*/ 335 w 837"/>
                    <a:gd name="T25" fmla="*/ 87 h 329"/>
                    <a:gd name="T26" fmla="*/ 333 w 837"/>
                    <a:gd name="T27" fmla="*/ 85 h 329"/>
                    <a:gd name="T28" fmla="*/ 331 w 837"/>
                    <a:gd name="T29" fmla="*/ 83 h 329"/>
                    <a:gd name="T30" fmla="*/ 330 w 837"/>
                    <a:gd name="T31" fmla="*/ 81 h 329"/>
                    <a:gd name="T32" fmla="*/ 329 w 837"/>
                    <a:gd name="T33" fmla="*/ 78 h 329"/>
                    <a:gd name="T34" fmla="*/ 329 w 837"/>
                    <a:gd name="T35" fmla="*/ 74 h 329"/>
                    <a:gd name="T36" fmla="*/ 329 w 837"/>
                    <a:gd name="T37" fmla="*/ 0 h 329"/>
                    <a:gd name="T38" fmla="*/ 0 w 837"/>
                    <a:gd name="T39" fmla="*/ 0 h 329"/>
                    <a:gd name="T40" fmla="*/ 0 w 837"/>
                    <a:gd name="T41" fmla="*/ 314 h 329"/>
                    <a:gd name="T42" fmla="*/ 0 w 837"/>
                    <a:gd name="T43" fmla="*/ 317 h 329"/>
                    <a:gd name="T44" fmla="*/ 1 w 837"/>
                    <a:gd name="T45" fmla="*/ 319 h 329"/>
                    <a:gd name="T46" fmla="*/ 2 w 837"/>
                    <a:gd name="T47" fmla="*/ 323 h 329"/>
                    <a:gd name="T48" fmla="*/ 5 w 837"/>
                    <a:gd name="T49" fmla="*/ 325 h 329"/>
                    <a:gd name="T50" fmla="*/ 7 w 837"/>
                    <a:gd name="T51" fmla="*/ 326 h 329"/>
                    <a:gd name="T52" fmla="*/ 9 w 837"/>
                    <a:gd name="T53" fmla="*/ 328 h 329"/>
                    <a:gd name="T54" fmla="*/ 12 w 837"/>
                    <a:gd name="T55" fmla="*/ 328 h 329"/>
                    <a:gd name="T56" fmla="*/ 14 w 837"/>
                    <a:gd name="T57" fmla="*/ 329 h 329"/>
                    <a:gd name="T58" fmla="*/ 822 w 837"/>
                    <a:gd name="T59" fmla="*/ 329 h 329"/>
                    <a:gd name="T60" fmla="*/ 825 w 837"/>
                    <a:gd name="T61" fmla="*/ 328 h 329"/>
                    <a:gd name="T62" fmla="*/ 828 w 837"/>
                    <a:gd name="T63" fmla="*/ 328 h 329"/>
                    <a:gd name="T64" fmla="*/ 831 w 837"/>
                    <a:gd name="T65" fmla="*/ 326 h 329"/>
                    <a:gd name="T66" fmla="*/ 833 w 837"/>
                    <a:gd name="T67" fmla="*/ 325 h 329"/>
                    <a:gd name="T68" fmla="*/ 835 w 837"/>
                    <a:gd name="T69" fmla="*/ 323 h 329"/>
                    <a:gd name="T70" fmla="*/ 836 w 837"/>
                    <a:gd name="T71" fmla="*/ 319 h 329"/>
                    <a:gd name="T72" fmla="*/ 837 w 837"/>
                    <a:gd name="T73" fmla="*/ 317 h 329"/>
                    <a:gd name="T74" fmla="*/ 837 w 837"/>
                    <a:gd name="T75" fmla="*/ 314 h 329"/>
                    <a:gd name="T76" fmla="*/ 837 w 837"/>
                    <a:gd name="T77" fmla="*/ 0 h 329"/>
                    <a:gd name="T78" fmla="*/ 479 w 837"/>
                    <a:gd name="T79" fmla="*/ 0 h 329"/>
                    <a:gd name="T80" fmla="*/ 479 w 837"/>
                    <a:gd name="T81" fmla="*/ 7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7" h="329">
                      <a:moveTo>
                        <a:pt x="479" y="74"/>
                      </a:moveTo>
                      <a:lnTo>
                        <a:pt x="478" y="78"/>
                      </a:lnTo>
                      <a:lnTo>
                        <a:pt x="478" y="81"/>
                      </a:lnTo>
                      <a:lnTo>
                        <a:pt x="475" y="83"/>
                      </a:lnTo>
                      <a:lnTo>
                        <a:pt x="474" y="85"/>
                      </a:lnTo>
                      <a:lnTo>
                        <a:pt x="472" y="87"/>
                      </a:lnTo>
                      <a:lnTo>
                        <a:pt x="469" y="88"/>
                      </a:lnTo>
                      <a:lnTo>
                        <a:pt x="467" y="89"/>
                      </a:lnTo>
                      <a:lnTo>
                        <a:pt x="464" y="89"/>
                      </a:lnTo>
                      <a:lnTo>
                        <a:pt x="344" y="89"/>
                      </a:lnTo>
                      <a:lnTo>
                        <a:pt x="341" y="89"/>
                      </a:lnTo>
                      <a:lnTo>
                        <a:pt x="338" y="88"/>
                      </a:lnTo>
                      <a:lnTo>
                        <a:pt x="335" y="87"/>
                      </a:lnTo>
                      <a:lnTo>
                        <a:pt x="333" y="85"/>
                      </a:lnTo>
                      <a:lnTo>
                        <a:pt x="331" y="83"/>
                      </a:lnTo>
                      <a:lnTo>
                        <a:pt x="330" y="81"/>
                      </a:lnTo>
                      <a:lnTo>
                        <a:pt x="329" y="78"/>
                      </a:lnTo>
                      <a:lnTo>
                        <a:pt x="329" y="74"/>
                      </a:lnTo>
                      <a:lnTo>
                        <a:pt x="329" y="0"/>
                      </a:lnTo>
                      <a:lnTo>
                        <a:pt x="0" y="0"/>
                      </a:lnTo>
                      <a:lnTo>
                        <a:pt x="0" y="314"/>
                      </a:lnTo>
                      <a:lnTo>
                        <a:pt x="0" y="317"/>
                      </a:lnTo>
                      <a:lnTo>
                        <a:pt x="1" y="319"/>
                      </a:lnTo>
                      <a:lnTo>
                        <a:pt x="2" y="323"/>
                      </a:lnTo>
                      <a:lnTo>
                        <a:pt x="5" y="325"/>
                      </a:lnTo>
                      <a:lnTo>
                        <a:pt x="7" y="326"/>
                      </a:lnTo>
                      <a:lnTo>
                        <a:pt x="9" y="328"/>
                      </a:lnTo>
                      <a:lnTo>
                        <a:pt x="12" y="328"/>
                      </a:lnTo>
                      <a:lnTo>
                        <a:pt x="14" y="329"/>
                      </a:lnTo>
                      <a:lnTo>
                        <a:pt x="822" y="329"/>
                      </a:lnTo>
                      <a:lnTo>
                        <a:pt x="825" y="328"/>
                      </a:lnTo>
                      <a:lnTo>
                        <a:pt x="828" y="328"/>
                      </a:lnTo>
                      <a:lnTo>
                        <a:pt x="831" y="326"/>
                      </a:lnTo>
                      <a:lnTo>
                        <a:pt x="833" y="325"/>
                      </a:lnTo>
                      <a:lnTo>
                        <a:pt x="835" y="323"/>
                      </a:lnTo>
                      <a:lnTo>
                        <a:pt x="836" y="319"/>
                      </a:lnTo>
                      <a:lnTo>
                        <a:pt x="837" y="317"/>
                      </a:lnTo>
                      <a:lnTo>
                        <a:pt x="837" y="314"/>
                      </a:lnTo>
                      <a:lnTo>
                        <a:pt x="837" y="0"/>
                      </a:lnTo>
                      <a:lnTo>
                        <a:pt x="479" y="0"/>
                      </a:lnTo>
                      <a:lnTo>
                        <a:pt x="479"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Calibri" panose="020F0502020204030204"/>
                  </a:endParaRPr>
                </a:p>
              </p:txBody>
            </p:sp>
            <p:sp>
              <p:nvSpPr>
                <p:cNvPr id="10" name="Freeform 4349"/>
                <p:cNvSpPr>
                  <a:spLocks noEditPoints="1"/>
                </p:cNvSpPr>
                <p:nvPr/>
              </p:nvSpPr>
              <p:spPr bwMode="auto">
                <a:xfrm>
                  <a:off x="8763000" y="873125"/>
                  <a:ext cx="265113" cy="114300"/>
                </a:xfrm>
                <a:custGeom>
                  <a:avLst/>
                  <a:gdLst>
                    <a:gd name="T0" fmla="*/ 272 w 837"/>
                    <a:gd name="T1" fmla="*/ 137 h 359"/>
                    <a:gd name="T2" fmla="*/ 278 w 837"/>
                    <a:gd name="T3" fmla="*/ 114 h 359"/>
                    <a:gd name="T4" fmla="*/ 290 w 837"/>
                    <a:gd name="T5" fmla="*/ 92 h 359"/>
                    <a:gd name="T6" fmla="*/ 304 w 837"/>
                    <a:gd name="T7" fmla="*/ 73 h 359"/>
                    <a:gd name="T8" fmla="*/ 322 w 837"/>
                    <a:gd name="T9" fmla="*/ 57 h 359"/>
                    <a:gd name="T10" fmla="*/ 343 w 837"/>
                    <a:gd name="T11" fmla="*/ 44 h 359"/>
                    <a:gd name="T12" fmla="*/ 365 w 837"/>
                    <a:gd name="T13" fmla="*/ 36 h 359"/>
                    <a:gd name="T14" fmla="*/ 391 w 837"/>
                    <a:gd name="T15" fmla="*/ 30 h 359"/>
                    <a:gd name="T16" fmla="*/ 417 w 837"/>
                    <a:gd name="T17" fmla="*/ 30 h 359"/>
                    <a:gd name="T18" fmla="*/ 441 w 837"/>
                    <a:gd name="T19" fmla="*/ 36 h 359"/>
                    <a:gd name="T20" fmla="*/ 465 w 837"/>
                    <a:gd name="T21" fmla="*/ 44 h 359"/>
                    <a:gd name="T22" fmla="*/ 485 w 837"/>
                    <a:gd name="T23" fmla="*/ 57 h 359"/>
                    <a:gd name="T24" fmla="*/ 502 w 837"/>
                    <a:gd name="T25" fmla="*/ 73 h 359"/>
                    <a:gd name="T26" fmla="*/ 517 w 837"/>
                    <a:gd name="T27" fmla="*/ 92 h 359"/>
                    <a:gd name="T28" fmla="*/ 528 w 837"/>
                    <a:gd name="T29" fmla="*/ 114 h 359"/>
                    <a:gd name="T30" fmla="*/ 535 w 837"/>
                    <a:gd name="T31" fmla="*/ 137 h 359"/>
                    <a:gd name="T32" fmla="*/ 270 w 837"/>
                    <a:gd name="T33" fmla="*/ 149 h 359"/>
                    <a:gd name="T34" fmla="*/ 567 w 837"/>
                    <a:gd name="T35" fmla="*/ 149 h 359"/>
                    <a:gd name="T36" fmla="*/ 562 w 837"/>
                    <a:gd name="T37" fmla="*/ 119 h 359"/>
                    <a:gd name="T38" fmla="*/ 551 w 837"/>
                    <a:gd name="T39" fmla="*/ 91 h 359"/>
                    <a:gd name="T40" fmla="*/ 535 w 837"/>
                    <a:gd name="T41" fmla="*/ 65 h 359"/>
                    <a:gd name="T42" fmla="*/ 515 w 837"/>
                    <a:gd name="T43" fmla="*/ 43 h 359"/>
                    <a:gd name="T44" fmla="*/ 491 w 837"/>
                    <a:gd name="T45" fmla="*/ 25 h 359"/>
                    <a:gd name="T46" fmla="*/ 465 w 837"/>
                    <a:gd name="T47" fmla="*/ 11 h 359"/>
                    <a:gd name="T48" fmla="*/ 436 w 837"/>
                    <a:gd name="T49" fmla="*/ 2 h 359"/>
                    <a:gd name="T50" fmla="*/ 404 w 837"/>
                    <a:gd name="T51" fmla="*/ 0 h 359"/>
                    <a:gd name="T52" fmla="*/ 372 w 837"/>
                    <a:gd name="T53" fmla="*/ 2 h 359"/>
                    <a:gd name="T54" fmla="*/ 343 w 837"/>
                    <a:gd name="T55" fmla="*/ 11 h 359"/>
                    <a:gd name="T56" fmla="*/ 315 w 837"/>
                    <a:gd name="T57" fmla="*/ 25 h 359"/>
                    <a:gd name="T58" fmla="*/ 291 w 837"/>
                    <a:gd name="T59" fmla="*/ 43 h 359"/>
                    <a:gd name="T60" fmla="*/ 272 w 837"/>
                    <a:gd name="T61" fmla="*/ 65 h 359"/>
                    <a:gd name="T62" fmla="*/ 256 w 837"/>
                    <a:gd name="T63" fmla="*/ 91 h 359"/>
                    <a:gd name="T64" fmla="*/ 245 w 837"/>
                    <a:gd name="T65" fmla="*/ 119 h 359"/>
                    <a:gd name="T66" fmla="*/ 240 w 837"/>
                    <a:gd name="T67" fmla="*/ 149 h 359"/>
                    <a:gd name="T68" fmla="*/ 12 w 837"/>
                    <a:gd name="T69" fmla="*/ 150 h 359"/>
                    <a:gd name="T70" fmla="*/ 7 w 837"/>
                    <a:gd name="T71" fmla="*/ 152 h 359"/>
                    <a:gd name="T72" fmla="*/ 2 w 837"/>
                    <a:gd name="T73" fmla="*/ 156 h 359"/>
                    <a:gd name="T74" fmla="*/ 0 w 837"/>
                    <a:gd name="T75" fmla="*/ 162 h 359"/>
                    <a:gd name="T76" fmla="*/ 0 w 837"/>
                    <a:gd name="T77" fmla="*/ 359 h 359"/>
                    <a:gd name="T78" fmla="*/ 329 w 837"/>
                    <a:gd name="T79" fmla="*/ 314 h 359"/>
                    <a:gd name="T80" fmla="*/ 330 w 837"/>
                    <a:gd name="T81" fmla="*/ 308 h 359"/>
                    <a:gd name="T82" fmla="*/ 333 w 837"/>
                    <a:gd name="T83" fmla="*/ 304 h 359"/>
                    <a:gd name="T84" fmla="*/ 338 w 837"/>
                    <a:gd name="T85" fmla="*/ 300 h 359"/>
                    <a:gd name="T86" fmla="*/ 344 w 837"/>
                    <a:gd name="T87" fmla="*/ 299 h 359"/>
                    <a:gd name="T88" fmla="*/ 467 w 837"/>
                    <a:gd name="T89" fmla="*/ 299 h 359"/>
                    <a:gd name="T90" fmla="*/ 472 w 837"/>
                    <a:gd name="T91" fmla="*/ 302 h 359"/>
                    <a:gd name="T92" fmla="*/ 475 w 837"/>
                    <a:gd name="T93" fmla="*/ 306 h 359"/>
                    <a:gd name="T94" fmla="*/ 478 w 837"/>
                    <a:gd name="T95" fmla="*/ 312 h 359"/>
                    <a:gd name="T96" fmla="*/ 479 w 837"/>
                    <a:gd name="T97" fmla="*/ 359 h 359"/>
                    <a:gd name="T98" fmla="*/ 837 w 837"/>
                    <a:gd name="T99" fmla="*/ 164 h 359"/>
                    <a:gd name="T100" fmla="*/ 836 w 837"/>
                    <a:gd name="T101" fmla="*/ 159 h 359"/>
                    <a:gd name="T102" fmla="*/ 833 w 837"/>
                    <a:gd name="T103" fmla="*/ 154 h 359"/>
                    <a:gd name="T104" fmla="*/ 828 w 837"/>
                    <a:gd name="T105" fmla="*/ 151 h 359"/>
                    <a:gd name="T106" fmla="*/ 822 w 837"/>
                    <a:gd name="T107" fmla="*/ 14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7" h="359">
                      <a:moveTo>
                        <a:pt x="270" y="149"/>
                      </a:moveTo>
                      <a:lnTo>
                        <a:pt x="272" y="137"/>
                      </a:lnTo>
                      <a:lnTo>
                        <a:pt x="274" y="125"/>
                      </a:lnTo>
                      <a:lnTo>
                        <a:pt x="278" y="114"/>
                      </a:lnTo>
                      <a:lnTo>
                        <a:pt x="284" y="102"/>
                      </a:lnTo>
                      <a:lnTo>
                        <a:pt x="290" y="92"/>
                      </a:lnTo>
                      <a:lnTo>
                        <a:pt x="297" y="82"/>
                      </a:lnTo>
                      <a:lnTo>
                        <a:pt x="304" y="73"/>
                      </a:lnTo>
                      <a:lnTo>
                        <a:pt x="313" y="64"/>
                      </a:lnTo>
                      <a:lnTo>
                        <a:pt x="322" y="57"/>
                      </a:lnTo>
                      <a:lnTo>
                        <a:pt x="332" y="49"/>
                      </a:lnTo>
                      <a:lnTo>
                        <a:pt x="343" y="44"/>
                      </a:lnTo>
                      <a:lnTo>
                        <a:pt x="354" y="39"/>
                      </a:lnTo>
                      <a:lnTo>
                        <a:pt x="365" y="36"/>
                      </a:lnTo>
                      <a:lnTo>
                        <a:pt x="378" y="32"/>
                      </a:lnTo>
                      <a:lnTo>
                        <a:pt x="391" y="30"/>
                      </a:lnTo>
                      <a:lnTo>
                        <a:pt x="404" y="30"/>
                      </a:lnTo>
                      <a:lnTo>
                        <a:pt x="417" y="30"/>
                      </a:lnTo>
                      <a:lnTo>
                        <a:pt x="429" y="32"/>
                      </a:lnTo>
                      <a:lnTo>
                        <a:pt x="441" y="36"/>
                      </a:lnTo>
                      <a:lnTo>
                        <a:pt x="453" y="39"/>
                      </a:lnTo>
                      <a:lnTo>
                        <a:pt x="465" y="44"/>
                      </a:lnTo>
                      <a:lnTo>
                        <a:pt x="475" y="49"/>
                      </a:lnTo>
                      <a:lnTo>
                        <a:pt x="485" y="57"/>
                      </a:lnTo>
                      <a:lnTo>
                        <a:pt x="495" y="64"/>
                      </a:lnTo>
                      <a:lnTo>
                        <a:pt x="502" y="73"/>
                      </a:lnTo>
                      <a:lnTo>
                        <a:pt x="511" y="82"/>
                      </a:lnTo>
                      <a:lnTo>
                        <a:pt x="517" y="92"/>
                      </a:lnTo>
                      <a:lnTo>
                        <a:pt x="524" y="102"/>
                      </a:lnTo>
                      <a:lnTo>
                        <a:pt x="528" y="114"/>
                      </a:lnTo>
                      <a:lnTo>
                        <a:pt x="532" y="125"/>
                      </a:lnTo>
                      <a:lnTo>
                        <a:pt x="535" y="137"/>
                      </a:lnTo>
                      <a:lnTo>
                        <a:pt x="537" y="149"/>
                      </a:lnTo>
                      <a:lnTo>
                        <a:pt x="270" y="149"/>
                      </a:lnTo>
                      <a:close/>
                      <a:moveTo>
                        <a:pt x="822" y="149"/>
                      </a:moveTo>
                      <a:lnTo>
                        <a:pt x="567" y="149"/>
                      </a:lnTo>
                      <a:lnTo>
                        <a:pt x="565" y="134"/>
                      </a:lnTo>
                      <a:lnTo>
                        <a:pt x="562" y="119"/>
                      </a:lnTo>
                      <a:lnTo>
                        <a:pt x="557" y="104"/>
                      </a:lnTo>
                      <a:lnTo>
                        <a:pt x="551" y="91"/>
                      </a:lnTo>
                      <a:lnTo>
                        <a:pt x="544" y="77"/>
                      </a:lnTo>
                      <a:lnTo>
                        <a:pt x="535" y="65"/>
                      </a:lnTo>
                      <a:lnTo>
                        <a:pt x="526" y="54"/>
                      </a:lnTo>
                      <a:lnTo>
                        <a:pt x="515" y="43"/>
                      </a:lnTo>
                      <a:lnTo>
                        <a:pt x="504" y="33"/>
                      </a:lnTo>
                      <a:lnTo>
                        <a:pt x="491" y="25"/>
                      </a:lnTo>
                      <a:lnTo>
                        <a:pt x="479" y="17"/>
                      </a:lnTo>
                      <a:lnTo>
                        <a:pt x="465" y="11"/>
                      </a:lnTo>
                      <a:lnTo>
                        <a:pt x="451" y="7"/>
                      </a:lnTo>
                      <a:lnTo>
                        <a:pt x="436" y="2"/>
                      </a:lnTo>
                      <a:lnTo>
                        <a:pt x="420" y="0"/>
                      </a:lnTo>
                      <a:lnTo>
                        <a:pt x="404" y="0"/>
                      </a:lnTo>
                      <a:lnTo>
                        <a:pt x="388" y="0"/>
                      </a:lnTo>
                      <a:lnTo>
                        <a:pt x="372" y="2"/>
                      </a:lnTo>
                      <a:lnTo>
                        <a:pt x="357" y="7"/>
                      </a:lnTo>
                      <a:lnTo>
                        <a:pt x="343" y="11"/>
                      </a:lnTo>
                      <a:lnTo>
                        <a:pt x="329" y="17"/>
                      </a:lnTo>
                      <a:lnTo>
                        <a:pt x="315" y="25"/>
                      </a:lnTo>
                      <a:lnTo>
                        <a:pt x="303" y="33"/>
                      </a:lnTo>
                      <a:lnTo>
                        <a:pt x="291" y="43"/>
                      </a:lnTo>
                      <a:lnTo>
                        <a:pt x="282" y="54"/>
                      </a:lnTo>
                      <a:lnTo>
                        <a:pt x="272" y="65"/>
                      </a:lnTo>
                      <a:lnTo>
                        <a:pt x="264" y="77"/>
                      </a:lnTo>
                      <a:lnTo>
                        <a:pt x="256" y="91"/>
                      </a:lnTo>
                      <a:lnTo>
                        <a:pt x="251" y="104"/>
                      </a:lnTo>
                      <a:lnTo>
                        <a:pt x="245" y="119"/>
                      </a:lnTo>
                      <a:lnTo>
                        <a:pt x="242" y="134"/>
                      </a:lnTo>
                      <a:lnTo>
                        <a:pt x="240" y="149"/>
                      </a:lnTo>
                      <a:lnTo>
                        <a:pt x="14" y="149"/>
                      </a:lnTo>
                      <a:lnTo>
                        <a:pt x="12" y="150"/>
                      </a:lnTo>
                      <a:lnTo>
                        <a:pt x="9" y="151"/>
                      </a:lnTo>
                      <a:lnTo>
                        <a:pt x="7" y="152"/>
                      </a:lnTo>
                      <a:lnTo>
                        <a:pt x="5" y="154"/>
                      </a:lnTo>
                      <a:lnTo>
                        <a:pt x="2" y="156"/>
                      </a:lnTo>
                      <a:lnTo>
                        <a:pt x="1" y="159"/>
                      </a:lnTo>
                      <a:lnTo>
                        <a:pt x="0" y="162"/>
                      </a:lnTo>
                      <a:lnTo>
                        <a:pt x="0" y="164"/>
                      </a:lnTo>
                      <a:lnTo>
                        <a:pt x="0" y="359"/>
                      </a:lnTo>
                      <a:lnTo>
                        <a:pt x="329" y="359"/>
                      </a:lnTo>
                      <a:lnTo>
                        <a:pt x="329" y="314"/>
                      </a:lnTo>
                      <a:lnTo>
                        <a:pt x="329" y="312"/>
                      </a:lnTo>
                      <a:lnTo>
                        <a:pt x="330" y="308"/>
                      </a:lnTo>
                      <a:lnTo>
                        <a:pt x="331" y="306"/>
                      </a:lnTo>
                      <a:lnTo>
                        <a:pt x="333" y="304"/>
                      </a:lnTo>
                      <a:lnTo>
                        <a:pt x="335" y="302"/>
                      </a:lnTo>
                      <a:lnTo>
                        <a:pt x="338" y="300"/>
                      </a:lnTo>
                      <a:lnTo>
                        <a:pt x="341" y="299"/>
                      </a:lnTo>
                      <a:lnTo>
                        <a:pt x="344" y="299"/>
                      </a:lnTo>
                      <a:lnTo>
                        <a:pt x="464" y="299"/>
                      </a:lnTo>
                      <a:lnTo>
                        <a:pt x="467" y="299"/>
                      </a:lnTo>
                      <a:lnTo>
                        <a:pt x="469" y="300"/>
                      </a:lnTo>
                      <a:lnTo>
                        <a:pt x="472" y="302"/>
                      </a:lnTo>
                      <a:lnTo>
                        <a:pt x="474" y="304"/>
                      </a:lnTo>
                      <a:lnTo>
                        <a:pt x="475" y="306"/>
                      </a:lnTo>
                      <a:lnTo>
                        <a:pt x="478" y="308"/>
                      </a:lnTo>
                      <a:lnTo>
                        <a:pt x="478" y="312"/>
                      </a:lnTo>
                      <a:lnTo>
                        <a:pt x="479" y="314"/>
                      </a:lnTo>
                      <a:lnTo>
                        <a:pt x="479" y="359"/>
                      </a:lnTo>
                      <a:lnTo>
                        <a:pt x="837" y="359"/>
                      </a:lnTo>
                      <a:lnTo>
                        <a:pt x="837" y="164"/>
                      </a:lnTo>
                      <a:lnTo>
                        <a:pt x="837" y="162"/>
                      </a:lnTo>
                      <a:lnTo>
                        <a:pt x="836" y="159"/>
                      </a:lnTo>
                      <a:lnTo>
                        <a:pt x="835" y="156"/>
                      </a:lnTo>
                      <a:lnTo>
                        <a:pt x="833" y="154"/>
                      </a:lnTo>
                      <a:lnTo>
                        <a:pt x="831" y="152"/>
                      </a:lnTo>
                      <a:lnTo>
                        <a:pt x="828" y="151"/>
                      </a:lnTo>
                      <a:lnTo>
                        <a:pt x="825" y="150"/>
                      </a:lnTo>
                      <a:lnTo>
                        <a:pt x="822"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solidFill>
                      <a:prstClr val="black"/>
                    </a:solidFill>
                    <a:effectLst/>
                    <a:uLnTx/>
                    <a:uFillTx/>
                    <a:latin typeface="Calibri" panose="020F0502020204030204"/>
                  </a:endParaRPr>
                </a:p>
              </p:txBody>
            </p:sp>
          </p:grpSp>
        </p:grpSp>
        <p:grpSp>
          <p:nvGrpSpPr>
            <p:cNvPr id="2" name="组合 1"/>
            <p:cNvGrpSpPr/>
            <p:nvPr/>
          </p:nvGrpSpPr>
          <p:grpSpPr>
            <a:xfrm>
              <a:off x="7838279" y="2298703"/>
              <a:ext cx="2187569" cy="2187569"/>
              <a:chOff x="5735160" y="2288547"/>
              <a:chExt cx="2207882" cy="2207882"/>
            </a:xfrm>
          </p:grpSpPr>
          <p:sp>
            <p:nvSpPr>
              <p:cNvPr id="11" name="Oval 4"/>
              <p:cNvSpPr/>
              <p:nvPr/>
            </p:nvSpPr>
            <p:spPr>
              <a:xfrm>
                <a:off x="5735160" y="2288547"/>
                <a:ext cx="2207882" cy="2207882"/>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3"/>
              <p:cNvSpPr txBox="1">
                <a:spLocks noChangeArrowheads="1"/>
              </p:cNvSpPr>
              <p:nvPr/>
            </p:nvSpPr>
            <p:spPr>
              <a:xfrm>
                <a:off x="5915070" y="3315288"/>
                <a:ext cx="1922673"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输入</a:t>
                </a:r>
                <a:endParaRPr lang="en-US" altLang="zh-CN"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a:p>
                <a:pPr marL="71755" indent="0" algn="ctr">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nvGrpSpPr>
              <p:cNvPr id="16" name="Group 36"/>
              <p:cNvGrpSpPr/>
              <p:nvPr/>
            </p:nvGrpSpPr>
            <p:grpSpPr>
              <a:xfrm>
                <a:off x="6570019" y="2641867"/>
                <a:ext cx="538163" cy="533400"/>
                <a:chOff x="3805238" y="5505451"/>
                <a:chExt cx="538163" cy="533400"/>
              </a:xfrm>
              <a:solidFill>
                <a:srgbClr val="FF3300"/>
              </a:solidFill>
            </p:grpSpPr>
            <p:sp>
              <p:nvSpPr>
                <p:cNvPr id="17" name="Freeform 369"/>
                <p:cNvSpPr/>
                <p:nvPr/>
              </p:nvSpPr>
              <p:spPr bwMode="auto">
                <a:xfrm>
                  <a:off x="3805238" y="5505451"/>
                  <a:ext cx="538163" cy="195263"/>
                </a:xfrm>
                <a:custGeom>
                  <a:avLst/>
                  <a:gdLst>
                    <a:gd name="T0" fmla="*/ 80 w 678"/>
                    <a:gd name="T1" fmla="*/ 247 h 247"/>
                    <a:gd name="T2" fmla="*/ 338 w 678"/>
                    <a:gd name="T3" fmla="*/ 59 h 247"/>
                    <a:gd name="T4" fmla="*/ 596 w 678"/>
                    <a:gd name="T5" fmla="*/ 247 h 247"/>
                    <a:gd name="T6" fmla="*/ 678 w 678"/>
                    <a:gd name="T7" fmla="*/ 247 h 247"/>
                    <a:gd name="T8" fmla="*/ 338 w 678"/>
                    <a:gd name="T9" fmla="*/ 0 h 247"/>
                    <a:gd name="T10" fmla="*/ 0 w 678"/>
                    <a:gd name="T11" fmla="*/ 247 h 247"/>
                    <a:gd name="T12" fmla="*/ 80 w 678"/>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678" h="247">
                      <a:moveTo>
                        <a:pt x="80" y="247"/>
                      </a:moveTo>
                      <a:lnTo>
                        <a:pt x="338" y="59"/>
                      </a:lnTo>
                      <a:lnTo>
                        <a:pt x="596" y="247"/>
                      </a:lnTo>
                      <a:lnTo>
                        <a:pt x="678" y="247"/>
                      </a:lnTo>
                      <a:lnTo>
                        <a:pt x="338" y="0"/>
                      </a:lnTo>
                      <a:lnTo>
                        <a:pt x="0" y="247"/>
                      </a:lnTo>
                      <a:lnTo>
                        <a:pt x="80"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Rectangle 370"/>
                <p:cNvSpPr>
                  <a:spLocks noChangeArrowheads="1"/>
                </p:cNvSpPr>
                <p:nvPr/>
              </p:nvSpPr>
              <p:spPr bwMode="auto">
                <a:xfrm>
                  <a:off x="3871913" y="5934076"/>
                  <a:ext cx="4032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Rectangle 371"/>
                <p:cNvSpPr>
                  <a:spLocks noChangeArrowheads="1"/>
                </p:cNvSpPr>
                <p:nvPr/>
              </p:nvSpPr>
              <p:spPr bwMode="auto">
                <a:xfrm>
                  <a:off x="3814763" y="5997576"/>
                  <a:ext cx="5175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372"/>
                <p:cNvSpPr/>
                <p:nvPr/>
              </p:nvSpPr>
              <p:spPr bwMode="auto">
                <a:xfrm>
                  <a:off x="4079876" y="5784851"/>
                  <a:ext cx="31750" cy="65088"/>
                </a:xfrm>
                <a:custGeom>
                  <a:avLst/>
                  <a:gdLst>
                    <a:gd name="T0" fmla="*/ 28 w 41"/>
                    <a:gd name="T1" fmla="*/ 11 h 81"/>
                    <a:gd name="T2" fmla="*/ 28 w 41"/>
                    <a:gd name="T3" fmla="*/ 11 h 81"/>
                    <a:gd name="T4" fmla="*/ 16 w 41"/>
                    <a:gd name="T5" fmla="*/ 5 h 81"/>
                    <a:gd name="T6" fmla="*/ 0 w 41"/>
                    <a:gd name="T7" fmla="*/ 0 h 81"/>
                    <a:gd name="T8" fmla="*/ 0 w 41"/>
                    <a:gd name="T9" fmla="*/ 81 h 81"/>
                    <a:gd name="T10" fmla="*/ 0 w 41"/>
                    <a:gd name="T11" fmla="*/ 81 h 81"/>
                    <a:gd name="T12" fmla="*/ 12 w 41"/>
                    <a:gd name="T13" fmla="*/ 80 h 81"/>
                    <a:gd name="T14" fmla="*/ 21 w 41"/>
                    <a:gd name="T15" fmla="*/ 75 h 81"/>
                    <a:gd name="T16" fmla="*/ 30 w 41"/>
                    <a:gd name="T17" fmla="*/ 70 h 81"/>
                    <a:gd name="T18" fmla="*/ 36 w 41"/>
                    <a:gd name="T19" fmla="*/ 62 h 81"/>
                    <a:gd name="T20" fmla="*/ 36 w 41"/>
                    <a:gd name="T21" fmla="*/ 62 h 81"/>
                    <a:gd name="T22" fmla="*/ 39 w 41"/>
                    <a:gd name="T23" fmla="*/ 52 h 81"/>
                    <a:gd name="T24" fmla="*/ 41 w 41"/>
                    <a:gd name="T25" fmla="*/ 41 h 81"/>
                    <a:gd name="T26" fmla="*/ 41 w 41"/>
                    <a:gd name="T27" fmla="*/ 41 h 81"/>
                    <a:gd name="T28" fmla="*/ 41 w 41"/>
                    <a:gd name="T29" fmla="*/ 31 h 81"/>
                    <a:gd name="T30" fmla="*/ 38 w 41"/>
                    <a:gd name="T31" fmla="*/ 23 h 81"/>
                    <a:gd name="T32" fmla="*/ 33 w 41"/>
                    <a:gd name="T33" fmla="*/ 16 h 81"/>
                    <a:gd name="T34" fmla="*/ 28 w 41"/>
                    <a:gd name="T35" fmla="*/ 11 h 81"/>
                    <a:gd name="T36" fmla="*/ 28 w 41"/>
                    <a:gd name="T37"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81">
                      <a:moveTo>
                        <a:pt x="28" y="11"/>
                      </a:moveTo>
                      <a:lnTo>
                        <a:pt x="28" y="11"/>
                      </a:lnTo>
                      <a:lnTo>
                        <a:pt x="16" y="5"/>
                      </a:lnTo>
                      <a:lnTo>
                        <a:pt x="0" y="0"/>
                      </a:lnTo>
                      <a:lnTo>
                        <a:pt x="0" y="81"/>
                      </a:lnTo>
                      <a:lnTo>
                        <a:pt x="0" y="81"/>
                      </a:lnTo>
                      <a:lnTo>
                        <a:pt x="12" y="80"/>
                      </a:lnTo>
                      <a:lnTo>
                        <a:pt x="21" y="75"/>
                      </a:lnTo>
                      <a:lnTo>
                        <a:pt x="30" y="70"/>
                      </a:lnTo>
                      <a:lnTo>
                        <a:pt x="36" y="62"/>
                      </a:lnTo>
                      <a:lnTo>
                        <a:pt x="36" y="62"/>
                      </a:lnTo>
                      <a:lnTo>
                        <a:pt x="39" y="52"/>
                      </a:lnTo>
                      <a:lnTo>
                        <a:pt x="41" y="41"/>
                      </a:lnTo>
                      <a:lnTo>
                        <a:pt x="41" y="41"/>
                      </a:lnTo>
                      <a:lnTo>
                        <a:pt x="41" y="31"/>
                      </a:lnTo>
                      <a:lnTo>
                        <a:pt x="38" y="23"/>
                      </a:lnTo>
                      <a:lnTo>
                        <a:pt x="33" y="16"/>
                      </a:lnTo>
                      <a:lnTo>
                        <a:pt x="28" y="11"/>
                      </a:lnTo>
                      <a:lnTo>
                        <a:pt x="2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373"/>
                <p:cNvSpPr/>
                <p:nvPr/>
              </p:nvSpPr>
              <p:spPr bwMode="auto">
                <a:xfrm>
                  <a:off x="4038601" y="5702301"/>
                  <a:ext cx="30163" cy="58738"/>
                </a:xfrm>
                <a:custGeom>
                  <a:avLst/>
                  <a:gdLst>
                    <a:gd name="T0" fmla="*/ 8 w 37"/>
                    <a:gd name="T1" fmla="*/ 13 h 74"/>
                    <a:gd name="T2" fmla="*/ 8 w 37"/>
                    <a:gd name="T3" fmla="*/ 13 h 74"/>
                    <a:gd name="T4" fmla="*/ 5 w 37"/>
                    <a:gd name="T5" fmla="*/ 20 h 74"/>
                    <a:gd name="T6" fmla="*/ 1 w 37"/>
                    <a:gd name="T7" fmla="*/ 25 h 74"/>
                    <a:gd name="T8" fmla="*/ 0 w 37"/>
                    <a:gd name="T9" fmla="*/ 31 h 74"/>
                    <a:gd name="T10" fmla="*/ 0 w 37"/>
                    <a:gd name="T11" fmla="*/ 38 h 74"/>
                    <a:gd name="T12" fmla="*/ 0 w 37"/>
                    <a:gd name="T13" fmla="*/ 38 h 74"/>
                    <a:gd name="T14" fmla="*/ 0 w 37"/>
                    <a:gd name="T15" fmla="*/ 44 h 74"/>
                    <a:gd name="T16" fmla="*/ 1 w 37"/>
                    <a:gd name="T17" fmla="*/ 51 h 74"/>
                    <a:gd name="T18" fmla="*/ 5 w 37"/>
                    <a:gd name="T19" fmla="*/ 56 h 74"/>
                    <a:gd name="T20" fmla="*/ 10 w 37"/>
                    <a:gd name="T21" fmla="*/ 61 h 74"/>
                    <a:gd name="T22" fmla="*/ 10 w 37"/>
                    <a:gd name="T23" fmla="*/ 61 h 74"/>
                    <a:gd name="T24" fmla="*/ 16 w 37"/>
                    <a:gd name="T25" fmla="*/ 66 h 74"/>
                    <a:gd name="T26" fmla="*/ 21 w 37"/>
                    <a:gd name="T27" fmla="*/ 69 h 74"/>
                    <a:gd name="T28" fmla="*/ 37 w 37"/>
                    <a:gd name="T29" fmla="*/ 74 h 74"/>
                    <a:gd name="T30" fmla="*/ 37 w 37"/>
                    <a:gd name="T31" fmla="*/ 0 h 74"/>
                    <a:gd name="T32" fmla="*/ 37 w 37"/>
                    <a:gd name="T33" fmla="*/ 0 h 74"/>
                    <a:gd name="T34" fmla="*/ 28 w 37"/>
                    <a:gd name="T35" fmla="*/ 2 h 74"/>
                    <a:gd name="T36" fmla="*/ 19 w 37"/>
                    <a:gd name="T37" fmla="*/ 5 h 74"/>
                    <a:gd name="T38" fmla="*/ 13 w 37"/>
                    <a:gd name="T39" fmla="*/ 8 h 74"/>
                    <a:gd name="T40" fmla="*/ 8 w 37"/>
                    <a:gd name="T41" fmla="*/ 13 h 74"/>
                    <a:gd name="T42" fmla="*/ 8 w 37"/>
                    <a:gd name="T43"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74">
                      <a:moveTo>
                        <a:pt x="8" y="13"/>
                      </a:moveTo>
                      <a:lnTo>
                        <a:pt x="8" y="13"/>
                      </a:lnTo>
                      <a:lnTo>
                        <a:pt x="5" y="20"/>
                      </a:lnTo>
                      <a:lnTo>
                        <a:pt x="1" y="25"/>
                      </a:lnTo>
                      <a:lnTo>
                        <a:pt x="0" y="31"/>
                      </a:lnTo>
                      <a:lnTo>
                        <a:pt x="0" y="38"/>
                      </a:lnTo>
                      <a:lnTo>
                        <a:pt x="0" y="38"/>
                      </a:lnTo>
                      <a:lnTo>
                        <a:pt x="0" y="44"/>
                      </a:lnTo>
                      <a:lnTo>
                        <a:pt x="1" y="51"/>
                      </a:lnTo>
                      <a:lnTo>
                        <a:pt x="5" y="56"/>
                      </a:lnTo>
                      <a:lnTo>
                        <a:pt x="10" y="61"/>
                      </a:lnTo>
                      <a:lnTo>
                        <a:pt x="10" y="61"/>
                      </a:lnTo>
                      <a:lnTo>
                        <a:pt x="16" y="66"/>
                      </a:lnTo>
                      <a:lnTo>
                        <a:pt x="21" y="69"/>
                      </a:lnTo>
                      <a:lnTo>
                        <a:pt x="37" y="74"/>
                      </a:lnTo>
                      <a:lnTo>
                        <a:pt x="37" y="0"/>
                      </a:lnTo>
                      <a:lnTo>
                        <a:pt x="37" y="0"/>
                      </a:lnTo>
                      <a:lnTo>
                        <a:pt x="28" y="2"/>
                      </a:lnTo>
                      <a:lnTo>
                        <a:pt x="19" y="5"/>
                      </a:lnTo>
                      <a:lnTo>
                        <a:pt x="13" y="8"/>
                      </a:lnTo>
                      <a:lnTo>
                        <a:pt x="8" y="13"/>
                      </a:lnTo>
                      <a:lnTo>
                        <a:pt x="8"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374"/>
                <p:cNvSpPr>
                  <a:spLocks noEditPoints="1"/>
                </p:cNvSpPr>
                <p:nvPr/>
              </p:nvSpPr>
              <p:spPr bwMode="auto">
                <a:xfrm>
                  <a:off x="3933826" y="5640388"/>
                  <a:ext cx="280988" cy="279400"/>
                </a:xfrm>
                <a:custGeom>
                  <a:avLst/>
                  <a:gdLst>
                    <a:gd name="T0" fmla="*/ 159 w 355"/>
                    <a:gd name="T1" fmla="*/ 0 h 353"/>
                    <a:gd name="T2" fmla="*/ 108 w 355"/>
                    <a:gd name="T3" fmla="*/ 13 h 353"/>
                    <a:gd name="T4" fmla="*/ 64 w 355"/>
                    <a:gd name="T5" fmla="*/ 39 h 353"/>
                    <a:gd name="T6" fmla="*/ 32 w 355"/>
                    <a:gd name="T7" fmla="*/ 77 h 353"/>
                    <a:gd name="T8" fmla="*/ 9 w 355"/>
                    <a:gd name="T9" fmla="*/ 124 h 353"/>
                    <a:gd name="T10" fmla="*/ 0 w 355"/>
                    <a:gd name="T11" fmla="*/ 176 h 353"/>
                    <a:gd name="T12" fmla="*/ 4 w 355"/>
                    <a:gd name="T13" fmla="*/ 212 h 353"/>
                    <a:gd name="T14" fmla="*/ 22 w 355"/>
                    <a:gd name="T15" fmla="*/ 260 h 353"/>
                    <a:gd name="T16" fmla="*/ 53 w 355"/>
                    <a:gd name="T17" fmla="*/ 300 h 353"/>
                    <a:gd name="T18" fmla="*/ 94 w 355"/>
                    <a:gd name="T19" fmla="*/ 331 h 353"/>
                    <a:gd name="T20" fmla="*/ 141 w 355"/>
                    <a:gd name="T21" fmla="*/ 349 h 353"/>
                    <a:gd name="T22" fmla="*/ 177 w 355"/>
                    <a:gd name="T23" fmla="*/ 353 h 353"/>
                    <a:gd name="T24" fmla="*/ 229 w 355"/>
                    <a:gd name="T25" fmla="*/ 345 h 353"/>
                    <a:gd name="T26" fmla="*/ 277 w 355"/>
                    <a:gd name="T27" fmla="*/ 323 h 353"/>
                    <a:gd name="T28" fmla="*/ 314 w 355"/>
                    <a:gd name="T29" fmla="*/ 289 h 353"/>
                    <a:gd name="T30" fmla="*/ 340 w 355"/>
                    <a:gd name="T31" fmla="*/ 245 h 353"/>
                    <a:gd name="T32" fmla="*/ 353 w 355"/>
                    <a:gd name="T33" fmla="*/ 194 h 353"/>
                    <a:gd name="T34" fmla="*/ 353 w 355"/>
                    <a:gd name="T35" fmla="*/ 158 h 353"/>
                    <a:gd name="T36" fmla="*/ 340 w 355"/>
                    <a:gd name="T37" fmla="*/ 108 h 353"/>
                    <a:gd name="T38" fmla="*/ 314 w 355"/>
                    <a:gd name="T39" fmla="*/ 64 h 353"/>
                    <a:gd name="T40" fmla="*/ 277 w 355"/>
                    <a:gd name="T41" fmla="*/ 29 h 353"/>
                    <a:gd name="T42" fmla="*/ 229 w 355"/>
                    <a:gd name="T43" fmla="*/ 6 h 353"/>
                    <a:gd name="T44" fmla="*/ 177 w 355"/>
                    <a:gd name="T45" fmla="*/ 0 h 353"/>
                    <a:gd name="T46" fmla="*/ 228 w 355"/>
                    <a:gd name="T47" fmla="*/ 274 h 353"/>
                    <a:gd name="T48" fmla="*/ 198 w 355"/>
                    <a:gd name="T49" fmla="*/ 284 h 353"/>
                    <a:gd name="T50" fmla="*/ 170 w 355"/>
                    <a:gd name="T51" fmla="*/ 317 h 353"/>
                    <a:gd name="T52" fmla="*/ 149 w 355"/>
                    <a:gd name="T53" fmla="*/ 284 h 353"/>
                    <a:gd name="T54" fmla="*/ 126 w 355"/>
                    <a:gd name="T55" fmla="*/ 273 h 353"/>
                    <a:gd name="T56" fmla="*/ 110 w 355"/>
                    <a:gd name="T57" fmla="*/ 255 h 353"/>
                    <a:gd name="T58" fmla="*/ 103 w 355"/>
                    <a:gd name="T59" fmla="*/ 237 h 353"/>
                    <a:gd name="T60" fmla="*/ 128 w 355"/>
                    <a:gd name="T61" fmla="*/ 212 h 353"/>
                    <a:gd name="T62" fmla="*/ 134 w 355"/>
                    <a:gd name="T63" fmla="*/ 243 h 353"/>
                    <a:gd name="T64" fmla="*/ 148 w 355"/>
                    <a:gd name="T65" fmla="*/ 256 h 353"/>
                    <a:gd name="T66" fmla="*/ 170 w 355"/>
                    <a:gd name="T67" fmla="*/ 180 h 353"/>
                    <a:gd name="T68" fmla="*/ 141 w 355"/>
                    <a:gd name="T69" fmla="*/ 171 h 353"/>
                    <a:gd name="T70" fmla="*/ 121 w 355"/>
                    <a:gd name="T71" fmla="*/ 158 h 353"/>
                    <a:gd name="T72" fmla="*/ 107 w 355"/>
                    <a:gd name="T73" fmla="*/ 129 h 353"/>
                    <a:gd name="T74" fmla="*/ 107 w 355"/>
                    <a:gd name="T75" fmla="*/ 106 h 353"/>
                    <a:gd name="T76" fmla="*/ 121 w 355"/>
                    <a:gd name="T77" fmla="*/ 75 h 353"/>
                    <a:gd name="T78" fmla="*/ 143 w 355"/>
                    <a:gd name="T79" fmla="*/ 60 h 353"/>
                    <a:gd name="T80" fmla="*/ 170 w 355"/>
                    <a:gd name="T81" fmla="*/ 36 h 353"/>
                    <a:gd name="T82" fmla="*/ 185 w 355"/>
                    <a:gd name="T83" fmla="*/ 55 h 353"/>
                    <a:gd name="T84" fmla="*/ 223 w 355"/>
                    <a:gd name="T85" fmla="*/ 67 h 353"/>
                    <a:gd name="T86" fmla="*/ 239 w 355"/>
                    <a:gd name="T87" fmla="*/ 81 h 353"/>
                    <a:gd name="T88" fmla="*/ 249 w 355"/>
                    <a:gd name="T89" fmla="*/ 116 h 353"/>
                    <a:gd name="T90" fmla="*/ 219 w 355"/>
                    <a:gd name="T91" fmla="*/ 104 h 353"/>
                    <a:gd name="T92" fmla="*/ 210 w 355"/>
                    <a:gd name="T93" fmla="*/ 88 h 353"/>
                    <a:gd name="T94" fmla="*/ 185 w 355"/>
                    <a:gd name="T95" fmla="*/ 80 h 353"/>
                    <a:gd name="T96" fmla="*/ 215 w 355"/>
                    <a:gd name="T97" fmla="*/ 163 h 353"/>
                    <a:gd name="T98" fmla="*/ 234 w 355"/>
                    <a:gd name="T99" fmla="*/ 173 h 353"/>
                    <a:gd name="T100" fmla="*/ 252 w 355"/>
                    <a:gd name="T101" fmla="*/ 202 h 353"/>
                    <a:gd name="T102" fmla="*/ 252 w 355"/>
                    <a:gd name="T103" fmla="*/ 235 h 353"/>
                    <a:gd name="T104" fmla="*/ 244 w 355"/>
                    <a:gd name="T105" fmla="*/ 258 h 353"/>
                    <a:gd name="T106" fmla="*/ 228 w 355"/>
                    <a:gd name="T107" fmla="*/ 27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 h="353">
                      <a:moveTo>
                        <a:pt x="177" y="0"/>
                      </a:moveTo>
                      <a:lnTo>
                        <a:pt x="177" y="0"/>
                      </a:lnTo>
                      <a:lnTo>
                        <a:pt x="159" y="0"/>
                      </a:lnTo>
                      <a:lnTo>
                        <a:pt x="141" y="3"/>
                      </a:lnTo>
                      <a:lnTo>
                        <a:pt x="125" y="6"/>
                      </a:lnTo>
                      <a:lnTo>
                        <a:pt x="108" y="13"/>
                      </a:lnTo>
                      <a:lnTo>
                        <a:pt x="94" y="21"/>
                      </a:lnTo>
                      <a:lnTo>
                        <a:pt x="79" y="29"/>
                      </a:lnTo>
                      <a:lnTo>
                        <a:pt x="64" y="39"/>
                      </a:lnTo>
                      <a:lnTo>
                        <a:pt x="53" y="50"/>
                      </a:lnTo>
                      <a:lnTo>
                        <a:pt x="41" y="64"/>
                      </a:lnTo>
                      <a:lnTo>
                        <a:pt x="32" y="77"/>
                      </a:lnTo>
                      <a:lnTo>
                        <a:pt x="22" y="91"/>
                      </a:lnTo>
                      <a:lnTo>
                        <a:pt x="15" y="108"/>
                      </a:lnTo>
                      <a:lnTo>
                        <a:pt x="9" y="124"/>
                      </a:lnTo>
                      <a:lnTo>
                        <a:pt x="4" y="140"/>
                      </a:lnTo>
                      <a:lnTo>
                        <a:pt x="2" y="158"/>
                      </a:lnTo>
                      <a:lnTo>
                        <a:pt x="0" y="176"/>
                      </a:lnTo>
                      <a:lnTo>
                        <a:pt x="0" y="176"/>
                      </a:lnTo>
                      <a:lnTo>
                        <a:pt x="2" y="194"/>
                      </a:lnTo>
                      <a:lnTo>
                        <a:pt x="4" y="212"/>
                      </a:lnTo>
                      <a:lnTo>
                        <a:pt x="9" y="229"/>
                      </a:lnTo>
                      <a:lnTo>
                        <a:pt x="15" y="245"/>
                      </a:lnTo>
                      <a:lnTo>
                        <a:pt x="22" y="260"/>
                      </a:lnTo>
                      <a:lnTo>
                        <a:pt x="32" y="274"/>
                      </a:lnTo>
                      <a:lnTo>
                        <a:pt x="41" y="289"/>
                      </a:lnTo>
                      <a:lnTo>
                        <a:pt x="53" y="300"/>
                      </a:lnTo>
                      <a:lnTo>
                        <a:pt x="64" y="312"/>
                      </a:lnTo>
                      <a:lnTo>
                        <a:pt x="79" y="323"/>
                      </a:lnTo>
                      <a:lnTo>
                        <a:pt x="94" y="331"/>
                      </a:lnTo>
                      <a:lnTo>
                        <a:pt x="108" y="338"/>
                      </a:lnTo>
                      <a:lnTo>
                        <a:pt x="125" y="345"/>
                      </a:lnTo>
                      <a:lnTo>
                        <a:pt x="141" y="349"/>
                      </a:lnTo>
                      <a:lnTo>
                        <a:pt x="159" y="351"/>
                      </a:lnTo>
                      <a:lnTo>
                        <a:pt x="177" y="353"/>
                      </a:lnTo>
                      <a:lnTo>
                        <a:pt x="177" y="353"/>
                      </a:lnTo>
                      <a:lnTo>
                        <a:pt x="195" y="351"/>
                      </a:lnTo>
                      <a:lnTo>
                        <a:pt x="213" y="349"/>
                      </a:lnTo>
                      <a:lnTo>
                        <a:pt x="229" y="345"/>
                      </a:lnTo>
                      <a:lnTo>
                        <a:pt x="246" y="338"/>
                      </a:lnTo>
                      <a:lnTo>
                        <a:pt x="262" y="331"/>
                      </a:lnTo>
                      <a:lnTo>
                        <a:pt x="277" y="323"/>
                      </a:lnTo>
                      <a:lnTo>
                        <a:pt x="290" y="312"/>
                      </a:lnTo>
                      <a:lnTo>
                        <a:pt x="303" y="300"/>
                      </a:lnTo>
                      <a:lnTo>
                        <a:pt x="314" y="289"/>
                      </a:lnTo>
                      <a:lnTo>
                        <a:pt x="324" y="274"/>
                      </a:lnTo>
                      <a:lnTo>
                        <a:pt x="332" y="260"/>
                      </a:lnTo>
                      <a:lnTo>
                        <a:pt x="340" y="245"/>
                      </a:lnTo>
                      <a:lnTo>
                        <a:pt x="347" y="229"/>
                      </a:lnTo>
                      <a:lnTo>
                        <a:pt x="350" y="212"/>
                      </a:lnTo>
                      <a:lnTo>
                        <a:pt x="353" y="194"/>
                      </a:lnTo>
                      <a:lnTo>
                        <a:pt x="355" y="176"/>
                      </a:lnTo>
                      <a:lnTo>
                        <a:pt x="355" y="176"/>
                      </a:lnTo>
                      <a:lnTo>
                        <a:pt x="353" y="158"/>
                      </a:lnTo>
                      <a:lnTo>
                        <a:pt x="350" y="140"/>
                      </a:lnTo>
                      <a:lnTo>
                        <a:pt x="347" y="124"/>
                      </a:lnTo>
                      <a:lnTo>
                        <a:pt x="340" y="108"/>
                      </a:lnTo>
                      <a:lnTo>
                        <a:pt x="332" y="91"/>
                      </a:lnTo>
                      <a:lnTo>
                        <a:pt x="324" y="77"/>
                      </a:lnTo>
                      <a:lnTo>
                        <a:pt x="314" y="64"/>
                      </a:lnTo>
                      <a:lnTo>
                        <a:pt x="303" y="50"/>
                      </a:lnTo>
                      <a:lnTo>
                        <a:pt x="290" y="39"/>
                      </a:lnTo>
                      <a:lnTo>
                        <a:pt x="277" y="29"/>
                      </a:lnTo>
                      <a:lnTo>
                        <a:pt x="262" y="21"/>
                      </a:lnTo>
                      <a:lnTo>
                        <a:pt x="246" y="13"/>
                      </a:lnTo>
                      <a:lnTo>
                        <a:pt x="229" y="6"/>
                      </a:lnTo>
                      <a:lnTo>
                        <a:pt x="213" y="3"/>
                      </a:lnTo>
                      <a:lnTo>
                        <a:pt x="195" y="0"/>
                      </a:lnTo>
                      <a:lnTo>
                        <a:pt x="177" y="0"/>
                      </a:lnTo>
                      <a:lnTo>
                        <a:pt x="177" y="0"/>
                      </a:lnTo>
                      <a:close/>
                      <a:moveTo>
                        <a:pt x="228" y="274"/>
                      </a:moveTo>
                      <a:lnTo>
                        <a:pt x="228" y="274"/>
                      </a:lnTo>
                      <a:lnTo>
                        <a:pt x="219" y="278"/>
                      </a:lnTo>
                      <a:lnTo>
                        <a:pt x="210" y="282"/>
                      </a:lnTo>
                      <a:lnTo>
                        <a:pt x="198" y="284"/>
                      </a:lnTo>
                      <a:lnTo>
                        <a:pt x="185" y="286"/>
                      </a:lnTo>
                      <a:lnTo>
                        <a:pt x="185" y="317"/>
                      </a:lnTo>
                      <a:lnTo>
                        <a:pt x="170" y="317"/>
                      </a:lnTo>
                      <a:lnTo>
                        <a:pt x="170" y="286"/>
                      </a:lnTo>
                      <a:lnTo>
                        <a:pt x="170" y="286"/>
                      </a:lnTo>
                      <a:lnTo>
                        <a:pt x="149" y="284"/>
                      </a:lnTo>
                      <a:lnTo>
                        <a:pt x="141" y="281"/>
                      </a:lnTo>
                      <a:lnTo>
                        <a:pt x="133" y="278"/>
                      </a:lnTo>
                      <a:lnTo>
                        <a:pt x="126" y="273"/>
                      </a:lnTo>
                      <a:lnTo>
                        <a:pt x="120" y="268"/>
                      </a:lnTo>
                      <a:lnTo>
                        <a:pt x="113" y="261"/>
                      </a:lnTo>
                      <a:lnTo>
                        <a:pt x="110" y="255"/>
                      </a:lnTo>
                      <a:lnTo>
                        <a:pt x="110" y="255"/>
                      </a:lnTo>
                      <a:lnTo>
                        <a:pt x="105" y="246"/>
                      </a:lnTo>
                      <a:lnTo>
                        <a:pt x="103" y="237"/>
                      </a:lnTo>
                      <a:lnTo>
                        <a:pt x="102" y="225"/>
                      </a:lnTo>
                      <a:lnTo>
                        <a:pt x="100" y="212"/>
                      </a:lnTo>
                      <a:lnTo>
                        <a:pt x="128" y="212"/>
                      </a:lnTo>
                      <a:lnTo>
                        <a:pt x="128" y="212"/>
                      </a:lnTo>
                      <a:lnTo>
                        <a:pt x="130" y="230"/>
                      </a:lnTo>
                      <a:lnTo>
                        <a:pt x="134" y="243"/>
                      </a:lnTo>
                      <a:lnTo>
                        <a:pt x="134" y="243"/>
                      </a:lnTo>
                      <a:lnTo>
                        <a:pt x="141" y="251"/>
                      </a:lnTo>
                      <a:lnTo>
                        <a:pt x="148" y="256"/>
                      </a:lnTo>
                      <a:lnTo>
                        <a:pt x="159" y="261"/>
                      </a:lnTo>
                      <a:lnTo>
                        <a:pt x="170" y="263"/>
                      </a:lnTo>
                      <a:lnTo>
                        <a:pt x="170" y="180"/>
                      </a:lnTo>
                      <a:lnTo>
                        <a:pt x="170" y="180"/>
                      </a:lnTo>
                      <a:lnTo>
                        <a:pt x="154" y="176"/>
                      </a:lnTo>
                      <a:lnTo>
                        <a:pt x="141" y="171"/>
                      </a:lnTo>
                      <a:lnTo>
                        <a:pt x="130" y="165"/>
                      </a:lnTo>
                      <a:lnTo>
                        <a:pt x="121" y="158"/>
                      </a:lnTo>
                      <a:lnTo>
                        <a:pt x="121" y="158"/>
                      </a:lnTo>
                      <a:lnTo>
                        <a:pt x="113" y="150"/>
                      </a:lnTo>
                      <a:lnTo>
                        <a:pt x="108" y="140"/>
                      </a:lnTo>
                      <a:lnTo>
                        <a:pt x="107" y="129"/>
                      </a:lnTo>
                      <a:lnTo>
                        <a:pt x="105" y="117"/>
                      </a:lnTo>
                      <a:lnTo>
                        <a:pt x="105" y="117"/>
                      </a:lnTo>
                      <a:lnTo>
                        <a:pt x="107" y="106"/>
                      </a:lnTo>
                      <a:lnTo>
                        <a:pt x="110" y="95"/>
                      </a:lnTo>
                      <a:lnTo>
                        <a:pt x="115" y="85"/>
                      </a:lnTo>
                      <a:lnTo>
                        <a:pt x="121" y="75"/>
                      </a:lnTo>
                      <a:lnTo>
                        <a:pt x="121" y="75"/>
                      </a:lnTo>
                      <a:lnTo>
                        <a:pt x="131" y="67"/>
                      </a:lnTo>
                      <a:lnTo>
                        <a:pt x="143" y="60"/>
                      </a:lnTo>
                      <a:lnTo>
                        <a:pt x="156" y="57"/>
                      </a:lnTo>
                      <a:lnTo>
                        <a:pt x="170" y="55"/>
                      </a:lnTo>
                      <a:lnTo>
                        <a:pt x="170" y="36"/>
                      </a:lnTo>
                      <a:lnTo>
                        <a:pt x="185" y="36"/>
                      </a:lnTo>
                      <a:lnTo>
                        <a:pt x="185" y="55"/>
                      </a:lnTo>
                      <a:lnTo>
                        <a:pt x="185" y="55"/>
                      </a:lnTo>
                      <a:lnTo>
                        <a:pt x="200" y="57"/>
                      </a:lnTo>
                      <a:lnTo>
                        <a:pt x="211" y="62"/>
                      </a:lnTo>
                      <a:lnTo>
                        <a:pt x="223" y="67"/>
                      </a:lnTo>
                      <a:lnTo>
                        <a:pt x="232" y="73"/>
                      </a:lnTo>
                      <a:lnTo>
                        <a:pt x="232" y="73"/>
                      </a:lnTo>
                      <a:lnTo>
                        <a:pt x="239" y="81"/>
                      </a:lnTo>
                      <a:lnTo>
                        <a:pt x="244" y="93"/>
                      </a:lnTo>
                      <a:lnTo>
                        <a:pt x="247" y="103"/>
                      </a:lnTo>
                      <a:lnTo>
                        <a:pt x="249" y="116"/>
                      </a:lnTo>
                      <a:lnTo>
                        <a:pt x="223" y="116"/>
                      </a:lnTo>
                      <a:lnTo>
                        <a:pt x="223" y="116"/>
                      </a:lnTo>
                      <a:lnTo>
                        <a:pt x="219" y="104"/>
                      </a:lnTo>
                      <a:lnTo>
                        <a:pt x="216" y="96"/>
                      </a:lnTo>
                      <a:lnTo>
                        <a:pt x="216" y="96"/>
                      </a:lnTo>
                      <a:lnTo>
                        <a:pt x="210" y="88"/>
                      </a:lnTo>
                      <a:lnTo>
                        <a:pt x="203" y="83"/>
                      </a:lnTo>
                      <a:lnTo>
                        <a:pt x="195" y="80"/>
                      </a:lnTo>
                      <a:lnTo>
                        <a:pt x="185" y="80"/>
                      </a:lnTo>
                      <a:lnTo>
                        <a:pt x="185" y="153"/>
                      </a:lnTo>
                      <a:lnTo>
                        <a:pt x="185" y="153"/>
                      </a:lnTo>
                      <a:lnTo>
                        <a:pt x="215" y="163"/>
                      </a:lnTo>
                      <a:lnTo>
                        <a:pt x="226" y="168"/>
                      </a:lnTo>
                      <a:lnTo>
                        <a:pt x="234" y="173"/>
                      </a:lnTo>
                      <a:lnTo>
                        <a:pt x="234" y="173"/>
                      </a:lnTo>
                      <a:lnTo>
                        <a:pt x="242" y="181"/>
                      </a:lnTo>
                      <a:lnTo>
                        <a:pt x="249" y="191"/>
                      </a:lnTo>
                      <a:lnTo>
                        <a:pt x="252" y="202"/>
                      </a:lnTo>
                      <a:lnTo>
                        <a:pt x="254" y="215"/>
                      </a:lnTo>
                      <a:lnTo>
                        <a:pt x="254" y="215"/>
                      </a:lnTo>
                      <a:lnTo>
                        <a:pt x="252" y="235"/>
                      </a:lnTo>
                      <a:lnTo>
                        <a:pt x="250" y="243"/>
                      </a:lnTo>
                      <a:lnTo>
                        <a:pt x="247" y="251"/>
                      </a:lnTo>
                      <a:lnTo>
                        <a:pt x="244" y="258"/>
                      </a:lnTo>
                      <a:lnTo>
                        <a:pt x="239" y="263"/>
                      </a:lnTo>
                      <a:lnTo>
                        <a:pt x="234" y="269"/>
                      </a:lnTo>
                      <a:lnTo>
                        <a:pt x="228" y="274"/>
                      </a:lnTo>
                      <a:lnTo>
                        <a:pt x="228"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24" name="矩形: 圆角 23"/>
            <p:cNvSpPr/>
            <p:nvPr/>
          </p:nvSpPr>
          <p:spPr>
            <a:xfrm>
              <a:off x="2036100" y="2138998"/>
              <a:ext cx="8119800" cy="2506979"/>
            </a:xfrm>
            <a:prstGeom prst="roundRect">
              <a:avLst>
                <a:gd name="adj" fmla="val 50000"/>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0"/>
            <p:cNvSpPr txBox="1"/>
            <p:nvPr/>
          </p:nvSpPr>
          <p:spPr>
            <a:xfrm>
              <a:off x="4386066" y="2990091"/>
              <a:ext cx="1409360" cy="923330"/>
            </a:xfrm>
            <a:prstGeom prst="rect">
              <a:avLst/>
            </a:prstGeom>
            <a:noFill/>
          </p:spPr>
          <p:txBody>
            <a:bodyPr wrap="none" rtlCol="0">
              <a:spAutoFit/>
            </a:bodyPr>
            <a:lstStyle/>
            <a:p>
              <a:pPr>
                <a:defRPr/>
              </a:pPr>
              <a:r>
                <a:rPr lang="en-US" sz="5400" dirty="0">
                  <a:solidFill>
                    <a:srgbClr val="FF3300"/>
                  </a:solidFill>
                  <a:latin typeface="Impact" panose="020B0806030902050204" pitchFamily="34" charset="0"/>
                  <a:ea typeface="思源黑体 Medium" panose="020B0600000000000000" pitchFamily="34" charset="-122"/>
                  <a:cs typeface="Lato" panose="020F0502020204030203" pitchFamily="34" charset="0"/>
                </a:rPr>
                <a:t>89%</a:t>
              </a:r>
              <a:endParaRPr lang="en-US" sz="5400" dirty="0">
                <a:solidFill>
                  <a:srgbClr val="FF3300"/>
                </a:solidFill>
                <a:latin typeface="Impact" panose="020B0806030902050204" pitchFamily="34" charset="0"/>
                <a:ea typeface="思源黑体 Medium" panose="020B0600000000000000" pitchFamily="34" charset="-122"/>
                <a:cs typeface="Lato" panose="020F0502020204030203" pitchFamily="34" charset="0"/>
              </a:endParaRPr>
            </a:p>
          </p:txBody>
        </p:sp>
        <p:sp>
          <p:nvSpPr>
            <p:cNvPr id="26" name="TextBox 10"/>
            <p:cNvSpPr txBox="1"/>
            <p:nvPr/>
          </p:nvSpPr>
          <p:spPr>
            <a:xfrm>
              <a:off x="6306141" y="2990091"/>
              <a:ext cx="1414170" cy="923330"/>
            </a:xfrm>
            <a:prstGeom prst="rect">
              <a:avLst/>
            </a:prstGeom>
            <a:noFill/>
          </p:spPr>
          <p:txBody>
            <a:bodyPr wrap="none" rtlCol="0">
              <a:spAutoFit/>
            </a:bodyPr>
            <a:lstStyle/>
            <a:p>
              <a:pPr>
                <a:defRPr/>
              </a:pPr>
              <a:r>
                <a:rPr lang="en-US" sz="5400" dirty="0">
                  <a:solidFill>
                    <a:srgbClr val="FF3300"/>
                  </a:solidFill>
                  <a:latin typeface="Impact" panose="020B0806030902050204" pitchFamily="34" charset="0"/>
                  <a:ea typeface="思源黑体 Medium" panose="020B0600000000000000" pitchFamily="34" charset="-122"/>
                  <a:cs typeface="Lato" panose="020F0502020204030203" pitchFamily="34" charset="0"/>
                </a:rPr>
                <a:t>99%</a:t>
              </a:r>
              <a:endParaRPr lang="en-US" sz="5400" dirty="0">
                <a:solidFill>
                  <a:srgbClr val="FF3300"/>
                </a:solidFill>
                <a:latin typeface="Impact" panose="020B0806030902050204" pitchFamily="34" charset="0"/>
                <a:ea typeface="思源黑体 Medium" panose="020B0600000000000000" pitchFamily="34" charset="-122"/>
                <a:cs typeface="Lato" panose="020F0502020204030203" pitchFamily="34" charset="0"/>
              </a:endParaRPr>
            </a:p>
          </p:txBody>
        </p:sp>
        <p:cxnSp>
          <p:nvCxnSpPr>
            <p:cNvPr id="28" name="直接连接符 27"/>
            <p:cNvCxnSpPr/>
            <p:nvPr/>
          </p:nvCxnSpPr>
          <p:spPr>
            <a:xfrm>
              <a:off x="6096000" y="2957846"/>
              <a:ext cx="0" cy="1179814"/>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30" name="Rectangle 24"/>
          <p:cNvSpPr/>
          <p:nvPr/>
        </p:nvSpPr>
        <p:spPr>
          <a:xfrm>
            <a:off x="1396020" y="4507806"/>
            <a:ext cx="3759326" cy="1167820"/>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32" name="Rectangle 24"/>
          <p:cNvSpPr/>
          <p:nvPr/>
        </p:nvSpPr>
        <p:spPr>
          <a:xfrm>
            <a:off x="7319006" y="4477880"/>
            <a:ext cx="3759326" cy="1167820"/>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strVal val="#ppt_w+.3"/>
                                          </p:val>
                                        </p:tav>
                                        <p:tav tm="100000">
                                          <p:val>
                                            <p:strVal val="#ppt_w"/>
                                          </p:val>
                                        </p:tav>
                                      </p:tavLst>
                                    </p:anim>
                                    <p:anim calcmode="lin" valueType="num">
                                      <p:cBhvr>
                                        <p:cTn id="15" dur="1000" fill="hold"/>
                                        <p:tgtEl>
                                          <p:spTgt spid="29"/>
                                        </p:tgtEl>
                                        <p:attrNameLst>
                                          <p:attrName>ppt_h</p:attrName>
                                        </p:attrNameLst>
                                      </p:cBhvr>
                                      <p:tavLst>
                                        <p:tav tm="0">
                                          <p:val>
                                            <p:strVal val="#ppt_h"/>
                                          </p:val>
                                        </p:tav>
                                        <p:tav tm="100000">
                                          <p:val>
                                            <p:strVal val="#ppt_h"/>
                                          </p:val>
                                        </p:tav>
                                      </p:tavLst>
                                    </p:anim>
                                    <p:animEffect transition="in" filter="fade">
                                      <p:cBhvr>
                                        <p:cTn id="16" dur="1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年度工作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概述</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19" name="组合 18"/>
          <p:cNvGrpSpPr/>
          <p:nvPr/>
        </p:nvGrpSpPr>
        <p:grpSpPr>
          <a:xfrm>
            <a:off x="1786890" y="2891706"/>
            <a:ext cx="8618220" cy="197280"/>
            <a:chOff x="1786890" y="2891706"/>
            <a:chExt cx="8618220" cy="197280"/>
          </a:xfrm>
        </p:grpSpPr>
        <p:cxnSp>
          <p:nvCxnSpPr>
            <p:cNvPr id="10" name="直接连接符 9"/>
            <p:cNvCxnSpPr/>
            <p:nvPr/>
          </p:nvCxnSpPr>
          <p:spPr>
            <a:xfrm>
              <a:off x="1786890" y="2990346"/>
              <a:ext cx="8618220" cy="0"/>
            </a:xfrm>
            <a:prstGeom prst="line">
              <a:avLst/>
            </a:prstGeom>
            <a:ln>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198480" y="2891706"/>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8796240" y="2891706"/>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8" name="组合 7"/>
          <p:cNvGrpSpPr/>
          <p:nvPr/>
        </p:nvGrpSpPr>
        <p:grpSpPr>
          <a:xfrm>
            <a:off x="4807350" y="1678222"/>
            <a:ext cx="2577301" cy="2577301"/>
            <a:chOff x="4769583" y="2137508"/>
            <a:chExt cx="2509960" cy="2509960"/>
          </a:xfrm>
        </p:grpSpPr>
        <p:sp>
          <p:nvSpPr>
            <p:cNvPr id="4" name="Oval 4"/>
            <p:cNvSpPr/>
            <p:nvPr/>
          </p:nvSpPr>
          <p:spPr>
            <a:xfrm>
              <a:off x="4769583" y="2137508"/>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32359" t="856" r="10205" b="-856"/>
            <a:stretch>
              <a:fillRect/>
            </a:stretch>
          </p:blipFill>
          <p:spPr>
            <a:xfrm>
              <a:off x="4881532" y="2272317"/>
              <a:ext cx="2286062" cy="2286062"/>
            </a:xfrm>
            <a:prstGeom prst="ellipse">
              <a:avLst/>
            </a:prstGeom>
          </p:spPr>
        </p:pic>
      </p:grpSp>
      <p:grpSp>
        <p:nvGrpSpPr>
          <p:cNvPr id="2" name="组合 1"/>
          <p:cNvGrpSpPr/>
          <p:nvPr/>
        </p:nvGrpSpPr>
        <p:grpSpPr>
          <a:xfrm>
            <a:off x="1434851" y="2230856"/>
            <a:ext cx="1303315" cy="1303315"/>
            <a:chOff x="1434851" y="2230856"/>
            <a:chExt cx="1303315" cy="1303315"/>
          </a:xfrm>
        </p:grpSpPr>
        <p:sp>
          <p:nvSpPr>
            <p:cNvPr id="16" name="Oval 4"/>
            <p:cNvSpPr/>
            <p:nvPr/>
          </p:nvSpPr>
          <p:spPr>
            <a:xfrm>
              <a:off x="1434851" y="2230856"/>
              <a:ext cx="1303315" cy="1303315"/>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0"/>
            <p:cNvSpPr txBox="1"/>
            <p:nvPr/>
          </p:nvSpPr>
          <p:spPr>
            <a:xfrm>
              <a:off x="1551020" y="2568539"/>
              <a:ext cx="1181734" cy="646331"/>
            </a:xfrm>
            <a:prstGeom prst="rect">
              <a:avLst/>
            </a:prstGeom>
            <a:noFill/>
          </p:spPr>
          <p:txBody>
            <a:bodyPr wrap="none" rtlCol="0">
              <a:spAutoFit/>
            </a:bodyPr>
            <a:lstStyle/>
            <a:p>
              <a:pPr>
                <a:defRPr/>
              </a:pPr>
              <a:r>
                <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89%</a:t>
              </a:r>
              <a:endPar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grpSp>
        <p:nvGrpSpPr>
          <p:cNvPr id="5" name="组合 4"/>
          <p:cNvGrpSpPr/>
          <p:nvPr/>
        </p:nvGrpSpPr>
        <p:grpSpPr>
          <a:xfrm>
            <a:off x="9723952" y="2240048"/>
            <a:ext cx="1303315" cy="1303315"/>
            <a:chOff x="9723952" y="2240048"/>
            <a:chExt cx="1303315" cy="1303315"/>
          </a:xfrm>
        </p:grpSpPr>
        <p:sp>
          <p:nvSpPr>
            <p:cNvPr id="18" name="Oval 4"/>
            <p:cNvSpPr/>
            <p:nvPr/>
          </p:nvSpPr>
          <p:spPr>
            <a:xfrm>
              <a:off x="9723952" y="2240048"/>
              <a:ext cx="1303315" cy="1303315"/>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10"/>
            <p:cNvSpPr txBox="1"/>
            <p:nvPr/>
          </p:nvSpPr>
          <p:spPr>
            <a:xfrm>
              <a:off x="9845533" y="2617216"/>
              <a:ext cx="1181734" cy="646331"/>
            </a:xfrm>
            <a:prstGeom prst="rect">
              <a:avLst/>
            </a:prstGeom>
            <a:noFill/>
          </p:spPr>
          <p:txBody>
            <a:bodyPr wrap="none" rtlCol="0">
              <a:spAutoFit/>
            </a:bodyPr>
            <a:lstStyle/>
            <a:p>
              <a:pPr>
                <a:defRPr/>
              </a:pPr>
              <a:r>
                <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89%</a:t>
              </a:r>
              <a:endParaRPr lang="en-US" sz="36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sp>
        <p:nvSpPr>
          <p:cNvPr id="22" name="Rectangle 24"/>
          <p:cNvSpPr/>
          <p:nvPr/>
        </p:nvSpPr>
        <p:spPr>
          <a:xfrm>
            <a:off x="719819" y="3769015"/>
            <a:ext cx="2577301" cy="1721818"/>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23" name="Rectangle 3"/>
          <p:cNvSpPr txBox="1">
            <a:spLocks noChangeArrowheads="1"/>
          </p:cNvSpPr>
          <p:nvPr/>
        </p:nvSpPr>
        <p:spPr>
          <a:xfrm>
            <a:off x="4815902" y="4596108"/>
            <a:ext cx="2577301"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ctr">
              <a:spcBef>
                <a:spcPts val="0"/>
              </a:spcBef>
              <a:buClr>
                <a:srgbClr val="1D5B2D"/>
              </a:buClr>
              <a:buSzPct val="100000"/>
              <a:buFont typeface="Arial" panose="020B0604020202020204" pitchFamily="34" charset="0"/>
              <a:buNone/>
              <a:defRPr/>
            </a:pPr>
            <a:r>
              <a:rPr lang="zh-CN" altLang="en-US" sz="2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请输入你的标题</a:t>
            </a:r>
            <a:r>
              <a:rPr lang="zh-CN" altLang="en-US" sz="40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文字</a:t>
            </a:r>
            <a:endParaRPr lang="en-US" sz="28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24" name="Rectangle 24"/>
          <p:cNvSpPr/>
          <p:nvPr/>
        </p:nvSpPr>
        <p:spPr>
          <a:xfrm>
            <a:off x="8911985" y="3769015"/>
            <a:ext cx="2577301" cy="1721818"/>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27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2/3*#ppt_w"/>
                                          </p:val>
                                        </p:tav>
                                        <p:tav tm="100000">
                                          <p:val>
                                            <p:strVal val="#ppt_w"/>
                                          </p:val>
                                        </p:tav>
                                      </p:tavLst>
                                    </p:anim>
                                    <p:anim calcmode="lin" valueType="num">
                                      <p:cBhvr>
                                        <p:cTn id="15" dur="500" fill="hold"/>
                                        <p:tgtEl>
                                          <p:spTgt spid="8"/>
                                        </p:tgtEl>
                                        <p:attrNameLst>
                                          <p:attrName>ppt_h</p:attrName>
                                        </p:attrNameLst>
                                      </p:cBhvr>
                                      <p:tavLst>
                                        <p:tav tm="0">
                                          <p:val>
                                            <p:strVal val="2/3*#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6" presetClass="entr" presetSubtype="37"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95687" y="706960"/>
            <a:ext cx="3000627"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印品雅圆体（非商用）" panose="02010601030101010101" pitchFamily="2" charset="-122"/>
                <a:ea typeface="印品雅圆体（非商用）" panose="02010601030101010101" pitchFamily="2" charset="-122"/>
              </a:rPr>
              <a:t>年度工作</a:t>
            </a:r>
            <a:r>
              <a:rPr lang="zh-CN" altLang="en-US" sz="3200" dirty="0">
                <a:solidFill>
                  <a:srgbClr val="FF3300"/>
                </a:solidFill>
                <a:latin typeface="印品雅圆体（非商用）" panose="02010601030101010101" pitchFamily="2" charset="-122"/>
                <a:ea typeface="印品雅圆体（非商用）" panose="02010601030101010101" pitchFamily="2" charset="-122"/>
              </a:rPr>
              <a:t>概述</a:t>
            </a:r>
            <a:endParaRPr lang="zh-CN" altLang="en-US" sz="3200" dirty="0">
              <a:solidFill>
                <a:srgbClr val="FF3300"/>
              </a:solidFill>
              <a:latin typeface="印品雅圆体（非商用）" panose="02010601030101010101" pitchFamily="2" charset="-122"/>
              <a:ea typeface="印品雅圆体（非商用）" panose="02010601030101010101" pitchFamily="2" charset="-122"/>
            </a:endParaRPr>
          </a:p>
        </p:txBody>
      </p:sp>
      <p:grpSp>
        <p:nvGrpSpPr>
          <p:cNvPr id="72" name="组合 71"/>
          <p:cNvGrpSpPr/>
          <p:nvPr/>
        </p:nvGrpSpPr>
        <p:grpSpPr>
          <a:xfrm>
            <a:off x="2371165" y="1763232"/>
            <a:ext cx="7306796" cy="2892751"/>
            <a:chOff x="2770446" y="1874520"/>
            <a:chExt cx="6627910" cy="2623981"/>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97669" y="2621108"/>
              <a:ext cx="2300687" cy="1359732"/>
            </a:xfrm>
            <a:prstGeom prst="rect">
              <a:avLst/>
            </a:prstGeom>
          </p:spPr>
        </p:pic>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70446" y="2594854"/>
              <a:ext cx="2300687" cy="1359732"/>
            </a:xfrm>
            <a:prstGeom prst="rect">
              <a:avLst/>
            </a:prstGeom>
          </p:spPr>
        </p:pic>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78845" y="1874520"/>
              <a:ext cx="4439815" cy="2623981"/>
            </a:xfrm>
            <a:prstGeom prst="rect">
              <a:avLst/>
            </a:prstGeom>
          </p:spPr>
        </p:pic>
        <p:grpSp>
          <p:nvGrpSpPr>
            <p:cNvPr id="15" name="组合 14"/>
            <p:cNvGrpSpPr/>
            <p:nvPr/>
          </p:nvGrpSpPr>
          <p:grpSpPr>
            <a:xfrm>
              <a:off x="4595687" y="2395350"/>
              <a:ext cx="1428876" cy="1428876"/>
              <a:chOff x="1425357" y="1072581"/>
              <a:chExt cx="3855303" cy="3855303"/>
            </a:xfrm>
          </p:grpSpPr>
          <p:grpSp>
            <p:nvGrpSpPr>
              <p:cNvPr id="16" name="组合 15"/>
              <p:cNvGrpSpPr/>
              <p:nvPr/>
            </p:nvGrpSpPr>
            <p:grpSpPr>
              <a:xfrm>
                <a:off x="1425357" y="1072581"/>
                <a:ext cx="3855303" cy="3855303"/>
                <a:chOff x="1425357" y="1072581"/>
                <a:chExt cx="3855303" cy="3855303"/>
              </a:xfrm>
            </p:grpSpPr>
            <p:grpSp>
              <p:nvGrpSpPr>
                <p:cNvPr id="21" name="组合 20"/>
                <p:cNvGrpSpPr/>
                <p:nvPr/>
              </p:nvGrpSpPr>
              <p:grpSpPr>
                <a:xfrm>
                  <a:off x="1425357" y="1072581"/>
                  <a:ext cx="3855303" cy="3855303"/>
                  <a:chOff x="1599030" y="1552642"/>
                  <a:chExt cx="3070159" cy="3070159"/>
                </a:xfrm>
              </p:grpSpPr>
              <p:sp>
                <p:nvSpPr>
                  <p:cNvPr id="30" name="Oval 4"/>
                  <p:cNvSpPr/>
                  <p:nvPr/>
                </p:nvSpPr>
                <p:spPr>
                  <a:xfrm>
                    <a:off x="1879129" y="18327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Block Arc 19"/>
                  <p:cNvSpPr/>
                  <p:nvPr/>
                </p:nvSpPr>
                <p:spPr>
                  <a:xfrm>
                    <a:off x="1599030" y="1552642"/>
                    <a:ext cx="3070159" cy="3070159"/>
                  </a:xfrm>
                  <a:prstGeom prst="blockArc">
                    <a:avLst>
                      <a:gd name="adj1" fmla="val 120209"/>
                      <a:gd name="adj2" fmla="val 81705"/>
                      <a:gd name="adj3" fmla="val 2467"/>
                    </a:avLst>
                  </a:prstGeom>
                  <a:solidFill>
                    <a:srgbClr val="FF3300"/>
                  </a:solidFill>
                  <a:ln w="12700" cap="flat" cmpd="sng" algn="ctr">
                    <a:solidFill>
                      <a:srgbClr val="ED7B2E"/>
                    </a:solid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2" name="椭圆 21"/>
                <p:cNvSpPr/>
                <p:nvPr/>
              </p:nvSpPr>
              <p:spPr>
                <a:xfrm>
                  <a:off x="3216060" y="1612063"/>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p:nvSpPr>
              <p:spPr>
                <a:xfrm>
                  <a:off x="19968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3216060" y="411275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p:cNvSpPr/>
                <p:nvPr/>
              </p:nvSpPr>
              <p:spPr>
                <a:xfrm>
                  <a:off x="45495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4252508" y="2043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2353805" y="2151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2299805" y="374286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4252508" y="3739459"/>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7" name="矩形 16"/>
              <p:cNvSpPr/>
              <p:nvPr/>
            </p:nvSpPr>
            <p:spPr>
              <a:xfrm>
                <a:off x="3322800" y="2209427"/>
                <a:ext cx="60415" cy="64711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16200000">
                <a:off x="3875008" y="2443818"/>
                <a:ext cx="60415" cy="104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13977470">
                <a:off x="3081847" y="2561112"/>
                <a:ext cx="60415" cy="126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a:spLocks noChangeAspect="1"/>
              </p:cNvSpPr>
              <p:nvPr/>
            </p:nvSpPr>
            <p:spPr>
              <a:xfrm>
                <a:off x="3166401" y="2811161"/>
                <a:ext cx="373214" cy="37321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cs typeface="+mn-ea"/>
                  <a:sym typeface="+mn-lt"/>
                </a:endParaRPr>
              </a:p>
            </p:txBody>
          </p:sp>
        </p:grpSp>
        <p:sp>
          <p:nvSpPr>
            <p:cNvPr id="32" name="TextBox 10"/>
            <p:cNvSpPr txBox="1"/>
            <p:nvPr/>
          </p:nvSpPr>
          <p:spPr>
            <a:xfrm>
              <a:off x="6136781" y="2684082"/>
              <a:ext cx="1112567" cy="629606"/>
            </a:xfrm>
            <a:prstGeom prst="rect">
              <a:avLst/>
            </a:prstGeom>
            <a:noFill/>
          </p:spPr>
          <p:txBody>
            <a:bodyPr wrap="none" rtlCol="0">
              <a:spAutoFit/>
            </a:bodyPr>
            <a:lstStyle/>
            <a:p>
              <a:pPr>
                <a:defRPr/>
              </a:pPr>
              <a:r>
                <a:rPr lang="en-US" sz="44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89%</a:t>
              </a:r>
              <a:endParaRPr lang="en-US" sz="4400"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
          <p:nvSpPr>
            <p:cNvPr id="33" name="Rectangle 14"/>
            <p:cNvSpPr/>
            <p:nvPr/>
          </p:nvSpPr>
          <p:spPr>
            <a:xfrm>
              <a:off x="6114110" y="3214774"/>
              <a:ext cx="1410318" cy="327396"/>
            </a:xfrm>
            <a:prstGeom prst="rect">
              <a:avLst/>
            </a:prstGeom>
          </p:spPr>
          <p:txBody>
            <a:bodyPr wrap="none">
              <a:spAutoFit/>
            </a:bodyPr>
            <a:lstStyle/>
            <a:p>
              <a:pPr>
                <a:defRPr/>
              </a:pPr>
              <a:r>
                <a:rPr lang="zh-CN" altLang="en-US" sz="2000" dirty="0">
                  <a:solidFill>
                    <a:prstClr val="black">
                      <a:lumMod val="75000"/>
                      <a:lumOff val="25000"/>
                    </a:prstClr>
                  </a:solidFill>
                  <a:latin typeface="思源黑体 Medium" panose="020B0600000000000000" pitchFamily="34" charset="-122"/>
                  <a:ea typeface="思源黑体 Medium" panose="020B0600000000000000" pitchFamily="34" charset="-122"/>
                  <a:cs typeface="Lato" panose="020F0502020204030203" pitchFamily="34" charset="0"/>
                </a:rPr>
                <a:t>全年完成业绩</a:t>
              </a:r>
              <a:endParaRPr lang="en-US" sz="2000" dirty="0">
                <a:solidFill>
                  <a:prstClr val="black">
                    <a:lumMod val="75000"/>
                    <a:lumOff val="25000"/>
                  </a:prstClr>
                </a:solidFill>
                <a:latin typeface="思源黑体 Medium" panose="020B0600000000000000" pitchFamily="34" charset="-122"/>
                <a:ea typeface="思源黑体 Medium" panose="020B0600000000000000" pitchFamily="34" charset="-122"/>
                <a:cs typeface="Lato" panose="020F0502020204030203" pitchFamily="34" charset="0"/>
              </a:endParaRPr>
            </a:p>
          </p:txBody>
        </p:sp>
        <p:grpSp>
          <p:nvGrpSpPr>
            <p:cNvPr id="38" name="组合 37"/>
            <p:cNvGrpSpPr/>
            <p:nvPr/>
          </p:nvGrpSpPr>
          <p:grpSpPr>
            <a:xfrm>
              <a:off x="3103771" y="2755079"/>
              <a:ext cx="871453" cy="871453"/>
              <a:chOff x="1425357" y="1072581"/>
              <a:chExt cx="3855303" cy="3855303"/>
            </a:xfrm>
          </p:grpSpPr>
          <p:grpSp>
            <p:nvGrpSpPr>
              <p:cNvPr id="39" name="组合 38"/>
              <p:cNvGrpSpPr/>
              <p:nvPr/>
            </p:nvGrpSpPr>
            <p:grpSpPr>
              <a:xfrm>
                <a:off x="1425357" y="1072581"/>
                <a:ext cx="3855303" cy="3855303"/>
                <a:chOff x="1425357" y="1072581"/>
                <a:chExt cx="3855303" cy="3855303"/>
              </a:xfrm>
            </p:grpSpPr>
            <p:grpSp>
              <p:nvGrpSpPr>
                <p:cNvPr id="44" name="组合 43"/>
                <p:cNvGrpSpPr/>
                <p:nvPr/>
              </p:nvGrpSpPr>
              <p:grpSpPr>
                <a:xfrm>
                  <a:off x="1425357" y="1072581"/>
                  <a:ext cx="3855303" cy="3855303"/>
                  <a:chOff x="1599030" y="1552642"/>
                  <a:chExt cx="3070159" cy="3070159"/>
                </a:xfrm>
              </p:grpSpPr>
              <p:sp>
                <p:nvSpPr>
                  <p:cNvPr id="53" name="Oval 4"/>
                  <p:cNvSpPr/>
                  <p:nvPr/>
                </p:nvSpPr>
                <p:spPr>
                  <a:xfrm>
                    <a:off x="1879129" y="18327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Block Arc 19"/>
                  <p:cNvSpPr/>
                  <p:nvPr/>
                </p:nvSpPr>
                <p:spPr>
                  <a:xfrm>
                    <a:off x="1599030" y="1552642"/>
                    <a:ext cx="3070159" cy="3070159"/>
                  </a:xfrm>
                  <a:prstGeom prst="blockArc">
                    <a:avLst>
                      <a:gd name="adj1" fmla="val 120209"/>
                      <a:gd name="adj2" fmla="val 81705"/>
                      <a:gd name="adj3" fmla="val 2467"/>
                    </a:avLst>
                  </a:prstGeom>
                  <a:solidFill>
                    <a:srgbClr val="FF3300"/>
                  </a:solidFill>
                  <a:ln w="12700" cap="flat" cmpd="sng" algn="ctr">
                    <a:solidFill>
                      <a:srgbClr val="ED7B2E"/>
                    </a:solid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5" name="椭圆 44"/>
                <p:cNvSpPr/>
                <p:nvPr/>
              </p:nvSpPr>
              <p:spPr>
                <a:xfrm>
                  <a:off x="3216060" y="1612063"/>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椭圆 45"/>
                <p:cNvSpPr/>
                <p:nvPr/>
              </p:nvSpPr>
              <p:spPr>
                <a:xfrm>
                  <a:off x="19968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椭圆 46"/>
                <p:cNvSpPr/>
                <p:nvPr/>
              </p:nvSpPr>
              <p:spPr>
                <a:xfrm>
                  <a:off x="3216060" y="411275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椭圆 47"/>
                <p:cNvSpPr/>
                <p:nvPr/>
              </p:nvSpPr>
              <p:spPr>
                <a:xfrm>
                  <a:off x="45495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椭圆 48"/>
                <p:cNvSpPr/>
                <p:nvPr/>
              </p:nvSpPr>
              <p:spPr>
                <a:xfrm>
                  <a:off x="4252508" y="2043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2353805" y="2151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椭圆 50"/>
                <p:cNvSpPr/>
                <p:nvPr/>
              </p:nvSpPr>
              <p:spPr>
                <a:xfrm>
                  <a:off x="2299805" y="374286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椭圆 51"/>
                <p:cNvSpPr/>
                <p:nvPr/>
              </p:nvSpPr>
              <p:spPr>
                <a:xfrm>
                  <a:off x="4252508" y="3739459"/>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0" name="矩形 39"/>
              <p:cNvSpPr/>
              <p:nvPr/>
            </p:nvSpPr>
            <p:spPr>
              <a:xfrm>
                <a:off x="3322800" y="2209427"/>
                <a:ext cx="60415" cy="64711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矩形 40"/>
              <p:cNvSpPr/>
              <p:nvPr/>
            </p:nvSpPr>
            <p:spPr>
              <a:xfrm rot="16200000">
                <a:off x="3875008" y="2443818"/>
                <a:ext cx="60415" cy="104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41"/>
              <p:cNvSpPr/>
              <p:nvPr/>
            </p:nvSpPr>
            <p:spPr>
              <a:xfrm rot="13977470">
                <a:off x="3081847" y="2561112"/>
                <a:ext cx="60415" cy="126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椭圆 42"/>
              <p:cNvSpPr>
                <a:spLocks noChangeAspect="1"/>
              </p:cNvSpPr>
              <p:nvPr/>
            </p:nvSpPr>
            <p:spPr>
              <a:xfrm>
                <a:off x="3166401" y="2811161"/>
                <a:ext cx="373214" cy="37321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cs typeface="+mn-ea"/>
                  <a:sym typeface="+mn-lt"/>
                </a:endParaRPr>
              </a:p>
            </p:txBody>
          </p:sp>
        </p:grpSp>
        <p:grpSp>
          <p:nvGrpSpPr>
            <p:cNvPr id="55" name="组合 54"/>
            <p:cNvGrpSpPr/>
            <p:nvPr/>
          </p:nvGrpSpPr>
          <p:grpSpPr>
            <a:xfrm>
              <a:off x="8055626" y="2816069"/>
              <a:ext cx="871453" cy="871453"/>
              <a:chOff x="1425357" y="1072581"/>
              <a:chExt cx="3855303" cy="3855303"/>
            </a:xfrm>
          </p:grpSpPr>
          <p:grpSp>
            <p:nvGrpSpPr>
              <p:cNvPr id="56" name="组合 55"/>
              <p:cNvGrpSpPr/>
              <p:nvPr/>
            </p:nvGrpSpPr>
            <p:grpSpPr>
              <a:xfrm>
                <a:off x="1425357" y="1072581"/>
                <a:ext cx="3855303" cy="3855303"/>
                <a:chOff x="1425357" y="1072581"/>
                <a:chExt cx="3855303" cy="3855303"/>
              </a:xfrm>
            </p:grpSpPr>
            <p:grpSp>
              <p:nvGrpSpPr>
                <p:cNvPr id="61" name="组合 60"/>
                <p:cNvGrpSpPr/>
                <p:nvPr/>
              </p:nvGrpSpPr>
              <p:grpSpPr>
                <a:xfrm>
                  <a:off x="1425357" y="1072581"/>
                  <a:ext cx="3855303" cy="3855303"/>
                  <a:chOff x="1599030" y="1552642"/>
                  <a:chExt cx="3070159" cy="3070159"/>
                </a:xfrm>
              </p:grpSpPr>
              <p:sp>
                <p:nvSpPr>
                  <p:cNvPr id="70" name="Oval 4"/>
                  <p:cNvSpPr/>
                  <p:nvPr/>
                </p:nvSpPr>
                <p:spPr>
                  <a:xfrm>
                    <a:off x="1879129" y="1832741"/>
                    <a:ext cx="2509960" cy="2509960"/>
                  </a:xfrm>
                  <a:prstGeom prst="ellipse">
                    <a:avLst/>
                  </a:prstGeom>
                  <a:solidFill>
                    <a:sysClr val="window" lastClr="FFFFFF"/>
                  </a:solidFill>
                  <a:ln w="12700" cap="flat" cmpd="sng" algn="ctr">
                    <a:noFill/>
                    <a:prstDash val="solid"/>
                    <a:miter lim="800000"/>
                  </a:ln>
                  <a:effectLst>
                    <a:outerShdw blurRad="266700" dist="508000" dir="1920000" sx="96000" sy="96000" algn="t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Block Arc 19"/>
                  <p:cNvSpPr/>
                  <p:nvPr/>
                </p:nvSpPr>
                <p:spPr>
                  <a:xfrm>
                    <a:off x="1599030" y="1552642"/>
                    <a:ext cx="3070159" cy="3070159"/>
                  </a:xfrm>
                  <a:prstGeom prst="blockArc">
                    <a:avLst>
                      <a:gd name="adj1" fmla="val 120209"/>
                      <a:gd name="adj2" fmla="val 81705"/>
                      <a:gd name="adj3" fmla="val 2467"/>
                    </a:avLst>
                  </a:prstGeom>
                  <a:solidFill>
                    <a:srgbClr val="FF3300"/>
                  </a:solidFill>
                  <a:ln w="12700" cap="flat" cmpd="sng" algn="ctr">
                    <a:solidFill>
                      <a:srgbClr val="ED7B2E"/>
                    </a:solidFill>
                    <a:prstDash val="solid"/>
                    <a:miter lim="800000"/>
                  </a:ln>
                  <a:effectLst>
                    <a:outerShdw blurRad="266700" dist="508000" dir="1920000" sx="96000" sy="96000" algn="tl" rotWithShape="0">
                      <a:prstClr val="black">
                        <a:alpha val="2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2" name="椭圆 61"/>
                <p:cNvSpPr/>
                <p:nvPr/>
              </p:nvSpPr>
              <p:spPr>
                <a:xfrm>
                  <a:off x="3216060" y="1612063"/>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椭圆 62"/>
                <p:cNvSpPr/>
                <p:nvPr/>
              </p:nvSpPr>
              <p:spPr>
                <a:xfrm>
                  <a:off x="19968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椭圆 63"/>
                <p:cNvSpPr/>
                <p:nvPr/>
              </p:nvSpPr>
              <p:spPr>
                <a:xfrm>
                  <a:off x="3216060" y="411275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椭圆 64"/>
                <p:cNvSpPr/>
                <p:nvPr/>
              </p:nvSpPr>
              <p:spPr>
                <a:xfrm>
                  <a:off x="4549560" y="2901592"/>
                  <a:ext cx="197280" cy="1972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p:cNvSpPr/>
                <p:nvPr/>
              </p:nvSpPr>
              <p:spPr>
                <a:xfrm>
                  <a:off x="4252508" y="2043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椭圆 66"/>
                <p:cNvSpPr/>
                <p:nvPr/>
              </p:nvSpPr>
              <p:spPr>
                <a:xfrm>
                  <a:off x="2353805" y="215117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椭圆 67"/>
                <p:cNvSpPr/>
                <p:nvPr/>
              </p:nvSpPr>
              <p:spPr>
                <a:xfrm>
                  <a:off x="2299805" y="3742868"/>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椭圆 68"/>
                <p:cNvSpPr/>
                <p:nvPr/>
              </p:nvSpPr>
              <p:spPr>
                <a:xfrm>
                  <a:off x="4252508" y="3739459"/>
                  <a:ext cx="108000" cy="10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7" name="矩形 56"/>
              <p:cNvSpPr/>
              <p:nvPr/>
            </p:nvSpPr>
            <p:spPr>
              <a:xfrm>
                <a:off x="3322800" y="2209427"/>
                <a:ext cx="60415" cy="64711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矩形 57"/>
              <p:cNvSpPr/>
              <p:nvPr/>
            </p:nvSpPr>
            <p:spPr>
              <a:xfrm rot="16200000">
                <a:off x="3875008" y="2443818"/>
                <a:ext cx="60415" cy="104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矩形 58"/>
              <p:cNvSpPr/>
              <p:nvPr/>
            </p:nvSpPr>
            <p:spPr>
              <a:xfrm rot="13977470">
                <a:off x="3081847" y="2561112"/>
                <a:ext cx="60415" cy="1260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椭圆 59"/>
              <p:cNvSpPr>
                <a:spLocks noChangeAspect="1"/>
              </p:cNvSpPr>
              <p:nvPr/>
            </p:nvSpPr>
            <p:spPr>
              <a:xfrm>
                <a:off x="3166401" y="2811161"/>
                <a:ext cx="373214" cy="37321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cs typeface="+mn-ea"/>
                  <a:sym typeface="+mn-lt"/>
                </a:endParaRPr>
              </a:p>
            </p:txBody>
          </p:sp>
        </p:grpSp>
      </p:grpSp>
      <p:sp>
        <p:nvSpPr>
          <p:cNvPr id="73" name="Rectangle 24"/>
          <p:cNvSpPr/>
          <p:nvPr/>
        </p:nvSpPr>
        <p:spPr>
          <a:xfrm>
            <a:off x="2424439" y="5106246"/>
            <a:ext cx="7343122" cy="890821"/>
          </a:xfrm>
          <a:prstGeom prst="rect">
            <a:avLst/>
          </a:prstGeom>
        </p:spPr>
        <p:txBody>
          <a:bodyPr wrap="square">
            <a:spAutoFit/>
          </a:bodyPr>
          <a:lstStyle/>
          <a:p>
            <a:pPr algn="ctr">
              <a:lnSpc>
                <a:spcPct val="150000"/>
              </a:lnSpc>
              <a:buClr>
                <a:srgbClr val="E24848"/>
              </a:buClr>
              <a:defRPr/>
            </a:pPr>
            <a:r>
              <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Please enter the text you need here Please enter the text you need here Please enter the text you need here Please enter the text you need here Please enter the text you need here</a:t>
            </a:r>
            <a:r>
              <a:rPr lang="en-US" altLang="zh-CN"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rPr>
              <a:t> Please enter the text you need here</a:t>
            </a:r>
            <a:endParaRPr lang="en-US" sz="1200" noProof="1">
              <a:solidFill>
                <a:schemeClr val="tx1">
                  <a:lumMod val="65000"/>
                  <a:lumOff val="35000"/>
                </a:schemeClr>
              </a:solidFill>
              <a:latin typeface="思源黑体 Medium" panose="020B0600000000000000" pitchFamily="34" charset="-122"/>
              <a:ea typeface="思源黑体 Medium" panose="020B0600000000000000" pitchFamily="34" charset="-122"/>
              <a:cs typeface="Open Sans Light" panose="020B0306030504020204" pitchFamily="34" charset="0"/>
            </a:endParaRPr>
          </a:p>
        </p:txBody>
      </p:sp>
      <p:sp>
        <p:nvSpPr>
          <p:cNvPr id="74" name="Rectangle 3"/>
          <p:cNvSpPr txBox="1">
            <a:spLocks noChangeArrowheads="1"/>
          </p:cNvSpPr>
          <p:nvPr/>
        </p:nvSpPr>
        <p:spPr>
          <a:xfrm>
            <a:off x="4634135" y="4541419"/>
            <a:ext cx="2923729"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lgn="dist">
              <a:spcBef>
                <a:spcPts val="0"/>
              </a:spcBef>
              <a:buClr>
                <a:srgbClr val="1D5B2D"/>
              </a:buClr>
              <a:buSzPct val="100000"/>
              <a:buFont typeface="Arial" panose="020B0604020202020204" pitchFamily="34" charset="0"/>
              <a:buNone/>
              <a:defRPr/>
            </a:pPr>
            <a:r>
              <a:rPr lang="zh-CN" alt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rPr>
              <a:t>请输入你的标题文字</a:t>
            </a:r>
            <a:endParaRPr lang="en-US" dirty="0">
              <a:solidFill>
                <a:srgbClr val="FF3300"/>
              </a:solidFill>
              <a:latin typeface="思源黑体 Medium" panose="020B0600000000000000" pitchFamily="34" charset="-122"/>
              <a:ea typeface="思源黑体 Medium" panose="020B0600000000000000" pitchFamily="34" charset="-122"/>
              <a:cs typeface="Lato" panose="020F0502020204030203"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1000"/>
                                        <p:tgtEl>
                                          <p:spTgt spid="72"/>
                                        </p:tgtEl>
                                      </p:cBhvr>
                                    </p:animEffect>
                                    <p:anim calcmode="lin" valueType="num">
                                      <p:cBhvr>
                                        <p:cTn id="15" dur="1000" fill="hold"/>
                                        <p:tgtEl>
                                          <p:spTgt spid="72"/>
                                        </p:tgtEl>
                                        <p:attrNameLst>
                                          <p:attrName>ppt_x</p:attrName>
                                        </p:attrNameLst>
                                      </p:cBhvr>
                                      <p:tavLst>
                                        <p:tav tm="0">
                                          <p:val>
                                            <p:strVal val="#ppt_x"/>
                                          </p:val>
                                        </p:tav>
                                        <p:tav tm="100000">
                                          <p:val>
                                            <p:strVal val="#ppt_x"/>
                                          </p:val>
                                        </p:tav>
                                      </p:tavLst>
                                    </p:anim>
                                    <p:anim calcmode="lin" valueType="num">
                                      <p:cBhvr>
                                        <p:cTn id="1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4">
                                            <p:txEl>
                                              <p:pRg st="0" end="0"/>
                                            </p:txEl>
                                          </p:spTgt>
                                        </p:tgtEl>
                                        <p:attrNameLst>
                                          <p:attrName>style.visibility</p:attrName>
                                        </p:attrNameLst>
                                      </p:cBhvr>
                                      <p:to>
                                        <p:strVal val="visible"/>
                                      </p:to>
                                    </p:set>
                                    <p:animEffect transition="in" filter="randombar(horizontal)">
                                      <p:cBhvr>
                                        <p:cTn id="21" dur="500"/>
                                        <p:tgtEl>
                                          <p:spTgt spid="7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up)">
                                      <p:cBhvr>
                                        <p:cTn id="2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图片 49"/>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3616" y="0"/>
            <a:ext cx="12205616" cy="6858000"/>
          </a:xfrm>
          <a:prstGeom prst="rect">
            <a:avLst/>
          </a:prstGeom>
        </p:spPr>
      </p:pic>
      <p:grpSp>
        <p:nvGrpSpPr>
          <p:cNvPr id="15" name="PA-组合 14"/>
          <p:cNvGrpSpPr/>
          <p:nvPr>
            <p:custDataLst>
              <p:tags r:id="rId3"/>
            </p:custDataLst>
          </p:nvPr>
        </p:nvGrpSpPr>
        <p:grpSpPr>
          <a:xfrm>
            <a:off x="3216060" y="12984"/>
            <a:ext cx="2930761" cy="2510640"/>
            <a:chOff x="3216060" y="12984"/>
            <a:chExt cx="2930761" cy="2510640"/>
          </a:xfrm>
        </p:grpSpPr>
        <p:cxnSp>
          <p:nvCxnSpPr>
            <p:cNvPr id="27" name="PA-直接连接符 26"/>
            <p:cNvCxnSpPr/>
            <p:nvPr>
              <p:custDataLst>
                <p:tags r:id="rId4"/>
              </p:custDataLst>
            </p:nvPr>
          </p:nvCxnSpPr>
          <p:spPr>
            <a:xfrm>
              <a:off x="6054480" y="1047624"/>
              <a:ext cx="0" cy="147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216060" y="12984"/>
              <a:ext cx="2930761" cy="1034640"/>
              <a:chOff x="3216060" y="12984"/>
              <a:chExt cx="2930761" cy="1034640"/>
            </a:xfrm>
          </p:grpSpPr>
          <p:grpSp>
            <p:nvGrpSpPr>
              <p:cNvPr id="5" name="组合 4"/>
              <p:cNvGrpSpPr/>
              <p:nvPr/>
            </p:nvGrpSpPr>
            <p:grpSpPr>
              <a:xfrm>
                <a:off x="3216060" y="12984"/>
                <a:ext cx="197280" cy="1026438"/>
                <a:chOff x="3216060" y="4813584"/>
                <a:chExt cx="197280" cy="1026438"/>
              </a:xfrm>
            </p:grpSpPr>
            <p:cxnSp>
              <p:nvCxnSpPr>
                <p:cNvPr id="6" name="PA-直接连接符 5"/>
                <p:cNvCxnSpPr/>
                <p:nvPr>
                  <p:custDataLst>
                    <p:tags r:id="rId5"/>
                  </p:custDataLst>
                </p:nvPr>
              </p:nvCxnSpPr>
              <p:spPr>
                <a:xfrm>
                  <a:off x="3314700" y="4813584"/>
                  <a:ext cx="0" cy="936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PA-椭圆 6"/>
                <p:cNvSpPr/>
                <p:nvPr>
                  <p:custDataLst>
                    <p:tags r:id="rId6"/>
                  </p:custDataLst>
                </p:nvPr>
              </p:nvSpPr>
              <p:spPr>
                <a:xfrm>
                  <a:off x="3216060" y="5642742"/>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PA-直接连接符 41"/>
              <p:cNvCxnSpPr/>
              <p:nvPr>
                <p:custDataLst>
                  <p:tags r:id="rId7"/>
                </p:custDataLst>
              </p:nvPr>
            </p:nvCxnSpPr>
            <p:spPr>
              <a:xfrm rot="16200000">
                <a:off x="4745340" y="-397914"/>
                <a:ext cx="0" cy="266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PA-椭圆 42"/>
              <p:cNvSpPr/>
              <p:nvPr>
                <p:custDataLst>
                  <p:tags r:id="rId8"/>
                </p:custDataLst>
              </p:nvPr>
            </p:nvSpPr>
            <p:spPr>
              <a:xfrm>
                <a:off x="5949541" y="85034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PA-组合 2"/>
          <p:cNvGrpSpPr/>
          <p:nvPr>
            <p:custDataLst>
              <p:tags r:id="rId9"/>
            </p:custDataLst>
          </p:nvPr>
        </p:nvGrpSpPr>
        <p:grpSpPr>
          <a:xfrm>
            <a:off x="5949541" y="5529024"/>
            <a:ext cx="197280" cy="1322640"/>
            <a:chOff x="5949541" y="5529024"/>
            <a:chExt cx="197280" cy="1322640"/>
          </a:xfrm>
        </p:grpSpPr>
        <p:sp>
          <p:nvSpPr>
            <p:cNvPr id="47" name="PA-椭圆 46"/>
            <p:cNvSpPr/>
            <p:nvPr>
              <p:custDataLst>
                <p:tags r:id="rId10"/>
              </p:custDataLst>
            </p:nvPr>
          </p:nvSpPr>
          <p:spPr>
            <a:xfrm>
              <a:off x="5949541" y="5529024"/>
              <a:ext cx="197280" cy="197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PA-直接连接符 47"/>
            <p:cNvCxnSpPr/>
            <p:nvPr>
              <p:custDataLst>
                <p:tags r:id="rId11"/>
              </p:custDataLst>
            </p:nvPr>
          </p:nvCxnSpPr>
          <p:spPr>
            <a:xfrm>
              <a:off x="6025321" y="5627664"/>
              <a:ext cx="0" cy="1224000"/>
            </a:xfrm>
            <a:prstGeom prst="line">
              <a:avLst/>
            </a:prstGeom>
            <a:ln>
              <a:solidFill>
                <a:schemeClr val="tx1">
                  <a:lumMod val="85000"/>
                  <a:lumOff val="1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5" name="PA-椭圆 44"/>
          <p:cNvSpPr>
            <a:spLocks noChangeAspect="1"/>
          </p:cNvSpPr>
          <p:nvPr>
            <p:custDataLst>
              <p:tags r:id="rId12"/>
            </p:custDataLst>
          </p:nvPr>
        </p:nvSpPr>
        <p:spPr>
          <a:xfrm>
            <a:off x="6549068" y="2861199"/>
            <a:ext cx="1181578" cy="11815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44" name="PA-椭圆 43"/>
          <p:cNvSpPr>
            <a:spLocks noChangeAspect="1"/>
          </p:cNvSpPr>
          <p:nvPr>
            <p:custDataLst>
              <p:tags r:id="rId13"/>
            </p:custDataLst>
          </p:nvPr>
        </p:nvSpPr>
        <p:spPr>
          <a:xfrm>
            <a:off x="4715170" y="1877054"/>
            <a:ext cx="809628" cy="8096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nvGrpSpPr>
          <p:cNvPr id="31" name="PA-组合 30"/>
          <p:cNvGrpSpPr/>
          <p:nvPr>
            <p:custDataLst>
              <p:tags r:id="rId14"/>
            </p:custDataLst>
          </p:nvPr>
        </p:nvGrpSpPr>
        <p:grpSpPr>
          <a:xfrm>
            <a:off x="4490790" y="1977992"/>
            <a:ext cx="3025065" cy="2054305"/>
            <a:chOff x="4144381" y="1144785"/>
            <a:chExt cx="1188718" cy="807252"/>
          </a:xfrm>
        </p:grpSpPr>
        <p:sp>
          <p:nvSpPr>
            <p:cNvPr id="29" name="PA-椭圆 28"/>
            <p:cNvSpPr>
              <a:spLocks noChangeAspect="1"/>
            </p:cNvSpPr>
            <p:nvPr>
              <p:custDataLst>
                <p:tags r:id="rId15"/>
              </p:custDataLst>
            </p:nvPr>
          </p:nvSpPr>
          <p:spPr>
            <a:xfrm>
              <a:off x="4335114" y="1144785"/>
              <a:ext cx="807252" cy="80725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30" name="PA-文本框 29"/>
            <p:cNvSpPr txBox="1"/>
            <p:nvPr>
              <p:custDataLst>
                <p:tags r:id="rId16"/>
              </p:custDataLst>
            </p:nvPr>
          </p:nvSpPr>
          <p:spPr>
            <a:xfrm>
              <a:off x="4144381" y="1288270"/>
              <a:ext cx="1188718" cy="568431"/>
            </a:xfrm>
            <a:prstGeom prst="rect">
              <a:avLst/>
            </a:prstGeom>
            <a:noFill/>
          </p:spPr>
          <p:txBody>
            <a:bodyPr wrap="square" rtlCol="0">
              <a:spAutoFit/>
            </a:bodyPr>
            <a:lstStyle/>
            <a:p>
              <a:pPr algn="ctr"/>
              <a:r>
                <a:rPr lang="en-US" altLang="zh-CN" sz="8800" dirty="0">
                  <a:solidFill>
                    <a:srgbClr val="FF3300"/>
                  </a:solidFill>
                  <a:latin typeface="Impact" panose="020B0806030902050204" pitchFamily="34" charset="0"/>
                  <a:ea typeface="三极琼影简体" panose="00000500000000000000" pitchFamily="2" charset="-122"/>
                </a:rPr>
                <a:t>02</a:t>
              </a:r>
              <a:endParaRPr lang="zh-CN" altLang="en-US" sz="8800" dirty="0">
                <a:solidFill>
                  <a:srgbClr val="FF3300"/>
                </a:solidFill>
                <a:latin typeface="Impact" panose="020B0806030902050204" pitchFamily="34" charset="0"/>
                <a:ea typeface="三极琼影简体" panose="00000500000000000000" pitchFamily="2" charset="-122"/>
              </a:endParaRPr>
            </a:p>
          </p:txBody>
        </p:sp>
      </p:grpSp>
      <p:sp>
        <p:nvSpPr>
          <p:cNvPr id="51" name="PA-文本框 14"/>
          <p:cNvSpPr txBox="1"/>
          <p:nvPr>
            <p:custDataLst>
              <p:tags r:id="rId17"/>
            </p:custDataLst>
          </p:nvPr>
        </p:nvSpPr>
        <p:spPr>
          <a:xfrm>
            <a:off x="3907932" y="4082878"/>
            <a:ext cx="4376135" cy="830997"/>
          </a:xfrm>
          <a:prstGeom prst="rect">
            <a:avLst/>
          </a:prstGeom>
          <a:noFill/>
          <a:effectLst/>
        </p:spPr>
        <p:txBody>
          <a:bodyPr wrap="square" rtlCol="0">
            <a:spAutoFit/>
          </a:bodyPr>
          <a:lstStyle/>
          <a:p>
            <a:pPr algn="dist" defTabSz="285750"/>
            <a:r>
              <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rPr>
              <a:t>工作</a:t>
            </a:r>
            <a:r>
              <a:rPr lang="zh-CN" altLang="en-US" sz="4800" dirty="0">
                <a:solidFill>
                  <a:srgbClr val="FF3300"/>
                </a:solidFill>
                <a:latin typeface="印品雅圆体（非商用）" panose="02010601030101010101" pitchFamily="2" charset="-122"/>
                <a:ea typeface="印品雅圆体（非商用）" panose="02010601030101010101" pitchFamily="2" charset="-122"/>
                <a:cs typeface="Liberation Sans" panose="020B0604020202020204" pitchFamily="34" charset="0"/>
              </a:rPr>
              <a:t>完成</a:t>
            </a:r>
            <a:r>
              <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rPr>
              <a:t>情况</a:t>
            </a:r>
            <a:endParaRPr lang="zh-CN" altLang="en-US" sz="4800" dirty="0">
              <a:solidFill>
                <a:schemeClr val="tx1">
                  <a:lumMod val="75000"/>
                  <a:lumOff val="25000"/>
                </a:schemeClr>
              </a:solidFill>
              <a:latin typeface="印品雅圆体（非商用）" panose="02010601030101010101" pitchFamily="2" charset="-122"/>
              <a:ea typeface="印品雅圆体（非商用）" panose="02010601030101010101" pitchFamily="2" charset="-122"/>
              <a:cs typeface="Liberation Sans" panose="020B0604020202020204" pitchFamily="34" charset="0"/>
            </a:endParaRPr>
          </a:p>
        </p:txBody>
      </p:sp>
      <p:sp>
        <p:nvSpPr>
          <p:cNvPr id="52" name="PA-矩形 51"/>
          <p:cNvSpPr/>
          <p:nvPr>
            <p:custDataLst>
              <p:tags r:id="rId18"/>
            </p:custDataLst>
          </p:nvPr>
        </p:nvSpPr>
        <p:spPr>
          <a:xfrm>
            <a:off x="3907932" y="4766801"/>
            <a:ext cx="4376136" cy="696161"/>
          </a:xfrm>
          <a:prstGeom prst="rect">
            <a:avLst/>
          </a:prstGeom>
        </p:spPr>
        <p:txBody>
          <a:bodyPr wrap="square" lIns="91448" tIns="45724" rIns="91448" bIns="45724">
            <a:spAutoFit/>
          </a:bodyPr>
          <a:lstStyle/>
          <a:p>
            <a:pPr algn="ctr">
              <a:lnSpc>
                <a:spcPct val="150000"/>
              </a:lnSpc>
            </a:pPr>
            <a:r>
              <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Please enter the text you need here Please enter the text you need here Please enter the text you need here Please enter the text you need here Please enter the text you need here</a:t>
            </a:r>
            <a:endParaRPr lang="en-US" altLang="zh-CN" sz="900" dirty="0">
              <a:solidFill>
                <a:schemeClr val="tx1">
                  <a:lumMod val="95000"/>
                  <a:lumOff val="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4*#ppt_w"/>
                                          </p:val>
                                        </p:tav>
                                        <p:tav tm="100000">
                                          <p:val>
                                            <p:strVal val="#ppt_w"/>
                                          </p:val>
                                        </p:tav>
                                      </p:tavLst>
                                    </p:anim>
                                    <p:anim calcmode="lin" valueType="num">
                                      <p:cBhvr>
                                        <p:cTn id="13" dur="500" fill="hold"/>
                                        <p:tgtEl>
                                          <p:spTgt spid="31"/>
                                        </p:tgtEl>
                                        <p:attrNameLst>
                                          <p:attrName>ppt_h</p:attrName>
                                        </p:attrNameLst>
                                      </p:cBhvr>
                                      <p:tavLst>
                                        <p:tav tm="0">
                                          <p:val>
                                            <p:strVal val="4*#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6" presetClass="emph" presetSubtype="0" fill="hold" grpId="1" nodeType="withEffect">
                                  <p:stCondLst>
                                    <p:cond delay="500"/>
                                  </p:stCondLst>
                                  <p:iterate type="lt">
                                    <p:tmPct val="10000"/>
                                  </p:iterate>
                                  <p:childTnLst>
                                    <p:animEffect transition="out" filter="fade">
                                      <p:cBhvr>
                                        <p:cTn id="30" dur="500" tmFilter="0, 0; .2, .5; .8, .5; 1, 0"/>
                                        <p:tgtEl>
                                          <p:spTgt spid="51"/>
                                        </p:tgtEl>
                                      </p:cBhvr>
                                    </p:animEffect>
                                    <p:animScale>
                                      <p:cBhvr>
                                        <p:cTn id="31" dur="250" autoRev="1" fill="hold"/>
                                        <p:tgtEl>
                                          <p:spTgt spid="51"/>
                                        </p:tgtEl>
                                      </p:cBhvr>
                                      <p:by x="105000" y="105000"/>
                                      <p:from x="0" y="0"/>
                                      <p:to x="100000" y="100000"/>
                                    </p:animScale>
                                  </p:childTnLst>
                                </p:cTn>
                              </p:par>
                            </p:childTnLst>
                          </p:cTn>
                        </p:par>
                        <p:par>
                          <p:cTn id="32" fill="hold">
                            <p:stCondLst>
                              <p:cond delay="1750"/>
                            </p:stCondLst>
                            <p:childTnLst>
                              <p:par>
                                <p:cTn id="33" presetID="47"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utoUpdateAnimBg="0"/>
      <p:bldP spid="44" grpId="0" animBg="1" autoUpdateAnimBg="0"/>
      <p:bldP spid="51" grpId="0"/>
      <p:bldP spid="51" grpId="1"/>
      <p:bldP spid="52"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PA" val="v5.2.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PA" val="v5.2.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PA" val="v5.2.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9"/>
</p:tagLst>
</file>

<file path=ppt/tags/tag167.xml><?xml version="1.0" encoding="utf-8"?>
<p:tagLst xmlns:p="http://schemas.openxmlformats.org/presentationml/2006/main">
  <p:tag name="PA" val="v5.2.9"/>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70.xml><?xml version="1.0" encoding="utf-8"?>
<p:tagLst xmlns:p="http://schemas.openxmlformats.org/presentationml/2006/main">
  <p:tag name="PA" val="v5.2.9"/>
</p:tagLst>
</file>

<file path=ppt/tags/tag171.xml><?xml version="1.0" encoding="utf-8"?>
<p:tagLst xmlns:p="http://schemas.openxmlformats.org/presentationml/2006/main">
  <p:tag name="PA" val="v5.2.9"/>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PA" val="v5.2.9"/>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PA" val="v5.2.9"/>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9"/>
</p:tagLst>
</file>

<file path=ppt/tags/tag181.xml><?xml version="1.0" encoding="utf-8"?>
<p:tagLst xmlns:p="http://schemas.openxmlformats.org/presentationml/2006/main">
  <p:tag name="PA" val="v5.2.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PA" val="v5.2.9"/>
</p:tagLst>
</file>

<file path=ppt/tags/tag184.xml><?xml version="1.0" encoding="utf-8"?>
<p:tagLst xmlns:p="http://schemas.openxmlformats.org/presentationml/2006/main">
  <p:tag name="PA" val="v5.2.9"/>
</p:tagLst>
</file>

<file path=ppt/tags/tag185.xml><?xml version="1.0" encoding="utf-8"?>
<p:tagLst xmlns:p="http://schemas.openxmlformats.org/presentationml/2006/main">
  <p:tag name="PA" val="v5.2.9"/>
</p:tagLst>
</file>

<file path=ppt/tags/tag186.xml><?xml version="1.0" encoding="utf-8"?>
<p:tagLst xmlns:p="http://schemas.openxmlformats.org/presentationml/2006/main">
  <p:tag name="PA" val="v5.2.9"/>
</p:tagLst>
</file>

<file path=ppt/tags/tag187.xml><?xml version="1.0" encoding="utf-8"?>
<p:tagLst xmlns:p="http://schemas.openxmlformats.org/presentationml/2006/main">
  <p:tag name="PA" val="v5.2.9"/>
</p:tagLst>
</file>

<file path=ppt/tags/tag188.xml><?xml version="1.0" encoding="utf-8"?>
<p:tagLst xmlns:p="http://schemas.openxmlformats.org/presentationml/2006/main">
  <p:tag name="PA" val="v5.2.9"/>
</p:tagLst>
</file>

<file path=ppt/tags/tag189.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190.xml><?xml version="1.0" encoding="utf-8"?>
<p:tagLst xmlns:p="http://schemas.openxmlformats.org/presentationml/2006/main">
  <p:tag name="PA" val="v5.2.9"/>
</p:tagLst>
</file>

<file path=ppt/tags/tag191.xml><?xml version="1.0" encoding="utf-8"?>
<p:tagLst xmlns:p="http://schemas.openxmlformats.org/presentationml/2006/main">
  <p:tag name="PA" val="v5.2.9"/>
</p:tagLst>
</file>

<file path=ppt/tags/tag192.xml><?xml version="1.0" encoding="utf-8"?>
<p:tagLst xmlns:p="http://schemas.openxmlformats.org/presentationml/2006/main">
  <p:tag name="PA" val="v5.2.9"/>
</p:tagLst>
</file>

<file path=ppt/tags/tag193.xml><?xml version="1.0" encoding="utf-8"?>
<p:tagLst xmlns:p="http://schemas.openxmlformats.org/presentationml/2006/main">
  <p:tag name="PA" val="v5.2.9"/>
</p:tagLst>
</file>

<file path=ppt/tags/tag194.xml><?xml version="1.0" encoding="utf-8"?>
<p:tagLst xmlns:p="http://schemas.openxmlformats.org/presentationml/2006/main">
  <p:tag name="PA" val="v5.2.9"/>
</p:tagLst>
</file>

<file path=ppt/tags/tag195.xml><?xml version="1.0" encoding="utf-8"?>
<p:tagLst xmlns:p="http://schemas.openxmlformats.org/presentationml/2006/main">
  <p:tag name="PA" val="v5.2.9"/>
</p:tagLst>
</file>

<file path=ppt/tags/tag196.xml><?xml version="1.0" encoding="utf-8"?>
<p:tagLst xmlns:p="http://schemas.openxmlformats.org/presentationml/2006/main">
  <p:tag name="PA" val="v5.2.9"/>
</p:tagLst>
</file>

<file path=ppt/tags/tag197.xml><?xml version="1.0" encoding="utf-8"?>
<p:tagLst xmlns:p="http://schemas.openxmlformats.org/presentationml/2006/main">
  <p:tag name="PA" val="v5.2.9"/>
</p:tagLst>
</file>

<file path=ppt/tags/tag198.xml><?xml version="1.0" encoding="utf-8"?>
<p:tagLst xmlns:p="http://schemas.openxmlformats.org/presentationml/2006/main">
  <p:tag name="PA" val="v5.2.9"/>
</p:tagLst>
</file>

<file path=ppt/tags/tag199.xml><?xml version="1.0" encoding="utf-8"?>
<p:tagLst xmlns:p="http://schemas.openxmlformats.org/presentationml/2006/main">
  <p:tag name="PA" val="v5.2.9"/>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PA" val="v5.2.9"/>
</p:tagLst>
</file>

<file path=ppt/tags/tag200.xml><?xml version="1.0" encoding="utf-8"?>
<p:tagLst xmlns:p="http://schemas.openxmlformats.org/presentationml/2006/main">
  <p:tag name="PA" val="v5.2.9"/>
</p:tagLst>
</file>

<file path=ppt/tags/tag201.xml><?xml version="1.0" encoding="utf-8"?>
<p:tagLst xmlns:p="http://schemas.openxmlformats.org/presentationml/2006/main">
  <p:tag name="PA" val="v5.2.9"/>
</p:tagLst>
</file>

<file path=ppt/tags/tag202.xml><?xml version="1.0" encoding="utf-8"?>
<p:tagLst xmlns:p="http://schemas.openxmlformats.org/presentationml/2006/main">
  <p:tag name="PA" val="v5.2.9"/>
</p:tagLst>
</file>

<file path=ppt/tags/tag203.xml><?xml version="1.0" encoding="utf-8"?>
<p:tagLst xmlns:p="http://schemas.openxmlformats.org/presentationml/2006/main">
  <p:tag name="PA" val="v5.2.9"/>
</p:tagLst>
</file>

<file path=ppt/tags/tag204.xml><?xml version="1.0" encoding="utf-8"?>
<p:tagLst xmlns:p="http://schemas.openxmlformats.org/presentationml/2006/main">
  <p:tag name="PA" val="v5.2.9"/>
</p:tagLst>
</file>

<file path=ppt/tags/tag205.xml><?xml version="1.0" encoding="utf-8"?>
<p:tagLst xmlns:p="http://schemas.openxmlformats.org/presentationml/2006/main">
  <p:tag name="PA" val="v5.2.9"/>
</p:tagLst>
</file>

<file path=ppt/tags/tag206.xml><?xml version="1.0" encoding="utf-8"?>
<p:tagLst xmlns:p="http://schemas.openxmlformats.org/presentationml/2006/main">
  <p:tag name="PA" val="v5.2.9"/>
</p:tagLst>
</file>

<file path=ppt/tags/tag207.xml><?xml version="1.0" encoding="utf-8"?>
<p:tagLst xmlns:p="http://schemas.openxmlformats.org/presentationml/2006/main">
  <p:tag name="PA" val="v5.2.9"/>
</p:tagLst>
</file>

<file path=ppt/tags/tag208.xml><?xml version="1.0" encoding="utf-8"?>
<p:tagLst xmlns:p="http://schemas.openxmlformats.org/presentationml/2006/main">
  <p:tag name="PA" val="v5.2.9"/>
</p:tagLst>
</file>

<file path=ppt/tags/tag209.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10.xml><?xml version="1.0" encoding="utf-8"?>
<p:tagLst xmlns:p="http://schemas.openxmlformats.org/presentationml/2006/main">
  <p:tag name="PA" val="v5.2.9"/>
</p:tagLst>
</file>

<file path=ppt/tags/tag211.xml><?xml version="1.0" encoding="utf-8"?>
<p:tagLst xmlns:p="http://schemas.openxmlformats.org/presentationml/2006/main">
  <p:tag name="PA" val="v5.2.9"/>
</p:tagLst>
</file>

<file path=ppt/tags/tag212.xml><?xml version="1.0" encoding="utf-8"?>
<p:tagLst xmlns:p="http://schemas.openxmlformats.org/presentationml/2006/main">
  <p:tag name="PA" val="v5.2.9"/>
</p:tagLst>
</file>

<file path=ppt/tags/tag213.xml><?xml version="1.0" encoding="utf-8"?>
<p:tagLst xmlns:p="http://schemas.openxmlformats.org/presentationml/2006/main">
  <p:tag name="PA" val="v5.2.9"/>
</p:tagLst>
</file>

<file path=ppt/tags/tag214.xml><?xml version="1.0" encoding="utf-8"?>
<p:tagLst xmlns:p="http://schemas.openxmlformats.org/presentationml/2006/main">
  <p:tag name="PA" val="v5.2.9"/>
</p:tagLst>
</file>

<file path=ppt/tags/tag215.xml><?xml version="1.0" encoding="utf-8"?>
<p:tagLst xmlns:p="http://schemas.openxmlformats.org/presentationml/2006/main">
  <p:tag name="PA" val="v5.2.9"/>
</p:tagLst>
</file>

<file path=ppt/tags/tag216.xml><?xml version="1.0" encoding="utf-8"?>
<p:tagLst xmlns:p="http://schemas.openxmlformats.org/presentationml/2006/main">
  <p:tag name="PA" val="v5.2.9"/>
</p:tagLst>
</file>

<file path=ppt/tags/tag217.xml><?xml version="1.0" encoding="utf-8"?>
<p:tagLst xmlns:p="http://schemas.openxmlformats.org/presentationml/2006/main">
  <p:tag name="PA" val="v5.2.9"/>
</p:tagLst>
</file>

<file path=ppt/tags/tag218.xml><?xml version="1.0" encoding="utf-8"?>
<p:tagLst xmlns:p="http://schemas.openxmlformats.org/presentationml/2006/main">
  <p:tag name="PA" val="v5.2.9"/>
</p:tagLst>
</file>

<file path=ppt/tags/tag219.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20.xml><?xml version="1.0" encoding="utf-8"?>
<p:tagLst xmlns:p="http://schemas.openxmlformats.org/presentationml/2006/main">
  <p:tag name="PA" val="v5.2.9"/>
</p:tagLst>
</file>

<file path=ppt/tags/tag221.xml><?xml version="1.0" encoding="utf-8"?>
<p:tagLst xmlns:p="http://schemas.openxmlformats.org/presentationml/2006/main">
  <p:tag name="PA" val="v5.2.9"/>
</p:tagLst>
</file>

<file path=ppt/tags/tag222.xml><?xml version="1.0" encoding="utf-8"?>
<p:tagLst xmlns:p="http://schemas.openxmlformats.org/presentationml/2006/main">
  <p:tag name="PA" val="v5.2.9"/>
</p:tagLst>
</file>

<file path=ppt/tags/tag223.xml><?xml version="1.0" encoding="utf-8"?>
<p:tagLst xmlns:p="http://schemas.openxmlformats.org/presentationml/2006/main">
  <p:tag name="PA" val="v5.2.9"/>
</p:tagLst>
</file>

<file path=ppt/tags/tag224.xml><?xml version="1.0" encoding="utf-8"?>
<p:tagLst xmlns:p="http://schemas.openxmlformats.org/presentationml/2006/main">
  <p:tag name="PA" val="v5.2.9"/>
</p:tagLst>
</file>

<file path=ppt/tags/tag225.xml><?xml version="1.0" encoding="utf-8"?>
<p:tagLst xmlns:p="http://schemas.openxmlformats.org/presentationml/2006/main">
  <p:tag name="PA" val="v5.2.9"/>
</p:tagLst>
</file>

<file path=ppt/tags/tag226.xml><?xml version="1.0" encoding="utf-8"?>
<p:tagLst xmlns:p="http://schemas.openxmlformats.org/presentationml/2006/main">
  <p:tag name="PA" val="v5.2.9"/>
</p:tagLst>
</file>

<file path=ppt/tags/tag227.xml><?xml version="1.0" encoding="utf-8"?>
<p:tagLst xmlns:p="http://schemas.openxmlformats.org/presentationml/2006/main">
  <p:tag name="PA" val="v5.2.9"/>
</p:tagLst>
</file>

<file path=ppt/tags/tag228.xml><?xml version="1.0" encoding="utf-8"?>
<p:tagLst xmlns:p="http://schemas.openxmlformats.org/presentationml/2006/main">
  <p:tag name="PA" val="v5.2.9"/>
</p:tagLst>
</file>

<file path=ppt/tags/tag229.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30.xml><?xml version="1.0" encoding="utf-8"?>
<p:tagLst xmlns:p="http://schemas.openxmlformats.org/presentationml/2006/main">
  <p:tag name="PA" val="v5.2.9"/>
</p:tagLst>
</file>

<file path=ppt/tags/tag231.xml><?xml version="1.0" encoding="utf-8"?>
<p:tagLst xmlns:p="http://schemas.openxmlformats.org/presentationml/2006/main">
  <p:tag name="PA" val="v5.2.9"/>
</p:tagLst>
</file>

<file path=ppt/tags/tag232.xml><?xml version="1.0" encoding="utf-8"?>
<p:tagLst xmlns:p="http://schemas.openxmlformats.org/presentationml/2006/main">
  <p:tag name="PA" val="v5.2.9"/>
</p:tagLst>
</file>

<file path=ppt/tags/tag233.xml><?xml version="1.0" encoding="utf-8"?>
<p:tagLst xmlns:p="http://schemas.openxmlformats.org/presentationml/2006/main">
  <p:tag name="PA" val="v5.2.9"/>
</p:tagLst>
</file>

<file path=ppt/tags/tag234.xml><?xml version="1.0" encoding="utf-8"?>
<p:tagLst xmlns:p="http://schemas.openxmlformats.org/presentationml/2006/main">
  <p:tag name="PA" val="v5.2.9"/>
</p:tagLst>
</file>

<file path=ppt/tags/tag235.xml><?xml version="1.0" encoding="utf-8"?>
<p:tagLst xmlns:p="http://schemas.openxmlformats.org/presentationml/2006/main">
  <p:tag name="PA" val="v5.2.9"/>
</p:tagLst>
</file>

<file path=ppt/tags/tag236.xml><?xml version="1.0" encoding="utf-8"?>
<p:tagLst xmlns:p="http://schemas.openxmlformats.org/presentationml/2006/main">
  <p:tag name="PA" val="v5.2.9"/>
</p:tagLst>
</file>

<file path=ppt/tags/tag237.xml><?xml version="1.0" encoding="utf-8"?>
<p:tagLst xmlns:p="http://schemas.openxmlformats.org/presentationml/2006/main">
  <p:tag name="PA" val="v5.2.9"/>
</p:tagLst>
</file>

<file path=ppt/tags/tag238.xml><?xml version="1.0" encoding="utf-8"?>
<p:tagLst xmlns:p="http://schemas.openxmlformats.org/presentationml/2006/main">
  <p:tag name="PA" val="v5.2.9"/>
</p:tagLst>
</file>

<file path=ppt/tags/tag239.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40.xml><?xml version="1.0" encoding="utf-8"?>
<p:tagLst xmlns:p="http://schemas.openxmlformats.org/presentationml/2006/main">
  <p:tag name="PA" val="v5.2.9"/>
</p:tagLst>
</file>

<file path=ppt/tags/tag241.xml><?xml version="1.0" encoding="utf-8"?>
<p:tagLst xmlns:p="http://schemas.openxmlformats.org/presentationml/2006/main">
  <p:tag name="PA" val="v5.2.9"/>
</p:tagLst>
</file>

<file path=ppt/tags/tag242.xml><?xml version="1.0" encoding="utf-8"?>
<p:tagLst xmlns:p="http://schemas.openxmlformats.org/presentationml/2006/main">
  <p:tag name="PA" val="v5.2.9"/>
</p:tagLst>
</file>

<file path=ppt/tags/tag243.xml><?xml version="1.0" encoding="utf-8"?>
<p:tagLst xmlns:p="http://schemas.openxmlformats.org/presentationml/2006/main">
  <p:tag name="PA" val="v5.2.9"/>
</p:tagLst>
</file>

<file path=ppt/tags/tag244.xml><?xml version="1.0" encoding="utf-8"?>
<p:tagLst xmlns:p="http://schemas.openxmlformats.org/presentationml/2006/main">
  <p:tag name="PA" val="v5.2.9"/>
</p:tagLst>
</file>

<file path=ppt/tags/tag245.xml><?xml version="1.0" encoding="utf-8"?>
<p:tagLst xmlns:p="http://schemas.openxmlformats.org/presentationml/2006/main">
  <p:tag name="PA" val="v5.2.9"/>
</p:tagLst>
</file>

<file path=ppt/tags/tag246.xml><?xml version="1.0" encoding="utf-8"?>
<p:tagLst xmlns:p="http://schemas.openxmlformats.org/presentationml/2006/main">
  <p:tag name="PA" val="v5.2.9"/>
</p:tagLst>
</file>

<file path=ppt/tags/tag247.xml><?xml version="1.0" encoding="utf-8"?>
<p:tagLst xmlns:p="http://schemas.openxmlformats.org/presentationml/2006/main">
  <p:tag name="PA" val="v5.2.9"/>
</p:tagLst>
</file>

<file path=ppt/tags/tag248.xml><?xml version="1.0" encoding="utf-8"?>
<p:tagLst xmlns:p="http://schemas.openxmlformats.org/presentationml/2006/main">
  <p:tag name="PA" val="v5.2.9"/>
</p:tagLst>
</file>

<file path=ppt/tags/tag249.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50.xml><?xml version="1.0" encoding="utf-8"?>
<p:tagLst xmlns:p="http://schemas.openxmlformats.org/presentationml/2006/main">
  <p:tag name="PA" val="v5.2.9"/>
</p:tagLst>
</file>

<file path=ppt/tags/tag251.xml><?xml version="1.0" encoding="utf-8"?>
<p:tagLst xmlns:p="http://schemas.openxmlformats.org/presentationml/2006/main">
  <p:tag name="PA" val="v5.2.9"/>
</p:tagLst>
</file>

<file path=ppt/tags/tag252.xml><?xml version="1.0" encoding="utf-8"?>
<p:tagLst xmlns:p="http://schemas.openxmlformats.org/presentationml/2006/main">
  <p:tag name="PA" val="v5.2.9"/>
</p:tagLst>
</file>

<file path=ppt/tags/tag253.xml><?xml version="1.0" encoding="utf-8"?>
<p:tagLst xmlns:p="http://schemas.openxmlformats.org/presentationml/2006/main">
  <p:tag name="PA" val="v5.2.9"/>
</p:tagLst>
</file>

<file path=ppt/tags/tag254.xml><?xml version="1.0" encoding="utf-8"?>
<p:tagLst xmlns:p="http://schemas.openxmlformats.org/presentationml/2006/main">
  <p:tag name="PA" val="v5.2.9"/>
</p:tagLst>
</file>

<file path=ppt/tags/tag255.xml><?xml version="1.0" encoding="utf-8"?>
<p:tagLst xmlns:p="http://schemas.openxmlformats.org/presentationml/2006/main">
  <p:tag name="PA" val="v5.2.9"/>
</p:tagLst>
</file>

<file path=ppt/tags/tag256.xml><?xml version="1.0" encoding="utf-8"?>
<p:tagLst xmlns:p="http://schemas.openxmlformats.org/presentationml/2006/main">
  <p:tag name="PA" val="v5.2.9"/>
</p:tagLst>
</file>

<file path=ppt/tags/tag257.xml><?xml version="1.0" encoding="utf-8"?>
<p:tagLst xmlns:p="http://schemas.openxmlformats.org/presentationml/2006/main">
  <p:tag name="PA" val="v5.2.9"/>
</p:tagLst>
</file>

<file path=ppt/tags/tag258.xml><?xml version="1.0" encoding="utf-8"?>
<p:tagLst xmlns:p="http://schemas.openxmlformats.org/presentationml/2006/main">
  <p:tag name="PA" val="v5.2.9"/>
</p:tagLst>
</file>

<file path=ppt/tags/tag259.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60.xml><?xml version="1.0" encoding="utf-8"?>
<p:tagLst xmlns:p="http://schemas.openxmlformats.org/presentationml/2006/main">
  <p:tag name="PA" val="v5.2.9"/>
</p:tagLst>
</file>

<file path=ppt/tags/tag261.xml><?xml version="1.0" encoding="utf-8"?>
<p:tagLst xmlns:p="http://schemas.openxmlformats.org/presentationml/2006/main">
  <p:tag name="PA" val="v5.2.9"/>
</p:tagLst>
</file>

<file path=ppt/tags/tag262.xml><?xml version="1.0" encoding="utf-8"?>
<p:tagLst xmlns:p="http://schemas.openxmlformats.org/presentationml/2006/main">
  <p:tag name="PA" val="v5.2.9"/>
</p:tagLst>
</file>

<file path=ppt/tags/tag263.xml><?xml version="1.0" encoding="utf-8"?>
<p:tagLst xmlns:p="http://schemas.openxmlformats.org/presentationml/2006/main">
  <p:tag name="PA" val="v5.2.9"/>
</p:tagLst>
</file>

<file path=ppt/tags/tag264.xml><?xml version="1.0" encoding="utf-8"?>
<p:tagLst xmlns:p="http://schemas.openxmlformats.org/presentationml/2006/main">
  <p:tag name="PA" val="v5.2.9"/>
</p:tagLst>
</file>

<file path=ppt/tags/tag265.xml><?xml version="1.0" encoding="utf-8"?>
<p:tagLst xmlns:p="http://schemas.openxmlformats.org/presentationml/2006/main">
  <p:tag name="PA" val="v5.2.9"/>
</p:tagLst>
</file>

<file path=ppt/tags/tag266.xml><?xml version="1.0" encoding="utf-8"?>
<p:tagLst xmlns:p="http://schemas.openxmlformats.org/presentationml/2006/main">
  <p:tag name="PA" val="v5.2.9"/>
</p:tagLst>
</file>

<file path=ppt/tags/tag267.xml><?xml version="1.0" encoding="utf-8"?>
<p:tagLst xmlns:p="http://schemas.openxmlformats.org/presentationml/2006/main">
  <p:tag name="PA" val="v5.2.9"/>
</p:tagLst>
</file>

<file path=ppt/tags/tag268.xml><?xml version="1.0" encoding="utf-8"?>
<p:tagLst xmlns:p="http://schemas.openxmlformats.org/presentationml/2006/main">
  <p:tag name="PA" val="v5.2.9"/>
</p:tagLst>
</file>

<file path=ppt/tags/tag269.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70.xml><?xml version="1.0" encoding="utf-8"?>
<p:tagLst xmlns:p="http://schemas.openxmlformats.org/presentationml/2006/main">
  <p:tag name="PA" val="v5.2.9"/>
</p:tagLst>
</file>

<file path=ppt/tags/tag271.xml><?xml version="1.0" encoding="utf-8"?>
<p:tagLst xmlns:p="http://schemas.openxmlformats.org/presentationml/2006/main">
  <p:tag name="PA" val="v5.2.9"/>
</p:tagLst>
</file>

<file path=ppt/tags/tag272.xml><?xml version="1.0" encoding="utf-8"?>
<p:tagLst xmlns:p="http://schemas.openxmlformats.org/presentationml/2006/main">
  <p:tag name="PA" val="v5.2.9"/>
</p:tagLst>
</file>

<file path=ppt/tags/tag273.xml><?xml version="1.0" encoding="utf-8"?>
<p:tagLst xmlns:p="http://schemas.openxmlformats.org/presentationml/2006/main">
  <p:tag name="PA" val="v5.2.9"/>
</p:tagLst>
</file>

<file path=ppt/tags/tag274.xml><?xml version="1.0" encoding="utf-8"?>
<p:tagLst xmlns:p="http://schemas.openxmlformats.org/presentationml/2006/main">
  <p:tag name="PA" val="v5.2.9"/>
</p:tagLst>
</file>

<file path=ppt/tags/tag275.xml><?xml version="1.0" encoding="utf-8"?>
<p:tagLst xmlns:p="http://schemas.openxmlformats.org/presentationml/2006/main">
  <p:tag name="PA" val="v5.2.9"/>
</p:tagLst>
</file>

<file path=ppt/tags/tag276.xml><?xml version="1.0" encoding="utf-8"?>
<p:tagLst xmlns:p="http://schemas.openxmlformats.org/presentationml/2006/main">
  <p:tag name="PA" val="v5.2.9"/>
</p:tagLst>
</file>

<file path=ppt/tags/tag277.xml><?xml version="1.0" encoding="utf-8"?>
<p:tagLst xmlns:p="http://schemas.openxmlformats.org/presentationml/2006/main">
  <p:tag name="PA" val="v5.2.9"/>
</p:tagLst>
</file>

<file path=ppt/tags/tag278.xml><?xml version="1.0" encoding="utf-8"?>
<p:tagLst xmlns:p="http://schemas.openxmlformats.org/presentationml/2006/main">
  <p:tag name="PA" val="v5.2.9"/>
</p:tagLst>
</file>

<file path=ppt/tags/tag279.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80.xml><?xml version="1.0" encoding="utf-8"?>
<p:tagLst xmlns:p="http://schemas.openxmlformats.org/presentationml/2006/main">
  <p:tag name="PA" val="v5.2.9"/>
</p:tagLst>
</file>

<file path=ppt/tags/tag281.xml><?xml version="1.0" encoding="utf-8"?>
<p:tagLst xmlns:p="http://schemas.openxmlformats.org/presentationml/2006/main">
  <p:tag name="PA" val="v5.2.9"/>
</p:tagLst>
</file>

<file path=ppt/tags/tag282.xml><?xml version="1.0" encoding="utf-8"?>
<p:tagLst xmlns:p="http://schemas.openxmlformats.org/presentationml/2006/main">
  <p:tag name="PA" val="v4.0.0"/>
</p:tagLst>
</file>

<file path=ppt/tags/tag283.xml><?xml version="1.0" encoding="utf-8"?>
<p:tagLst xmlns:p="http://schemas.openxmlformats.org/presentationml/2006/main">
  <p:tag name="PA" val="v3.2.0"/>
</p:tagLst>
</file>

<file path=ppt/tags/tag284.xml><?xml version="1.0" encoding="utf-8"?>
<p:tagLst xmlns:p="http://schemas.openxmlformats.org/presentationml/2006/main">
  <p:tag name="PA" val="v3.2.0"/>
</p:tagLst>
</file>

<file path=ppt/tags/tag285.xml><?xml version="1.0" encoding="utf-8"?>
<p:tagLst xmlns:p="http://schemas.openxmlformats.org/presentationml/2006/main">
  <p:tag name="commondata" val="eyJoZGlkIjoiYTQ3YTc2YjBlNWRhYjQ0NTA0MDBkN2E0YWM4YTZjZGMifQ=="/>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3.2.0"/>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MH" val="20160202215101"/>
  <p:tag name="MH_LIBRARY" val="GRAPHIC"/>
  <p:tag name="MH_TYPE" val="Other"/>
  <p:tag name="MH_ORDER" val="9"/>
</p:tagLst>
</file>

<file path=ppt/tags/tag79.xml><?xml version="1.0" encoding="utf-8"?>
<p:tagLst xmlns:p="http://schemas.openxmlformats.org/presentationml/2006/main">
  <p:tag name="MH" val="20160202215101"/>
  <p:tag name="MH_LIBRARY" val="GRAPHIC"/>
  <p:tag name="MH_TYPE" val="Other"/>
  <p:tag name="MH_ORDER" val="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MH" val="20160202215101"/>
  <p:tag name="MH_LIBRARY" val="GRAPHIC"/>
  <p:tag name="MH_TYPE" val="Other"/>
  <p:tag name="MH_ORDER" val="9"/>
</p:tagLst>
</file>

<file path=ppt/tags/tag81.xml><?xml version="1.0" encoding="utf-8"?>
<p:tagLst xmlns:p="http://schemas.openxmlformats.org/presentationml/2006/main">
  <p:tag name="MH" val="20160202215101"/>
  <p:tag name="MH_LIBRARY" val="GRAPHIC"/>
  <p:tag name="MH_TYPE" val="Other"/>
  <p:tag name="MH_ORDER" val="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5">
    <a:dk1>
      <a:sysClr val="windowText" lastClr="000000"/>
    </a:dk1>
    <a:lt1>
      <a:sysClr val="window" lastClr="FFFFFF"/>
    </a:lt1>
    <a:dk2>
      <a:srgbClr val="44546A"/>
    </a:dk2>
    <a:lt2>
      <a:srgbClr val="E7E6E6"/>
    </a:lt2>
    <a:accent1>
      <a:srgbClr val="FF3300"/>
    </a:accent1>
    <a:accent2>
      <a:srgbClr val="C00000"/>
    </a:accent2>
    <a:accent3>
      <a:srgbClr val="BBC0C3"/>
    </a:accent3>
    <a:accent4>
      <a:srgbClr val="6B7278"/>
    </a:accent4>
    <a:accent5>
      <a:srgbClr val="333A42"/>
    </a:accent5>
    <a:accent6>
      <a:srgbClr val="1B1F23"/>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7615</Words>
  <Application>WPS 演示</Application>
  <PresentationFormat>宽屏</PresentationFormat>
  <Paragraphs>532</Paragraphs>
  <Slides>29</Slides>
  <Notes>0</Notes>
  <HiddenSlides>0</HiddenSlides>
  <MMClips>1</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29</vt:i4>
      </vt:variant>
    </vt:vector>
  </HeadingPairs>
  <TitlesOfParts>
    <vt:vector size="63" baseType="lpstr">
      <vt:lpstr>Arial</vt:lpstr>
      <vt:lpstr>宋体</vt:lpstr>
      <vt:lpstr>Wingdings</vt:lpstr>
      <vt:lpstr>Calibri</vt:lpstr>
      <vt:lpstr>站酷庆科黄油体</vt:lpstr>
      <vt:lpstr>印品雅圆体（非商用）</vt:lpstr>
      <vt:lpstr>Calibri</vt:lpstr>
      <vt:lpstr>阿里巴巴普惠体 Medium</vt:lpstr>
      <vt:lpstr>Impact</vt:lpstr>
      <vt:lpstr>阿里巴巴普惠体 Light</vt:lpstr>
      <vt:lpstr>三极琼影简体</vt:lpstr>
      <vt:lpstr>Liberation Sans</vt:lpstr>
      <vt:lpstr>思源黑体 Medium</vt:lpstr>
      <vt:lpstr>黑体</vt:lpstr>
      <vt:lpstr>Open Sans Light</vt:lpstr>
      <vt:lpstr>BentonSansF Book</vt:lpstr>
      <vt:lpstr>Lato</vt:lpstr>
      <vt:lpstr>Hiragino Sans GB W6</vt:lpstr>
      <vt:lpstr>LiHei Pro</vt:lpstr>
      <vt:lpstr>微软雅黑</vt:lpstr>
      <vt:lpstr>等线</vt:lpstr>
      <vt:lpstr>Arial Unicode MS</vt:lpstr>
      <vt:lpstr>等线 Light</vt:lpstr>
      <vt:lpstr>ヒラギノ角ゴ ProN W3</vt:lpstr>
      <vt:lpstr>Segoe Print</vt:lpstr>
      <vt:lpstr>Open Sans</vt:lpstr>
      <vt:lpstr>字魂36号-正文宋楷</vt:lpstr>
      <vt:lpstr>Helvetica</vt:lpstr>
      <vt:lpstr>MS PGothic</vt:lpstr>
      <vt:lpstr>Bebas Neue</vt:lpstr>
      <vt:lpstr>Gill Sans</vt:lpstr>
      <vt:lpstr>Gill Sans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308</cp:revision>
  <dcterms:created xsi:type="dcterms:W3CDTF">2020-03-07T05:16:00Z</dcterms:created>
  <dcterms:modified xsi:type="dcterms:W3CDTF">2024-03-19T17:19:48Z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D60BEE1704E948B4B53C1AC791D9673B_13</vt:lpwstr>
  </property>
  <property fmtid="{D5CDD505-2E9C-101B-9397-08002B2CF9AE}" pid="3" name="KSOProductBuildVer">
    <vt:lpwstr>2052-12.1.0.16388</vt:lpwstr>
  </property>
</Properties>
</file>