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1" r:id="rId8"/>
    <p:sldId id="290" r:id="rId9"/>
    <p:sldId id="293" r:id="rId10"/>
    <p:sldId id="292" r:id="rId11"/>
    <p:sldId id="29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25" r:id="rId41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497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2B15-3C3E-43DA-98AE-00618AD322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9372-C737-4485-9B5A-26811E4A7C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6C0E-71A7-4BF3-AC12-22704D4DDE4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9372-C737-4485-9B5A-26811E4A7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9372-C737-4485-9B5A-26811E4A7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9372-C737-4485-9B5A-26811E4A7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9372-C737-4485-9B5A-26811E4A7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084" y="3813908"/>
            <a:ext cx="10363200" cy="98637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zh-CN" altLang="zh-CN" noProof="0" dirty="0" smtClean="0"/>
              <a:t>单击此处编辑母版标题样式</a:t>
            </a:r>
            <a:endParaRPr lang="zh-CN" altLang="zh-CN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084" y="4800277"/>
            <a:ext cx="10363200" cy="7577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dirty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412955"/>
            <a:ext cx="109728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1" y="174628"/>
            <a:ext cx="8997949" cy="8286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8151" y="1822451"/>
            <a:ext cx="8775699" cy="3578225"/>
          </a:xfrm>
          <a:ln>
            <a:solidFill>
              <a:srgbClr val="E6795A"/>
            </a:solidFill>
          </a:ln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7"/>
          <p:cNvGrpSpPr/>
          <p:nvPr/>
        </p:nvGrpSpPr>
        <p:grpSpPr bwMode="auto">
          <a:xfrm>
            <a:off x="609600" y="276226"/>
            <a:ext cx="654050" cy="636588"/>
            <a:chOff x="0" y="0"/>
            <a:chExt cx="1030" cy="1003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33667" y="3024000"/>
            <a:ext cx="6324667" cy="882000"/>
          </a:xfrm>
          <a:ln>
            <a:solidFill>
              <a:srgbClr val="E6795A"/>
            </a:solidFill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7" descr="#wm#_69_07_*Z"/>
          <p:cNvGrpSpPr/>
          <p:nvPr>
            <p:custDataLst>
              <p:tags r:id="rId2"/>
            </p:custDataLst>
          </p:nvPr>
        </p:nvGrpSpPr>
        <p:grpSpPr bwMode="auto">
          <a:xfrm>
            <a:off x="1705407" y="2184399"/>
            <a:ext cx="1249395" cy="1249395"/>
            <a:chOff x="0" y="0"/>
            <a:chExt cx="1620" cy="1620"/>
          </a:xfrm>
        </p:grpSpPr>
        <p:sp>
          <p:nvSpPr>
            <p:cNvPr id="16" name="Rectangle 8" descr="#wm#_69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Rectangle 9" descr="#wm#_69_07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" name="Group 4" descr="#wm#_69_07_*Z"/>
          <p:cNvGrpSpPr/>
          <p:nvPr>
            <p:custDataLst>
              <p:tags r:id="rId5"/>
            </p:custDataLst>
          </p:nvPr>
        </p:nvGrpSpPr>
        <p:grpSpPr bwMode="auto">
          <a:xfrm>
            <a:off x="9258334" y="3498698"/>
            <a:ext cx="1249200" cy="1249200"/>
            <a:chOff x="0" y="0"/>
            <a:chExt cx="1620" cy="1620"/>
          </a:xfrm>
        </p:grpSpPr>
        <p:sp>
          <p:nvSpPr>
            <p:cNvPr id="22" name="Rectangle 5" descr="#wm#_69_07_*Z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Rectangle 6" descr="#wm#_69_07_*Z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1" y="191561"/>
            <a:ext cx="10096500" cy="8286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85901" y="1828801"/>
            <a:ext cx="4692649" cy="3838575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89750" y="1828800"/>
            <a:ext cx="4692650" cy="3838576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7"/>
          <p:cNvGrpSpPr/>
          <p:nvPr/>
        </p:nvGrpSpPr>
        <p:grpSpPr bwMode="auto">
          <a:xfrm>
            <a:off x="609600" y="276226"/>
            <a:ext cx="654050" cy="636588"/>
            <a:chOff x="0" y="0"/>
            <a:chExt cx="1030" cy="100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108811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4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51160"/>
            <a:ext cx="10363200" cy="93133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CN" altLang="zh-CN" noProof="0" dirty="0" smtClean="0"/>
              <a:t>单击此处编辑母版标题样式</a:t>
            </a:r>
            <a:endParaRPr lang="zh-CN" altLang="zh-CN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5535" y="141736"/>
            <a:ext cx="9897533" cy="828000"/>
          </a:xfrm>
        </p:spPr>
        <p:txBody>
          <a:bodyPr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4" y="1319212"/>
            <a:ext cx="12188826" cy="355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4" y="4875085"/>
            <a:ext cx="12188826" cy="1237847"/>
          </a:xfrm>
          <a:solidFill>
            <a:srgbClr val="E6795A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  <p:grpSp>
        <p:nvGrpSpPr>
          <p:cNvPr id="14" name="Group 7"/>
          <p:cNvGrpSpPr/>
          <p:nvPr/>
        </p:nvGrpSpPr>
        <p:grpSpPr bwMode="auto">
          <a:xfrm>
            <a:off x="609600" y="276226"/>
            <a:ext cx="654050" cy="636588"/>
            <a:chOff x="0" y="0"/>
            <a:chExt cx="1030" cy="1003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50" y="0"/>
              <a:ext cx="680" cy="680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653"/>
              <a:ext cx="351" cy="351"/>
            </a:xfrm>
            <a:prstGeom prst="rect">
              <a:avLst/>
            </a:prstGeom>
            <a:solidFill>
              <a:srgbClr val="E6795A"/>
            </a:solidFill>
            <a:ln w="9525" cmpd="sng">
              <a:solidFill>
                <a:srgbClr val="E6795A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21686" y="276226"/>
            <a:ext cx="1360714" cy="5851525"/>
          </a:xfrm>
        </p:spPr>
        <p:txBody>
          <a:bodyPr vert="eaVert"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6226"/>
            <a:ext cx="9416143" cy="5851525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1" y="276226"/>
            <a:ext cx="10096500" cy="8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1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4180E5AA-206E-4063-A6E2-82032706DBA1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6754B9FD-53F4-4F44-9247-9A5E8FA0F9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E6795A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6795A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5.jpe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3" Type="http://schemas.openxmlformats.org/officeDocument/2006/relationships/notesSlide" Target="../notesSlides/notesSlide14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33.xml"/><Relationship Id="rId30" Type="http://schemas.openxmlformats.org/officeDocument/2006/relationships/tags" Target="../tags/tag132.xml"/><Relationship Id="rId3" Type="http://schemas.openxmlformats.org/officeDocument/2006/relationships/tags" Target="../tags/tag105.xml"/><Relationship Id="rId29" Type="http://schemas.openxmlformats.org/officeDocument/2006/relationships/tags" Target="../tags/tag131.xml"/><Relationship Id="rId28" Type="http://schemas.openxmlformats.org/officeDocument/2006/relationships/tags" Target="../tags/tag130.xml"/><Relationship Id="rId27" Type="http://schemas.openxmlformats.org/officeDocument/2006/relationships/tags" Target="../tags/tag129.xml"/><Relationship Id="rId26" Type="http://schemas.openxmlformats.org/officeDocument/2006/relationships/tags" Target="../tags/tag128.xml"/><Relationship Id="rId25" Type="http://schemas.openxmlformats.org/officeDocument/2006/relationships/tags" Target="../tags/tag127.xml"/><Relationship Id="rId24" Type="http://schemas.openxmlformats.org/officeDocument/2006/relationships/tags" Target="../tags/tag126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tags" Target="../tags/tag104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8" Type="http://schemas.openxmlformats.org/officeDocument/2006/relationships/notesSlide" Target="../notesSlides/notesSlide1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2" Type="http://schemas.openxmlformats.org/officeDocument/2006/relationships/notesSlide" Target="../notesSlides/notesSlide19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13.xml"/><Relationship Id="rId2" Type="http://schemas.openxmlformats.org/officeDocument/2006/relationships/tags" Target="../tags/tag195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2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6" Type="http://schemas.openxmlformats.org/officeDocument/2006/relationships/notesSlide" Target="../notesSlides/notesSlide20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37.xml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tags" Target="../tags/tag215.xml"/><Relationship Id="rId19" Type="http://schemas.openxmlformats.org/officeDocument/2006/relationships/tags" Target="../tags/tag232.xml"/><Relationship Id="rId18" Type="http://schemas.openxmlformats.org/officeDocument/2006/relationships/tags" Target="../tags/tag231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tags" Target="../tags/tag2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0" Type="http://schemas.openxmlformats.org/officeDocument/2006/relationships/notesSlide" Target="../notesSlides/notesSlide21.xml"/><Relationship Id="rId3" Type="http://schemas.openxmlformats.org/officeDocument/2006/relationships/tags" Target="../tags/tag240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65.xml"/><Relationship Id="rId27" Type="http://schemas.openxmlformats.org/officeDocument/2006/relationships/tags" Target="../tags/tag264.xml"/><Relationship Id="rId26" Type="http://schemas.openxmlformats.org/officeDocument/2006/relationships/tags" Target="../tags/tag263.xml"/><Relationship Id="rId25" Type="http://schemas.openxmlformats.org/officeDocument/2006/relationships/tags" Target="../tags/tag262.xml"/><Relationship Id="rId24" Type="http://schemas.openxmlformats.org/officeDocument/2006/relationships/tags" Target="../tags/tag261.xml"/><Relationship Id="rId23" Type="http://schemas.openxmlformats.org/officeDocument/2006/relationships/tags" Target="../tags/tag260.xml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tags" Target="../tags/tag239.xml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tags" Target="../tags/tag23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image" Target="../media/image6.jpeg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image" Target="../media/image4.jpeg"/><Relationship Id="rId5" Type="http://schemas.openxmlformats.org/officeDocument/2006/relationships/tags" Target="../tags/tag277.xml"/><Relationship Id="rId4" Type="http://schemas.openxmlformats.org/officeDocument/2006/relationships/image" Target="../media/image3.jpeg"/><Relationship Id="rId3" Type="http://schemas.openxmlformats.org/officeDocument/2006/relationships/tags" Target="../tags/tag276.xml"/><Relationship Id="rId2" Type="http://schemas.openxmlformats.org/officeDocument/2006/relationships/image" Target="../media/image7.jpeg"/><Relationship Id="rId17" Type="http://schemas.openxmlformats.org/officeDocument/2006/relationships/notesSlide" Target="../notesSlides/notesSlide2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image" Target="../media/image4.jpeg"/><Relationship Id="rId5" Type="http://schemas.openxmlformats.org/officeDocument/2006/relationships/tags" Target="../tags/tag289.xml"/><Relationship Id="rId4" Type="http://schemas.openxmlformats.org/officeDocument/2006/relationships/image" Target="../media/image3.jpeg"/><Relationship Id="rId3" Type="http://schemas.openxmlformats.org/officeDocument/2006/relationships/tags" Target="../tags/tag288.xml"/><Relationship Id="rId20" Type="http://schemas.openxmlformats.org/officeDocument/2006/relationships/notesSlide" Target="../notesSlides/notesSlide24.xml"/><Relationship Id="rId2" Type="http://schemas.openxmlformats.org/officeDocument/2006/relationships/image" Target="../media/image7.jpe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01.xml"/><Relationship Id="rId17" Type="http://schemas.openxmlformats.org/officeDocument/2006/relationships/tags" Target="../tags/tag300.xml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image" Target="../media/image4.jpeg"/><Relationship Id="rId5" Type="http://schemas.openxmlformats.org/officeDocument/2006/relationships/tags" Target="../tags/tag304.xml"/><Relationship Id="rId4" Type="http://schemas.openxmlformats.org/officeDocument/2006/relationships/image" Target="../media/image9.jpeg"/><Relationship Id="rId3" Type="http://schemas.openxmlformats.org/officeDocument/2006/relationships/tags" Target="../tags/tag303.xml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0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notesSlide" Target="../notesSlides/notesSlide2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tags" Target="../tags/tag30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7" Type="http://schemas.openxmlformats.org/officeDocument/2006/relationships/notesSlide" Target="../notesSlides/notesSlide27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35.xml"/><Relationship Id="rId14" Type="http://schemas.openxmlformats.org/officeDocument/2006/relationships/tags" Target="../tags/tag334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tags" Target="../tags/tag32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tags" Target="../tags/tag343.xml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3" Type="http://schemas.openxmlformats.org/officeDocument/2006/relationships/notesSlide" Target="../notesSlides/notesSlide28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356.xml"/><Relationship Id="rId20" Type="http://schemas.openxmlformats.org/officeDocument/2006/relationships/tags" Target="../tags/tag355.xml"/><Relationship Id="rId2" Type="http://schemas.openxmlformats.org/officeDocument/2006/relationships/tags" Target="../tags/tag337.xml"/><Relationship Id="rId19" Type="http://schemas.openxmlformats.org/officeDocument/2006/relationships/tags" Target="../tags/tag354.xml"/><Relationship Id="rId18" Type="http://schemas.openxmlformats.org/officeDocument/2006/relationships/tags" Target="../tags/tag353.xml"/><Relationship Id="rId17" Type="http://schemas.openxmlformats.org/officeDocument/2006/relationships/tags" Target="../tags/tag352.xml"/><Relationship Id="rId16" Type="http://schemas.openxmlformats.org/officeDocument/2006/relationships/tags" Target="../tags/tag351.xml"/><Relationship Id="rId15" Type="http://schemas.openxmlformats.org/officeDocument/2006/relationships/tags" Target="../tags/tag350.xml"/><Relationship Id="rId14" Type="http://schemas.openxmlformats.org/officeDocument/2006/relationships/tags" Target="../tags/tag349.xml"/><Relationship Id="rId13" Type="http://schemas.openxmlformats.org/officeDocument/2006/relationships/tags" Target="../tags/tag348.xml"/><Relationship Id="rId12" Type="http://schemas.openxmlformats.org/officeDocument/2006/relationships/tags" Target="../tags/tag347.xml"/><Relationship Id="rId11" Type="http://schemas.openxmlformats.org/officeDocument/2006/relationships/tags" Target="../tags/tag346.xml"/><Relationship Id="rId10" Type="http://schemas.openxmlformats.org/officeDocument/2006/relationships/tags" Target="../tags/tag345.xml"/><Relationship Id="rId1" Type="http://schemas.openxmlformats.org/officeDocument/2006/relationships/tags" Target="../tags/tag33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9" Type="http://schemas.openxmlformats.org/officeDocument/2006/relationships/notesSlide" Target="../notesSlides/notesSlide29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383.xml"/><Relationship Id="rId26" Type="http://schemas.openxmlformats.org/officeDocument/2006/relationships/tags" Target="../tags/tag382.xml"/><Relationship Id="rId25" Type="http://schemas.openxmlformats.org/officeDocument/2006/relationships/tags" Target="../tags/tag381.xml"/><Relationship Id="rId24" Type="http://schemas.openxmlformats.org/officeDocument/2006/relationships/tags" Target="../tags/tag380.xml"/><Relationship Id="rId23" Type="http://schemas.openxmlformats.org/officeDocument/2006/relationships/tags" Target="../tags/tag379.xml"/><Relationship Id="rId22" Type="http://schemas.openxmlformats.org/officeDocument/2006/relationships/tags" Target="../tags/tag378.xml"/><Relationship Id="rId21" Type="http://schemas.openxmlformats.org/officeDocument/2006/relationships/tags" Target="../tags/tag377.xml"/><Relationship Id="rId20" Type="http://schemas.openxmlformats.org/officeDocument/2006/relationships/tags" Target="../tags/tag376.xml"/><Relationship Id="rId2" Type="http://schemas.openxmlformats.org/officeDocument/2006/relationships/tags" Target="../tags/tag358.xml"/><Relationship Id="rId19" Type="http://schemas.openxmlformats.org/officeDocument/2006/relationships/tags" Target="../tags/tag375.xml"/><Relationship Id="rId18" Type="http://schemas.openxmlformats.org/officeDocument/2006/relationships/tags" Target="../tags/tag374.xml"/><Relationship Id="rId17" Type="http://schemas.openxmlformats.org/officeDocument/2006/relationships/tags" Target="../tags/tag373.xml"/><Relationship Id="rId16" Type="http://schemas.openxmlformats.org/officeDocument/2006/relationships/tags" Target="../tags/tag372.xml"/><Relationship Id="rId15" Type="http://schemas.openxmlformats.org/officeDocument/2006/relationships/tags" Target="../tags/tag371.xml"/><Relationship Id="rId14" Type="http://schemas.openxmlformats.org/officeDocument/2006/relationships/tags" Target="../tags/tag370.xml"/><Relationship Id="rId13" Type="http://schemas.openxmlformats.org/officeDocument/2006/relationships/tags" Target="../tags/tag369.xml"/><Relationship Id="rId12" Type="http://schemas.openxmlformats.org/officeDocument/2006/relationships/tags" Target="../tags/tag368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5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5" Type="http://schemas.openxmlformats.org/officeDocument/2006/relationships/notesSlide" Target="../notesSlides/notesSlide30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416.xml"/><Relationship Id="rId32" Type="http://schemas.openxmlformats.org/officeDocument/2006/relationships/tags" Target="../tags/tag415.xml"/><Relationship Id="rId31" Type="http://schemas.openxmlformats.org/officeDocument/2006/relationships/tags" Target="../tags/tag414.xml"/><Relationship Id="rId30" Type="http://schemas.openxmlformats.org/officeDocument/2006/relationships/tags" Target="../tags/tag413.xml"/><Relationship Id="rId3" Type="http://schemas.openxmlformats.org/officeDocument/2006/relationships/tags" Target="../tags/tag386.xml"/><Relationship Id="rId29" Type="http://schemas.openxmlformats.org/officeDocument/2006/relationships/tags" Target="../tags/tag412.xml"/><Relationship Id="rId28" Type="http://schemas.openxmlformats.org/officeDocument/2006/relationships/tags" Target="../tags/tag411.xml"/><Relationship Id="rId27" Type="http://schemas.openxmlformats.org/officeDocument/2006/relationships/tags" Target="../tags/tag410.xml"/><Relationship Id="rId26" Type="http://schemas.openxmlformats.org/officeDocument/2006/relationships/tags" Target="../tags/tag409.xml"/><Relationship Id="rId25" Type="http://schemas.openxmlformats.org/officeDocument/2006/relationships/tags" Target="../tags/tag408.xml"/><Relationship Id="rId24" Type="http://schemas.openxmlformats.org/officeDocument/2006/relationships/tags" Target="../tags/tag407.xml"/><Relationship Id="rId23" Type="http://schemas.openxmlformats.org/officeDocument/2006/relationships/tags" Target="../tags/tag406.xml"/><Relationship Id="rId22" Type="http://schemas.openxmlformats.org/officeDocument/2006/relationships/tags" Target="../tags/tag405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1" Type="http://schemas.openxmlformats.org/officeDocument/2006/relationships/notesSlide" Target="../notesSlides/notesSlide31.xml"/><Relationship Id="rId40" Type="http://schemas.openxmlformats.org/officeDocument/2006/relationships/slideLayout" Target="../slideLayouts/slideLayout2.xml"/><Relationship Id="rId4" Type="http://schemas.openxmlformats.org/officeDocument/2006/relationships/tags" Target="../tags/tag420.xml"/><Relationship Id="rId39" Type="http://schemas.openxmlformats.org/officeDocument/2006/relationships/tags" Target="../tags/tag455.xml"/><Relationship Id="rId38" Type="http://schemas.openxmlformats.org/officeDocument/2006/relationships/tags" Target="../tags/tag454.xml"/><Relationship Id="rId37" Type="http://schemas.openxmlformats.org/officeDocument/2006/relationships/tags" Target="../tags/tag453.xml"/><Relationship Id="rId36" Type="http://schemas.openxmlformats.org/officeDocument/2006/relationships/tags" Target="../tags/tag452.xml"/><Relationship Id="rId35" Type="http://schemas.openxmlformats.org/officeDocument/2006/relationships/tags" Target="../tags/tag451.xml"/><Relationship Id="rId34" Type="http://schemas.openxmlformats.org/officeDocument/2006/relationships/tags" Target="../tags/tag450.xml"/><Relationship Id="rId33" Type="http://schemas.openxmlformats.org/officeDocument/2006/relationships/tags" Target="../tags/tag449.xml"/><Relationship Id="rId32" Type="http://schemas.openxmlformats.org/officeDocument/2006/relationships/tags" Target="../tags/tag448.xml"/><Relationship Id="rId31" Type="http://schemas.openxmlformats.org/officeDocument/2006/relationships/tags" Target="../tags/tag447.xml"/><Relationship Id="rId30" Type="http://schemas.openxmlformats.org/officeDocument/2006/relationships/tags" Target="../tags/tag446.xml"/><Relationship Id="rId3" Type="http://schemas.openxmlformats.org/officeDocument/2006/relationships/tags" Target="../tags/tag419.xml"/><Relationship Id="rId29" Type="http://schemas.openxmlformats.org/officeDocument/2006/relationships/tags" Target="../tags/tag445.xml"/><Relationship Id="rId28" Type="http://schemas.openxmlformats.org/officeDocument/2006/relationships/tags" Target="../tags/tag444.xml"/><Relationship Id="rId27" Type="http://schemas.openxmlformats.org/officeDocument/2006/relationships/tags" Target="../tags/tag443.xml"/><Relationship Id="rId26" Type="http://schemas.openxmlformats.org/officeDocument/2006/relationships/tags" Target="../tags/tag442.xml"/><Relationship Id="rId25" Type="http://schemas.openxmlformats.org/officeDocument/2006/relationships/tags" Target="../tags/tag441.xml"/><Relationship Id="rId24" Type="http://schemas.openxmlformats.org/officeDocument/2006/relationships/tags" Target="../tags/tag440.xml"/><Relationship Id="rId23" Type="http://schemas.openxmlformats.org/officeDocument/2006/relationships/tags" Target="../tags/tag439.xml"/><Relationship Id="rId22" Type="http://schemas.openxmlformats.org/officeDocument/2006/relationships/tags" Target="../tags/tag438.xml"/><Relationship Id="rId21" Type="http://schemas.openxmlformats.org/officeDocument/2006/relationships/tags" Target="../tags/tag437.xml"/><Relationship Id="rId20" Type="http://schemas.openxmlformats.org/officeDocument/2006/relationships/tags" Target="../tags/tag436.xml"/><Relationship Id="rId2" Type="http://schemas.openxmlformats.org/officeDocument/2006/relationships/tags" Target="../tags/tag418.xml"/><Relationship Id="rId19" Type="http://schemas.openxmlformats.org/officeDocument/2006/relationships/tags" Target="../tags/tag435.xml"/><Relationship Id="rId18" Type="http://schemas.openxmlformats.org/officeDocument/2006/relationships/tags" Target="../tags/tag434.xml"/><Relationship Id="rId17" Type="http://schemas.openxmlformats.org/officeDocument/2006/relationships/tags" Target="../tags/tag433.xml"/><Relationship Id="rId16" Type="http://schemas.openxmlformats.org/officeDocument/2006/relationships/tags" Target="../tags/tag432.xml"/><Relationship Id="rId15" Type="http://schemas.openxmlformats.org/officeDocument/2006/relationships/tags" Target="../tags/tag431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tags" Target="../tags/tag426.xml"/><Relationship Id="rId1" Type="http://schemas.openxmlformats.org/officeDocument/2006/relationships/tags" Target="../tags/tag41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image" Target="../media/image4.jpeg"/><Relationship Id="rId6" Type="http://schemas.openxmlformats.org/officeDocument/2006/relationships/tags" Target="../tags/tag459.xml"/><Relationship Id="rId5" Type="http://schemas.openxmlformats.org/officeDocument/2006/relationships/image" Target="../media/image3.jpeg"/><Relationship Id="rId4" Type="http://schemas.openxmlformats.org/officeDocument/2006/relationships/tags" Target="../tags/tag458.xml"/><Relationship Id="rId3" Type="http://schemas.openxmlformats.org/officeDocument/2006/relationships/image" Target="../media/image7.jpeg"/><Relationship Id="rId2" Type="http://schemas.openxmlformats.org/officeDocument/2006/relationships/tags" Target="../tags/tag457.xml"/><Relationship Id="rId12" Type="http://schemas.openxmlformats.org/officeDocument/2006/relationships/notesSlide" Target="../notesSlides/notesSlide3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62.xml"/><Relationship Id="rId1" Type="http://schemas.openxmlformats.org/officeDocument/2006/relationships/tags" Target="../tags/tag45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image" Target="../media/image11.jpeg"/><Relationship Id="rId4" Type="http://schemas.openxmlformats.org/officeDocument/2006/relationships/tags" Target="../tags/tag465.xml"/><Relationship Id="rId3" Type="http://schemas.openxmlformats.org/officeDocument/2006/relationships/image" Target="../media/image10.jpeg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6" Type="http://schemas.openxmlformats.org/officeDocument/2006/relationships/notesSlide" Target="../notesSlides/notesSlide34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tags" Target="../tags/tag468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image" Target="../media/image12.jpeg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494.xml"/><Relationship Id="rId8" Type="http://schemas.openxmlformats.org/officeDocument/2006/relationships/tags" Target="../tags/tag493.xml"/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1" Type="http://schemas.openxmlformats.org/officeDocument/2006/relationships/notesSlide" Target="../notesSlides/notesSlide3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8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2.jpe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3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2.jpe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4" Type="http://schemas.openxmlformats.org/officeDocument/2006/relationships/image" Target="../media/image3.jpe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4" Type="http://schemas.openxmlformats.org/officeDocument/2006/relationships/image" Target="../media/image4.jpe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2"/>
                </a:solidFill>
                <a:latin typeface="+mj-lt"/>
              </a:rPr>
              <a:t>请在此输入您的标题</a:t>
            </a:r>
            <a:endParaRPr lang="zh-CN" altLang="zh-CN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>
                <a:latin typeface="+mn-lt"/>
              </a:rPr>
              <a:t>请在此输入您的副标题</a:t>
            </a:r>
            <a:endParaRPr lang="zh-CN" altLang="zh-CN" dirty="0">
              <a:latin typeface="+mn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zh-CN" altLang="en-US" smtClean="0">
                <a:latin typeface="+mj-lt"/>
              </a:rPr>
              <a:t>在此输入您的节标题</a:t>
            </a:r>
            <a:endParaRPr lang="zh-CN" altLang="en-US" smtClean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4878" y="3501571"/>
            <a:ext cx="3616708" cy="3119362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095" tIns="539750" rIns="25209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0414" y="3501571"/>
            <a:ext cx="3616708" cy="3119362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095" tIns="539750" rIns="25209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43494" y="2867026"/>
            <a:ext cx="1063289" cy="1063289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1271" name="Freeform 7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765528" y="3187156"/>
            <a:ext cx="421124" cy="423029"/>
          </a:xfrm>
          <a:custGeom>
            <a:avLst/>
            <a:gdLst>
              <a:gd name="T0" fmla="*/ 51 w 56"/>
              <a:gd name="T1" fmla="*/ 0 h 56"/>
              <a:gd name="T2" fmla="*/ 5 w 56"/>
              <a:gd name="T3" fmla="*/ 0 h 56"/>
              <a:gd name="T4" fmla="*/ 0 w 56"/>
              <a:gd name="T5" fmla="*/ 5 h 56"/>
              <a:gd name="T6" fmla="*/ 0 w 56"/>
              <a:gd name="T7" fmla="*/ 35 h 56"/>
              <a:gd name="T8" fmla="*/ 5 w 56"/>
              <a:gd name="T9" fmla="*/ 40 h 56"/>
              <a:gd name="T10" fmla="*/ 8 w 56"/>
              <a:gd name="T11" fmla="*/ 40 h 56"/>
              <a:gd name="T12" fmla="*/ 8 w 56"/>
              <a:gd name="T13" fmla="*/ 56 h 56"/>
              <a:gd name="T14" fmla="*/ 17 w 56"/>
              <a:gd name="T15" fmla="*/ 40 h 56"/>
              <a:gd name="T16" fmla="*/ 51 w 56"/>
              <a:gd name="T17" fmla="*/ 40 h 56"/>
              <a:gd name="T18" fmla="*/ 56 w 56"/>
              <a:gd name="T19" fmla="*/ 35 h 56"/>
              <a:gd name="T20" fmla="*/ 56 w 56"/>
              <a:gd name="T21" fmla="*/ 5 h 56"/>
              <a:gd name="T22" fmla="*/ 51 w 56"/>
              <a:gd name="T23" fmla="*/ 0 h 56"/>
              <a:gd name="T24" fmla="*/ 48 w 56"/>
              <a:gd name="T25" fmla="*/ 32 h 56"/>
              <a:gd name="T26" fmla="*/ 24 w 56"/>
              <a:gd name="T27" fmla="*/ 32 h 56"/>
              <a:gd name="T28" fmla="*/ 24 w 56"/>
              <a:gd name="T29" fmla="*/ 28 h 56"/>
              <a:gd name="T30" fmla="*/ 48 w 56"/>
              <a:gd name="T31" fmla="*/ 28 h 56"/>
              <a:gd name="T32" fmla="*/ 48 w 56"/>
              <a:gd name="T33" fmla="*/ 32 h 56"/>
              <a:gd name="T34" fmla="*/ 48 w 56"/>
              <a:gd name="T35" fmla="*/ 20 h 56"/>
              <a:gd name="T36" fmla="*/ 8 w 56"/>
              <a:gd name="T37" fmla="*/ 20 h 56"/>
              <a:gd name="T38" fmla="*/ 8 w 56"/>
              <a:gd name="T39" fmla="*/ 16 h 56"/>
              <a:gd name="T40" fmla="*/ 48 w 56"/>
              <a:gd name="T41" fmla="*/ 16 h 56"/>
              <a:gd name="T42" fmla="*/ 48 w 56"/>
              <a:gd name="T43" fmla="*/ 20 h 56"/>
              <a:gd name="T44" fmla="*/ 48 w 56"/>
              <a:gd name="T45" fmla="*/ 12 h 56"/>
              <a:gd name="T46" fmla="*/ 8 w 56"/>
              <a:gd name="T47" fmla="*/ 12 h 56"/>
              <a:gd name="T48" fmla="*/ 8 w 56"/>
              <a:gd name="T49" fmla="*/ 8 h 56"/>
              <a:gd name="T50" fmla="*/ 48 w 56"/>
              <a:gd name="T51" fmla="*/ 8 h 56"/>
              <a:gd name="T52" fmla="*/ 48 w 56"/>
              <a:gd name="T53" fmla="*/ 12 h 56"/>
              <a:gd name="T54" fmla="*/ 0 w 56"/>
              <a:gd name="T55" fmla="*/ 0 h 56"/>
              <a:gd name="T56" fmla="*/ 56 w 56"/>
              <a:gd name="T5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T54" t="T55" r="T56" b="T57"/>
            <a:pathLst>
              <a:path w="56" h="5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56"/>
                  <a:pt x="8" y="56"/>
                  <a:pt x="8" y="56"/>
                </a:cubicBezTo>
                <a:cubicBezTo>
                  <a:pt x="17" y="40"/>
                  <a:pt x="17" y="40"/>
                  <a:pt x="17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4" y="40"/>
                  <a:pt x="56" y="38"/>
                  <a:pt x="56" y="3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  <a:moveTo>
                  <a:pt x="48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32"/>
                </a:lnTo>
                <a:close/>
                <a:moveTo>
                  <a:pt x="48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48" y="16"/>
                  <a:pt x="48" y="16"/>
                  <a:pt x="48" y="16"/>
                </a:cubicBezTo>
                <a:lnTo>
                  <a:pt x="48" y="20"/>
                </a:lnTo>
                <a:close/>
                <a:moveTo>
                  <a:pt x="48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8" y="8"/>
                  <a:pt x="8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7123" y="2867026"/>
            <a:ext cx="1063289" cy="1063289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1273" name="Group 9"/>
          <p:cNvGrpSpPr/>
          <p:nvPr>
            <p:custDataLst>
              <p:tags r:id="rId8"/>
            </p:custDataLst>
          </p:nvPr>
        </p:nvGrpSpPr>
        <p:grpSpPr bwMode="auto">
          <a:xfrm>
            <a:off x="7988197" y="3225266"/>
            <a:ext cx="464951" cy="350619"/>
            <a:chOff x="0" y="0"/>
            <a:chExt cx="239713" cy="180975"/>
          </a:xfrm>
        </p:grpSpPr>
        <p:sp>
          <p:nvSpPr>
            <p:cNvPr id="11274" name="Oval 2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613" y="60325"/>
              <a:ext cx="90488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275" name="Freeform 220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239713" cy="180975"/>
            </a:xfrm>
            <a:custGeom>
              <a:avLst/>
              <a:gdLst>
                <a:gd name="T0" fmla="*/ 60 w 64"/>
                <a:gd name="T1" fmla="*/ 8 h 48"/>
                <a:gd name="T2" fmla="*/ 42 w 64"/>
                <a:gd name="T3" fmla="*/ 8 h 48"/>
                <a:gd name="T4" fmla="*/ 40 w 64"/>
                <a:gd name="T5" fmla="*/ 4 h 48"/>
                <a:gd name="T6" fmla="*/ 36 w 64"/>
                <a:gd name="T7" fmla="*/ 0 h 48"/>
                <a:gd name="T8" fmla="*/ 28 w 64"/>
                <a:gd name="T9" fmla="*/ 0 h 48"/>
                <a:gd name="T10" fmla="*/ 24 w 64"/>
                <a:gd name="T11" fmla="*/ 4 h 48"/>
                <a:gd name="T12" fmla="*/ 22 w 64"/>
                <a:gd name="T13" fmla="*/ 8 h 48"/>
                <a:gd name="T14" fmla="*/ 4 w 64"/>
                <a:gd name="T15" fmla="*/ 8 h 48"/>
                <a:gd name="T16" fmla="*/ 0 w 64"/>
                <a:gd name="T17" fmla="*/ 12 h 48"/>
                <a:gd name="T18" fmla="*/ 0 w 64"/>
                <a:gd name="T19" fmla="*/ 44 h 48"/>
                <a:gd name="T20" fmla="*/ 4 w 64"/>
                <a:gd name="T21" fmla="*/ 48 h 48"/>
                <a:gd name="T22" fmla="*/ 60 w 64"/>
                <a:gd name="T23" fmla="*/ 48 h 48"/>
                <a:gd name="T24" fmla="*/ 64 w 64"/>
                <a:gd name="T25" fmla="*/ 44 h 48"/>
                <a:gd name="T26" fmla="*/ 64 w 64"/>
                <a:gd name="T27" fmla="*/ 12 h 48"/>
                <a:gd name="T28" fmla="*/ 60 w 64"/>
                <a:gd name="T29" fmla="*/ 8 h 48"/>
                <a:gd name="T30" fmla="*/ 32 w 64"/>
                <a:gd name="T31" fmla="*/ 44 h 48"/>
                <a:gd name="T32" fmla="*/ 16 w 64"/>
                <a:gd name="T33" fmla="*/ 28 h 48"/>
                <a:gd name="T34" fmla="*/ 32 w 64"/>
                <a:gd name="T35" fmla="*/ 12 h 48"/>
                <a:gd name="T36" fmla="*/ 48 w 64"/>
                <a:gd name="T37" fmla="*/ 28 h 48"/>
                <a:gd name="T38" fmla="*/ 32 w 64"/>
                <a:gd name="T39" fmla="*/ 44 h 48"/>
                <a:gd name="T40" fmla="*/ 0 w 64"/>
                <a:gd name="T41" fmla="*/ 0 h 48"/>
                <a:gd name="T42" fmla="*/ 64 w 64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64" h="48">
                  <a:moveTo>
                    <a:pt x="60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0" y="4"/>
                    <a:pt x="40" y="4"/>
                  </a:cubicBezTo>
                  <a:cubicBezTo>
                    <a:pt x="40" y="3"/>
                    <a:pt x="38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3"/>
                    <a:pt x="24" y="4"/>
                  </a:cubicBezTo>
                  <a:cubicBezTo>
                    <a:pt x="24" y="4"/>
                    <a:pt x="23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8"/>
                    <a:pt x="64" y="46"/>
                    <a:pt x="64" y="4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lose/>
                  <a:moveTo>
                    <a:pt x="32" y="44"/>
                  </a:moveTo>
                  <a:cubicBezTo>
                    <a:pt x="23" y="44"/>
                    <a:pt x="16" y="37"/>
                    <a:pt x="16" y="28"/>
                  </a:cubicBezTo>
                  <a:cubicBezTo>
                    <a:pt x="16" y="19"/>
                    <a:pt x="23" y="12"/>
                    <a:pt x="32" y="12"/>
                  </a:cubicBezTo>
                  <a:cubicBezTo>
                    <a:pt x="41" y="12"/>
                    <a:pt x="48" y="19"/>
                    <a:pt x="48" y="28"/>
                  </a:cubicBezTo>
                  <a:cubicBezTo>
                    <a:pt x="48" y="37"/>
                    <a:pt x="41" y="44"/>
                    <a:pt x="32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 lnSpcReduction="1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2074" y="3482337"/>
            <a:ext cx="3110658" cy="296926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095" tIns="539750" rIns="25209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1626" y="3482337"/>
            <a:ext cx="3110658" cy="296926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095" tIns="539750" rIns="25209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59268" y="3482337"/>
            <a:ext cx="3110658" cy="296926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095" tIns="539750" rIns="25209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4313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296" name="Freeform 7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2367223" y="3168978"/>
            <a:ext cx="422270" cy="424181"/>
          </a:xfrm>
          <a:custGeom>
            <a:avLst/>
            <a:gdLst>
              <a:gd name="T0" fmla="*/ 51 w 56"/>
              <a:gd name="T1" fmla="*/ 0 h 56"/>
              <a:gd name="T2" fmla="*/ 5 w 56"/>
              <a:gd name="T3" fmla="*/ 0 h 56"/>
              <a:gd name="T4" fmla="*/ 0 w 56"/>
              <a:gd name="T5" fmla="*/ 5 h 56"/>
              <a:gd name="T6" fmla="*/ 0 w 56"/>
              <a:gd name="T7" fmla="*/ 35 h 56"/>
              <a:gd name="T8" fmla="*/ 5 w 56"/>
              <a:gd name="T9" fmla="*/ 40 h 56"/>
              <a:gd name="T10" fmla="*/ 8 w 56"/>
              <a:gd name="T11" fmla="*/ 40 h 56"/>
              <a:gd name="T12" fmla="*/ 8 w 56"/>
              <a:gd name="T13" fmla="*/ 56 h 56"/>
              <a:gd name="T14" fmla="*/ 17 w 56"/>
              <a:gd name="T15" fmla="*/ 40 h 56"/>
              <a:gd name="T16" fmla="*/ 51 w 56"/>
              <a:gd name="T17" fmla="*/ 40 h 56"/>
              <a:gd name="T18" fmla="*/ 56 w 56"/>
              <a:gd name="T19" fmla="*/ 35 h 56"/>
              <a:gd name="T20" fmla="*/ 56 w 56"/>
              <a:gd name="T21" fmla="*/ 5 h 56"/>
              <a:gd name="T22" fmla="*/ 51 w 56"/>
              <a:gd name="T23" fmla="*/ 0 h 56"/>
              <a:gd name="T24" fmla="*/ 48 w 56"/>
              <a:gd name="T25" fmla="*/ 32 h 56"/>
              <a:gd name="T26" fmla="*/ 24 w 56"/>
              <a:gd name="T27" fmla="*/ 32 h 56"/>
              <a:gd name="T28" fmla="*/ 24 w 56"/>
              <a:gd name="T29" fmla="*/ 28 h 56"/>
              <a:gd name="T30" fmla="*/ 48 w 56"/>
              <a:gd name="T31" fmla="*/ 28 h 56"/>
              <a:gd name="T32" fmla="*/ 48 w 56"/>
              <a:gd name="T33" fmla="*/ 32 h 56"/>
              <a:gd name="T34" fmla="*/ 48 w 56"/>
              <a:gd name="T35" fmla="*/ 20 h 56"/>
              <a:gd name="T36" fmla="*/ 8 w 56"/>
              <a:gd name="T37" fmla="*/ 20 h 56"/>
              <a:gd name="T38" fmla="*/ 8 w 56"/>
              <a:gd name="T39" fmla="*/ 16 h 56"/>
              <a:gd name="T40" fmla="*/ 48 w 56"/>
              <a:gd name="T41" fmla="*/ 16 h 56"/>
              <a:gd name="T42" fmla="*/ 48 w 56"/>
              <a:gd name="T43" fmla="*/ 20 h 56"/>
              <a:gd name="T44" fmla="*/ 48 w 56"/>
              <a:gd name="T45" fmla="*/ 12 h 56"/>
              <a:gd name="T46" fmla="*/ 8 w 56"/>
              <a:gd name="T47" fmla="*/ 12 h 56"/>
              <a:gd name="T48" fmla="*/ 8 w 56"/>
              <a:gd name="T49" fmla="*/ 8 h 56"/>
              <a:gd name="T50" fmla="*/ 48 w 56"/>
              <a:gd name="T51" fmla="*/ 8 h 56"/>
              <a:gd name="T52" fmla="*/ 48 w 56"/>
              <a:gd name="T53" fmla="*/ 12 h 56"/>
              <a:gd name="T54" fmla="*/ 0 w 56"/>
              <a:gd name="T55" fmla="*/ 0 h 56"/>
              <a:gd name="T56" fmla="*/ 56 w 56"/>
              <a:gd name="T5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T54" t="T55" r="T56" b="T57"/>
            <a:pathLst>
              <a:path w="56" h="5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56"/>
                  <a:pt x="8" y="56"/>
                  <a:pt x="8" y="56"/>
                </a:cubicBezTo>
                <a:cubicBezTo>
                  <a:pt x="17" y="40"/>
                  <a:pt x="17" y="40"/>
                  <a:pt x="17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4" y="40"/>
                  <a:pt x="56" y="38"/>
                  <a:pt x="56" y="3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  <a:moveTo>
                  <a:pt x="48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32"/>
                </a:lnTo>
                <a:close/>
                <a:moveTo>
                  <a:pt x="48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48" y="16"/>
                  <a:pt x="48" y="16"/>
                  <a:pt x="48" y="16"/>
                </a:cubicBezTo>
                <a:lnTo>
                  <a:pt x="48" y="20"/>
                </a:lnTo>
                <a:close/>
                <a:moveTo>
                  <a:pt x="48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8" y="8"/>
                  <a:pt x="8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3865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2298" name="Group 10"/>
          <p:cNvGrpSpPr/>
          <p:nvPr>
            <p:custDataLst>
              <p:tags r:id="rId9"/>
            </p:custDataLst>
          </p:nvPr>
        </p:nvGrpSpPr>
        <p:grpSpPr bwMode="auto">
          <a:xfrm>
            <a:off x="5865758" y="3207191"/>
            <a:ext cx="466216" cy="351573"/>
            <a:chOff x="0" y="0"/>
            <a:chExt cx="239713" cy="180975"/>
          </a:xfrm>
        </p:grpSpPr>
        <p:sp>
          <p:nvSpPr>
            <p:cNvPr id="12299" name="Oval 2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613" y="60325"/>
              <a:ext cx="90488" cy="90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2300" name="Freeform 220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239713" cy="180975"/>
            </a:xfrm>
            <a:custGeom>
              <a:avLst/>
              <a:gdLst>
                <a:gd name="T0" fmla="*/ 60 w 64"/>
                <a:gd name="T1" fmla="*/ 8 h 48"/>
                <a:gd name="T2" fmla="*/ 42 w 64"/>
                <a:gd name="T3" fmla="*/ 8 h 48"/>
                <a:gd name="T4" fmla="*/ 40 w 64"/>
                <a:gd name="T5" fmla="*/ 4 h 48"/>
                <a:gd name="T6" fmla="*/ 36 w 64"/>
                <a:gd name="T7" fmla="*/ 0 h 48"/>
                <a:gd name="T8" fmla="*/ 28 w 64"/>
                <a:gd name="T9" fmla="*/ 0 h 48"/>
                <a:gd name="T10" fmla="*/ 24 w 64"/>
                <a:gd name="T11" fmla="*/ 4 h 48"/>
                <a:gd name="T12" fmla="*/ 22 w 64"/>
                <a:gd name="T13" fmla="*/ 8 h 48"/>
                <a:gd name="T14" fmla="*/ 4 w 64"/>
                <a:gd name="T15" fmla="*/ 8 h 48"/>
                <a:gd name="T16" fmla="*/ 0 w 64"/>
                <a:gd name="T17" fmla="*/ 12 h 48"/>
                <a:gd name="T18" fmla="*/ 0 w 64"/>
                <a:gd name="T19" fmla="*/ 44 h 48"/>
                <a:gd name="T20" fmla="*/ 4 w 64"/>
                <a:gd name="T21" fmla="*/ 48 h 48"/>
                <a:gd name="T22" fmla="*/ 60 w 64"/>
                <a:gd name="T23" fmla="*/ 48 h 48"/>
                <a:gd name="T24" fmla="*/ 64 w 64"/>
                <a:gd name="T25" fmla="*/ 44 h 48"/>
                <a:gd name="T26" fmla="*/ 64 w 64"/>
                <a:gd name="T27" fmla="*/ 12 h 48"/>
                <a:gd name="T28" fmla="*/ 60 w 64"/>
                <a:gd name="T29" fmla="*/ 8 h 48"/>
                <a:gd name="T30" fmla="*/ 32 w 64"/>
                <a:gd name="T31" fmla="*/ 44 h 48"/>
                <a:gd name="T32" fmla="*/ 16 w 64"/>
                <a:gd name="T33" fmla="*/ 28 h 48"/>
                <a:gd name="T34" fmla="*/ 32 w 64"/>
                <a:gd name="T35" fmla="*/ 12 h 48"/>
                <a:gd name="T36" fmla="*/ 48 w 64"/>
                <a:gd name="T37" fmla="*/ 28 h 48"/>
                <a:gd name="T38" fmla="*/ 32 w 64"/>
                <a:gd name="T39" fmla="*/ 44 h 48"/>
                <a:gd name="T40" fmla="*/ 0 w 64"/>
                <a:gd name="T41" fmla="*/ 0 h 48"/>
                <a:gd name="T42" fmla="*/ 64 w 64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64" h="48">
                  <a:moveTo>
                    <a:pt x="60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0" y="4"/>
                    <a:pt x="40" y="4"/>
                  </a:cubicBezTo>
                  <a:cubicBezTo>
                    <a:pt x="40" y="3"/>
                    <a:pt x="38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3"/>
                    <a:pt x="24" y="4"/>
                  </a:cubicBezTo>
                  <a:cubicBezTo>
                    <a:pt x="24" y="4"/>
                    <a:pt x="23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8"/>
                    <a:pt x="64" y="46"/>
                    <a:pt x="64" y="4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lose/>
                  <a:moveTo>
                    <a:pt x="32" y="44"/>
                  </a:moveTo>
                  <a:cubicBezTo>
                    <a:pt x="23" y="44"/>
                    <a:pt x="16" y="37"/>
                    <a:pt x="16" y="28"/>
                  </a:cubicBezTo>
                  <a:cubicBezTo>
                    <a:pt x="16" y="19"/>
                    <a:pt x="23" y="12"/>
                    <a:pt x="32" y="12"/>
                  </a:cubicBezTo>
                  <a:cubicBezTo>
                    <a:pt x="41" y="12"/>
                    <a:pt x="48" y="19"/>
                    <a:pt x="48" y="28"/>
                  </a:cubicBezTo>
                  <a:cubicBezTo>
                    <a:pt x="48" y="37"/>
                    <a:pt x="41" y="44"/>
                    <a:pt x="32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 lnSpcReduction="1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12301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081506" y="2847976"/>
            <a:ext cx="1066184" cy="1066184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2302" name="任意多边形 10"/>
          <p:cNvSpPr/>
          <p:nvPr>
            <p:custDataLst>
              <p:tags r:id="rId13"/>
            </p:custDataLst>
          </p:nvPr>
        </p:nvSpPr>
        <p:spPr bwMode="auto">
          <a:xfrm>
            <a:off x="9396775" y="3191905"/>
            <a:ext cx="435645" cy="382145"/>
          </a:xfrm>
          <a:custGeom>
            <a:avLst/>
            <a:gdLst>
              <a:gd name="T0" fmla="*/ 211138 w 241301"/>
              <a:gd name="T1" fmla="*/ 60325 h 211138"/>
              <a:gd name="T2" fmla="*/ 226220 w 241301"/>
              <a:gd name="T3" fmla="*/ 60325 h 211138"/>
              <a:gd name="T4" fmla="*/ 241301 w 241301"/>
              <a:gd name="T5" fmla="*/ 75406 h 211138"/>
              <a:gd name="T6" fmla="*/ 241301 w 241301"/>
              <a:gd name="T7" fmla="*/ 196057 h 211138"/>
              <a:gd name="T8" fmla="*/ 226220 w 241301"/>
              <a:gd name="T9" fmla="*/ 211138 h 211138"/>
              <a:gd name="T10" fmla="*/ 211138 w 241301"/>
              <a:gd name="T11" fmla="*/ 211138 h 211138"/>
              <a:gd name="T12" fmla="*/ 211138 w 241301"/>
              <a:gd name="T13" fmla="*/ 60325 h 211138"/>
              <a:gd name="T14" fmla="*/ 46038 w 241301"/>
              <a:gd name="T15" fmla="*/ 60325 h 211138"/>
              <a:gd name="T16" fmla="*/ 195263 w 241301"/>
              <a:gd name="T17" fmla="*/ 60325 h 211138"/>
              <a:gd name="T18" fmla="*/ 195263 w 241301"/>
              <a:gd name="T19" fmla="*/ 211138 h 211138"/>
              <a:gd name="T20" fmla="*/ 46038 w 241301"/>
              <a:gd name="T21" fmla="*/ 211138 h 211138"/>
              <a:gd name="T22" fmla="*/ 46038 w 241301"/>
              <a:gd name="T23" fmla="*/ 60325 h 211138"/>
              <a:gd name="T24" fmla="*/ 15081 w 241301"/>
              <a:gd name="T25" fmla="*/ 60325 h 211138"/>
              <a:gd name="T26" fmla="*/ 30163 w 241301"/>
              <a:gd name="T27" fmla="*/ 60325 h 211138"/>
              <a:gd name="T28" fmla="*/ 30163 w 241301"/>
              <a:gd name="T29" fmla="*/ 211138 h 211138"/>
              <a:gd name="T30" fmla="*/ 15081 w 241301"/>
              <a:gd name="T31" fmla="*/ 211138 h 211138"/>
              <a:gd name="T32" fmla="*/ 0 w 241301"/>
              <a:gd name="T33" fmla="*/ 196057 h 211138"/>
              <a:gd name="T34" fmla="*/ 0 w 241301"/>
              <a:gd name="T35" fmla="*/ 75406 h 211138"/>
              <a:gd name="T36" fmla="*/ 15081 w 241301"/>
              <a:gd name="T37" fmla="*/ 60325 h 211138"/>
              <a:gd name="T38" fmla="*/ 91017 w 241301"/>
              <a:gd name="T39" fmla="*/ 0 h 211138"/>
              <a:gd name="T40" fmla="*/ 150283 w 241301"/>
              <a:gd name="T41" fmla="*/ 0 h 211138"/>
              <a:gd name="T42" fmla="*/ 165100 w 241301"/>
              <a:gd name="T43" fmla="*/ 14817 h 211138"/>
              <a:gd name="T44" fmla="*/ 165100 w 241301"/>
              <a:gd name="T45" fmla="*/ 44450 h 211138"/>
              <a:gd name="T46" fmla="*/ 150283 w 241301"/>
              <a:gd name="T47" fmla="*/ 44450 h 211138"/>
              <a:gd name="T48" fmla="*/ 150283 w 241301"/>
              <a:gd name="T49" fmla="*/ 22225 h 211138"/>
              <a:gd name="T50" fmla="*/ 142875 w 241301"/>
              <a:gd name="T51" fmla="*/ 14817 h 211138"/>
              <a:gd name="T52" fmla="*/ 98425 w 241301"/>
              <a:gd name="T53" fmla="*/ 14817 h 211138"/>
              <a:gd name="T54" fmla="*/ 91017 w 241301"/>
              <a:gd name="T55" fmla="*/ 22225 h 211138"/>
              <a:gd name="T56" fmla="*/ 91017 w 241301"/>
              <a:gd name="T57" fmla="*/ 44450 h 211138"/>
              <a:gd name="T58" fmla="*/ 76200 w 241301"/>
              <a:gd name="T59" fmla="*/ 44450 h 211138"/>
              <a:gd name="T60" fmla="*/ 76200 w 241301"/>
              <a:gd name="T61" fmla="*/ 14817 h 211138"/>
              <a:gd name="T62" fmla="*/ 91017 w 241301"/>
              <a:gd name="T63" fmla="*/ 0 h 211138"/>
              <a:gd name="T64" fmla="*/ 0 w 241301"/>
              <a:gd name="T65" fmla="*/ 0 h 211138"/>
              <a:gd name="T66" fmla="*/ 241301 w 241301"/>
              <a:gd name="T67" fmla="*/ 211138 h 21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241301" h="211138">
                <a:moveTo>
                  <a:pt x="211138" y="60325"/>
                </a:moveTo>
                <a:cubicBezTo>
                  <a:pt x="211138" y="60325"/>
                  <a:pt x="211138" y="60325"/>
                  <a:pt x="226220" y="60325"/>
                </a:cubicBezTo>
                <a:cubicBezTo>
                  <a:pt x="233760" y="60325"/>
                  <a:pt x="241301" y="67866"/>
                  <a:pt x="241301" y="75406"/>
                </a:cubicBezTo>
                <a:cubicBezTo>
                  <a:pt x="241301" y="75406"/>
                  <a:pt x="241301" y="75406"/>
                  <a:pt x="241301" y="196057"/>
                </a:cubicBezTo>
                <a:cubicBezTo>
                  <a:pt x="241301" y="203597"/>
                  <a:pt x="233760" y="211138"/>
                  <a:pt x="226220" y="211138"/>
                </a:cubicBezTo>
                <a:cubicBezTo>
                  <a:pt x="226220" y="211138"/>
                  <a:pt x="226220" y="211138"/>
                  <a:pt x="211138" y="211138"/>
                </a:cubicBezTo>
                <a:cubicBezTo>
                  <a:pt x="211138" y="211138"/>
                  <a:pt x="211138" y="211138"/>
                  <a:pt x="211138" y="60325"/>
                </a:cubicBezTo>
                <a:close/>
                <a:moveTo>
                  <a:pt x="46038" y="60325"/>
                </a:moveTo>
                <a:lnTo>
                  <a:pt x="195263" y="60325"/>
                </a:lnTo>
                <a:lnTo>
                  <a:pt x="195263" y="211138"/>
                </a:lnTo>
                <a:lnTo>
                  <a:pt x="46038" y="211138"/>
                </a:lnTo>
                <a:lnTo>
                  <a:pt x="46038" y="60325"/>
                </a:lnTo>
                <a:close/>
                <a:moveTo>
                  <a:pt x="15081" y="60325"/>
                </a:moveTo>
                <a:cubicBezTo>
                  <a:pt x="15081" y="60325"/>
                  <a:pt x="15081" y="60325"/>
                  <a:pt x="30163" y="60325"/>
                </a:cubicBezTo>
                <a:lnTo>
                  <a:pt x="30163" y="211138"/>
                </a:lnTo>
                <a:cubicBezTo>
                  <a:pt x="30163" y="211138"/>
                  <a:pt x="30163" y="211138"/>
                  <a:pt x="15081" y="211138"/>
                </a:cubicBezTo>
                <a:cubicBezTo>
                  <a:pt x="7541" y="211138"/>
                  <a:pt x="0" y="203597"/>
                  <a:pt x="0" y="196057"/>
                </a:cubicBezTo>
                <a:cubicBezTo>
                  <a:pt x="0" y="196057"/>
                  <a:pt x="0" y="196057"/>
                  <a:pt x="0" y="75406"/>
                </a:cubicBezTo>
                <a:cubicBezTo>
                  <a:pt x="0" y="67866"/>
                  <a:pt x="7541" y="60325"/>
                  <a:pt x="15081" y="60325"/>
                </a:cubicBezTo>
                <a:close/>
                <a:moveTo>
                  <a:pt x="91017" y="0"/>
                </a:moveTo>
                <a:cubicBezTo>
                  <a:pt x="91017" y="0"/>
                  <a:pt x="91017" y="0"/>
                  <a:pt x="150283" y="0"/>
                </a:cubicBezTo>
                <a:cubicBezTo>
                  <a:pt x="157692" y="0"/>
                  <a:pt x="165100" y="7408"/>
                  <a:pt x="165100" y="14817"/>
                </a:cubicBezTo>
                <a:cubicBezTo>
                  <a:pt x="165100" y="14817"/>
                  <a:pt x="165100" y="14817"/>
                  <a:pt x="165100" y="44450"/>
                </a:cubicBezTo>
                <a:cubicBezTo>
                  <a:pt x="165100" y="44450"/>
                  <a:pt x="165100" y="44450"/>
                  <a:pt x="150283" y="44450"/>
                </a:cubicBezTo>
                <a:cubicBezTo>
                  <a:pt x="150283" y="44450"/>
                  <a:pt x="150283" y="44450"/>
                  <a:pt x="150283" y="22225"/>
                </a:cubicBezTo>
                <a:cubicBezTo>
                  <a:pt x="150283" y="18521"/>
                  <a:pt x="146579" y="14817"/>
                  <a:pt x="142875" y="14817"/>
                </a:cubicBezTo>
                <a:cubicBezTo>
                  <a:pt x="142875" y="14817"/>
                  <a:pt x="142875" y="14817"/>
                  <a:pt x="98425" y="14817"/>
                </a:cubicBezTo>
                <a:cubicBezTo>
                  <a:pt x="94721" y="14817"/>
                  <a:pt x="91017" y="18521"/>
                  <a:pt x="91017" y="22225"/>
                </a:cubicBezTo>
                <a:cubicBezTo>
                  <a:pt x="91017" y="22225"/>
                  <a:pt x="91017" y="22225"/>
                  <a:pt x="91017" y="44450"/>
                </a:cubicBezTo>
                <a:cubicBezTo>
                  <a:pt x="91017" y="44450"/>
                  <a:pt x="91017" y="44450"/>
                  <a:pt x="76200" y="44450"/>
                </a:cubicBezTo>
                <a:cubicBezTo>
                  <a:pt x="76200" y="44450"/>
                  <a:pt x="76200" y="44450"/>
                  <a:pt x="76200" y="14817"/>
                </a:cubicBezTo>
                <a:cubicBezTo>
                  <a:pt x="76200" y="7408"/>
                  <a:pt x="83608" y="0"/>
                  <a:pt x="91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3983" y="3481880"/>
            <a:ext cx="2297659" cy="31390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925" tIns="539750" rIns="16192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9568" y="3481880"/>
            <a:ext cx="2297658" cy="31390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925" tIns="539750" rIns="16192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4774" y="3481880"/>
            <a:ext cx="2297659" cy="31390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925" tIns="539750" rIns="16192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3319" name="Group 7"/>
          <p:cNvGrpSpPr/>
          <p:nvPr>
            <p:custDataLst>
              <p:tags r:id="rId6"/>
            </p:custDataLst>
          </p:nvPr>
        </p:nvGrpSpPr>
        <p:grpSpPr bwMode="auto">
          <a:xfrm>
            <a:off x="1692581" y="2847976"/>
            <a:ext cx="1062215" cy="1062215"/>
            <a:chOff x="0" y="0"/>
            <a:chExt cx="1394" cy="1394"/>
          </a:xfrm>
        </p:grpSpPr>
        <p:sp>
          <p:nvSpPr>
            <p:cNvPr id="13320" name="Oval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3321" name="Freeform 7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22" y="420"/>
              <a:ext cx="553" cy="555"/>
            </a:xfrm>
            <a:custGeom>
              <a:avLst/>
              <a:gdLst>
                <a:gd name="T0" fmla="*/ 51 w 56"/>
                <a:gd name="T1" fmla="*/ 0 h 56"/>
                <a:gd name="T2" fmla="*/ 5 w 56"/>
                <a:gd name="T3" fmla="*/ 0 h 56"/>
                <a:gd name="T4" fmla="*/ 0 w 56"/>
                <a:gd name="T5" fmla="*/ 5 h 56"/>
                <a:gd name="T6" fmla="*/ 0 w 56"/>
                <a:gd name="T7" fmla="*/ 35 h 56"/>
                <a:gd name="T8" fmla="*/ 5 w 56"/>
                <a:gd name="T9" fmla="*/ 40 h 56"/>
                <a:gd name="T10" fmla="*/ 8 w 56"/>
                <a:gd name="T11" fmla="*/ 40 h 56"/>
                <a:gd name="T12" fmla="*/ 8 w 56"/>
                <a:gd name="T13" fmla="*/ 56 h 56"/>
                <a:gd name="T14" fmla="*/ 17 w 56"/>
                <a:gd name="T15" fmla="*/ 40 h 56"/>
                <a:gd name="T16" fmla="*/ 51 w 56"/>
                <a:gd name="T17" fmla="*/ 40 h 56"/>
                <a:gd name="T18" fmla="*/ 56 w 56"/>
                <a:gd name="T19" fmla="*/ 35 h 56"/>
                <a:gd name="T20" fmla="*/ 56 w 56"/>
                <a:gd name="T21" fmla="*/ 5 h 56"/>
                <a:gd name="T22" fmla="*/ 51 w 56"/>
                <a:gd name="T23" fmla="*/ 0 h 56"/>
                <a:gd name="T24" fmla="*/ 48 w 56"/>
                <a:gd name="T25" fmla="*/ 32 h 56"/>
                <a:gd name="T26" fmla="*/ 24 w 56"/>
                <a:gd name="T27" fmla="*/ 32 h 56"/>
                <a:gd name="T28" fmla="*/ 24 w 56"/>
                <a:gd name="T29" fmla="*/ 28 h 56"/>
                <a:gd name="T30" fmla="*/ 48 w 56"/>
                <a:gd name="T31" fmla="*/ 28 h 56"/>
                <a:gd name="T32" fmla="*/ 48 w 56"/>
                <a:gd name="T33" fmla="*/ 32 h 56"/>
                <a:gd name="T34" fmla="*/ 48 w 56"/>
                <a:gd name="T35" fmla="*/ 20 h 56"/>
                <a:gd name="T36" fmla="*/ 8 w 56"/>
                <a:gd name="T37" fmla="*/ 20 h 56"/>
                <a:gd name="T38" fmla="*/ 8 w 56"/>
                <a:gd name="T39" fmla="*/ 16 h 56"/>
                <a:gd name="T40" fmla="*/ 48 w 56"/>
                <a:gd name="T41" fmla="*/ 16 h 56"/>
                <a:gd name="T42" fmla="*/ 48 w 56"/>
                <a:gd name="T43" fmla="*/ 20 h 56"/>
                <a:gd name="T44" fmla="*/ 48 w 56"/>
                <a:gd name="T45" fmla="*/ 12 h 56"/>
                <a:gd name="T46" fmla="*/ 8 w 56"/>
                <a:gd name="T47" fmla="*/ 12 h 56"/>
                <a:gd name="T48" fmla="*/ 8 w 56"/>
                <a:gd name="T49" fmla="*/ 8 h 56"/>
                <a:gd name="T50" fmla="*/ 48 w 56"/>
                <a:gd name="T51" fmla="*/ 8 h 56"/>
                <a:gd name="T52" fmla="*/ 48 w 56"/>
                <a:gd name="T53" fmla="*/ 12 h 56"/>
                <a:gd name="T54" fmla="*/ 0 w 56"/>
                <a:gd name="T55" fmla="*/ 0 h 56"/>
                <a:gd name="T56" fmla="*/ 56 w 56"/>
                <a:gd name="T5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6" h="56">
                  <a:moveTo>
                    <a:pt x="5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4" y="40"/>
                    <a:pt x="56" y="38"/>
                    <a:pt x="56" y="3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1" y="0"/>
                  </a:cubicBezTo>
                  <a:close/>
                  <a:moveTo>
                    <a:pt x="48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8" y="28"/>
                    <a:pt x="48" y="28"/>
                    <a:pt x="48" y="28"/>
                  </a:cubicBezTo>
                  <a:lnTo>
                    <a:pt x="48" y="32"/>
                  </a:lnTo>
                  <a:close/>
                  <a:moveTo>
                    <a:pt x="4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8" y="16"/>
                    <a:pt x="48" y="16"/>
                    <a:pt x="48" y="16"/>
                  </a:cubicBezTo>
                  <a:lnTo>
                    <a:pt x="48" y="20"/>
                  </a:lnTo>
                  <a:close/>
                  <a:moveTo>
                    <a:pt x="4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13322" name="Group 10"/>
          <p:cNvGrpSpPr/>
          <p:nvPr>
            <p:custDataLst>
              <p:tags r:id="rId9"/>
            </p:custDataLst>
          </p:nvPr>
        </p:nvGrpSpPr>
        <p:grpSpPr bwMode="auto">
          <a:xfrm>
            <a:off x="4268166" y="2847976"/>
            <a:ext cx="1062215" cy="1062215"/>
            <a:chOff x="0" y="0"/>
            <a:chExt cx="1394" cy="1394"/>
          </a:xfrm>
        </p:grpSpPr>
        <p:sp>
          <p:nvSpPr>
            <p:cNvPr id="13323" name="Oval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grpSp>
          <p:nvGrpSpPr>
            <p:cNvPr id="13324" name="Group 12"/>
            <p:cNvGrpSpPr/>
            <p:nvPr/>
          </p:nvGrpSpPr>
          <p:grpSpPr bwMode="auto">
            <a:xfrm>
              <a:off x="395" y="470"/>
              <a:ext cx="610" cy="460"/>
              <a:chOff x="0" y="0"/>
              <a:chExt cx="239713" cy="180975"/>
            </a:xfrm>
          </p:grpSpPr>
          <p:sp>
            <p:nvSpPr>
              <p:cNvPr id="13325" name="Oval 21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4613" y="60325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326" name="Freeform 220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0"/>
                <a:ext cx="239713" cy="180975"/>
              </a:xfrm>
              <a:custGeom>
                <a:avLst/>
                <a:gdLst>
                  <a:gd name="T0" fmla="*/ 60 w 64"/>
                  <a:gd name="T1" fmla="*/ 8 h 48"/>
                  <a:gd name="T2" fmla="*/ 42 w 64"/>
                  <a:gd name="T3" fmla="*/ 8 h 48"/>
                  <a:gd name="T4" fmla="*/ 40 w 64"/>
                  <a:gd name="T5" fmla="*/ 4 h 48"/>
                  <a:gd name="T6" fmla="*/ 36 w 64"/>
                  <a:gd name="T7" fmla="*/ 0 h 48"/>
                  <a:gd name="T8" fmla="*/ 28 w 64"/>
                  <a:gd name="T9" fmla="*/ 0 h 48"/>
                  <a:gd name="T10" fmla="*/ 24 w 64"/>
                  <a:gd name="T11" fmla="*/ 4 h 48"/>
                  <a:gd name="T12" fmla="*/ 22 w 64"/>
                  <a:gd name="T13" fmla="*/ 8 h 48"/>
                  <a:gd name="T14" fmla="*/ 4 w 64"/>
                  <a:gd name="T15" fmla="*/ 8 h 48"/>
                  <a:gd name="T16" fmla="*/ 0 w 64"/>
                  <a:gd name="T17" fmla="*/ 12 h 48"/>
                  <a:gd name="T18" fmla="*/ 0 w 64"/>
                  <a:gd name="T19" fmla="*/ 44 h 48"/>
                  <a:gd name="T20" fmla="*/ 4 w 64"/>
                  <a:gd name="T21" fmla="*/ 48 h 48"/>
                  <a:gd name="T22" fmla="*/ 60 w 64"/>
                  <a:gd name="T23" fmla="*/ 48 h 48"/>
                  <a:gd name="T24" fmla="*/ 64 w 64"/>
                  <a:gd name="T25" fmla="*/ 44 h 48"/>
                  <a:gd name="T26" fmla="*/ 64 w 64"/>
                  <a:gd name="T27" fmla="*/ 12 h 48"/>
                  <a:gd name="T28" fmla="*/ 60 w 64"/>
                  <a:gd name="T29" fmla="*/ 8 h 48"/>
                  <a:gd name="T30" fmla="*/ 32 w 64"/>
                  <a:gd name="T31" fmla="*/ 44 h 48"/>
                  <a:gd name="T32" fmla="*/ 16 w 64"/>
                  <a:gd name="T33" fmla="*/ 28 h 48"/>
                  <a:gd name="T34" fmla="*/ 32 w 64"/>
                  <a:gd name="T35" fmla="*/ 12 h 48"/>
                  <a:gd name="T36" fmla="*/ 48 w 64"/>
                  <a:gd name="T37" fmla="*/ 28 h 48"/>
                  <a:gd name="T38" fmla="*/ 32 w 64"/>
                  <a:gd name="T39" fmla="*/ 44 h 48"/>
                  <a:gd name="T40" fmla="*/ 0 w 64"/>
                  <a:gd name="T41" fmla="*/ 0 h 48"/>
                  <a:gd name="T42" fmla="*/ 64 w 64"/>
                  <a:gd name="T4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64" h="48">
                    <a:moveTo>
                      <a:pt x="60" y="8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0" y="4"/>
                      <a:pt x="40" y="4"/>
                    </a:cubicBezTo>
                    <a:cubicBezTo>
                      <a:pt x="40" y="3"/>
                      <a:pt x="38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3"/>
                      <a:pt x="24" y="4"/>
                    </a:cubicBezTo>
                    <a:cubicBezTo>
                      <a:pt x="24" y="4"/>
                      <a:pt x="23" y="8"/>
                      <a:pt x="2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2" y="48"/>
                      <a:pt x="64" y="46"/>
                      <a:pt x="64" y="44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0"/>
                      <a:pt x="62" y="8"/>
                      <a:pt x="60" y="8"/>
                    </a:cubicBezTo>
                    <a:close/>
                    <a:moveTo>
                      <a:pt x="32" y="44"/>
                    </a:moveTo>
                    <a:cubicBezTo>
                      <a:pt x="23" y="44"/>
                      <a:pt x="16" y="37"/>
                      <a:pt x="16" y="28"/>
                    </a:cubicBezTo>
                    <a:cubicBezTo>
                      <a:pt x="16" y="19"/>
                      <a:pt x="23" y="12"/>
                      <a:pt x="32" y="12"/>
                    </a:cubicBezTo>
                    <a:cubicBezTo>
                      <a:pt x="41" y="12"/>
                      <a:pt x="48" y="19"/>
                      <a:pt x="48" y="28"/>
                    </a:cubicBezTo>
                    <a:cubicBezTo>
                      <a:pt x="48" y="37"/>
                      <a:pt x="41" y="44"/>
                      <a:pt x="32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normAutofit fontScale="92500" lnSpcReduction="10000"/>
              </a:bodyPr>
              <a:lstStyle/>
              <a:p>
                <a:endParaRPr lang="zh-CN" altLang="en-US"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27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780359" y="3481880"/>
            <a:ext cx="2297658" cy="31390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925" tIns="539750" rIns="161925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417435" y="2847976"/>
            <a:ext cx="1062215" cy="1062215"/>
          </a:xfrm>
          <a:prstGeom prst="ellipse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3329" name="Group 17"/>
          <p:cNvGrpSpPr/>
          <p:nvPr>
            <p:custDataLst>
              <p:tags r:id="rId15"/>
            </p:custDataLst>
          </p:nvPr>
        </p:nvGrpSpPr>
        <p:grpSpPr bwMode="auto">
          <a:xfrm>
            <a:off x="6843753" y="2847976"/>
            <a:ext cx="1060311" cy="1062215"/>
            <a:chOff x="0" y="0"/>
            <a:chExt cx="1394" cy="1394"/>
          </a:xfrm>
        </p:grpSpPr>
        <p:sp>
          <p:nvSpPr>
            <p:cNvPr id="13330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395" cy="1395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3331" name="任意多边形 10"/>
            <p:cNvSpPr/>
            <p:nvPr>
              <p:custDataLst>
                <p:tags r:id="rId17"/>
              </p:custDataLst>
            </p:nvPr>
          </p:nvSpPr>
          <p:spPr bwMode="auto">
            <a:xfrm>
              <a:off x="413" y="450"/>
              <a:ext cx="570" cy="500"/>
            </a:xfrm>
            <a:custGeom>
              <a:avLst/>
              <a:gdLst>
                <a:gd name="T0" fmla="*/ 211138 w 241301"/>
                <a:gd name="T1" fmla="*/ 60325 h 211138"/>
                <a:gd name="T2" fmla="*/ 226220 w 241301"/>
                <a:gd name="T3" fmla="*/ 60325 h 211138"/>
                <a:gd name="T4" fmla="*/ 241301 w 241301"/>
                <a:gd name="T5" fmla="*/ 75406 h 211138"/>
                <a:gd name="T6" fmla="*/ 241301 w 241301"/>
                <a:gd name="T7" fmla="*/ 196057 h 211138"/>
                <a:gd name="T8" fmla="*/ 226220 w 241301"/>
                <a:gd name="T9" fmla="*/ 211138 h 211138"/>
                <a:gd name="T10" fmla="*/ 211138 w 241301"/>
                <a:gd name="T11" fmla="*/ 211138 h 211138"/>
                <a:gd name="T12" fmla="*/ 211138 w 241301"/>
                <a:gd name="T13" fmla="*/ 60325 h 211138"/>
                <a:gd name="T14" fmla="*/ 46038 w 241301"/>
                <a:gd name="T15" fmla="*/ 60325 h 211138"/>
                <a:gd name="T16" fmla="*/ 195263 w 241301"/>
                <a:gd name="T17" fmla="*/ 60325 h 211138"/>
                <a:gd name="T18" fmla="*/ 195263 w 241301"/>
                <a:gd name="T19" fmla="*/ 211138 h 211138"/>
                <a:gd name="T20" fmla="*/ 46038 w 241301"/>
                <a:gd name="T21" fmla="*/ 211138 h 211138"/>
                <a:gd name="T22" fmla="*/ 46038 w 241301"/>
                <a:gd name="T23" fmla="*/ 60325 h 211138"/>
                <a:gd name="T24" fmla="*/ 15081 w 241301"/>
                <a:gd name="T25" fmla="*/ 60325 h 211138"/>
                <a:gd name="T26" fmla="*/ 30163 w 241301"/>
                <a:gd name="T27" fmla="*/ 60325 h 211138"/>
                <a:gd name="T28" fmla="*/ 30163 w 241301"/>
                <a:gd name="T29" fmla="*/ 211138 h 211138"/>
                <a:gd name="T30" fmla="*/ 15081 w 241301"/>
                <a:gd name="T31" fmla="*/ 211138 h 211138"/>
                <a:gd name="T32" fmla="*/ 0 w 241301"/>
                <a:gd name="T33" fmla="*/ 196057 h 211138"/>
                <a:gd name="T34" fmla="*/ 0 w 241301"/>
                <a:gd name="T35" fmla="*/ 75406 h 211138"/>
                <a:gd name="T36" fmla="*/ 15081 w 241301"/>
                <a:gd name="T37" fmla="*/ 60325 h 211138"/>
                <a:gd name="T38" fmla="*/ 91017 w 241301"/>
                <a:gd name="T39" fmla="*/ 0 h 211138"/>
                <a:gd name="T40" fmla="*/ 150283 w 241301"/>
                <a:gd name="T41" fmla="*/ 0 h 211138"/>
                <a:gd name="T42" fmla="*/ 165100 w 241301"/>
                <a:gd name="T43" fmla="*/ 14817 h 211138"/>
                <a:gd name="T44" fmla="*/ 165100 w 241301"/>
                <a:gd name="T45" fmla="*/ 44450 h 211138"/>
                <a:gd name="T46" fmla="*/ 150283 w 241301"/>
                <a:gd name="T47" fmla="*/ 44450 h 211138"/>
                <a:gd name="T48" fmla="*/ 150283 w 241301"/>
                <a:gd name="T49" fmla="*/ 22225 h 211138"/>
                <a:gd name="T50" fmla="*/ 142875 w 241301"/>
                <a:gd name="T51" fmla="*/ 14817 h 211138"/>
                <a:gd name="T52" fmla="*/ 98425 w 241301"/>
                <a:gd name="T53" fmla="*/ 14817 h 211138"/>
                <a:gd name="T54" fmla="*/ 91017 w 241301"/>
                <a:gd name="T55" fmla="*/ 22225 h 211138"/>
                <a:gd name="T56" fmla="*/ 91017 w 241301"/>
                <a:gd name="T57" fmla="*/ 44450 h 211138"/>
                <a:gd name="T58" fmla="*/ 76200 w 241301"/>
                <a:gd name="T59" fmla="*/ 44450 h 211138"/>
                <a:gd name="T60" fmla="*/ 76200 w 241301"/>
                <a:gd name="T61" fmla="*/ 14817 h 211138"/>
                <a:gd name="T62" fmla="*/ 91017 w 241301"/>
                <a:gd name="T63" fmla="*/ 0 h 211138"/>
                <a:gd name="T64" fmla="*/ 0 w 241301"/>
                <a:gd name="T65" fmla="*/ 0 h 211138"/>
                <a:gd name="T66" fmla="*/ 241301 w 241301"/>
                <a:gd name="T67" fmla="*/ 211138 h 21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41301" h="211138">
                  <a:moveTo>
                    <a:pt x="211138" y="60325"/>
                  </a:moveTo>
                  <a:cubicBezTo>
                    <a:pt x="211138" y="60325"/>
                    <a:pt x="211138" y="60325"/>
                    <a:pt x="226220" y="60325"/>
                  </a:cubicBezTo>
                  <a:cubicBezTo>
                    <a:pt x="233760" y="60325"/>
                    <a:pt x="241301" y="67866"/>
                    <a:pt x="241301" y="75406"/>
                  </a:cubicBezTo>
                  <a:cubicBezTo>
                    <a:pt x="241301" y="75406"/>
                    <a:pt x="241301" y="75406"/>
                    <a:pt x="241301" y="196057"/>
                  </a:cubicBezTo>
                  <a:cubicBezTo>
                    <a:pt x="241301" y="203597"/>
                    <a:pt x="233760" y="211138"/>
                    <a:pt x="226220" y="211138"/>
                  </a:cubicBezTo>
                  <a:cubicBezTo>
                    <a:pt x="226220" y="211138"/>
                    <a:pt x="226220" y="211138"/>
                    <a:pt x="211138" y="211138"/>
                  </a:cubicBezTo>
                  <a:cubicBezTo>
                    <a:pt x="211138" y="211138"/>
                    <a:pt x="211138" y="211138"/>
                    <a:pt x="211138" y="60325"/>
                  </a:cubicBezTo>
                  <a:close/>
                  <a:moveTo>
                    <a:pt x="46038" y="60325"/>
                  </a:moveTo>
                  <a:lnTo>
                    <a:pt x="195263" y="60325"/>
                  </a:lnTo>
                  <a:lnTo>
                    <a:pt x="195263" y="211138"/>
                  </a:lnTo>
                  <a:lnTo>
                    <a:pt x="46038" y="211138"/>
                  </a:lnTo>
                  <a:lnTo>
                    <a:pt x="46038" y="60325"/>
                  </a:lnTo>
                  <a:close/>
                  <a:moveTo>
                    <a:pt x="15081" y="60325"/>
                  </a:moveTo>
                  <a:cubicBezTo>
                    <a:pt x="15081" y="60325"/>
                    <a:pt x="15081" y="60325"/>
                    <a:pt x="30163" y="60325"/>
                  </a:cubicBezTo>
                  <a:lnTo>
                    <a:pt x="30163" y="211138"/>
                  </a:lnTo>
                  <a:cubicBezTo>
                    <a:pt x="30163" y="211138"/>
                    <a:pt x="30163" y="211138"/>
                    <a:pt x="15081" y="211138"/>
                  </a:cubicBezTo>
                  <a:cubicBezTo>
                    <a:pt x="7541" y="211138"/>
                    <a:pt x="0" y="203597"/>
                    <a:pt x="0" y="196057"/>
                  </a:cubicBezTo>
                  <a:cubicBezTo>
                    <a:pt x="0" y="196057"/>
                    <a:pt x="0" y="196057"/>
                    <a:pt x="0" y="75406"/>
                  </a:cubicBezTo>
                  <a:cubicBezTo>
                    <a:pt x="0" y="67866"/>
                    <a:pt x="7541" y="60325"/>
                    <a:pt x="15081" y="60325"/>
                  </a:cubicBezTo>
                  <a:close/>
                  <a:moveTo>
                    <a:pt x="91017" y="0"/>
                  </a:moveTo>
                  <a:cubicBezTo>
                    <a:pt x="91017" y="0"/>
                    <a:pt x="91017" y="0"/>
                    <a:pt x="150283" y="0"/>
                  </a:cubicBezTo>
                  <a:cubicBezTo>
                    <a:pt x="157692" y="0"/>
                    <a:pt x="165100" y="7408"/>
                    <a:pt x="165100" y="14817"/>
                  </a:cubicBezTo>
                  <a:cubicBezTo>
                    <a:pt x="165100" y="14817"/>
                    <a:pt x="165100" y="14817"/>
                    <a:pt x="165100" y="44450"/>
                  </a:cubicBezTo>
                  <a:cubicBezTo>
                    <a:pt x="165100" y="44450"/>
                    <a:pt x="165100" y="44450"/>
                    <a:pt x="150283" y="44450"/>
                  </a:cubicBezTo>
                  <a:cubicBezTo>
                    <a:pt x="150283" y="44450"/>
                    <a:pt x="150283" y="44450"/>
                    <a:pt x="150283" y="22225"/>
                  </a:cubicBezTo>
                  <a:cubicBezTo>
                    <a:pt x="150283" y="18521"/>
                    <a:pt x="146579" y="14817"/>
                    <a:pt x="142875" y="14817"/>
                  </a:cubicBezTo>
                  <a:cubicBezTo>
                    <a:pt x="142875" y="14817"/>
                    <a:pt x="142875" y="14817"/>
                    <a:pt x="98425" y="14817"/>
                  </a:cubicBezTo>
                  <a:cubicBezTo>
                    <a:pt x="94721" y="14817"/>
                    <a:pt x="91017" y="18521"/>
                    <a:pt x="91017" y="22225"/>
                  </a:cubicBezTo>
                  <a:cubicBezTo>
                    <a:pt x="91017" y="22225"/>
                    <a:pt x="91017" y="22225"/>
                    <a:pt x="91017" y="44450"/>
                  </a:cubicBezTo>
                  <a:cubicBezTo>
                    <a:pt x="91017" y="44450"/>
                    <a:pt x="91017" y="44450"/>
                    <a:pt x="76200" y="44450"/>
                  </a:cubicBezTo>
                  <a:cubicBezTo>
                    <a:pt x="76200" y="44450"/>
                    <a:pt x="76200" y="44450"/>
                    <a:pt x="76200" y="14817"/>
                  </a:cubicBezTo>
                  <a:cubicBezTo>
                    <a:pt x="76200" y="7408"/>
                    <a:pt x="83608" y="0"/>
                    <a:pt x="91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13332" name="网络 473"/>
          <p:cNvSpPr/>
          <p:nvPr>
            <p:custDataLst>
              <p:tags r:id="rId18"/>
            </p:custDataLst>
          </p:nvPr>
        </p:nvSpPr>
        <p:spPr bwMode="auto">
          <a:xfrm>
            <a:off x="9733433" y="3163975"/>
            <a:ext cx="432119" cy="430216"/>
          </a:xfrm>
          <a:custGeom>
            <a:avLst/>
            <a:gdLst>
              <a:gd name="T0" fmla="*/ 1575786 w 1889279"/>
              <a:gd name="T1" fmla="*/ 1578162 h 1810503"/>
              <a:gd name="T2" fmla="*/ 1408636 w 1889279"/>
              <a:gd name="T3" fmla="*/ 1462945 h 1810503"/>
              <a:gd name="T4" fmla="*/ 747068 w 1889279"/>
              <a:gd name="T5" fmla="*/ 1790925 h 1810503"/>
              <a:gd name="T6" fmla="*/ 494888 w 1889279"/>
              <a:gd name="T7" fmla="*/ 1445849 h 1810503"/>
              <a:gd name="T8" fmla="*/ 900586 w 1889279"/>
              <a:gd name="T9" fmla="*/ 1808904 h 1810503"/>
              <a:gd name="T10" fmla="*/ 551037 w 1889279"/>
              <a:gd name="T11" fmla="*/ 1423344 h 1810503"/>
              <a:gd name="T12" fmla="*/ 953521 w 1889279"/>
              <a:gd name="T13" fmla="*/ 1355186 h 1810503"/>
              <a:gd name="T14" fmla="*/ 1054486 w 1889279"/>
              <a:gd name="T15" fmla="*/ 1804443 h 1810503"/>
              <a:gd name="T16" fmla="*/ 953521 w 1889279"/>
              <a:gd name="T17" fmla="*/ 1355186 h 1810503"/>
              <a:gd name="T18" fmla="*/ 1889279 w 1889279"/>
              <a:gd name="T19" fmla="*/ 931303 h 1810503"/>
              <a:gd name="T20" fmla="*/ 1431939 w 1889279"/>
              <a:gd name="T21" fmla="*/ 1407715 h 1810503"/>
              <a:gd name="T22" fmla="*/ 953521 w 1889279"/>
              <a:gd name="T23" fmla="*/ 931303 h 1810503"/>
              <a:gd name="T24" fmla="*/ 1375819 w 1889279"/>
              <a:gd name="T25" fmla="*/ 1384691 h 1810503"/>
              <a:gd name="T26" fmla="*/ 953521 w 1889279"/>
              <a:gd name="T27" fmla="*/ 931303 h 1810503"/>
              <a:gd name="T28" fmla="*/ 900586 w 1889279"/>
              <a:gd name="T29" fmla="*/ 931303 h 1810503"/>
              <a:gd name="T30" fmla="*/ 528061 w 1889279"/>
              <a:gd name="T31" fmla="*/ 1368046 h 1810503"/>
              <a:gd name="T32" fmla="*/ 0 w 1889279"/>
              <a:gd name="T33" fmla="*/ 931303 h 1810503"/>
              <a:gd name="T34" fmla="*/ 473139 w 1889279"/>
              <a:gd name="T35" fmla="*/ 1390578 h 1810503"/>
              <a:gd name="T36" fmla="*/ 0 w 1889279"/>
              <a:gd name="T37" fmla="*/ 931303 h 1810503"/>
              <a:gd name="T38" fmla="*/ 900586 w 1889279"/>
              <a:gd name="T39" fmla="*/ 490537 h 1810503"/>
              <a:gd name="T40" fmla="*/ 448805 w 1889279"/>
              <a:gd name="T41" fmla="*/ 875390 h 1810503"/>
              <a:gd name="T42" fmla="*/ 1356131 w 1889279"/>
              <a:gd name="T43" fmla="*/ 409527 h 1810503"/>
              <a:gd name="T44" fmla="*/ 953521 w 1889279"/>
              <a:gd name="T45" fmla="*/ 875390 h 1810503"/>
              <a:gd name="T46" fmla="*/ 1356131 w 1889279"/>
              <a:gd name="T47" fmla="*/ 409527 h 1810503"/>
              <a:gd name="T48" fmla="*/ 480768 w 1889279"/>
              <a:gd name="T49" fmla="*/ 398692 h 1810503"/>
              <a:gd name="T50" fmla="*/ 238 w 1889279"/>
              <a:gd name="T51" fmla="*/ 875390 h 1810503"/>
              <a:gd name="T52" fmla="*/ 1605567 w 1889279"/>
              <a:gd name="T53" fmla="*/ 261436 h 1810503"/>
              <a:gd name="T54" fmla="*/ 1515364 w 1889279"/>
              <a:gd name="T55" fmla="*/ 875390 h 1810503"/>
              <a:gd name="T56" fmla="*/ 1605567 w 1889279"/>
              <a:gd name="T57" fmla="*/ 261436 h 1810503"/>
              <a:gd name="T58" fmla="*/ 504779 w 1889279"/>
              <a:gd name="T59" fmla="*/ 344256 h 1810503"/>
              <a:gd name="T60" fmla="*/ 748157 w 1889279"/>
              <a:gd name="T61" fmla="*/ 19413 h 1810503"/>
              <a:gd name="T62" fmla="*/ 1562575 w 1889279"/>
              <a:gd name="T63" fmla="*/ 219802 h 1810503"/>
              <a:gd name="T64" fmla="*/ 1137621 w 1889279"/>
              <a:gd name="T65" fmla="*/ 18543 h 1810503"/>
              <a:gd name="T66" fmla="*/ 900586 w 1889279"/>
              <a:gd name="T67" fmla="*/ 430269 h 1810503"/>
              <a:gd name="T68" fmla="*/ 890213 w 1889279"/>
              <a:gd name="T69" fmla="*/ 2203 h 1810503"/>
              <a:gd name="T70" fmla="*/ 953521 w 1889279"/>
              <a:gd name="T71" fmla="*/ 0 h 1810503"/>
              <a:gd name="T72" fmla="*/ 1332000 w 1889279"/>
              <a:gd name="T73" fmla="*/ 354889 h 1810503"/>
              <a:gd name="T74" fmla="*/ 953521 w 1889279"/>
              <a:gd name="T75" fmla="*/ 0 h 1810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5065" y="2614193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5065" y="1830150"/>
            <a:ext cx="3629414" cy="7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1916" y="2614193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1916" y="1830150"/>
            <a:ext cx="3631813" cy="7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95065" y="5221460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5065" y="4431829"/>
            <a:ext cx="3631813" cy="7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1916" y="5221460"/>
            <a:ext cx="3631813" cy="131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4315" y="4431829"/>
            <a:ext cx="3631813" cy="7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349" name="Group 13"/>
          <p:cNvGrpSpPr/>
          <p:nvPr>
            <p:custDataLst>
              <p:tags r:id="rId9"/>
            </p:custDataLst>
          </p:nvPr>
        </p:nvGrpSpPr>
        <p:grpSpPr bwMode="auto">
          <a:xfrm>
            <a:off x="6309494" y="1681164"/>
            <a:ext cx="4663306" cy="2273909"/>
            <a:chOff x="0" y="0"/>
            <a:chExt cx="4861" cy="3051"/>
          </a:xfrm>
        </p:grpSpPr>
        <p:sp>
          <p:nvSpPr>
            <p:cNvPr id="14350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9" y="0"/>
              <a:ext cx="4842" cy="301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9" y="2204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1" y="2187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a typeface="宋体" panose="02010600030101010101" pitchFamily="2" charset="-122"/>
                </a:rPr>
                <a:t>2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3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2241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7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54" name="Group 18"/>
          <p:cNvGrpSpPr/>
          <p:nvPr>
            <p:custDataLst>
              <p:tags r:id="rId14"/>
            </p:custDataLst>
          </p:nvPr>
        </p:nvGrpSpPr>
        <p:grpSpPr bwMode="auto">
          <a:xfrm>
            <a:off x="1219200" y="1681163"/>
            <a:ext cx="4670503" cy="2270184"/>
            <a:chOff x="0" y="0"/>
            <a:chExt cx="4867" cy="3048"/>
          </a:xfrm>
        </p:grpSpPr>
        <p:sp>
          <p:nvSpPr>
            <p:cNvPr id="14355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4843" cy="3017"/>
            </a:xfrm>
            <a:prstGeom prst="rect">
              <a:avLst/>
            </a:prstGeom>
            <a:noFill/>
            <a:ln w="19050" cmpd="sng">
              <a:solidFill>
                <a:srgbClr val="E6795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53" y="2204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57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10" y="220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58" name="AutoShap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6200000">
              <a:off x="4057" y="2238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7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59" name="Group 23"/>
          <p:cNvGrpSpPr/>
          <p:nvPr>
            <p:custDataLst>
              <p:tags r:id="rId19"/>
            </p:custDataLst>
          </p:nvPr>
        </p:nvGrpSpPr>
        <p:grpSpPr bwMode="auto">
          <a:xfrm>
            <a:off x="1219200" y="4279119"/>
            <a:ext cx="4670503" cy="2256031"/>
            <a:chOff x="0" y="0"/>
            <a:chExt cx="4868" cy="3029"/>
          </a:xfrm>
        </p:grpSpPr>
        <p:sp>
          <p:nvSpPr>
            <p:cNvPr id="14360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0" y="12"/>
              <a:ext cx="4843" cy="301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4053" y="12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>
                  <a:ea typeface="宋体" panose="02010600030101010101" pitchFamily="2" charset="-122"/>
                </a:rPr>
                <a:t>1</a:t>
              </a: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2" name="Text Box 2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25" y="248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a typeface="宋体" panose="02010600030101010101" pitchFamily="2" charset="-122"/>
                </a:rPr>
                <a:t>3</a:t>
              </a:r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63" name="AutoShap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4058" y="0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64" name="Group 28"/>
          <p:cNvGrpSpPr/>
          <p:nvPr>
            <p:custDataLst>
              <p:tags r:id="rId24"/>
            </p:custDataLst>
          </p:nvPr>
        </p:nvGrpSpPr>
        <p:grpSpPr bwMode="auto">
          <a:xfrm>
            <a:off x="6309494" y="4266082"/>
            <a:ext cx="4663306" cy="2257148"/>
            <a:chOff x="0" y="0"/>
            <a:chExt cx="4861" cy="3031"/>
          </a:xfrm>
        </p:grpSpPr>
        <p:sp>
          <p:nvSpPr>
            <p:cNvPr id="14365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H="1" flipV="1">
              <a:off x="19" y="13"/>
              <a:ext cx="4842" cy="3018"/>
            </a:xfrm>
            <a:prstGeom prst="rect">
              <a:avLst/>
            </a:prstGeom>
            <a:noFill/>
            <a:ln w="19050" cmpd="sng">
              <a:solidFill>
                <a:srgbClr val="E6795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6" name="Rectangle 3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19" y="13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7" name="Text Box 3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9" y="236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5400000">
              <a:off x="0" y="0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7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29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3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700000">
            <a:off x="5079207" y="2988468"/>
            <a:ext cx="1187450" cy="693737"/>
          </a:xfrm>
          <a:prstGeom prst="flowChartDecision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00000">
            <a:off x="5911850" y="3813173"/>
            <a:ext cx="1187450" cy="692150"/>
          </a:xfrm>
          <a:prstGeom prst="flowChartDecision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8100000">
            <a:off x="5919788" y="2979737"/>
            <a:ext cx="1187450" cy="693737"/>
          </a:xfrm>
          <a:prstGeom prst="flowChartDecision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square" lIns="90170" tIns="46990" rIns="90170" bIns="46990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8100000">
            <a:off x="5084763" y="3813173"/>
            <a:ext cx="1187450" cy="693738"/>
          </a:xfrm>
          <a:prstGeom prst="flowChartDecision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square" lIns="90170" tIns="46990" rIns="90170" bIns="46990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6609" y="4398226"/>
            <a:ext cx="4560566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8933" y="4952998"/>
            <a:ext cx="455824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6413" y="1796314"/>
            <a:ext cx="4591270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1" y="2351086"/>
            <a:ext cx="458893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6413" y="4398226"/>
            <a:ext cx="4591270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1" y="4952998"/>
            <a:ext cx="458893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6609" y="1796314"/>
            <a:ext cx="4560566" cy="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8933" y="2351086"/>
            <a:ext cx="455824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5"/>
          <p:cNvGrpSpPr/>
          <p:nvPr>
            <p:custDataLst>
              <p:tags r:id="rId1"/>
            </p:custDataLst>
          </p:nvPr>
        </p:nvGrpSpPr>
        <p:grpSpPr bwMode="auto">
          <a:xfrm>
            <a:off x="6250189" y="1910290"/>
            <a:ext cx="2503913" cy="2501742"/>
            <a:chOff x="0" y="0"/>
            <a:chExt cx="2882" cy="2880"/>
          </a:xfrm>
        </p:grpSpPr>
        <p:sp>
          <p:nvSpPr>
            <p:cNvPr id="16390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0" y="0"/>
              <a:ext cx="2882" cy="2880"/>
            </a:xfrm>
            <a:prstGeom prst="ellipse">
              <a:avLst/>
            </a:prstGeom>
            <a:noFill/>
            <a:ln w="28575" cap="rnd" cmpd="sng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lt"/>
                  <a:ea typeface="+mn-ea"/>
                  <a:sym typeface="Arial" panose="020B0604020202020204" pitchFamily="34" charset="0"/>
                </a:rPr>
                <a:t>请在此输入您的文本</a:t>
              </a:r>
              <a:endParaRPr lang="zh-CN" altLang="en-US" dirty="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97" y="183"/>
              <a:ext cx="388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square" lIns="90170" tIns="46990" rIns="90170" bIns="46990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392" name="Group 8"/>
          <p:cNvGrpSpPr/>
          <p:nvPr>
            <p:custDataLst>
              <p:tags r:id="rId4"/>
            </p:custDataLst>
          </p:nvPr>
        </p:nvGrpSpPr>
        <p:grpSpPr bwMode="auto">
          <a:xfrm>
            <a:off x="1361800" y="1910290"/>
            <a:ext cx="2501742" cy="2501742"/>
            <a:chOff x="0" y="0"/>
            <a:chExt cx="2880" cy="2880"/>
          </a:xfrm>
        </p:grpSpPr>
        <p:sp>
          <p:nvSpPr>
            <p:cNvPr id="16393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2880" cy="2880"/>
            </a:xfrm>
            <a:prstGeom prst="ellipse">
              <a:avLst/>
            </a:prstGeom>
            <a:noFill/>
            <a:ln w="28575" cap="rnd" cmpd="sng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lt"/>
                  <a:ea typeface="+mn-ea"/>
                  <a:sym typeface="Arial" panose="020B0604020202020204" pitchFamily="34" charset="0"/>
                </a:rPr>
                <a:t>请在此输入您的文本</a:t>
              </a:r>
              <a:endParaRPr lang="zh-CN" altLang="en-US" dirty="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3" y="183"/>
              <a:ext cx="387" cy="390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6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6395" name="Group 11"/>
          <p:cNvGrpSpPr/>
          <p:nvPr>
            <p:custDataLst>
              <p:tags r:id="rId7"/>
            </p:custDataLst>
          </p:nvPr>
        </p:nvGrpSpPr>
        <p:grpSpPr bwMode="auto">
          <a:xfrm>
            <a:off x="3029628" y="3387013"/>
            <a:ext cx="2912185" cy="2912185"/>
            <a:chOff x="0" y="0"/>
            <a:chExt cx="3352" cy="3352"/>
          </a:xfrm>
        </p:grpSpPr>
        <p:sp>
          <p:nvSpPr>
            <p:cNvPr id="16396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3353" cy="33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3" y="240"/>
              <a:ext cx="2880" cy="2880"/>
            </a:xfrm>
            <a:prstGeom prst="ellipse">
              <a:avLst/>
            </a:prstGeom>
            <a:noFill/>
            <a:ln w="28575" cap="rnd" cmpd="sng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lt"/>
                  <a:ea typeface="+mn-ea"/>
                  <a:sym typeface="Arial" panose="020B0604020202020204" pitchFamily="34" charset="0"/>
                </a:rPr>
                <a:t>请在此输入您的文本</a:t>
              </a:r>
              <a:endParaRPr lang="zh-CN" altLang="en-US" dirty="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0" y="2560"/>
              <a:ext cx="390" cy="39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square" lIns="90170" tIns="46990" rIns="90170" bIns="46990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399" name="Group 15"/>
          <p:cNvGrpSpPr/>
          <p:nvPr>
            <p:custDataLst>
              <p:tags r:id="rId11"/>
            </p:custDataLst>
          </p:nvPr>
        </p:nvGrpSpPr>
        <p:grpSpPr bwMode="auto">
          <a:xfrm>
            <a:off x="7918017" y="3387013"/>
            <a:ext cx="2912184" cy="2912185"/>
            <a:chOff x="0" y="0"/>
            <a:chExt cx="3352" cy="3352"/>
          </a:xfrm>
        </p:grpSpPr>
        <p:sp>
          <p:nvSpPr>
            <p:cNvPr id="16400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3352" cy="33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2" y="240"/>
              <a:ext cx="2880" cy="2880"/>
            </a:xfrm>
            <a:prstGeom prst="ellipse">
              <a:avLst/>
            </a:prstGeom>
            <a:noFill/>
            <a:ln w="28575" cap="rnd" cmpd="sng">
              <a:solidFill>
                <a:srgbClr val="33333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lt"/>
                  <a:ea typeface="+mn-ea"/>
                  <a:sym typeface="Arial" panose="020B0604020202020204" pitchFamily="34" charset="0"/>
                </a:rPr>
                <a:t>请在此输入您的文本</a:t>
              </a:r>
              <a:endParaRPr lang="zh-CN" altLang="en-US" dirty="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6402" name="Oval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2" y="2560"/>
              <a:ext cx="390" cy="390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6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箭头 22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865428" y="4092737"/>
            <a:ext cx="7552897" cy="2494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741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0251" y="2281239"/>
            <a:ext cx="3787677" cy="14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7415" name="Group 7"/>
          <p:cNvGrpSpPr/>
          <p:nvPr>
            <p:custDataLst>
              <p:tags r:id="rId3"/>
            </p:custDataLst>
          </p:nvPr>
        </p:nvGrpSpPr>
        <p:grpSpPr bwMode="auto">
          <a:xfrm>
            <a:off x="1673300" y="2378550"/>
            <a:ext cx="1282521" cy="1394804"/>
            <a:chOff x="0" y="0"/>
            <a:chExt cx="1006" cy="1099"/>
          </a:xfrm>
        </p:grpSpPr>
        <p:sp>
          <p:nvSpPr>
            <p:cNvPr id="17416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7417" name="AutoShap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28527" y="4671618"/>
            <a:ext cx="3790173" cy="14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7419" name="Group 11"/>
          <p:cNvGrpSpPr/>
          <p:nvPr>
            <p:custDataLst>
              <p:tags r:id="rId7"/>
            </p:custDataLst>
          </p:nvPr>
        </p:nvGrpSpPr>
        <p:grpSpPr bwMode="auto">
          <a:xfrm rot="10800000">
            <a:off x="5211458" y="4626703"/>
            <a:ext cx="1277530" cy="1394803"/>
            <a:chOff x="0" y="0"/>
            <a:chExt cx="1006" cy="1099"/>
          </a:xfrm>
        </p:grpSpPr>
        <p:sp>
          <p:nvSpPr>
            <p:cNvPr id="17420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  <a:endParaRPr lang="zh-CN" altLang="en-US" sz="2400" dirty="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7421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箭头 22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02949" y="4193018"/>
            <a:ext cx="8510075" cy="2164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843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42489" y="2544233"/>
            <a:ext cx="2843183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8439" name="Group 7"/>
          <p:cNvGrpSpPr/>
          <p:nvPr>
            <p:custDataLst>
              <p:tags r:id="rId3"/>
            </p:custDataLst>
          </p:nvPr>
        </p:nvGrpSpPr>
        <p:grpSpPr bwMode="auto">
          <a:xfrm>
            <a:off x="1496925" y="2771427"/>
            <a:ext cx="871995" cy="949891"/>
            <a:chOff x="0" y="0"/>
            <a:chExt cx="1006" cy="1099"/>
          </a:xfrm>
        </p:grpSpPr>
        <p:sp>
          <p:nvSpPr>
            <p:cNvPr id="1844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8441" name="AutoShap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44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51893" y="2544233"/>
            <a:ext cx="2843183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8443" name="Group 11"/>
          <p:cNvGrpSpPr/>
          <p:nvPr>
            <p:custDataLst>
              <p:tags r:id="rId7"/>
            </p:custDataLst>
          </p:nvPr>
        </p:nvGrpSpPr>
        <p:grpSpPr bwMode="auto">
          <a:xfrm>
            <a:off x="6884691" y="2771427"/>
            <a:ext cx="871995" cy="949891"/>
            <a:chOff x="0" y="0"/>
            <a:chExt cx="1006" cy="1099"/>
          </a:xfrm>
        </p:grpSpPr>
        <p:sp>
          <p:nvSpPr>
            <p:cNvPr id="18444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8445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446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3505" y="4751270"/>
            <a:ext cx="2845347" cy="12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8447" name="Group 15"/>
          <p:cNvGrpSpPr/>
          <p:nvPr>
            <p:custDataLst>
              <p:tags r:id="rId11"/>
            </p:custDataLst>
          </p:nvPr>
        </p:nvGrpSpPr>
        <p:grpSpPr bwMode="auto">
          <a:xfrm rot="10800000">
            <a:off x="3864081" y="4723140"/>
            <a:ext cx="869832" cy="949891"/>
            <a:chOff x="0" y="0"/>
            <a:chExt cx="1006" cy="1099"/>
          </a:xfrm>
        </p:grpSpPr>
        <p:sp>
          <p:nvSpPr>
            <p:cNvPr id="18448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8449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箭头 22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95603" y="4238627"/>
            <a:ext cx="842659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946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17" y="2933043"/>
            <a:ext cx="261515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9463" name="Group 7"/>
          <p:cNvGrpSpPr/>
          <p:nvPr>
            <p:custDataLst>
              <p:tags r:id="rId3"/>
            </p:custDataLst>
          </p:nvPr>
        </p:nvGrpSpPr>
        <p:grpSpPr bwMode="auto">
          <a:xfrm>
            <a:off x="1089597" y="2931052"/>
            <a:ext cx="804049" cy="873707"/>
            <a:chOff x="0" y="0"/>
            <a:chExt cx="1006" cy="1099"/>
          </a:xfrm>
        </p:grpSpPr>
        <p:sp>
          <p:nvSpPr>
            <p:cNvPr id="19464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9465" name="AutoShap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46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59705" y="2933043"/>
            <a:ext cx="261515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9467" name="Group 11"/>
          <p:cNvGrpSpPr/>
          <p:nvPr>
            <p:custDataLst>
              <p:tags r:id="rId7"/>
            </p:custDataLst>
          </p:nvPr>
        </p:nvGrpSpPr>
        <p:grpSpPr bwMode="auto">
          <a:xfrm>
            <a:off x="5448182" y="2931052"/>
            <a:ext cx="804049" cy="873707"/>
            <a:chOff x="0" y="0"/>
            <a:chExt cx="1006" cy="1099"/>
          </a:xfrm>
        </p:grpSpPr>
        <p:sp>
          <p:nvSpPr>
            <p:cNvPr id="19468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9469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70" name="Group 14"/>
          <p:cNvGrpSpPr/>
          <p:nvPr>
            <p:custDataLst>
              <p:tags r:id="rId10"/>
            </p:custDataLst>
          </p:nvPr>
        </p:nvGrpSpPr>
        <p:grpSpPr bwMode="auto">
          <a:xfrm rot="10800000">
            <a:off x="7520003" y="4714290"/>
            <a:ext cx="802059" cy="873707"/>
            <a:chOff x="0" y="0"/>
            <a:chExt cx="1006" cy="1099"/>
          </a:xfrm>
        </p:grpSpPr>
        <p:sp>
          <p:nvSpPr>
            <p:cNvPr id="19471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9472" name="AutoShap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4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85261" y="4716281"/>
            <a:ext cx="2617142" cy="8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5859" y="4716281"/>
            <a:ext cx="2617141" cy="8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9475" name="Group 19"/>
          <p:cNvGrpSpPr/>
          <p:nvPr>
            <p:custDataLst>
              <p:tags r:id="rId15"/>
            </p:custDataLst>
          </p:nvPr>
        </p:nvGrpSpPr>
        <p:grpSpPr bwMode="auto">
          <a:xfrm rot="10800000">
            <a:off x="2920602" y="4714290"/>
            <a:ext cx="800069" cy="873707"/>
            <a:chOff x="0" y="0"/>
            <a:chExt cx="1006" cy="1099"/>
          </a:xfrm>
        </p:grpSpPr>
        <p:sp>
          <p:nvSpPr>
            <p:cNvPr id="19476" name="Oval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9477" name="AutoShape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7600" y="2000250"/>
            <a:ext cx="4673600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7600" y="3354388"/>
            <a:ext cx="4673600" cy="67945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en-US" altLang="zh-CN" smtClean="0"/>
              <a:t>CONTENTS</a:t>
            </a:r>
            <a:endParaRPr lang="en-US" altLang="zh-CN" smtClean="0"/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箭头 22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27677" y="4197941"/>
            <a:ext cx="9755139" cy="2024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48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1301" y="2872845"/>
            <a:ext cx="1994726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0487" name="Group 7"/>
          <p:cNvGrpSpPr/>
          <p:nvPr>
            <p:custDataLst>
              <p:tags r:id="rId3"/>
            </p:custDataLst>
          </p:nvPr>
        </p:nvGrpSpPr>
        <p:grpSpPr bwMode="auto">
          <a:xfrm>
            <a:off x="914974" y="2872845"/>
            <a:ext cx="817311" cy="888118"/>
            <a:chOff x="0" y="0"/>
            <a:chExt cx="1006" cy="1099"/>
          </a:xfrm>
        </p:grpSpPr>
        <p:sp>
          <p:nvSpPr>
            <p:cNvPr id="2048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</a:rPr>
                <a:t>1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</a:endParaRP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39664" y="2872845"/>
            <a:ext cx="1996749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0491" name="Group 11"/>
          <p:cNvGrpSpPr/>
          <p:nvPr>
            <p:custDataLst>
              <p:tags r:id="rId7"/>
            </p:custDataLst>
          </p:nvPr>
        </p:nvGrpSpPr>
        <p:grpSpPr bwMode="auto">
          <a:xfrm>
            <a:off x="4615130" y="2872845"/>
            <a:ext cx="815288" cy="888118"/>
            <a:chOff x="0" y="0"/>
            <a:chExt cx="1006" cy="1099"/>
          </a:xfrm>
        </p:grpSpPr>
        <p:sp>
          <p:nvSpPr>
            <p:cNvPr id="20492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</a:rPr>
                <a:t>3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0493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</a:endParaRPr>
            </a:p>
          </p:txBody>
        </p:sp>
      </p:grpSp>
      <p:sp>
        <p:nvSpPr>
          <p:cNvPr id="20494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280279" y="2872845"/>
            <a:ext cx="1996748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0495" name="Group 15"/>
          <p:cNvGrpSpPr/>
          <p:nvPr>
            <p:custDataLst>
              <p:tags r:id="rId11"/>
            </p:custDataLst>
          </p:nvPr>
        </p:nvGrpSpPr>
        <p:grpSpPr bwMode="auto">
          <a:xfrm>
            <a:off x="8321355" y="2872845"/>
            <a:ext cx="813265" cy="888118"/>
            <a:chOff x="0" y="0"/>
            <a:chExt cx="1006" cy="1099"/>
          </a:xfrm>
        </p:grpSpPr>
        <p:sp>
          <p:nvSpPr>
            <p:cNvPr id="20496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</a:rPr>
                <a:t>5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0497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</a:endParaRPr>
            </a:p>
          </p:txBody>
        </p:sp>
      </p:grpSp>
      <p:grpSp>
        <p:nvGrpSpPr>
          <p:cNvPr id="20498" name="Group 18"/>
          <p:cNvGrpSpPr/>
          <p:nvPr>
            <p:custDataLst>
              <p:tags r:id="rId14"/>
            </p:custDataLst>
          </p:nvPr>
        </p:nvGrpSpPr>
        <p:grpSpPr bwMode="auto">
          <a:xfrm rot="10800000">
            <a:off x="6081839" y="4649081"/>
            <a:ext cx="817311" cy="888118"/>
            <a:chOff x="0" y="0"/>
            <a:chExt cx="1006" cy="1099"/>
          </a:xfrm>
        </p:grpSpPr>
        <p:sp>
          <p:nvSpPr>
            <p:cNvPr id="20499" name="Oval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</a:rPr>
                <a:t>4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0500" name="AutoShap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</a:endParaRPr>
            </a:p>
          </p:txBody>
        </p:sp>
      </p:grpSp>
      <p:sp>
        <p:nvSpPr>
          <p:cNvPr id="2050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60995" y="4649081"/>
            <a:ext cx="1998772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16922" y="4649081"/>
            <a:ext cx="1996748" cy="8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0503" name="Group 23"/>
          <p:cNvGrpSpPr/>
          <p:nvPr>
            <p:custDataLst>
              <p:tags r:id="rId19"/>
            </p:custDataLst>
          </p:nvPr>
        </p:nvGrpSpPr>
        <p:grpSpPr bwMode="auto">
          <a:xfrm rot="10800000">
            <a:off x="2035744" y="4649081"/>
            <a:ext cx="813265" cy="888118"/>
            <a:chOff x="0" y="0"/>
            <a:chExt cx="1006" cy="1099"/>
          </a:xfrm>
        </p:grpSpPr>
        <p:sp>
          <p:nvSpPr>
            <p:cNvPr id="20504" name="Oval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</a:rPr>
                <a:t>2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0505" name="AutoShape 2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2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箭头 22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175745" y="4317835"/>
            <a:ext cx="962463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151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3794" y="3066518"/>
            <a:ext cx="188366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1511" name="Group 7"/>
          <p:cNvGrpSpPr/>
          <p:nvPr>
            <p:custDataLst>
              <p:tags r:id="rId3"/>
            </p:custDataLst>
          </p:nvPr>
        </p:nvGrpSpPr>
        <p:grpSpPr bwMode="auto">
          <a:xfrm>
            <a:off x="787930" y="3066518"/>
            <a:ext cx="771805" cy="838669"/>
            <a:chOff x="0" y="0"/>
            <a:chExt cx="1006" cy="1099"/>
          </a:xfrm>
        </p:grpSpPr>
        <p:sp>
          <p:nvSpPr>
            <p:cNvPr id="21512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13" name="AutoShap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51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68564" y="3066518"/>
            <a:ext cx="188557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1515" name="Group 11"/>
          <p:cNvGrpSpPr/>
          <p:nvPr>
            <p:custDataLst>
              <p:tags r:id="rId7"/>
            </p:custDataLst>
          </p:nvPr>
        </p:nvGrpSpPr>
        <p:grpSpPr bwMode="auto">
          <a:xfrm>
            <a:off x="3995507" y="3066518"/>
            <a:ext cx="769894" cy="838669"/>
            <a:chOff x="0" y="0"/>
            <a:chExt cx="1006" cy="1099"/>
          </a:xfrm>
        </p:grpSpPr>
        <p:sp>
          <p:nvSpPr>
            <p:cNvPr id="21516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17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51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25810" y="3066518"/>
            <a:ext cx="188557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1519" name="Group 15"/>
          <p:cNvGrpSpPr/>
          <p:nvPr>
            <p:custDataLst>
              <p:tags r:id="rId11"/>
            </p:custDataLst>
          </p:nvPr>
        </p:nvGrpSpPr>
        <p:grpSpPr bwMode="auto">
          <a:xfrm>
            <a:off x="7220277" y="3066518"/>
            <a:ext cx="767984" cy="838669"/>
            <a:chOff x="0" y="0"/>
            <a:chExt cx="1006" cy="1099"/>
          </a:xfrm>
        </p:grpSpPr>
        <p:sp>
          <p:nvSpPr>
            <p:cNvPr id="21520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5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21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522" name="Group 18"/>
          <p:cNvGrpSpPr/>
          <p:nvPr>
            <p:custDataLst>
              <p:tags r:id="rId14"/>
            </p:custDataLst>
          </p:nvPr>
        </p:nvGrpSpPr>
        <p:grpSpPr bwMode="auto">
          <a:xfrm rot="10800000">
            <a:off x="5082528" y="4732394"/>
            <a:ext cx="771805" cy="838669"/>
            <a:chOff x="0" y="0"/>
            <a:chExt cx="1006" cy="1099"/>
          </a:xfrm>
        </p:grpSpPr>
        <p:sp>
          <p:nvSpPr>
            <p:cNvPr id="21523" name="Oval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24" name="AutoShape 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525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07166" y="4732394"/>
            <a:ext cx="188748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86284" y="4732394"/>
            <a:ext cx="1885573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1527" name="Group 23"/>
          <p:cNvGrpSpPr/>
          <p:nvPr>
            <p:custDataLst>
              <p:tags r:id="rId19"/>
            </p:custDataLst>
          </p:nvPr>
        </p:nvGrpSpPr>
        <p:grpSpPr bwMode="auto">
          <a:xfrm rot="10800000">
            <a:off x="1559736" y="4732394"/>
            <a:ext cx="767984" cy="838669"/>
            <a:chOff x="0" y="0"/>
            <a:chExt cx="1006" cy="1099"/>
          </a:xfrm>
        </p:grpSpPr>
        <p:sp>
          <p:nvSpPr>
            <p:cNvPr id="21528" name="Oval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29" name="AutoShape 2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530" name="Group 26"/>
          <p:cNvGrpSpPr/>
          <p:nvPr>
            <p:custDataLst>
              <p:tags r:id="rId22"/>
            </p:custDataLst>
          </p:nvPr>
        </p:nvGrpSpPr>
        <p:grpSpPr bwMode="auto">
          <a:xfrm rot="10800000">
            <a:off x="8605323" y="4732394"/>
            <a:ext cx="767984" cy="838669"/>
            <a:chOff x="0" y="0"/>
            <a:chExt cx="1006" cy="1099"/>
          </a:xfrm>
        </p:grpSpPr>
        <p:sp>
          <p:nvSpPr>
            <p:cNvPr id="21531" name="Oval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0" y="0"/>
              <a:ext cx="1006" cy="1006"/>
            </a:xfrm>
            <a:prstGeom prst="ellips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6</a:t>
              </a:r>
              <a:endParaRPr lang="zh-CN" altLang="en-US" sz="24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532" name="AutoShap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7" y="913"/>
              <a:ext cx="589" cy="186"/>
            </a:xfrm>
            <a:prstGeom prst="flowChartMerge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 sz="700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5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516587" y="4732394"/>
            <a:ext cx="1887484" cy="7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2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5822" y="1510243"/>
            <a:ext cx="3143778" cy="669925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274234" y="2176993"/>
            <a:ext cx="6261099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 marL="3175" indent="-3175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8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zh-CN" sz="18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75822" y="4005793"/>
            <a:ext cx="3143778" cy="669925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31806" y="1846792"/>
            <a:ext cx="1778000" cy="0"/>
          </a:xfrm>
          <a:prstGeom prst="line">
            <a:avLst/>
          </a:prstGeom>
          <a:noFill/>
          <a:ln w="19050" cap="rnd" cmpd="sng">
            <a:solidFill>
              <a:srgbClr val="E6795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731806" y="4339167"/>
            <a:ext cx="1778000" cy="1588"/>
          </a:xfrm>
          <a:prstGeom prst="line">
            <a:avLst/>
          </a:prstGeom>
          <a:noFill/>
          <a:ln w="19050" cap="rnd" cmpd="sng">
            <a:solidFill>
              <a:srgbClr val="E6795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47" y="1"/>
            <a:ext cx="37508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Rectangle 1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271059" y="4674131"/>
            <a:ext cx="6261099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 marL="3175" indent="-3175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8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zh-CN" sz="18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527176" y="106895"/>
            <a:ext cx="587269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</p:spTree>
    <p:custDataLst>
      <p:tags r:id="rId1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5" y="4016393"/>
            <a:ext cx="2816851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02" y="4016393"/>
            <a:ext cx="2814802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81" y="4016393"/>
            <a:ext cx="2816850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9107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056" y="2553681"/>
            <a:ext cx="3376124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4085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4085" y="2553681"/>
            <a:ext cx="3374076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2918" y="1879600"/>
            <a:ext cx="3372026" cy="6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4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70868" y="2553681"/>
            <a:ext cx="3374074" cy="13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6" y="1414352"/>
            <a:ext cx="2905236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18" y="2375113"/>
            <a:ext cx="2905236" cy="20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10" y="3335874"/>
            <a:ext cx="2905236" cy="20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9525" y="3420952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4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79525" y="4030876"/>
            <a:ext cx="2908411" cy="8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79526" y="3403813"/>
            <a:ext cx="0" cy="1440000"/>
          </a:xfrm>
          <a:prstGeom prst="line">
            <a:avLst/>
          </a:prstGeom>
          <a:noFill/>
          <a:ln w="57150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8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8410" y="4381714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4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36823" y="4991637"/>
            <a:ext cx="2908411" cy="8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58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636824" y="4364575"/>
            <a:ext cx="0" cy="1440000"/>
          </a:xfrm>
          <a:prstGeom prst="line">
            <a:avLst/>
          </a:prstGeom>
          <a:noFill/>
          <a:ln w="57150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459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94121" y="5342475"/>
            <a:ext cx="2908411" cy="5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4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92534" y="5952399"/>
            <a:ext cx="2908411" cy="8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992535" y="5325336"/>
            <a:ext cx="0" cy="1440000"/>
          </a:xfrm>
          <a:prstGeom prst="line">
            <a:avLst/>
          </a:prstGeom>
          <a:noFill/>
          <a:ln w="57150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" y="757572"/>
            <a:ext cx="3302825" cy="225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7" y="757572"/>
            <a:ext cx="3312371" cy="228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59" y="774277"/>
            <a:ext cx="3278961" cy="226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59481" y="3248026"/>
            <a:ext cx="1027303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/>
          </a:bodyPr>
          <a:lstStyle>
            <a:lvl1pPr eaLnBrk="1" hangingPunct="1"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59481" y="4095751"/>
            <a:ext cx="1027303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>
            <a:lvl1pPr marL="3175" indent="-3175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000"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/>
              <a:t>请在此输入您的文本。请在此输入您的文本。请在此输入您的文本。请在此输入您的文本。请在此输入您的文本。请在此输入您的文本。</a:t>
            </a:r>
            <a:endParaRPr lang="zh-CN" altLang="en-US" dirty="0"/>
          </a:p>
        </p:txBody>
      </p:sp>
    </p:spTree>
    <p:custDataLst>
      <p:tags r:id="rId9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90063" y="1820863"/>
            <a:ext cx="2846958" cy="184039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4979" y="4005315"/>
            <a:ext cx="2846959" cy="1840394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54979" y="1822996"/>
            <a:ext cx="2846959" cy="1838261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90063" y="4005315"/>
            <a:ext cx="2846958" cy="184039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6633" name="Group 9"/>
          <p:cNvGrpSpPr/>
          <p:nvPr>
            <p:custDataLst>
              <p:tags r:id="rId5"/>
            </p:custDataLst>
          </p:nvPr>
        </p:nvGrpSpPr>
        <p:grpSpPr bwMode="auto">
          <a:xfrm>
            <a:off x="9137021" y="1492346"/>
            <a:ext cx="1028700" cy="1028700"/>
            <a:chOff x="0" y="0"/>
            <a:chExt cx="1620" cy="1620"/>
          </a:xfrm>
        </p:grpSpPr>
        <p:sp>
          <p:nvSpPr>
            <p:cNvPr id="26634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6636" name="Group 12"/>
          <p:cNvGrpSpPr/>
          <p:nvPr>
            <p:custDataLst>
              <p:tags r:id="rId8"/>
            </p:custDataLst>
          </p:nvPr>
        </p:nvGrpSpPr>
        <p:grpSpPr bwMode="auto">
          <a:xfrm>
            <a:off x="2026279" y="5144134"/>
            <a:ext cx="1028700" cy="1028700"/>
            <a:chOff x="0" y="0"/>
            <a:chExt cx="1620" cy="1620"/>
          </a:xfrm>
        </p:grpSpPr>
        <p:sp>
          <p:nvSpPr>
            <p:cNvPr id="26637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84128" y="3244980"/>
            <a:ext cx="3440874" cy="9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84128" y="4147640"/>
            <a:ext cx="3440874" cy="25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69069" y="3244980"/>
            <a:ext cx="3440874" cy="9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000" dirty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69069" y="4147640"/>
            <a:ext cx="3440874" cy="25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2000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82058" y="2344390"/>
            <a:ext cx="2070" cy="4306269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7658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66998" y="2344390"/>
            <a:ext cx="0" cy="4306269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7659" name="Group 11"/>
          <p:cNvGrpSpPr/>
          <p:nvPr>
            <p:custDataLst>
              <p:tags r:id="rId7"/>
            </p:custDataLst>
          </p:nvPr>
        </p:nvGrpSpPr>
        <p:grpSpPr bwMode="auto">
          <a:xfrm>
            <a:off x="6566998" y="1903412"/>
            <a:ext cx="1341568" cy="1341568"/>
            <a:chOff x="0" y="0"/>
            <a:chExt cx="1620" cy="1620"/>
          </a:xfrm>
        </p:grpSpPr>
        <p:sp>
          <p:nvSpPr>
            <p:cNvPr id="27660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7662" name="Group 14"/>
          <p:cNvGrpSpPr/>
          <p:nvPr>
            <p:custDataLst>
              <p:tags r:id="rId10"/>
            </p:custDataLst>
          </p:nvPr>
        </p:nvGrpSpPr>
        <p:grpSpPr bwMode="auto">
          <a:xfrm>
            <a:off x="2182057" y="1903412"/>
            <a:ext cx="1341568" cy="1341568"/>
            <a:chOff x="0" y="0"/>
            <a:chExt cx="1620" cy="1620"/>
          </a:xfrm>
        </p:grpSpPr>
        <p:sp>
          <p:nvSpPr>
            <p:cNvPr id="2766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3585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3585" y="4080684"/>
            <a:ext cx="2689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03164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03164" y="4080684"/>
            <a:ext cx="2689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8731" y="3208786"/>
            <a:ext cx="2689685" cy="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96731" y="4080684"/>
            <a:ext cx="2691685" cy="24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03585" y="2338887"/>
            <a:ext cx="1999" cy="4159513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86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03163" y="2338887"/>
            <a:ext cx="0" cy="4159513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96730" y="2338887"/>
            <a:ext cx="0" cy="4159513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8686" name="Group 14"/>
          <p:cNvGrpSpPr/>
          <p:nvPr>
            <p:custDataLst>
              <p:tags r:id="rId10"/>
            </p:custDataLst>
          </p:nvPr>
        </p:nvGrpSpPr>
        <p:grpSpPr bwMode="auto">
          <a:xfrm>
            <a:off x="8396730" y="1912938"/>
            <a:ext cx="1295848" cy="1295848"/>
            <a:chOff x="0" y="0"/>
            <a:chExt cx="1620" cy="1620"/>
          </a:xfrm>
        </p:grpSpPr>
        <p:sp>
          <p:nvSpPr>
            <p:cNvPr id="28687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689" name="Group 17"/>
          <p:cNvGrpSpPr/>
          <p:nvPr>
            <p:custDataLst>
              <p:tags r:id="rId13"/>
            </p:custDataLst>
          </p:nvPr>
        </p:nvGrpSpPr>
        <p:grpSpPr bwMode="auto">
          <a:xfrm>
            <a:off x="4703163" y="1912938"/>
            <a:ext cx="1295848" cy="1295848"/>
            <a:chOff x="0" y="0"/>
            <a:chExt cx="1620" cy="1620"/>
          </a:xfrm>
        </p:grpSpPr>
        <p:sp>
          <p:nvSpPr>
            <p:cNvPr id="28690" name="Rectangle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692" name="Group 20"/>
          <p:cNvGrpSpPr/>
          <p:nvPr>
            <p:custDataLst>
              <p:tags r:id="rId16"/>
            </p:custDataLst>
          </p:nvPr>
        </p:nvGrpSpPr>
        <p:grpSpPr bwMode="auto">
          <a:xfrm>
            <a:off x="1103584" y="1912938"/>
            <a:ext cx="1295848" cy="1295848"/>
            <a:chOff x="0" y="0"/>
            <a:chExt cx="1620" cy="1620"/>
          </a:xfrm>
        </p:grpSpPr>
        <p:sp>
          <p:nvSpPr>
            <p:cNvPr id="28693" name="Rectangle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2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0294" y="3165083"/>
            <a:ext cx="2353919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0294" y="3994759"/>
            <a:ext cx="2353919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620294" y="2337310"/>
            <a:ext cx="0" cy="3958084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9704" name="Group 8"/>
          <p:cNvGrpSpPr/>
          <p:nvPr>
            <p:custDataLst>
              <p:tags r:id="rId4"/>
            </p:custDataLst>
          </p:nvPr>
        </p:nvGrpSpPr>
        <p:grpSpPr bwMode="auto">
          <a:xfrm>
            <a:off x="3620294" y="1931988"/>
            <a:ext cx="1233095" cy="1233095"/>
            <a:chOff x="0" y="0"/>
            <a:chExt cx="1620" cy="1620"/>
          </a:xfrm>
        </p:grpSpPr>
        <p:sp>
          <p:nvSpPr>
            <p:cNvPr id="29705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970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30415" y="3165083"/>
            <a:ext cx="2353917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30415" y="3994759"/>
            <a:ext cx="2353917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09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30415" y="2337310"/>
            <a:ext cx="1902" cy="3958084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9710" name="Group 14"/>
          <p:cNvGrpSpPr/>
          <p:nvPr>
            <p:custDataLst>
              <p:tags r:id="rId10"/>
            </p:custDataLst>
          </p:nvPr>
        </p:nvGrpSpPr>
        <p:grpSpPr bwMode="auto">
          <a:xfrm>
            <a:off x="1030414" y="1931988"/>
            <a:ext cx="1233095" cy="1233095"/>
            <a:chOff x="0" y="0"/>
            <a:chExt cx="1620" cy="1620"/>
          </a:xfrm>
        </p:grpSpPr>
        <p:sp>
          <p:nvSpPr>
            <p:cNvPr id="29711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971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13983" y="3165083"/>
            <a:ext cx="2353917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12078" y="3994759"/>
            <a:ext cx="2353919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12078" y="2337310"/>
            <a:ext cx="0" cy="3958084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9716" name="Group 20"/>
          <p:cNvGrpSpPr/>
          <p:nvPr>
            <p:custDataLst>
              <p:tags r:id="rId16"/>
            </p:custDataLst>
          </p:nvPr>
        </p:nvGrpSpPr>
        <p:grpSpPr bwMode="auto">
          <a:xfrm>
            <a:off x="6212078" y="1931988"/>
            <a:ext cx="1233095" cy="1233095"/>
            <a:chOff x="0" y="0"/>
            <a:chExt cx="1620" cy="1620"/>
          </a:xfrm>
        </p:grpSpPr>
        <p:sp>
          <p:nvSpPr>
            <p:cNvPr id="29717" name="Rectangle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9719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803861" y="2337310"/>
            <a:ext cx="0" cy="3958084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972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807667" y="3165083"/>
            <a:ext cx="2353919" cy="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805766" y="3994759"/>
            <a:ext cx="2353917" cy="230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9722" name="Group 26"/>
          <p:cNvGrpSpPr/>
          <p:nvPr>
            <p:custDataLst>
              <p:tags r:id="rId22"/>
            </p:custDataLst>
          </p:nvPr>
        </p:nvGrpSpPr>
        <p:grpSpPr bwMode="auto">
          <a:xfrm>
            <a:off x="8803861" y="1931988"/>
            <a:ext cx="1233095" cy="1233095"/>
            <a:chOff x="0" y="0"/>
            <a:chExt cx="1620" cy="1620"/>
          </a:xfrm>
        </p:grpSpPr>
        <p:sp>
          <p:nvSpPr>
            <p:cNvPr id="29723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2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799" y="1631950"/>
            <a:ext cx="4859867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799" y="2986088"/>
            <a:ext cx="4859867" cy="67945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9" y="4340225"/>
            <a:ext cx="4859867" cy="679450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en-US" altLang="zh-CN" smtClean="0"/>
              <a:t>CONTENTS</a:t>
            </a:r>
            <a:endParaRPr lang="en-US" altLang="zh-CN" smtClean="0"/>
          </a:p>
        </p:txBody>
      </p:sp>
    </p:spTree>
    <p:custDataLst>
      <p:tags r:id="rId9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07209" y="1927000"/>
            <a:ext cx="2227006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7210" y="2342597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58175" y="1927000"/>
            <a:ext cx="2227005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56518" y="2342597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07209" y="1561076"/>
            <a:ext cx="1656" cy="2294891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073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158174" y="1561076"/>
            <a:ext cx="0" cy="2294891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30731" name="Group 11"/>
          <p:cNvGrpSpPr/>
          <p:nvPr>
            <p:custDataLst>
              <p:tags r:id="rId7"/>
            </p:custDataLst>
          </p:nvPr>
        </p:nvGrpSpPr>
        <p:grpSpPr bwMode="auto">
          <a:xfrm>
            <a:off x="7156517" y="1329268"/>
            <a:ext cx="536468" cy="538124"/>
            <a:chOff x="0" y="0"/>
            <a:chExt cx="1620" cy="1620"/>
          </a:xfrm>
        </p:grpSpPr>
        <p:sp>
          <p:nvSpPr>
            <p:cNvPr id="30732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734" name="Group 14"/>
          <p:cNvGrpSpPr/>
          <p:nvPr>
            <p:custDataLst>
              <p:tags r:id="rId10"/>
            </p:custDataLst>
          </p:nvPr>
        </p:nvGrpSpPr>
        <p:grpSpPr bwMode="auto">
          <a:xfrm>
            <a:off x="3507209" y="1329268"/>
            <a:ext cx="536468" cy="538124"/>
            <a:chOff x="0" y="0"/>
            <a:chExt cx="1620" cy="1620"/>
          </a:xfrm>
        </p:grpSpPr>
        <p:sp>
          <p:nvSpPr>
            <p:cNvPr id="30735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737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86216" y="4758359"/>
            <a:ext cx="2227005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87871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77530" y="4758359"/>
            <a:ext cx="2228661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79187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77124" y="4758359"/>
            <a:ext cx="2228661" cy="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77124" y="5173956"/>
            <a:ext cx="2228661" cy="1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886216" y="4392436"/>
            <a:ext cx="1655" cy="2294891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07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979187" y="4392436"/>
            <a:ext cx="1655" cy="2294891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0745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8077123" y="4392436"/>
            <a:ext cx="1656" cy="2294891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30746" name="Group 26"/>
          <p:cNvGrpSpPr/>
          <p:nvPr>
            <p:custDataLst>
              <p:tags r:id="rId22"/>
            </p:custDataLst>
          </p:nvPr>
        </p:nvGrpSpPr>
        <p:grpSpPr bwMode="auto">
          <a:xfrm>
            <a:off x="8075469" y="4160627"/>
            <a:ext cx="538123" cy="538124"/>
            <a:chOff x="0" y="0"/>
            <a:chExt cx="1620" cy="1620"/>
          </a:xfrm>
        </p:grpSpPr>
        <p:sp>
          <p:nvSpPr>
            <p:cNvPr id="30747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48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749" name="Group 29"/>
          <p:cNvGrpSpPr/>
          <p:nvPr>
            <p:custDataLst>
              <p:tags r:id="rId25"/>
            </p:custDataLst>
          </p:nvPr>
        </p:nvGrpSpPr>
        <p:grpSpPr bwMode="auto">
          <a:xfrm>
            <a:off x="4977529" y="4160627"/>
            <a:ext cx="538124" cy="538124"/>
            <a:chOff x="0" y="0"/>
            <a:chExt cx="1620" cy="1620"/>
          </a:xfrm>
        </p:grpSpPr>
        <p:sp>
          <p:nvSpPr>
            <p:cNvPr id="30750" name="Rectangle 3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51" name="Rectangle 3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752" name="Group 32"/>
          <p:cNvGrpSpPr/>
          <p:nvPr>
            <p:custDataLst>
              <p:tags r:id="rId28"/>
            </p:custDataLst>
          </p:nvPr>
        </p:nvGrpSpPr>
        <p:grpSpPr bwMode="auto">
          <a:xfrm>
            <a:off x="1886216" y="4160627"/>
            <a:ext cx="538123" cy="538124"/>
            <a:chOff x="0" y="0"/>
            <a:chExt cx="1620" cy="1620"/>
          </a:xfrm>
        </p:grpSpPr>
        <p:sp>
          <p:nvSpPr>
            <p:cNvPr id="30753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54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35" name="文本框 34"/>
          <p:cNvSpPr txBox="1"/>
          <p:nvPr>
            <p:custDataLst>
              <p:tags r:id="rId32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3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5591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5591" y="2214741"/>
            <a:ext cx="2208340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0989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0989" y="2214741"/>
            <a:ext cx="2208340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95198" y="1802627"/>
            <a:ext cx="2208340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93558" y="2214741"/>
            <a:ext cx="2208339" cy="1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05591" y="1439770"/>
            <a:ext cx="1642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175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60989" y="1439770"/>
            <a:ext cx="1642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175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695198" y="1439770"/>
            <a:ext cx="0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31758" name="Group 14"/>
          <p:cNvGrpSpPr/>
          <p:nvPr>
            <p:custDataLst>
              <p:tags r:id="rId10"/>
            </p:custDataLst>
          </p:nvPr>
        </p:nvGrpSpPr>
        <p:grpSpPr bwMode="auto">
          <a:xfrm>
            <a:off x="7691915" y="1209905"/>
            <a:ext cx="533614" cy="533614"/>
            <a:chOff x="0" y="0"/>
            <a:chExt cx="1620" cy="1620"/>
          </a:xfrm>
        </p:grpSpPr>
        <p:sp>
          <p:nvSpPr>
            <p:cNvPr id="3175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761" name="Group 17"/>
          <p:cNvGrpSpPr/>
          <p:nvPr>
            <p:custDataLst>
              <p:tags r:id="rId13"/>
            </p:custDataLst>
          </p:nvPr>
        </p:nvGrpSpPr>
        <p:grpSpPr bwMode="auto">
          <a:xfrm>
            <a:off x="4660989" y="1209905"/>
            <a:ext cx="531972" cy="533614"/>
            <a:chOff x="0" y="0"/>
            <a:chExt cx="1620" cy="1620"/>
          </a:xfrm>
        </p:grpSpPr>
        <p:sp>
          <p:nvSpPr>
            <p:cNvPr id="31762" name="Rectangle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764" name="Group 20"/>
          <p:cNvGrpSpPr/>
          <p:nvPr>
            <p:custDataLst>
              <p:tags r:id="rId16"/>
            </p:custDataLst>
          </p:nvPr>
        </p:nvGrpSpPr>
        <p:grpSpPr bwMode="auto">
          <a:xfrm>
            <a:off x="1705591" y="1209905"/>
            <a:ext cx="531972" cy="533614"/>
            <a:chOff x="0" y="0"/>
            <a:chExt cx="1620" cy="1620"/>
          </a:xfrm>
        </p:grpSpPr>
        <p:sp>
          <p:nvSpPr>
            <p:cNvPr id="31765" name="Rectangle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6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176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8463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90103" y="5091328"/>
            <a:ext cx="2208340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43861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45502" y="5091328"/>
            <a:ext cx="2208340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78070" y="4679215"/>
            <a:ext cx="2208339" cy="4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  <a:endParaRPr lang="zh-CN" altLang="en-US" sz="2000" smtClean="0">
              <a:solidFill>
                <a:schemeClr val="tx2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78070" y="5091328"/>
            <a:ext cx="2208339" cy="1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dirty="0">
              <a:solidFill>
                <a:schemeClr val="bg2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1773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88463" y="4316358"/>
            <a:ext cx="1641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1774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245502" y="4316358"/>
            <a:ext cx="0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1775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278070" y="4316358"/>
            <a:ext cx="1641" cy="2275657"/>
          </a:xfrm>
          <a:prstGeom prst="line">
            <a:avLst/>
          </a:prstGeom>
          <a:noFill/>
          <a:ln w="9525" cmpd="sng">
            <a:solidFill>
              <a:srgbClr val="E6795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31776" name="Group 32"/>
          <p:cNvGrpSpPr/>
          <p:nvPr>
            <p:custDataLst>
              <p:tags r:id="rId28"/>
            </p:custDataLst>
          </p:nvPr>
        </p:nvGrpSpPr>
        <p:grpSpPr bwMode="auto">
          <a:xfrm>
            <a:off x="8276427" y="4086493"/>
            <a:ext cx="533614" cy="533614"/>
            <a:chOff x="0" y="0"/>
            <a:chExt cx="1620" cy="1620"/>
          </a:xfrm>
        </p:grpSpPr>
        <p:sp>
          <p:nvSpPr>
            <p:cNvPr id="31777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78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779" name="Group 35"/>
          <p:cNvGrpSpPr/>
          <p:nvPr>
            <p:custDataLst>
              <p:tags r:id="rId31"/>
            </p:custDataLst>
          </p:nvPr>
        </p:nvGrpSpPr>
        <p:grpSpPr bwMode="auto">
          <a:xfrm>
            <a:off x="5243861" y="4086493"/>
            <a:ext cx="533613" cy="533614"/>
            <a:chOff x="0" y="0"/>
            <a:chExt cx="1620" cy="1620"/>
          </a:xfrm>
        </p:grpSpPr>
        <p:sp>
          <p:nvSpPr>
            <p:cNvPr id="31780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81" name="Rectangle 3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1782" name="Group 38"/>
          <p:cNvGrpSpPr/>
          <p:nvPr>
            <p:custDataLst>
              <p:tags r:id="rId34"/>
            </p:custDataLst>
          </p:nvPr>
        </p:nvGrpSpPr>
        <p:grpSpPr bwMode="auto">
          <a:xfrm>
            <a:off x="2288463" y="4086493"/>
            <a:ext cx="533613" cy="533614"/>
            <a:chOff x="0" y="0"/>
            <a:chExt cx="1620" cy="1620"/>
          </a:xfrm>
        </p:grpSpPr>
        <p:sp>
          <p:nvSpPr>
            <p:cNvPr id="31783" name="Rectangle 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84" name="Rectangle 4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37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41" name="文本框 40"/>
          <p:cNvSpPr txBox="1"/>
          <p:nvPr>
            <p:custDataLst>
              <p:tags r:id="rId38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39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8346" y="4148666"/>
            <a:ext cx="10155309" cy="1896534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6" y="1758949"/>
            <a:ext cx="3217098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22" y="1758949"/>
            <a:ext cx="3214758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8" y="1758949"/>
            <a:ext cx="3217097" cy="22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473200" y="125049"/>
            <a:ext cx="8737600" cy="5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eaLnBrk="1" hangingPunct="1"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490018" y="715965"/>
            <a:ext cx="8720782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eaLnBrk="1" hangingPunct="1">
              <a:lnSpc>
                <a:spcPct val="90000"/>
              </a:lnSpc>
              <a:buFontTx/>
              <a:buNone/>
              <a:defRPr sz="1800">
                <a:solidFill>
                  <a:schemeClr val="bg2"/>
                </a:solidFill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请在此输入您的副标题</a:t>
            </a:r>
            <a:endParaRPr lang="zh-CN" altLang="en-US" dirty="0"/>
          </a:p>
        </p:txBody>
      </p:sp>
    </p:spTree>
    <p:custDataLst>
      <p:tags r:id="rId10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4849" y="4385732"/>
            <a:ext cx="9482301" cy="1913468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49" y="1482726"/>
            <a:ext cx="4640427" cy="27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4" y="1482726"/>
            <a:ext cx="4640427" cy="275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527176" y="106895"/>
            <a:ext cx="868362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zh-CN" altLang="en-US" dirty="0"/>
              <a:t>请在此输入您的标题</a:t>
            </a:r>
            <a:endParaRPr lang="zh-CN" altLang="en-US" dirty="0"/>
          </a:p>
        </p:txBody>
      </p:sp>
    </p:spTree>
    <p:custDataLst>
      <p:tags r:id="rId7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>
                <a:latin typeface="+mj-lt"/>
              </a:rPr>
              <a:t>请在此输入您的标题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+mn-lt"/>
              </a:rPr>
              <a:t>请在此输入您的文本。请在此输入您的文本。请在此输入您的文本。</a:t>
            </a:r>
            <a:endParaRPr lang="zh-CN" altLang="en-US" dirty="0">
              <a:latin typeface="+mn-l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mtClean="0">
                <a:latin typeface="+mn-lt"/>
              </a:rPr>
              <a:t>请在此输入您的文本。请在此输入您的文本。请在此输入您的文本。</a:t>
            </a:r>
            <a:endParaRPr lang="zh-CN" altLang="en-US" dirty="0">
              <a:latin typeface="+mn-lt"/>
            </a:endParaRP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857998" y="1819493"/>
            <a:ext cx="4724398" cy="3857191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0" name="Group 7"/>
          <p:cNvGrpSpPr/>
          <p:nvPr>
            <p:custDataLst>
              <p:tags r:id="rId5"/>
            </p:custDataLst>
          </p:nvPr>
        </p:nvGrpSpPr>
        <p:grpSpPr bwMode="auto">
          <a:xfrm>
            <a:off x="6854946" y="5148646"/>
            <a:ext cx="542925" cy="547688"/>
            <a:chOff x="0" y="0"/>
            <a:chExt cx="855" cy="864"/>
          </a:xfrm>
        </p:grpSpPr>
        <p:sp>
          <p:nvSpPr>
            <p:cNvPr id="21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19" y="17"/>
              <a:ext cx="810" cy="8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1" y="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ea typeface="宋体" panose="02010600030101010101" pitchFamily="2" charset="-122"/>
                </a:rPr>
                <a:t>2</a:t>
              </a:r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54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4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80345" y="1819493"/>
            <a:ext cx="4698205" cy="3857191"/>
          </a:xfrm>
          <a:prstGeom prst="rect">
            <a:avLst/>
          </a:prstGeom>
          <a:noFill/>
          <a:ln w="19050" cmpd="sng">
            <a:solidFill>
              <a:srgbClr val="E6795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5" name="Group 12"/>
          <p:cNvGrpSpPr/>
          <p:nvPr>
            <p:custDataLst>
              <p:tags r:id="rId10"/>
            </p:custDataLst>
          </p:nvPr>
        </p:nvGrpSpPr>
        <p:grpSpPr bwMode="auto">
          <a:xfrm>
            <a:off x="5639438" y="5161976"/>
            <a:ext cx="542925" cy="538163"/>
            <a:chOff x="0" y="0"/>
            <a:chExt cx="857" cy="848"/>
          </a:xfrm>
        </p:grpSpPr>
        <p:sp>
          <p:nvSpPr>
            <p:cNvPr id="26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" y="4"/>
              <a:ext cx="810" cy="813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48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 anchorCtr="1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AutoShap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>
              <a:off x="47" y="38"/>
              <a:ext cx="810" cy="810"/>
            </a:xfrm>
            <a:prstGeom prst="rtTriangle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3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custDataLst>
      <p:tags r:id="rId1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>
                <a:latin typeface="+mj-lt"/>
              </a:rPr>
              <a:t>请在此输入您的标题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/>
      </p:pic>
      <p:sp>
        <p:nvSpPr>
          <p:cNvPr id="6" name="文本占位符 5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mtClean="0">
                <a:latin typeface="+mn-lt"/>
              </a:rPr>
              <a:t>请在此输入您的文本。请在此输入您的文本。请在此输入您的文本。请在此输入您的文本。请在此输入您的文本。</a:t>
            </a:r>
            <a:endParaRPr lang="zh-CN" altLang="en-US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zh-CN" altLang="en-US" smtClean="0">
                <a:latin typeface="+mn-lt"/>
              </a:rPr>
              <a:t>请在此输入您的文本</a:t>
            </a:r>
            <a:endParaRPr lang="zh-CN" altLang="en-US" dirty="0">
              <a:latin typeface="+mn-lt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0170" tIns="46990" rIns="90170" bIns="46990" numCol="1" anchor="ctr" anchorCtr="0" compatLnSpc="1">
            <a:normAutofit/>
          </a:bodyPr>
          <a:lstStyle/>
          <a:p>
            <a:pPr eaLnBrk="1" hangingPunct="1"/>
            <a:r>
              <a:rPr lang="zh-CN" altLang="en-US" dirty="0" smtClean="0">
                <a:solidFill>
                  <a:schemeClr val="tx2"/>
                </a:solidFill>
                <a:latin typeface="+mj-lt"/>
              </a:rPr>
              <a:t>请在此输入您的标题</a:t>
            </a:r>
            <a:endParaRPr lang="zh-CN" altLang="zh-CN" dirty="0">
              <a:solidFill>
                <a:schemeClr val="tx2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 w="19050" cap="flat">
            <a:solidFill>
              <a:srgbClr val="E6795A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latin typeface="+mn-lt"/>
              </a:rPr>
              <a:t>请在此输入您的文本。请在此输入您的文本。请在此输入您的文本。请在此输入您的文本。请在此输入您的文本。请在此输入您的文本。</a:t>
            </a:r>
            <a:endParaRPr lang="zh-CN" altLang="zh-CN" sz="1800" dirty="0">
              <a:latin typeface="+mn-lt"/>
            </a:endParaRPr>
          </a:p>
        </p:txBody>
      </p:sp>
      <p:grpSp>
        <p:nvGrpSpPr>
          <p:cNvPr id="36869" name="Group 5"/>
          <p:cNvGrpSpPr/>
          <p:nvPr>
            <p:custDataLst>
              <p:tags r:id="rId3"/>
            </p:custDataLst>
          </p:nvPr>
        </p:nvGrpSpPr>
        <p:grpSpPr bwMode="auto">
          <a:xfrm>
            <a:off x="10483850" y="834393"/>
            <a:ext cx="1028700" cy="1028700"/>
            <a:chOff x="0" y="0"/>
            <a:chExt cx="1620" cy="1620"/>
          </a:xfrm>
        </p:grpSpPr>
        <p:sp>
          <p:nvSpPr>
            <p:cNvPr id="36870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532"/>
              <a:ext cx="1088" cy="1088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71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88" y="0"/>
              <a:ext cx="532" cy="53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6872" name="Group 8"/>
          <p:cNvGrpSpPr/>
          <p:nvPr>
            <p:custDataLst>
              <p:tags r:id="rId6"/>
            </p:custDataLst>
          </p:nvPr>
        </p:nvGrpSpPr>
        <p:grpSpPr bwMode="auto">
          <a:xfrm>
            <a:off x="679451" y="5400676"/>
            <a:ext cx="1028700" cy="1028700"/>
            <a:chOff x="0" y="0"/>
            <a:chExt cx="1620" cy="1620"/>
          </a:xfrm>
        </p:grpSpPr>
        <p:sp>
          <p:nvSpPr>
            <p:cNvPr id="36873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2" y="0"/>
              <a:ext cx="1088" cy="1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1088"/>
              <a:ext cx="532" cy="532"/>
            </a:xfrm>
            <a:prstGeom prst="rect">
              <a:avLst/>
            </a:prstGeom>
            <a:solidFill>
              <a:srgbClr val="E67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custDataLst>
      <p:tags r:id="rId9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/>
          </a:bodyPr>
          <a:lstStyle/>
          <a:p>
            <a:pPr algn="ctr" eaLnBrk="1" hangingPunct="1"/>
            <a:r>
              <a:rPr lang="en-US" altLang="zh-CN" smtClean="0"/>
              <a:t>THANKS</a:t>
            </a:r>
            <a:endParaRPr lang="en-US" altLang="zh-CN" smtClean="0"/>
          </a:p>
        </p:txBody>
      </p:sp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2933" y="1444626"/>
            <a:ext cx="4876799" cy="705907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2933" y="2628901"/>
            <a:ext cx="4876799" cy="703222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2933" y="3813176"/>
            <a:ext cx="4876799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2933" y="4995862"/>
            <a:ext cx="4876799" cy="70590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en-US" altLang="zh-CN" smtClean="0"/>
              <a:t>CONTENTS</a:t>
            </a:r>
            <a:endParaRPr lang="en-US" altLang="zh-CN" smtClean="0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885825"/>
            <a:ext cx="4622800" cy="705907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819381"/>
            <a:ext cx="4622800" cy="703222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751349"/>
            <a:ext cx="4622800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5548841"/>
            <a:ext cx="4622800" cy="705907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4616873"/>
            <a:ext cx="4622800" cy="703222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3683317"/>
            <a:ext cx="4622800" cy="705907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E6795A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latin typeface="+mn-lt"/>
                <a:ea typeface="+mn-ea"/>
                <a:sym typeface="Arial" panose="020B0604020202020204" pitchFamily="34" charset="0"/>
              </a:rPr>
              <a:t>在此编辑文本</a:t>
            </a:r>
            <a:endParaRPr lang="zh-CN" altLang="en-US" sz="2000" smtClean="0"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1589"/>
            <a:ext cx="55848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79781" y="876301"/>
            <a:ext cx="260350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989731" y="876301"/>
            <a:ext cx="261938" cy="417513"/>
          </a:xfrm>
          <a:prstGeom prst="rect">
            <a:avLst/>
          </a:prstGeom>
          <a:solidFill>
            <a:srgbClr val="E67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840131" y="744539"/>
            <a:ext cx="3149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800">
                <a:solidFill>
                  <a:srgbClr val="E6795A"/>
                </a:solidFill>
              </a:defRPr>
            </a:lvl2pPr>
            <a:lvl3pPr>
              <a:defRPr sz="2800">
                <a:solidFill>
                  <a:srgbClr val="E6795A"/>
                </a:solidFill>
              </a:defRPr>
            </a:lvl3pPr>
            <a:lvl4pPr>
              <a:defRPr sz="2800">
                <a:solidFill>
                  <a:srgbClr val="E6795A"/>
                </a:solidFill>
              </a:defRPr>
            </a:lvl4pPr>
            <a:lvl5pPr>
              <a:defRPr sz="2800">
                <a:solidFill>
                  <a:srgbClr val="E6795A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6795A"/>
                </a:solidFill>
              </a:defRPr>
            </a:lvl9pPr>
          </a:lstStyle>
          <a:p>
            <a:r>
              <a:rPr lang="en-US" altLang="zh-CN" smtClean="0"/>
              <a:t>CONTENTS</a:t>
            </a:r>
            <a:endParaRPr lang="en-US" altLang="zh-CN" smtClean="0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mtClean="0">
                <a:solidFill>
                  <a:schemeClr val="tx2"/>
                </a:solidFill>
              </a:rPr>
              <a:t>请在此输入您的标题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39726" y="363600"/>
            <a:ext cx="10614074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mtClean="0">
                <a:solidFill>
                  <a:schemeClr val="tx2"/>
                </a:solidFill>
              </a:rPr>
              <a:t>请在此输入您的标题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39726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172200" y="175653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dirty="0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zh-CN" alt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38200" y="2059200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zh-CN" altLang="en-US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17082"/>
          <a:stretch>
            <a:fillRect/>
          </a:stretch>
        </p:blipFill>
        <p:spPr bwMode="auto">
          <a:xfrm>
            <a:off x="5184000" y="457200"/>
            <a:ext cx="6170400" cy="54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554600" y="16079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请在此输入您的标题</a:t>
            </a:r>
            <a:endParaRPr lang="zh-CN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554600" y="6005252"/>
            <a:ext cx="9082800" cy="597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mtClean="0">
                <a:solidFill>
                  <a:schemeClr val="bg2">
                    <a:lumMod val="75000"/>
                  </a:schemeClr>
                </a:solidFill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9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22266"/>
          <a:stretch>
            <a:fillRect/>
          </a:stretch>
        </p:blipFill>
        <p:spPr bwMode="auto">
          <a:xfrm>
            <a:off x="1554600" y="1281210"/>
            <a:ext cx="9082800" cy="4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8*i*7"/>
  <p:tag name="KSO_WM_UNIT_TEMPLATE_CATEGORY" val="custom"/>
  <p:tag name="KSO_WM_UNIT_TEMPLATE_INDEX" val="6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6*i*0"/>
  <p:tag name="KSO_WM_TEMPLATE_CATEGORY" val="custom"/>
  <p:tag name="KSO_WM_TEMPLATE_INDEX" val="160069"/>
  <p:tag name="KSO_WM_UNIT_INDEX" val="0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8"/>
  <p:tag name="KSO_WM_UNIT_TYPE" val="l_i"/>
  <p:tag name="KSO_WM_UNIT_INDEX" val="1_8"/>
  <p:tag name="KSO_WM_UNIT_CLEAR" val="1"/>
  <p:tag name="KSO_WM_UNIT_LAYERLEVEL" val="1_1"/>
  <p:tag name="KSO_WM_DIAGRAM_GROUP_CODE" val="l1-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9"/>
  <p:tag name="KSO_WM_UNIT_TYPE" val="l_i"/>
  <p:tag name="KSO_WM_UNIT_INDEX" val="1_9"/>
  <p:tag name="KSO_WM_UNIT_CLEAR" val="1"/>
  <p:tag name="KSO_WM_UNIT_LAYERLEVEL" val="1_1"/>
  <p:tag name="KSO_WM_DIAGRAM_GROUP_CODE" val="l1-2"/>
</p:tagLst>
</file>

<file path=ppt/tags/tag102.xml><?xml version="1.0" encoding="utf-8"?>
<p:tagLst xmlns:p="http://schemas.openxmlformats.org/presentationml/2006/main">
  <p:tag name="KSO_WM_SLIDE_ID" val="custom160069_14"/>
  <p:tag name="KSO_WM_SLIDE_INDEX" val="14"/>
  <p:tag name="KSO_WM_SLIDE_LAYOUT" val="l"/>
  <p:tag name="KSO_WM_SLIDE_LAYOUT_CNT" val="1"/>
  <p:tag name="KSO_WM_SLIDE_TYPE" val="text"/>
  <p:tag name="KSO_WM_BEAUTIFY_FLAG" val="#wm#"/>
  <p:tag name="KSO_WM_SLIDE_POSITION" val="88*224"/>
  <p:tag name="KSO_WM_SLIDE_SIZE" val="784*297"/>
  <p:tag name="KSO_WM_SLIDE_ITEM_CNT" val="4"/>
  <p:tag name="KSO_WM_TEMPLATE_CATEGORY" val="custom"/>
  <p:tag name="KSO_WM_TEMPLATE_INDEX" val="160069"/>
  <p:tag name="KSO_WM_TAG_VERSION" val="1.0"/>
  <p:tag name="KSO_WM_DIAGRAM_GROUP_CODE" val="l1-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f*1_1_1"/>
  <p:tag name="KSO_WM_UNIT_TYPE" val="l_h_f"/>
  <p:tag name="KSO_WM_UNIT_INDEX" val="1_1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a*1_1_1"/>
  <p:tag name="KSO_WM_UNIT_TYPE" val="l_h_a"/>
  <p:tag name="KSO_WM_UNIT_INDEX" val="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f*1_2_1"/>
  <p:tag name="KSO_WM_UNIT_TYPE" val="l_h_f"/>
  <p:tag name="KSO_WM_UNIT_INDEX" val="1_2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a*1_2_1"/>
  <p:tag name="KSO_WM_UNIT_TYPE" val="l_h_a"/>
  <p:tag name="KSO_WM_UNIT_INDEX" val="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f*1_3_1"/>
  <p:tag name="KSO_WM_UNIT_TYPE" val="l_h_f"/>
  <p:tag name="KSO_WM_UNIT_INDEX" val="1_3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a*1_3_1"/>
  <p:tag name="KSO_WM_UNIT_TYPE" val="l_h_a"/>
  <p:tag name="KSO_WM_UNIT_INDEX" val="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f*1_4_1"/>
  <p:tag name="KSO_WM_UNIT_TYPE" val="l_h_f"/>
  <p:tag name="KSO_WM_UNIT_INDEX" val="1_4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20"/>
  <p:tag name="KSO_WM_DIAGRAM_GROUP_CODE" val="l1-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6*i*1"/>
  <p:tag name="KSO_WM_TEMPLATE_CATEGORY" val="custom"/>
  <p:tag name="KSO_WM_TEMPLATE_INDEX" val="160069"/>
  <p:tag name="KSO_WM_UNIT_INDEX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l_h_a*1_4_1"/>
  <p:tag name="KSO_WM_UNIT_TYPE" val="l_h_a"/>
  <p:tag name="KSO_WM_UNIT_INDEX" val="1_4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0"/>
  <p:tag name="KSO_WM_UNIT_PRESET_TEXT_LEN" val="9"/>
  <p:tag name="KSO_WM_DIAGRAM_GROUP_CODE" val="l1-3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8"/>
  <p:tag name="KSO_WM_TEMPLATE_CATEGORY" val="custom"/>
  <p:tag name="KSO_WM_TEMPLATE_INDEX" val="160069"/>
  <p:tag name="KSO_WM_UNIT_INDEX" val="8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13"/>
  <p:tag name="KSO_WM_TEMPLATE_CATEGORY" val="custom"/>
  <p:tag name="KSO_WM_TEMPLATE_INDEX" val="160069"/>
  <p:tag name="KSO_WM_UNIT_INDEX" val="13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14"/>
  <p:tag name="KSO_WM_TEMPLATE_CATEGORY" val="custom"/>
  <p:tag name="KSO_WM_TEMPLATE_INDEX" val="160069"/>
  <p:tag name="KSO_WM_UNIT_INDEX" val="14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15"/>
  <p:tag name="KSO_WM_TEMPLATE_CATEGORY" val="custom"/>
  <p:tag name="KSO_WM_TEMPLATE_INDEX" val="160069"/>
  <p:tag name="KSO_WM_UNIT_INDEX" val="15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16"/>
  <p:tag name="KSO_WM_TEMPLATE_CATEGORY" val="custom"/>
  <p:tag name="KSO_WM_TEMPLATE_INDEX" val="160069"/>
  <p:tag name="KSO_WM_UNIT_INDEX" val="16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17"/>
  <p:tag name="KSO_WM_TEMPLATE_CATEGORY" val="custom"/>
  <p:tag name="KSO_WM_TEMPLATE_INDEX" val="160069"/>
  <p:tag name="KSO_WM_UNIT_INDEX" val="17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22"/>
  <p:tag name="KSO_WM_TEMPLATE_CATEGORY" val="custom"/>
  <p:tag name="KSO_WM_TEMPLATE_INDEX" val="160069"/>
  <p:tag name="KSO_WM_UNIT_INDEX" val="22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23"/>
  <p:tag name="KSO_WM_TEMPLATE_CATEGORY" val="custom"/>
  <p:tag name="KSO_WM_TEMPLATE_INDEX" val="160069"/>
  <p:tag name="KSO_WM_UNIT_INDEX" val="23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24"/>
  <p:tag name="KSO_WM_TEMPLATE_CATEGORY" val="custom"/>
  <p:tag name="KSO_WM_TEMPLATE_INDEX" val="160069"/>
  <p:tag name="KSO_WM_UNIT_INDEX" val="24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6*i*2"/>
  <p:tag name="KSO_WM_TEMPLATE_CATEGORY" val="custom"/>
  <p:tag name="KSO_WM_TEMPLATE_INDEX" val="160069"/>
  <p:tag name="KSO_WM_UNIT_INDEX" val="2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25"/>
  <p:tag name="KSO_WM_TEMPLATE_CATEGORY" val="custom"/>
  <p:tag name="KSO_WM_TEMPLATE_INDEX" val="160069"/>
  <p:tag name="KSO_WM_UNIT_INDEX" val="25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26"/>
  <p:tag name="KSO_WM_TEMPLATE_CATEGORY" val="custom"/>
  <p:tag name="KSO_WM_TEMPLATE_INDEX" val="160069"/>
  <p:tag name="KSO_WM_UNIT_INDEX" val="26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31"/>
  <p:tag name="KSO_WM_TEMPLATE_CATEGORY" val="custom"/>
  <p:tag name="KSO_WM_TEMPLATE_INDEX" val="160069"/>
  <p:tag name="KSO_WM_UNIT_INDEX" val="3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32"/>
  <p:tag name="KSO_WM_TEMPLATE_CATEGORY" val="custom"/>
  <p:tag name="KSO_WM_TEMPLATE_INDEX" val="160069"/>
  <p:tag name="KSO_WM_UNIT_INDEX" val="32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33"/>
  <p:tag name="KSO_WM_TEMPLATE_CATEGORY" val="custom"/>
  <p:tag name="KSO_WM_TEMPLATE_INDEX" val="160069"/>
  <p:tag name="KSO_WM_UNIT_INDEX" val="33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34"/>
  <p:tag name="KSO_WM_TEMPLATE_CATEGORY" val="custom"/>
  <p:tag name="KSO_WM_TEMPLATE_INDEX" val="160069"/>
  <p:tag name="KSO_WM_UNIT_INDEX" val="34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35"/>
  <p:tag name="KSO_WM_TEMPLATE_CATEGORY" val="custom"/>
  <p:tag name="KSO_WM_TEMPLATE_INDEX" val="160069"/>
  <p:tag name="KSO_WM_UNIT_INDEX" val="35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40"/>
  <p:tag name="KSO_WM_TEMPLATE_CATEGORY" val="custom"/>
  <p:tag name="KSO_WM_TEMPLATE_INDEX" val="160069"/>
  <p:tag name="KSO_WM_UNIT_INDEX" val="40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41"/>
  <p:tag name="KSO_WM_TEMPLATE_CATEGORY" val="custom"/>
  <p:tag name="KSO_WM_TEMPLATE_INDEX" val="160069"/>
  <p:tag name="KSO_WM_UNIT_INDEX" val="41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42"/>
  <p:tag name="KSO_WM_TEMPLATE_CATEGORY" val="custom"/>
  <p:tag name="KSO_WM_TEMPLATE_INDEX" val="160069"/>
  <p:tag name="KSO_WM_UNIT_INDEX" val="4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6*l_h_f*1_1_1"/>
  <p:tag name="KSO_WM_UNIT_TYPE" val="l_h_f"/>
  <p:tag name="KSO_WM_UNIT_INDEX" val="1_1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5*i*43"/>
  <p:tag name="KSO_WM_TEMPLATE_CATEGORY" val="custom"/>
  <p:tag name="KSO_WM_TEMPLATE_INDEX" val="160069"/>
  <p:tag name="KSO_WM_UNIT_INDEX" val="43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5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133.xml><?xml version="1.0" encoding="utf-8"?>
<p:tagLst xmlns:p="http://schemas.openxmlformats.org/presentationml/2006/main">
  <p:tag name="KSO_WM_SLIDE_ID" val="custom160069_15"/>
  <p:tag name="KSO_WM_SLIDE_INDEX" val="15"/>
  <p:tag name="KSO_WM_SLIDE_LAYOUT" val="a_b_l"/>
  <p:tag name="KSO_WM_SLIDE_LAYOUT_CNT" val="1_1_1"/>
  <p:tag name="KSO_WM_SLIDE_TYPE" val="text"/>
  <p:tag name="KSO_WM_BEAUTIFY_FLAG" val="#wm#"/>
  <p:tag name="KSO_WM_SLIDE_POSITION" val="117*56"/>
  <p:tag name="KSO_WM_SLIDE_SIZE" val="727*459"/>
  <p:tag name="KSO_WM_SLIDE_ITEM_CNT" val="4"/>
  <p:tag name="KSO_WM_TEMPLATE_CATEGORY" val="custom"/>
  <p:tag name="KSO_WM_TEMPLATE_INDEX" val="160069"/>
  <p:tag name="KSO_WM_TAG_VERSION" val="1.0"/>
  <p:tag name="KSO_WM_DIAGRAM_GROUP_CODE" val="l1-3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i*1_1"/>
  <p:tag name="KSO_WM_UNIT_TYPE" val="l_i"/>
  <p:tag name="KSO_WM_UNIT_INDEX" val="1_1"/>
  <p:tag name="KSO_WM_UNIT_CLEAR" val="1"/>
  <p:tag name="KSO_WM_UNIT_LAYERLEVEL" val="1_1"/>
  <p:tag name="KSO_WM_DIAGRAM_GROUP_CODE" val="l1-4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i*1_2"/>
  <p:tag name="KSO_WM_UNIT_TYPE" val="l_i"/>
  <p:tag name="KSO_WM_UNIT_INDEX" val="1_2"/>
  <p:tag name="KSO_WM_UNIT_CLEAR" val="1"/>
  <p:tag name="KSO_WM_UNIT_LAYERLEVEL" val="1_1"/>
  <p:tag name="KSO_WM_DIAGRAM_GROUP_CODE" val="l1-4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i*1_3"/>
  <p:tag name="KSO_WM_UNIT_TYPE" val="l_i"/>
  <p:tag name="KSO_WM_UNIT_INDEX" val="1_3"/>
  <p:tag name="KSO_WM_UNIT_CLEAR" val="1"/>
  <p:tag name="KSO_WM_UNIT_LAYERLEVEL" val="1_1"/>
  <p:tag name="KSO_WM_DIAGRAM_GROUP_CODE" val="l1-4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i*1_4"/>
  <p:tag name="KSO_WM_UNIT_TYPE" val="l_i"/>
  <p:tag name="KSO_WM_UNIT_INDEX" val="1_4"/>
  <p:tag name="KSO_WM_UNIT_CLEAR" val="1"/>
  <p:tag name="KSO_WM_UNIT_LAYERLEVEL" val="1_1"/>
  <p:tag name="KSO_WM_DIAGRAM_GROUP_CODE" val="l1-4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a*1_3_1"/>
  <p:tag name="KSO_WM_UNIT_TYPE" val="l_h_a"/>
  <p:tag name="KSO_WM_UNIT_INDEX" val="1_3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0"/>
  <p:tag name="KSO_WM_UNIT_PRESET_TEXT_LEN" val="9"/>
  <p:tag name="KSO_WM_DIAGRAM_GROUP_CODE" val="l1-4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f*1_3_1"/>
  <p:tag name="KSO_WM_UNIT_TYPE" val="l_h_f"/>
  <p:tag name="KSO_WM_UNIT_INDEX" val="1_3_1"/>
  <p:tag name="KSO_WM_UNIT_CLEAR" val="1"/>
  <p:tag name="KSO_WM_UNIT_LAYERLEVEL" val="1_1_1"/>
  <p:tag name="KSO_WM_UNIT_VALUE" val="76"/>
  <p:tag name="KSO_WM_UNIT_HIGHLIGHT" val="0"/>
  <p:tag name="KSO_WM_UNIT_COMPATIBLE" val="0"/>
  <p:tag name="KSO_WM_UNIT_PRESET_TEXT_INDEX" val="2"/>
  <p:tag name="KSO_WM_UNIT_PRESET_TEXT_LEN" val="20"/>
  <p:tag name="KSO_WM_DIAGRAM_GROUP_CODE" val="l1-4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6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a*1_2_1"/>
  <p:tag name="KSO_WM_UNIT_TYPE" val="l_h_a"/>
  <p:tag name="KSO_WM_UNIT_INDEX" val="1_2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0"/>
  <p:tag name="KSO_WM_UNIT_PRESET_TEXT_LEN" val="9"/>
  <p:tag name="KSO_WM_DIAGRAM_GROUP_CODE" val="l1-4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f*1_2_1"/>
  <p:tag name="KSO_WM_UNIT_TYPE" val="l_h_f"/>
  <p:tag name="KSO_WM_UNIT_INDEX" val="1_2_1"/>
  <p:tag name="KSO_WM_UNIT_CLEAR" val="1"/>
  <p:tag name="KSO_WM_UNIT_LAYERLEVEL" val="1_1_1"/>
  <p:tag name="KSO_WM_UNIT_VALUE" val="76"/>
  <p:tag name="KSO_WM_UNIT_HIGHLIGHT" val="0"/>
  <p:tag name="KSO_WM_UNIT_COMPATIBLE" val="0"/>
  <p:tag name="KSO_WM_UNIT_PRESET_TEXT_INDEX" val="2"/>
  <p:tag name="KSO_WM_UNIT_PRESET_TEXT_LEN" val="20"/>
  <p:tag name="KSO_WM_DIAGRAM_GROUP_CODE" val="l1-4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a*1_4_1"/>
  <p:tag name="KSO_WM_UNIT_TYPE" val="l_h_a"/>
  <p:tag name="KSO_WM_UNIT_INDEX" val="1_4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0"/>
  <p:tag name="KSO_WM_UNIT_PRESET_TEXT_LEN" val="9"/>
  <p:tag name="KSO_WM_DIAGRAM_GROUP_CODE" val="l1-4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f*1_4_1"/>
  <p:tag name="KSO_WM_UNIT_TYPE" val="l_h_f"/>
  <p:tag name="KSO_WM_UNIT_INDEX" val="1_4_1"/>
  <p:tag name="KSO_WM_UNIT_CLEAR" val="1"/>
  <p:tag name="KSO_WM_UNIT_LAYERLEVEL" val="1_1_1"/>
  <p:tag name="KSO_WM_UNIT_VALUE" val="76"/>
  <p:tag name="KSO_WM_UNIT_HIGHLIGHT" val="0"/>
  <p:tag name="KSO_WM_UNIT_COMPATIBLE" val="0"/>
  <p:tag name="KSO_WM_UNIT_PRESET_TEXT_INDEX" val="2"/>
  <p:tag name="KSO_WM_UNIT_PRESET_TEXT_LEN" val="20"/>
  <p:tag name="KSO_WM_DIAGRAM_GROUP_CODE" val="l1-4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a*1_1_1"/>
  <p:tag name="KSO_WM_UNIT_TYPE" val="l_h_a"/>
  <p:tag name="KSO_WM_UNIT_INDEX" val="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0"/>
  <p:tag name="KSO_WM_UNIT_PRESET_TEXT_LEN" val="9"/>
  <p:tag name="KSO_WM_DIAGRAM_GROUP_CODE" val="l1-4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l_h_f*1_1_1"/>
  <p:tag name="KSO_WM_UNIT_TYPE" val="l_h_f"/>
  <p:tag name="KSO_WM_UNIT_INDEX" val="1_1_1"/>
  <p:tag name="KSO_WM_UNIT_CLEAR" val="1"/>
  <p:tag name="KSO_WM_UNIT_LAYERLEVEL" val="1_1_1"/>
  <p:tag name="KSO_WM_UNIT_VALUE" val="76"/>
  <p:tag name="KSO_WM_UNIT_HIGHLIGHT" val="0"/>
  <p:tag name="KSO_WM_UNIT_COMPATIBLE" val="0"/>
  <p:tag name="KSO_WM_UNIT_PRESET_TEXT_INDEX" val="2"/>
  <p:tag name="KSO_WM_UNIT_PRESET_TEXT_LEN" val="20"/>
  <p:tag name="KSO_WM_DIAGRAM_GROUP_CODE" val="l1-4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6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148.xml><?xml version="1.0" encoding="utf-8"?>
<p:tagLst xmlns:p="http://schemas.openxmlformats.org/presentationml/2006/main">
  <p:tag name="KSO_WM_SLIDE_ID" val="custom160069_16"/>
  <p:tag name="KSO_WM_SLIDE_INDEX" val="16"/>
  <p:tag name="KSO_WM_SLIDE_LAYOUT" val="a_b_l"/>
  <p:tag name="KSO_WM_SLIDE_LAYOUT_CNT" val="1_1_1"/>
  <p:tag name="KSO_WM_SLIDE_TYPE" val="text"/>
  <p:tag name="KSO_WM_BEAUTIFY_FLAG" val="#wm#"/>
  <p:tag name="KSO_WM_SLIDE_POSITION" val="61*56"/>
  <p:tag name="KSO_WM_SLIDE_SIZE" val="841*434"/>
  <p:tag name="KSO_WM_SLIDE_ITEM_CNT" val="4"/>
  <p:tag name="KSO_WM_TEMPLATE_CATEGORY" val="custom"/>
  <p:tag name="KSO_WM_TEMPLATE_INDEX" val="160069"/>
  <p:tag name="KSO_WM_TAG_VERSION" val="1.0"/>
  <p:tag name="KSO_WM_DIAGRAM_GROUP_CODE" val="l1-4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7*i*0"/>
  <p:tag name="KSO_WM_TEMPLATE_CATEGORY" val="custom"/>
  <p:tag name="KSO_WM_TEMPLATE_INDEX" val="160069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6*a*1"/>
  <p:tag name="KSO_WM_UNIT_TYPE" val="a"/>
  <p:tag name="KSO_WM_UNIT_INDEX" val="1"/>
  <p:tag name="KSO_WM_UNIT_CLEAR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PRESET_TEXT" val="CONTENTS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h_f*1_3_1"/>
  <p:tag name="KSO_WM_UNIT_TYPE" val="l_h_f"/>
  <p:tag name="KSO_WM_UNIT_INDEX" val="1_3_1"/>
  <p:tag name="KSO_WM_UNIT_CLEAR" val="1"/>
  <p:tag name="KSO_WM_UNIT_LAYERLEVEL" val="1_1_1"/>
  <p:tag name="KSO_WM_UNIT_VALUE" val="90"/>
  <p:tag name="KSO_WM_UNIT_HIGHLIGHT" val="0"/>
  <p:tag name="KSO_WM_UNIT_COMPATIBLE" val="0"/>
  <p:tag name="KSO_WM_UNIT_PRESET_TEXT_INDEX" val="2"/>
  <p:tag name="KSO_WM_UNIT_PRESET_TEXT_LEN" val="9"/>
  <p:tag name="KSO_WM_DIAGRAM_GROUP_CODE" val="l1-5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1"/>
  <p:tag name="KSO_WM_UNIT_TYPE" val="l_i"/>
  <p:tag name="KSO_WM_UNIT_INDEX" val="1_1"/>
  <p:tag name="KSO_WM_UNIT_CLEAR" val="1"/>
  <p:tag name="KSO_WM_UNIT_LAYERLEVEL" val="1_1"/>
  <p:tag name="KSO_WM_DIAGRAM_GROUP_CODE" val="l1-5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7*i*5"/>
  <p:tag name="KSO_WM_TEMPLATE_CATEGORY" val="custom"/>
  <p:tag name="KSO_WM_TEMPLATE_INDEX" val="160069"/>
  <p:tag name="KSO_WM_UNIT_INDEX" val="5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h_f*1_1_1"/>
  <p:tag name="KSO_WM_UNIT_TYPE" val="l_h_f"/>
  <p:tag name="KSO_WM_UNIT_INDEX" val="1_1_1"/>
  <p:tag name="KSO_WM_UNIT_CLEAR" val="1"/>
  <p:tag name="KSO_WM_UNIT_LAYERLEVEL" val="1_1_1"/>
  <p:tag name="KSO_WM_UNIT_VALUE" val="90"/>
  <p:tag name="KSO_WM_UNIT_HIGHLIGHT" val="0"/>
  <p:tag name="KSO_WM_UNIT_COMPATIBLE" val="0"/>
  <p:tag name="KSO_WM_UNIT_PRESET_TEXT_INDEX" val="2"/>
  <p:tag name="KSO_WM_UNIT_PRESET_TEXT_LEN" val="9"/>
  <p:tag name="KSO_WM_DIAGRAM_GROUP_CODE" val="l1-5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2"/>
  <p:tag name="KSO_WM_UNIT_TYPE" val="l_i"/>
  <p:tag name="KSO_WM_UNIT_INDEX" val="1_2"/>
  <p:tag name="KSO_WM_UNIT_CLEAR" val="1"/>
  <p:tag name="KSO_WM_UNIT_LAYERLEVEL" val="1_1"/>
  <p:tag name="KSO_WM_DIAGRAM_GROUP_CODE" val="l1-5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7*i*10"/>
  <p:tag name="KSO_WM_TEMPLATE_CATEGORY" val="custom"/>
  <p:tag name="KSO_WM_TEMPLATE_INDEX" val="160069"/>
  <p:tag name="KSO_WM_UNIT_INDEX" val="10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3"/>
  <p:tag name="KSO_WM_UNIT_TYPE" val="l_i"/>
  <p:tag name="KSO_WM_UNIT_INDEX" val="1_3"/>
  <p:tag name="KSO_WM_UNIT_CLEAR" val="1"/>
  <p:tag name="KSO_WM_UNIT_LAYERLEVEL" val="1_1"/>
  <p:tag name="KSO_WM_DIAGRAM_GROUP_CODE" val="l1-5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h_f*1_2_1"/>
  <p:tag name="KSO_WM_UNIT_TYPE" val="l_h_f"/>
  <p:tag name="KSO_WM_UNIT_INDEX" val="1_2_1"/>
  <p:tag name="KSO_WM_UNIT_CLEAR" val="1"/>
  <p:tag name="KSO_WM_UNIT_LAYERLEVEL" val="1_1_1"/>
  <p:tag name="KSO_WM_UNIT_VALUE" val="90"/>
  <p:tag name="KSO_WM_UNIT_HIGHLIGHT" val="0"/>
  <p:tag name="KSO_WM_UNIT_COMPATIBLE" val="0"/>
  <p:tag name="KSO_WM_UNIT_PRESET_TEXT_INDEX" val="2"/>
  <p:tag name="KSO_WM_UNIT_PRESET_TEXT_LEN" val="9"/>
  <p:tag name="KSO_WM_DIAGRAM_GROUP_CODE" val="l1-5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4"/>
  <p:tag name="KSO_WM_UNIT_TYPE" val="l_i"/>
  <p:tag name="KSO_WM_UNIT_INDEX" val="1_4"/>
  <p:tag name="KSO_WM_UNIT_CLEAR" val="1"/>
  <p:tag name="KSO_WM_UNIT_LAYERLEVEL" val="1_1"/>
  <p:tag name="KSO_WM_DIAGRAM_GROUP_CODE" val="l1-5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7*i*17"/>
  <p:tag name="KSO_WM_TEMPLATE_CATEGORY" val="custom"/>
  <p:tag name="KSO_WM_TEMPLATE_INDEX" val="160069"/>
  <p:tag name="KSO_WM_UNIT_INDEX" val="17"/>
</p:tagLst>
</file>

<file path=ppt/tags/tag16.xml><?xml version="1.0" encoding="utf-8"?>
<p:tagLst xmlns:p="http://schemas.openxmlformats.org/presentationml/2006/main">
  <p:tag name="KSO_WM_SLIDE_ID" val="custom160069_6"/>
  <p:tag name="KSO_WM_SLIDE_INDEX" val="6"/>
  <p:tag name="KSO_WM_SLIDE_LAYOUT" val="a_l"/>
  <p:tag name="KSO_WM_SLIDE_LAYOUT_CNT" val="1_1"/>
  <p:tag name="KSO_WM_BEAUTIFY_FLAG" val="#wm#"/>
  <p:tag name="KSO_WM_SLIDE_TYPE" val="contents"/>
  <p:tag name="KSO_WM_SLIDE_ITEM_CNT" val="2"/>
  <p:tag name="KSO_WM_TEMPLATE_CATEGORY" val="custom"/>
  <p:tag name="KSO_WM_TEMPLATE_INDEX" val="160069"/>
  <p:tag name="KSO_WM_TAG_VERSION" val="1.0"/>
  <p:tag name="KSO_WM_DIAGRAM_GROUP_CODE" val="l1-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5"/>
  <p:tag name="KSO_WM_UNIT_TYPE" val="l_i"/>
  <p:tag name="KSO_WM_UNIT_INDEX" val="1_5"/>
  <p:tag name="KSO_WM_UNIT_CLEAR" val="1"/>
  <p:tag name="KSO_WM_UNIT_LAYERLEVEL" val="1_1"/>
  <p:tag name="KSO_WM_DIAGRAM_GROUP_CODE" val="l1-5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h_f*1_4_1"/>
  <p:tag name="KSO_WM_UNIT_TYPE" val="l_h_f"/>
  <p:tag name="KSO_WM_UNIT_INDEX" val="1_4_1"/>
  <p:tag name="KSO_WM_UNIT_CLEAR" val="1"/>
  <p:tag name="KSO_WM_UNIT_LAYERLEVEL" val="1_1_1"/>
  <p:tag name="KSO_WM_UNIT_VALUE" val="90"/>
  <p:tag name="KSO_WM_UNIT_HIGHLIGHT" val="0"/>
  <p:tag name="KSO_WM_UNIT_COMPATIBLE" val="0"/>
  <p:tag name="KSO_WM_UNIT_PRESET_TEXT_INDEX" val="2"/>
  <p:tag name="KSO_WM_UNIT_PRESET_TEXT_LEN" val="9"/>
  <p:tag name="KSO_WM_DIAGRAM_GROUP_CODE" val="l1-5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l_i*1_6"/>
  <p:tag name="KSO_WM_UNIT_TYPE" val="l_i"/>
  <p:tag name="KSO_WM_UNIT_INDEX" val="1_6"/>
  <p:tag name="KSO_WM_UNIT_CLEAR" val="1"/>
  <p:tag name="KSO_WM_UNIT_LAYERLEVEL" val="1_1"/>
  <p:tag name="KSO_WM_DIAGRAM_GROUP_CODE" val="l1-5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7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165.xml><?xml version="1.0" encoding="utf-8"?>
<p:tagLst xmlns:p="http://schemas.openxmlformats.org/presentationml/2006/main">
  <p:tag name="KSO_WM_SLIDE_ID" val="custom160069_17"/>
  <p:tag name="KSO_WM_SLIDE_INDEX" val="17"/>
  <p:tag name="KSO_WM_SLIDE_LAYOUT" val="a_b_l"/>
  <p:tag name="KSO_WM_SLIDE_LAYOUT_CNT" val="1_1_1"/>
  <p:tag name="KSO_WM_SLIDE_TYPE" val="text"/>
  <p:tag name="KSO_WM_BEAUTIFY_FLAG" val="#wm#"/>
  <p:tag name="KSO_WM_SLIDE_POSITION" val="107*56"/>
  <p:tag name="KSO_WM_SLIDE_SIZE" val="745*440"/>
  <p:tag name="KSO_WM_SLIDE_ITEM_CNT" val="4"/>
  <p:tag name="KSO_WM_TEMPLATE_CATEGORY" val="custom"/>
  <p:tag name="KSO_WM_TEMPLATE_INDEX" val="160069"/>
  <p:tag name="KSO_WM_TAG_VERSION" val="1.0"/>
  <p:tag name="KSO_WM_DIAGRAM_GROUP_CODE" val="l1-5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i*1_1"/>
  <p:tag name="KSO_WM_UNIT_TYPE" val="m_i"/>
  <p:tag name="KSO_WM_UNIT_INDEX" val="1_1"/>
  <p:tag name="KSO_WM_UNIT_CLEAR" val="1"/>
  <p:tag name="KSO_WM_UNIT_LAYERLEVEL" val="1_1"/>
  <p:tag name="KSO_WM_DIAGRAM_GROUP_CODE" val="m1-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h_f*1_1_1"/>
  <p:tag name="KSO_WM_UNIT_TYPE" val="m_h_f"/>
  <p:tag name="KSO_WM_UNIT_INDEX" val="1_1_1"/>
  <p:tag name="KSO_WM_UNIT_CLEAR" val="1"/>
  <p:tag name="KSO_WM_UNIT_LAYERLEVEL" val="1_1_1"/>
  <p:tag name="KSO_WM_UNIT_VALUE" val="75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8*i*2"/>
  <p:tag name="KSO_WM_TEMPLATE_CATEGORY" val="custom"/>
  <p:tag name="KSO_WM_TEMPLATE_INDEX" val="160069"/>
  <p:tag name="KSO_WM_UNIT_INDEX" val="2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i*1_2"/>
  <p:tag name="KSO_WM_UNIT_TYPE" val="m_i"/>
  <p:tag name="KSO_WM_UNIT_INDEX" val="1_2"/>
  <p:tag name="KSO_WM_UNIT_CLEAR" val="1"/>
  <p:tag name="KSO_WM_UNIT_LAYERLEVEL" val="1_1"/>
  <p:tag name="KSO_WM_DIAGRAM_GROUP_CODE" val="m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7*l_h_f*1_1_1"/>
  <p:tag name="KSO_WM_UNIT_TYPE" val="l_h_f"/>
  <p:tag name="KSO_WM_UNIT_INDEX" val="1_1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i*1_3"/>
  <p:tag name="KSO_WM_UNIT_TYPE" val="m_i"/>
  <p:tag name="KSO_WM_UNIT_INDEX" val="1_3"/>
  <p:tag name="KSO_WM_UNIT_CLEAR" val="1"/>
  <p:tag name="KSO_WM_UNIT_LAYERLEVEL" val="1_1"/>
  <p:tag name="KSO_WM_DIAGRAM_GROUP_CODE" val="m1-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h_f*1_2_1"/>
  <p:tag name="KSO_WM_UNIT_TYPE" val="m_h_f"/>
  <p:tag name="KSO_WM_UNIT_INDEX" val="1_2_1"/>
  <p:tag name="KSO_WM_UNIT_CLEAR" val="1"/>
  <p:tag name="KSO_WM_UNIT_LAYERLEVEL" val="1_1_1"/>
  <p:tag name="KSO_WM_UNIT_VALUE" val="75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8*i*8"/>
  <p:tag name="KSO_WM_TEMPLATE_CATEGORY" val="custom"/>
  <p:tag name="KSO_WM_TEMPLATE_INDEX" val="160069"/>
  <p:tag name="KSO_WM_UNIT_INDEX" val="8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i*1_4"/>
  <p:tag name="KSO_WM_UNIT_TYPE" val="m_i"/>
  <p:tag name="KSO_WM_UNIT_INDEX" val="1_4"/>
  <p:tag name="KSO_WM_UNIT_CLEAR" val="1"/>
  <p:tag name="KSO_WM_UNIT_LAYERLEVEL" val="1_1"/>
  <p:tag name="KSO_WM_DIAGRAM_GROUP_CODE" val="m1-1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m_i*1_5"/>
  <p:tag name="KSO_WM_UNIT_TYPE" val="m_i"/>
  <p:tag name="KSO_WM_UNIT_INDEX" val="1_5"/>
  <p:tag name="KSO_WM_UNIT_CLEAR" val="1"/>
  <p:tag name="KSO_WM_UNIT_LAYERLEVEL" val="1_1"/>
  <p:tag name="KSO_WM_DIAGRAM_GROUP_CODE" val="m1-1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8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177.xml><?xml version="1.0" encoding="utf-8"?>
<p:tagLst xmlns:p="http://schemas.openxmlformats.org/presentationml/2006/main">
  <p:tag name="KSO_WM_SLIDE_ID" val="custom160069_18"/>
  <p:tag name="KSO_WM_SLIDE_INDEX" val="18"/>
  <p:tag name="KSO_WM_SLIDE_LAYOUT" val="a_b_m"/>
  <p:tag name="KSO_WM_SLIDE_LAYOUT_CNT" val="1_1_1"/>
  <p:tag name="KSO_WM_SLIDE_TYPE" val="text"/>
  <p:tag name="KSO_WM_BEAUTIFY_FLAG" val="#wm#"/>
  <p:tag name="KSO_WM_SLIDE_POSITION" val="117*56"/>
  <p:tag name="KSO_WM_SLIDE_SIZE" val="711*429"/>
  <p:tag name="KSO_WM_SLIDE_ITEM_CNT" val="2"/>
  <p:tag name="KSO_WM_TEMPLATE_CATEGORY" val="custom"/>
  <p:tag name="KSO_WM_TEMPLATE_INDEX" val="160069"/>
  <p:tag name="KSO_WM_TAG_VERSION" val="1.0"/>
  <p:tag name="KSO_WM_DIAGRAM_GROUP_CODE" val="m1-1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1"/>
  <p:tag name="KSO_WM_UNIT_TYPE" val="m_i"/>
  <p:tag name="KSO_WM_UNIT_INDEX" val="1_1"/>
  <p:tag name="KSO_WM_UNIT_CLEAR" val="1"/>
  <p:tag name="KSO_WM_UNIT_LAYERLEVEL" val="1_1"/>
  <p:tag name="KSO_WM_DIAGRAM_GROUP_CODE" val="m1-1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h_f*1_1_1"/>
  <p:tag name="KSO_WM_UNIT_TYPE" val="m_h_f"/>
  <p:tag name="KSO_WM_UNIT_INDEX" val="1_1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7*l_h_f*1_2_1"/>
  <p:tag name="KSO_WM_UNIT_TYPE" val="l_h_f"/>
  <p:tag name="KSO_WM_UNIT_INDEX" val="1_2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9*i*2"/>
  <p:tag name="KSO_WM_TEMPLATE_CATEGORY" val="custom"/>
  <p:tag name="KSO_WM_TEMPLATE_INDEX" val="160069"/>
  <p:tag name="KSO_WM_UNIT_INDEX" val="2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2"/>
  <p:tag name="KSO_WM_UNIT_TYPE" val="m_i"/>
  <p:tag name="KSO_WM_UNIT_INDEX" val="1_2"/>
  <p:tag name="KSO_WM_UNIT_CLEAR" val="1"/>
  <p:tag name="KSO_WM_UNIT_LAYERLEVEL" val="1_1"/>
  <p:tag name="KSO_WM_DIAGRAM_GROUP_CODE" val="m1-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3"/>
  <p:tag name="KSO_WM_UNIT_TYPE" val="m_i"/>
  <p:tag name="KSO_WM_UNIT_INDEX" val="1_3"/>
  <p:tag name="KSO_WM_UNIT_CLEAR" val="1"/>
  <p:tag name="KSO_WM_UNIT_LAYERLEVEL" val="1_1"/>
  <p:tag name="KSO_WM_DIAGRAM_GROUP_CODE" val="m1-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h_f*1_3_1"/>
  <p:tag name="KSO_WM_UNIT_TYPE" val="m_h_f"/>
  <p:tag name="KSO_WM_UNIT_INDEX" val="1_3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9*i*8"/>
  <p:tag name="KSO_WM_TEMPLATE_CATEGORY" val="custom"/>
  <p:tag name="KSO_WM_TEMPLATE_INDEX" val="160069"/>
  <p:tag name="KSO_WM_UNIT_INDEX" val="8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4"/>
  <p:tag name="KSO_WM_UNIT_TYPE" val="m_i"/>
  <p:tag name="KSO_WM_UNIT_INDEX" val="1_4"/>
  <p:tag name="KSO_WM_UNIT_CLEAR" val="1"/>
  <p:tag name="KSO_WM_UNIT_LAYERLEVEL" val="1_1"/>
  <p:tag name="KSO_WM_DIAGRAM_GROUP_CODE" val="m1-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5"/>
  <p:tag name="KSO_WM_UNIT_TYPE" val="m_i"/>
  <p:tag name="KSO_WM_UNIT_INDEX" val="1_5"/>
  <p:tag name="KSO_WM_UNIT_CLEAR" val="1"/>
  <p:tag name="KSO_WM_UNIT_LAYERLEVEL" val="1_1"/>
  <p:tag name="KSO_WM_DIAGRAM_GROUP_CODE" val="m1-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h_f*1_2_1"/>
  <p:tag name="KSO_WM_UNIT_TYPE" val="m_h_f"/>
  <p:tag name="KSO_WM_UNIT_INDEX" val="1_2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9*i*14"/>
  <p:tag name="KSO_WM_TEMPLATE_CATEGORY" val="custom"/>
  <p:tag name="KSO_WM_TEMPLATE_INDEX" val="160069"/>
  <p:tag name="KSO_WM_UNIT_INDEX" val="14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6"/>
  <p:tag name="KSO_WM_UNIT_TYPE" val="m_i"/>
  <p:tag name="KSO_WM_UNIT_INDEX" val="1_6"/>
  <p:tag name="KSO_WM_UNIT_CLEAR" val="1"/>
  <p:tag name="KSO_WM_UNIT_LAYERLEVEL" val="1_1"/>
  <p:tag name="KSO_WM_DIAGRAM_GROUP_CODE" val="m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7*l_h_f*1_3_1"/>
  <p:tag name="KSO_WM_UNIT_TYPE" val="l_h_f"/>
  <p:tag name="KSO_WM_UNIT_INDEX" val="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m_i*1_7"/>
  <p:tag name="KSO_WM_UNIT_TYPE" val="m_i"/>
  <p:tag name="KSO_WM_UNIT_INDEX" val="1_7"/>
  <p:tag name="KSO_WM_UNIT_CLEAR" val="1"/>
  <p:tag name="KSO_WM_UNIT_LAYERLEVEL" val="1_1"/>
  <p:tag name="KSO_WM_DIAGRAM_GROUP_CODE" val="m1-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9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193.xml><?xml version="1.0" encoding="utf-8"?>
<p:tagLst xmlns:p="http://schemas.openxmlformats.org/presentationml/2006/main">
  <p:tag name="KSO_WM_SLIDE_ID" val="custom160069_19"/>
  <p:tag name="KSO_WM_SLIDE_INDEX" val="19"/>
  <p:tag name="KSO_WM_SLIDE_LAYOUT" val="a_b_m"/>
  <p:tag name="KSO_WM_SLIDE_LAYOUT_CNT" val="1_1_1"/>
  <p:tag name="KSO_WM_SLIDE_TYPE" val="text"/>
  <p:tag name="KSO_WM_BEAUTIFY_FLAG" val="#wm#"/>
  <p:tag name="KSO_WM_SLIDE_POSITION" val="117*56"/>
  <p:tag name="KSO_WM_SLIDE_SIZE" val="725*420"/>
  <p:tag name="KSO_WM_SLIDE_ITEM_CNT" val="3"/>
  <p:tag name="KSO_WM_TEMPLATE_CATEGORY" val="custom"/>
  <p:tag name="KSO_WM_TEMPLATE_INDEX" val="160069"/>
  <p:tag name="KSO_WM_TAG_VERSION" val="1.0"/>
  <p:tag name="KSO_WM_DIAGRAM_GROUP_CODE" val="m1-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1"/>
  <p:tag name="KSO_WM_UNIT_TYPE" val="m_i"/>
  <p:tag name="KSO_WM_UNIT_INDEX" val="1_1"/>
  <p:tag name="KSO_WM_UNIT_CLEAR" val="1"/>
  <p:tag name="KSO_WM_UNIT_LAYERLEVEL" val="1_1"/>
  <p:tag name="KSO_WM_DIAGRAM_GROUP_CODE" val="m1-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h_f*1_1_1"/>
  <p:tag name="KSO_WM_UNIT_TYPE" val="m_h_f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0*i*2"/>
  <p:tag name="KSO_WM_TEMPLATE_CATEGORY" val="custom"/>
  <p:tag name="KSO_WM_TEMPLATE_INDEX" val="160069"/>
  <p:tag name="KSO_WM_UNIT_INDEX" val="2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2"/>
  <p:tag name="KSO_WM_UNIT_TYPE" val="m_i"/>
  <p:tag name="KSO_WM_UNIT_INDEX" val="1_2"/>
  <p:tag name="KSO_WM_UNIT_CLEAR" val="1"/>
  <p:tag name="KSO_WM_UNIT_LAYERLEVEL" val="1_1"/>
  <p:tag name="KSO_WM_DIAGRAM_GROUP_CODE" val="m1-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3"/>
  <p:tag name="KSO_WM_UNIT_TYPE" val="m_i"/>
  <p:tag name="KSO_WM_UNIT_INDEX" val="1_3"/>
  <p:tag name="KSO_WM_UNIT_CLEAR" val="1"/>
  <p:tag name="KSO_WM_UNIT_LAYERLEVEL" val="1_1"/>
  <p:tag name="KSO_WM_DIAGRAM_GROUP_CODE" val="m1-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h_f*1_3_1"/>
  <p:tag name="KSO_WM_UNIT_TYPE" val="m_h_f"/>
  <p:tag name="KSO_WM_UNIT_INDEX" val="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8*i*10"/>
  <p:tag name="KSO_WM_UNIT_TEMPLATE_CATEGORY" val="custom"/>
  <p:tag name="KSO_WM_UNIT_TEMPLATE_INDEX" val="69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7*i*3"/>
  <p:tag name="KSO_WM_TEMPLATE_CATEGORY" val="custom"/>
  <p:tag name="KSO_WM_TEMPLATE_INDEX" val="160069"/>
  <p:tag name="KSO_WM_UNIT_INDEX" val="3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0*i*8"/>
  <p:tag name="KSO_WM_TEMPLATE_CATEGORY" val="custom"/>
  <p:tag name="KSO_WM_TEMPLATE_INDEX" val="160069"/>
  <p:tag name="KSO_WM_UNIT_INDEX" val="8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4"/>
  <p:tag name="KSO_WM_UNIT_TYPE" val="m_i"/>
  <p:tag name="KSO_WM_UNIT_INDEX" val="1_4"/>
  <p:tag name="KSO_WM_UNIT_CLEAR" val="1"/>
  <p:tag name="KSO_WM_UNIT_LAYERLEVEL" val="1_1"/>
  <p:tag name="KSO_WM_DIAGRAM_GROUP_CODE" val="m1-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5"/>
  <p:tag name="KSO_WM_UNIT_TYPE" val="m_i"/>
  <p:tag name="KSO_WM_UNIT_INDEX" val="1_5"/>
  <p:tag name="KSO_WM_UNIT_CLEAR" val="1"/>
  <p:tag name="KSO_WM_UNIT_LAYERLEVEL" val="1_1"/>
  <p:tag name="KSO_WM_DIAGRAM_GROUP_CODE" val="m1-1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0*i*13"/>
  <p:tag name="KSO_WM_TEMPLATE_CATEGORY" val="custom"/>
  <p:tag name="KSO_WM_TEMPLATE_INDEX" val="160069"/>
  <p:tag name="KSO_WM_UNIT_INDEX" val="13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6"/>
  <p:tag name="KSO_WM_UNIT_TYPE" val="m_i"/>
  <p:tag name="KSO_WM_UNIT_INDEX" val="1_6"/>
  <p:tag name="KSO_WM_UNIT_CLEAR" val="1"/>
  <p:tag name="KSO_WM_UNIT_LAYERLEVEL" val="1_1"/>
  <p:tag name="KSO_WM_DIAGRAM_GROUP_CODE" val="m1-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7"/>
  <p:tag name="KSO_WM_UNIT_TYPE" val="m_i"/>
  <p:tag name="KSO_WM_UNIT_INDEX" val="1_7"/>
  <p:tag name="KSO_WM_UNIT_CLEAR" val="1"/>
  <p:tag name="KSO_WM_UNIT_LAYERLEVEL" val="1_1"/>
  <p:tag name="KSO_WM_DIAGRAM_GROUP_CODE" val="m1-1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h_f*1_4_1"/>
  <p:tag name="KSO_WM_UNIT_TYPE" val="m_h_f"/>
  <p:tag name="KSO_WM_UNIT_INDEX" val="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h_f*1_2_1"/>
  <p:tag name="KSO_WM_UNIT_TYPE" val="m_h_f"/>
  <p:tag name="KSO_WM_UNIT_INDEX" val="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m1-1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0*i*20"/>
  <p:tag name="KSO_WM_TEMPLATE_CATEGORY" val="custom"/>
  <p:tag name="KSO_WM_TEMPLATE_INDEX" val="160069"/>
  <p:tag name="KSO_WM_UNIT_INDEX" val="20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8"/>
  <p:tag name="KSO_WM_UNIT_TYPE" val="m_i"/>
  <p:tag name="KSO_WM_UNIT_INDEX" val="1_8"/>
  <p:tag name="KSO_WM_UNIT_CLEAR" val="1"/>
  <p:tag name="KSO_WM_UNIT_LAYERLEVEL" val="1_1"/>
  <p:tag name="KSO_WM_DIAGRAM_GROUP_CODE" val="m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7*i*4"/>
  <p:tag name="KSO_WM_TEMPLATE_CATEGORY" val="custom"/>
  <p:tag name="KSO_WM_TEMPLATE_INDEX" val="160069"/>
  <p:tag name="KSO_WM_UNIT_INDEX" val="4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m_i*1_9"/>
  <p:tag name="KSO_WM_UNIT_TYPE" val="m_i"/>
  <p:tag name="KSO_WM_UNIT_INDEX" val="1_9"/>
  <p:tag name="KSO_WM_UNIT_CLEAR" val="1"/>
  <p:tag name="KSO_WM_UNIT_LAYERLEVEL" val="1_1"/>
  <p:tag name="KSO_WM_DIAGRAM_GROUP_CODE" val="m1-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0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213.xml><?xml version="1.0" encoding="utf-8"?>
<p:tagLst xmlns:p="http://schemas.openxmlformats.org/presentationml/2006/main">
  <p:tag name="KSO_WM_SLIDE_ID" val="custom160069_20"/>
  <p:tag name="KSO_WM_SLIDE_INDEX" val="20"/>
  <p:tag name="KSO_WM_SLIDE_LAYOUT" val="a_b_m"/>
  <p:tag name="KSO_WM_SLIDE_LAYOUT_CNT" val="1_1_1"/>
  <p:tag name="KSO_WM_SLIDE_TYPE" val="text"/>
  <p:tag name="KSO_WM_BEAUTIFY_FLAG" val="#wm#"/>
  <p:tag name="KSO_WM_SLIDE_POSITION" val="86*56"/>
  <p:tag name="KSO_WM_SLIDE_SIZE" val="788*384"/>
  <p:tag name="KSO_WM_SLIDE_ITEM_CNT" val="4"/>
  <p:tag name="KSO_WM_TEMPLATE_CATEGORY" val="custom"/>
  <p:tag name="KSO_WM_TEMPLATE_INDEX" val="160069"/>
  <p:tag name="KSO_WM_TAG_VERSION" val="1.0"/>
  <p:tag name="KSO_WM_DIAGRAM_GROUP_CODE" val="m1-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1"/>
  <p:tag name="KSO_WM_UNIT_TYPE" val="m_i"/>
  <p:tag name="KSO_WM_UNIT_INDEX" val="1_1"/>
  <p:tag name="KSO_WM_UNIT_CLEAR" val="1"/>
  <p:tag name="KSO_WM_UNIT_LAYERLEVEL" val="1_1"/>
  <p:tag name="KSO_WM_DIAGRAM_GROUP_CODE" val="m1-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h_f*1_1_1"/>
  <p:tag name="KSO_WM_UNIT_PRESET_TEXT_LEN" val="10"/>
  <p:tag name="KSO_WM_UNIT_TYPE" val="m_h_f"/>
  <p:tag name="KSO_WM_UNIT_INDEX" val="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DIAGRAM_GROUP_CODE" val="m1-1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1*i*2"/>
  <p:tag name="KSO_WM_TEMPLATE_CATEGORY" val="custom"/>
  <p:tag name="KSO_WM_TEMPLATE_INDEX" val="160069"/>
  <p:tag name="KSO_WM_UNIT_INDEX" val="2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2"/>
  <p:tag name="KSO_WM_UNIT_TYPE" val="m_i"/>
  <p:tag name="KSO_WM_UNIT_INDEX" val="1_2"/>
  <p:tag name="KSO_WM_UNIT_CLEAR" val="1"/>
  <p:tag name="KSO_WM_UNIT_LAYERLEVEL" val="1_1"/>
  <p:tag name="KSO_WM_DIAGRAM_GROUP_CODE" val="m1-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3"/>
  <p:tag name="KSO_WM_UNIT_TYPE" val="m_i"/>
  <p:tag name="KSO_WM_UNIT_INDEX" val="1_3"/>
  <p:tag name="KSO_WM_UNIT_CLEAR" val="1"/>
  <p:tag name="KSO_WM_UNIT_LAYERLEVEL" val="1_1"/>
  <p:tag name="KSO_WM_DIAGRAM_GROUP_CODE" val="m1-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h_f*1_3_1"/>
  <p:tag name="KSO_WM_UNIT_PRESET_TEXT_LEN" val="10"/>
  <p:tag name="KSO_WM_UNIT_TYPE" val="m_h_f"/>
  <p:tag name="KSO_WM_UNIT_INDEX" val="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2"/>
  <p:tag name="KSO_WM_DIAGRAM_GROUP_CODE" val="m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7*i*5"/>
  <p:tag name="KSO_WM_TEMPLATE_CATEGORY" val="custom"/>
  <p:tag name="KSO_WM_TEMPLATE_INDEX" val="160069"/>
  <p:tag name="KSO_WM_UNIT_INDEX" val="5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1*i*8"/>
  <p:tag name="KSO_WM_TEMPLATE_CATEGORY" val="custom"/>
  <p:tag name="KSO_WM_TEMPLATE_INDEX" val="160069"/>
  <p:tag name="KSO_WM_UNIT_INDEX" val="8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4"/>
  <p:tag name="KSO_WM_UNIT_TYPE" val="m_i"/>
  <p:tag name="KSO_WM_UNIT_INDEX" val="1_4"/>
  <p:tag name="KSO_WM_UNIT_CLEAR" val="1"/>
  <p:tag name="KSO_WM_UNIT_LAYERLEVEL" val="1_1"/>
  <p:tag name="KSO_WM_DIAGRAM_GROUP_CODE" val="m1-1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5"/>
  <p:tag name="KSO_WM_UNIT_TYPE" val="m_i"/>
  <p:tag name="KSO_WM_UNIT_INDEX" val="1_5"/>
  <p:tag name="KSO_WM_UNIT_CLEAR" val="1"/>
  <p:tag name="KSO_WM_UNIT_LAYERLEVEL" val="1_1"/>
  <p:tag name="KSO_WM_DIAGRAM_GROUP_CODE" val="m1-1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h_f*1_5_1"/>
  <p:tag name="KSO_WM_UNIT_PRESET_TEXT_LEN" val="10"/>
  <p:tag name="KSO_WM_UNIT_TYPE" val="m_h_f"/>
  <p:tag name="KSO_WM_UNIT_INDEX" val="1_5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2"/>
  <p:tag name="KSO_WM_DIAGRAM_GROUP_CODE" val="m1-1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1*i*14"/>
  <p:tag name="KSO_WM_TEMPLATE_CATEGORY" val="custom"/>
  <p:tag name="KSO_WM_TEMPLATE_INDEX" val="160069"/>
  <p:tag name="KSO_WM_UNIT_INDEX" val="14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6"/>
  <p:tag name="KSO_WM_UNIT_TYPE" val="m_i"/>
  <p:tag name="KSO_WM_UNIT_INDEX" val="1_6"/>
  <p:tag name="KSO_WM_UNIT_CLEAR" val="1"/>
  <p:tag name="KSO_WM_UNIT_LAYERLEVEL" val="1_1"/>
  <p:tag name="KSO_WM_DIAGRAM_GROUP_CODE" val="m1-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7"/>
  <p:tag name="KSO_WM_UNIT_TYPE" val="m_i"/>
  <p:tag name="KSO_WM_UNIT_INDEX" val="1_7"/>
  <p:tag name="KSO_WM_UNIT_CLEAR" val="1"/>
  <p:tag name="KSO_WM_UNIT_LAYERLEVEL" val="1_1"/>
  <p:tag name="KSO_WM_DIAGRAM_GROUP_CODE" val="m1-1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1*i*19"/>
  <p:tag name="KSO_WM_TEMPLATE_CATEGORY" val="custom"/>
  <p:tag name="KSO_WM_TEMPLATE_INDEX" val="160069"/>
  <p:tag name="KSO_WM_UNIT_INDEX" val="19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8"/>
  <p:tag name="KSO_WM_UNIT_TYPE" val="m_i"/>
  <p:tag name="KSO_WM_UNIT_INDEX" val="1_8"/>
  <p:tag name="KSO_WM_UNIT_CLEAR" val="1"/>
  <p:tag name="KSO_WM_UNIT_LAYERLEVEL" val="1_1"/>
  <p:tag name="KSO_WM_DIAGRAM_GROUP_CODE" val="m1-1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9"/>
  <p:tag name="KSO_WM_UNIT_TYPE" val="m_i"/>
  <p:tag name="KSO_WM_UNIT_INDEX" val="1_9"/>
  <p:tag name="KSO_WM_UNIT_CLEAR" val="1"/>
  <p:tag name="KSO_WM_UNIT_LAYERLEVEL" val="1_1"/>
  <p:tag name="KSO_WM_DIAGRAM_GROUP_CODE" val="m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7*a*1"/>
  <p:tag name="KSO_WM_UNIT_TYPE" val="a"/>
  <p:tag name="KSO_WM_UNIT_INDEX" val="1"/>
  <p:tag name="KSO_WM_UNIT_CLEAR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PRESET_TEXT" val="CONTENTS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h_f*1_4_1"/>
  <p:tag name="KSO_WM_UNIT_PRESET_TEXT_LEN" val="10"/>
  <p:tag name="KSO_WM_UNIT_TYPE" val="m_h_f"/>
  <p:tag name="KSO_WM_UNIT_INDEX" val="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2"/>
  <p:tag name="KSO_WM_DIAGRAM_GROUP_CODE" val="m1-1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h_f*1_2_1"/>
  <p:tag name="KSO_WM_UNIT_PRESET_TEXT_LEN" val="10"/>
  <p:tag name="KSO_WM_UNIT_TYPE" val="m_h_f"/>
  <p:tag name="KSO_WM_UNIT_INDEX" val="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2"/>
  <p:tag name="KSO_WM_DIAGRAM_GROUP_CODE" val="m1-1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1*i*26"/>
  <p:tag name="KSO_WM_TEMPLATE_CATEGORY" val="custom"/>
  <p:tag name="KSO_WM_TEMPLATE_INDEX" val="160069"/>
  <p:tag name="KSO_WM_UNIT_INDEX" val="26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10"/>
  <p:tag name="KSO_WM_UNIT_TYPE" val="m_i"/>
  <p:tag name="KSO_WM_UNIT_INDEX" val="1_10"/>
  <p:tag name="KSO_WM_UNIT_CLEAR" val="1"/>
  <p:tag name="KSO_WM_UNIT_LAYERLEVEL" val="1_1"/>
  <p:tag name="KSO_WM_DIAGRAM_GROUP_CODE" val="m1-1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m_i*1_11"/>
  <p:tag name="KSO_WM_UNIT_TYPE" val="m_i"/>
  <p:tag name="KSO_WM_UNIT_INDEX" val="1_11"/>
  <p:tag name="KSO_WM_UNIT_CLEAR" val="1"/>
  <p:tag name="KSO_WM_UNIT_LAYERLEVEL" val="1_1"/>
  <p:tag name="KSO_WM_DIAGRAM_GROUP_CODE" val="m1-1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1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237.xml><?xml version="1.0" encoding="utf-8"?>
<p:tagLst xmlns:p="http://schemas.openxmlformats.org/presentationml/2006/main">
  <p:tag name="KSO_WM_SLIDE_ID" val="custom160069_21"/>
  <p:tag name="KSO_WM_SLIDE_INDEX" val="21"/>
  <p:tag name="KSO_WM_SLIDE_LAYOUT" val="a_b_m"/>
  <p:tag name="KSO_WM_SLIDE_LAYOUT_CNT" val="1_1_1"/>
  <p:tag name="KSO_WM_SLIDE_TYPE" val="text"/>
  <p:tag name="KSO_WM_BEAUTIFY_FLAG" val="#wm#"/>
  <p:tag name="KSO_WM_SLIDE_POSITION" val="72*56"/>
  <p:tag name="KSO_WM_SLIDE_SIZE" val="816*380"/>
  <p:tag name="KSO_WM_SLIDE_ITEM_CNT" val="5"/>
  <p:tag name="KSO_WM_TEMPLATE_CATEGORY" val="custom"/>
  <p:tag name="KSO_WM_TEMPLATE_INDEX" val="160069"/>
  <p:tag name="KSO_WM_TAG_VERSION" val="1.0"/>
  <p:tag name="KSO_WM_DIAGRAM_GROUP_CODE" val="m1-1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1"/>
  <p:tag name="KSO_WM_UNIT_TYPE" val="m_i"/>
  <p:tag name="KSO_WM_UNIT_INDEX" val="1_1"/>
  <p:tag name="KSO_WM_UNIT_CLEAR" val="1"/>
  <p:tag name="KSO_WM_UNIT_LAYERLEVEL" val="1_1"/>
  <p:tag name="KSO_WM_DIAGRAM_GROUP_CODE" val="m1-1"/>
</p:tagLst>
</file>

<file path=ppt/tags/tag2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1_1"/>
  <p:tag name="KSO_WM_UNIT_TYPE" val="m_h_f"/>
  <p:tag name="KSO_WM_UNIT_INDEX" val="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4.xml><?xml version="1.0" encoding="utf-8"?>
<p:tagLst xmlns:p="http://schemas.openxmlformats.org/presentationml/2006/main">
  <p:tag name="KSO_WM_SLIDE_ID" val="custom160069_7"/>
  <p:tag name="KSO_WM_SLIDE_INDEX" val="7"/>
  <p:tag name="KSO_WM_SLIDE_LAYOUT" val="a_l"/>
  <p:tag name="KSO_WM_SLIDE_LAYOUT_CNT" val="1_1"/>
  <p:tag name="KSO_WM_BEAUTIFY_FLAG" val="#wm#"/>
  <p:tag name="KSO_WM_SLIDE_TYPE" val="contents"/>
  <p:tag name="KSO_WM_SLIDE_ITEM_CNT" val="3"/>
  <p:tag name="KSO_WM_TEMPLATE_CATEGORY" val="custom"/>
  <p:tag name="KSO_WM_TEMPLATE_INDEX" val="160069"/>
  <p:tag name="KSO_WM_TAG_VERSION" val="1.0"/>
  <p:tag name="KSO_WM_DIAGRAM_GROUP_CODE" val="l1-1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2"/>
  <p:tag name="KSO_WM_TEMPLATE_CATEGORY" val="custom"/>
  <p:tag name="KSO_WM_TEMPLATE_INDEX" val="160069"/>
  <p:tag name="KSO_WM_UNIT_INDEX" val="2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2"/>
  <p:tag name="KSO_WM_UNIT_TYPE" val="m_i"/>
  <p:tag name="KSO_WM_UNIT_INDEX" val="1_2"/>
  <p:tag name="KSO_WM_UNIT_CLEAR" val="1"/>
  <p:tag name="KSO_WM_UNIT_LAYERLEVEL" val="1_1"/>
  <p:tag name="KSO_WM_DIAGRAM_GROUP_CODE" val="m1-1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3"/>
  <p:tag name="KSO_WM_UNIT_TYPE" val="m_i"/>
  <p:tag name="KSO_WM_UNIT_INDEX" val="1_3"/>
  <p:tag name="KSO_WM_UNIT_CLEAR" val="1"/>
  <p:tag name="KSO_WM_UNIT_LAYERLEVEL" val="1_1"/>
  <p:tag name="KSO_WM_DIAGRAM_GROUP_CODE" val="m1-1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3_1"/>
  <p:tag name="KSO_WM_UNIT_TYPE" val="m_h_f"/>
  <p:tag name="KSO_WM_UNIT_INDEX" val="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8"/>
  <p:tag name="KSO_WM_TEMPLATE_CATEGORY" val="custom"/>
  <p:tag name="KSO_WM_TEMPLATE_INDEX" val="160069"/>
  <p:tag name="KSO_WM_UNIT_INDEX" val="8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4"/>
  <p:tag name="KSO_WM_UNIT_TYPE" val="m_i"/>
  <p:tag name="KSO_WM_UNIT_INDEX" val="1_4"/>
  <p:tag name="KSO_WM_UNIT_CLEAR" val="1"/>
  <p:tag name="KSO_WM_UNIT_LAYERLEVEL" val="1_1"/>
  <p:tag name="KSO_WM_DIAGRAM_GROUP_CODE" val="m1-1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5"/>
  <p:tag name="KSO_WM_UNIT_TYPE" val="m_i"/>
  <p:tag name="KSO_WM_UNIT_INDEX" val="1_5"/>
  <p:tag name="KSO_WM_UNIT_CLEAR" val="1"/>
  <p:tag name="KSO_WM_UNIT_LAYERLEVEL" val="1_1"/>
  <p:tag name="KSO_WM_DIAGRAM_GROUP_CODE" val="m1-1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5_1"/>
  <p:tag name="KSO_WM_UNIT_TYPE" val="m_h_f"/>
  <p:tag name="KSO_WM_UNIT_INDEX" val="1_5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14"/>
  <p:tag name="KSO_WM_TEMPLATE_CATEGORY" val="custom"/>
  <p:tag name="KSO_WM_TEMPLATE_INDEX" val="160069"/>
  <p:tag name="KSO_WM_UNIT_INDEX" val="14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6"/>
  <p:tag name="KSO_WM_UNIT_TYPE" val="m_i"/>
  <p:tag name="KSO_WM_UNIT_INDEX" val="1_6"/>
  <p:tag name="KSO_WM_UNIT_CLEAR" val="1"/>
  <p:tag name="KSO_WM_UNIT_LAYERLEVEL" val="1_1"/>
  <p:tag name="KSO_WM_DIAGRAM_GROUP_CODE" val="m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8*l_h_f*1_1_1"/>
  <p:tag name="KSO_WM_UNIT_TYPE" val="l_h_f"/>
  <p:tag name="KSO_WM_UNIT_INDEX" val="1_1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7"/>
  <p:tag name="KSO_WM_UNIT_TYPE" val="m_i"/>
  <p:tag name="KSO_WM_UNIT_INDEX" val="1_7"/>
  <p:tag name="KSO_WM_UNIT_CLEAR" val="1"/>
  <p:tag name="KSO_WM_UNIT_LAYERLEVEL" val="1_1"/>
  <p:tag name="KSO_WM_DIAGRAM_GROUP_CODE" val="m1-1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19"/>
  <p:tag name="KSO_WM_TEMPLATE_CATEGORY" val="custom"/>
  <p:tag name="KSO_WM_TEMPLATE_INDEX" val="160069"/>
  <p:tag name="KSO_WM_UNIT_INDEX" val="19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8"/>
  <p:tag name="KSO_WM_UNIT_TYPE" val="m_i"/>
  <p:tag name="KSO_WM_UNIT_INDEX" val="1_8"/>
  <p:tag name="KSO_WM_UNIT_CLEAR" val="1"/>
  <p:tag name="KSO_WM_UNIT_LAYERLEVEL" val="1_1"/>
  <p:tag name="KSO_WM_DIAGRAM_GROUP_CODE" val="m1-1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9"/>
  <p:tag name="KSO_WM_UNIT_TYPE" val="m_i"/>
  <p:tag name="KSO_WM_UNIT_INDEX" val="1_9"/>
  <p:tag name="KSO_WM_UNIT_CLEAR" val="1"/>
  <p:tag name="KSO_WM_UNIT_LAYERLEVEL" val="1_1"/>
  <p:tag name="KSO_WM_DIAGRAM_GROUP_CODE" val="m1-1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4_1"/>
  <p:tag name="KSO_WM_UNIT_TYPE" val="m_h_f"/>
  <p:tag name="KSO_WM_UNIT_INDEX" val="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2_1"/>
  <p:tag name="KSO_WM_UNIT_TYPE" val="m_h_f"/>
  <p:tag name="KSO_WM_UNIT_INDEX" val="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26"/>
  <p:tag name="KSO_WM_TEMPLATE_CATEGORY" val="custom"/>
  <p:tag name="KSO_WM_TEMPLATE_INDEX" val="160069"/>
  <p:tag name="KSO_WM_UNIT_INDEX" val="26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10"/>
  <p:tag name="KSO_WM_UNIT_TYPE" val="m_i"/>
  <p:tag name="KSO_WM_UNIT_INDEX" val="1_10"/>
  <p:tag name="KSO_WM_UNIT_CLEAR" val="1"/>
  <p:tag name="KSO_WM_UNIT_LAYERLEVEL" val="1_1"/>
  <p:tag name="KSO_WM_DIAGRAM_GROUP_CODE" val="m1-1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11"/>
  <p:tag name="KSO_WM_UNIT_TYPE" val="m_i"/>
  <p:tag name="KSO_WM_UNIT_INDEX" val="1_11"/>
  <p:tag name="KSO_WM_UNIT_CLEAR" val="1"/>
  <p:tag name="KSO_WM_UNIT_LAYERLEVEL" val="1_1"/>
  <p:tag name="KSO_WM_DIAGRAM_GROUP_CODE" val="m1-1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2*i*31"/>
  <p:tag name="KSO_WM_TEMPLATE_CATEGORY" val="custom"/>
  <p:tag name="KSO_WM_TEMPLATE_INDEX" val="160069"/>
  <p:tag name="KSO_WM_UNIT_INDEX" val="3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8*l_h_f*1_2_1"/>
  <p:tag name="KSO_WM_UNIT_TYPE" val="l_h_f"/>
  <p:tag name="KSO_WM_UNIT_INDEX" val="1_2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12"/>
  <p:tag name="KSO_WM_UNIT_TYPE" val="m_i"/>
  <p:tag name="KSO_WM_UNIT_INDEX" val="1_12"/>
  <p:tag name="KSO_WM_UNIT_CLEAR" val="1"/>
  <p:tag name="KSO_WM_UNIT_LAYERLEVEL" val="1_1"/>
  <p:tag name="KSO_WM_DIAGRAM_GROUP_CODE" val="m1-1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i*1_13"/>
  <p:tag name="KSO_WM_UNIT_TYPE" val="m_i"/>
  <p:tag name="KSO_WM_UNIT_INDEX" val="1_13"/>
  <p:tag name="KSO_WM_UNIT_CLEAR" val="1"/>
  <p:tag name="KSO_WM_UNIT_LAYERLEVEL" val="1_1"/>
  <p:tag name="KSO_WM_DIAGRAM_GROUP_CODE" val="m1-1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m_h_f*1_6_1"/>
  <p:tag name="KSO_WM_UNIT_TYPE" val="m_h_f"/>
  <p:tag name="KSO_WM_UNIT_INDEX" val="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6"/>
  <p:tag name="KSO_WM_UNIT_PRESET_TEXT_LEN" val="10"/>
  <p:tag name="KSO_WM_DIAGRAM_GROUP_CODE" val="m1-1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2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265.xml><?xml version="1.0" encoding="utf-8"?>
<p:tagLst xmlns:p="http://schemas.openxmlformats.org/presentationml/2006/main">
  <p:tag name="KSO_WM_SLIDE_ID" val="custom160069_22"/>
  <p:tag name="KSO_WM_SLIDE_INDEX" val="22"/>
  <p:tag name="KSO_WM_SLIDE_LAYOUT" val="a_b_m"/>
  <p:tag name="KSO_WM_SLIDE_LAYOUT_CNT" val="1_1_1"/>
  <p:tag name="KSO_WM_SLIDE_TYPE" val="text"/>
  <p:tag name="KSO_WM_BEAUTIFY_FLAG" val="#wm#"/>
  <p:tag name="KSO_WM_SLIDE_POSITION" val="62*56"/>
  <p:tag name="KSO_WM_SLIDE_SIZE" val="836*382"/>
  <p:tag name="KSO_WM_SLIDE_ITEM_CNT" val="6"/>
  <p:tag name="KSO_WM_TEMPLATE_CATEGORY" val="custom"/>
  <p:tag name="KSO_WM_TEMPLATE_INDEX" val="160069"/>
  <p:tag name="KSO_WM_TAG_VERSION" val="1.0"/>
  <p:tag name="KSO_WM_DIAGRAM_GROUP_CODE" val="m1-1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l_h_a*1_1_1"/>
  <p:tag name="KSO_WM_UNIT_TYPE" val="l_h_a"/>
  <p:tag name="KSO_WM_UNIT_INDEX" val="1_1_1"/>
  <p:tag name="KSO_WM_UNIT_CLEAR" val="1"/>
  <p:tag name="KSO_WM_UNIT_LAYERLEVEL" val="1_1_1"/>
  <p:tag name="KSO_WM_UNIT_VALUE" val="24"/>
  <p:tag name="KSO_WM_UNIT_HIGHLIGHT" val="0"/>
  <p:tag name="KSO_WM_UNIT_COMPATIBLE" val="0"/>
  <p:tag name="KSO_WM_DIAGRAM_GROUP_CODE" val="l1-6"/>
  <p:tag name="KSO_WM_UNIT_PRESET_TEXT" val="在此编辑标题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l_h_f*1_1_1"/>
  <p:tag name="KSO_WM_UNIT_TYPE" val="l_h_f"/>
  <p:tag name="KSO_WM_UNIT_INDEX" val="1_1_1"/>
  <p:tag name="KSO_WM_UNIT_CLEAR" val="1"/>
  <p:tag name="KSO_WM_UNIT_LAYERLEVEL" val="1_1_1"/>
  <p:tag name="KSO_WM_UNIT_VALUE" val="130"/>
  <p:tag name="KSO_WM_UNIT_HIGHLIGHT" val="0"/>
  <p:tag name="KSO_WM_UNIT_COMPATIBLE" val="0"/>
  <p:tag name="KSO_WM_UNIT_PRESET_TEXT_INDEX" val="2"/>
  <p:tag name="KSO_WM_UNIT_PRESET_TEXT_LEN" val="30"/>
  <p:tag name="KSO_WM_DIAGRAM_GROUP_CODE" val="l1-6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l_h_a*1_2_1"/>
  <p:tag name="KSO_WM_UNIT_TYPE" val="l_h_a"/>
  <p:tag name="KSO_WM_UNIT_INDEX" val="1_2_1"/>
  <p:tag name="KSO_WM_UNIT_CLEAR" val="1"/>
  <p:tag name="KSO_WM_UNIT_LAYERLEVEL" val="1_1_1"/>
  <p:tag name="KSO_WM_UNIT_VALUE" val="24"/>
  <p:tag name="KSO_WM_UNIT_HIGHLIGHT" val="0"/>
  <p:tag name="KSO_WM_UNIT_COMPATIBLE" val="0"/>
  <p:tag name="KSO_WM_DIAGRAM_GROUP_CODE" val="l1-6"/>
  <p:tag name="KSO_WM_UNIT_PRESET_TEXT" val="在此编辑标题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3*i*3"/>
  <p:tag name="KSO_WM_TEMPLATE_CATEGORY" val="custom"/>
  <p:tag name="KSO_WM_TEMPLATE_INDEX" val="160069"/>
  <p:tag name="KSO_WM_UNIT_INDEX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8*l_h_f*1_3_1"/>
  <p:tag name="KSO_WM_UNIT_TYPE" val="l_h_f"/>
  <p:tag name="KSO_WM_UNIT_INDEX" val="1_3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3*i*4"/>
  <p:tag name="KSO_WM_TEMPLATE_CATEGORY" val="custom"/>
  <p:tag name="KSO_WM_TEMPLATE_INDEX" val="160069"/>
  <p:tag name="KSO_WM_UNIT_INDEX" val="4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d*1"/>
  <p:tag name="KSO_WM_UNIT_TYPE" val="d"/>
  <p:tag name="KSO_WM_UNIT_INDEX" val="1"/>
  <p:tag name="KSO_WM_UNIT_CLEAR" val="0"/>
  <p:tag name="KSO_WM_UNIT_LAYERLEVEL" val="1"/>
  <p:tag name="KSO_WM_UNIT_VALUE" val="1903*1041"/>
  <p:tag name="KSO_WM_UNIT_HIGHLIGHT" val="0"/>
  <p:tag name="KSO_WM_UNIT_COMPATIBLE" val="0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l_h_f*1_2_1"/>
  <p:tag name="KSO_WM_UNIT_TYPE" val="l_h_f"/>
  <p:tag name="KSO_WM_UNIT_INDEX" val="1_2_1"/>
  <p:tag name="KSO_WM_UNIT_CLEAR" val="1"/>
  <p:tag name="KSO_WM_UNIT_LAYERLEVEL" val="1_1_1"/>
  <p:tag name="KSO_WM_UNIT_VALUE" val="130"/>
  <p:tag name="KSO_WM_UNIT_HIGHLIGHT" val="0"/>
  <p:tag name="KSO_WM_UNIT_COMPATIBLE" val="0"/>
  <p:tag name="KSO_WM_UNIT_PRESET_TEXT_INDEX" val="2"/>
  <p:tag name="KSO_WM_UNIT_PRESET_TEXT_LEN" val="30"/>
  <p:tag name="KSO_WM_DIAGRAM_GROUP_CODE" val="l1-6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3*a*1"/>
  <p:tag name="KSO_WM_UNIT_TYPE" val="a"/>
  <p:tag name="KSO_WM_UNIT_INDEX" val="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74.xml><?xml version="1.0" encoding="utf-8"?>
<p:tagLst xmlns:p="http://schemas.openxmlformats.org/presentationml/2006/main">
  <p:tag name="KSO_WM_SLIDE_ID" val="custom160069_23"/>
  <p:tag name="KSO_WM_SLIDE_INDEX" val="23"/>
  <p:tag name="KSO_WM_SLIDE_LAYOUT" val="a_d_l"/>
  <p:tag name="KSO_WM_SLIDE_LAYOUT_CNT" val="1_1_1"/>
  <p:tag name="KSO_WM_SLIDE_TYPE" val="text"/>
  <p:tag name="KSO_WM_BEAUTIFY_FLAG" val="#wm#"/>
  <p:tag name="KSO_WM_SLIDE_POSITION" val="100*0"/>
  <p:tag name="KSO_WM_SLIDE_SIZE" val="859*540"/>
  <p:tag name="KSO_WM_SLIDE_ITEM_CNT" val="3"/>
  <p:tag name="KSO_WM_TEMPLATE_CATEGORY" val="custom"/>
  <p:tag name="KSO_WM_TEMPLATE_INDEX" val="160069"/>
  <p:tag name="KSO_WM_TAG_VERSION" val="1.0"/>
  <p:tag name="KSO_WM_DIAGRAM_GROUP_CODE" val="l1-6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d*1_1_1"/>
  <p:tag name="KSO_WM_UNIT_TYPE" val="l_h_d"/>
  <p:tag name="KSO_WM_UNIT_INDEX" val="1_1_1"/>
  <p:tag name="KSO_WM_UNIT_CLEAR" val="0"/>
  <p:tag name="KSO_WM_UNIT_LAYERLEVEL" val="1_1_1"/>
  <p:tag name="KSO_WM_UNIT_VALUE" val="540*782"/>
  <p:tag name="KSO_WM_UNIT_HIGHLIGHT" val="0"/>
  <p:tag name="KSO_WM_UNIT_COMPATIBLE" val="0"/>
  <p:tag name="KSO_WM_DIAGRAM_GROUP_CODE" val="l1-7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d*1_2_1"/>
  <p:tag name="KSO_WM_UNIT_TYPE" val="l_h_d"/>
  <p:tag name="KSO_WM_UNIT_INDEX" val="1_2_1"/>
  <p:tag name="KSO_WM_UNIT_CLEAR" val="0"/>
  <p:tag name="KSO_WM_UNIT_LAYERLEVEL" val="1_1_1"/>
  <p:tag name="KSO_WM_UNIT_VALUE" val="540*781"/>
  <p:tag name="KSO_WM_UNIT_HIGHLIGHT" val="0"/>
  <p:tag name="KSO_WM_UNIT_COMPATIBLE" val="0"/>
  <p:tag name="KSO_WM_DIAGRAM_GROUP_CODE" val="l1-7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d*1_3_1"/>
  <p:tag name="KSO_WM_UNIT_TYPE" val="l_h_d"/>
  <p:tag name="KSO_WM_UNIT_INDEX" val="1_3_1"/>
  <p:tag name="KSO_WM_UNIT_CLEAR" val="0"/>
  <p:tag name="KSO_WM_UNIT_LAYERLEVEL" val="1_1_1"/>
  <p:tag name="KSO_WM_UNIT_VALUE" val="540*782"/>
  <p:tag name="KSO_WM_UNIT_HIGHLIGHT" val="0"/>
  <p:tag name="KSO_WM_UNIT_COMPATIBLE" val="0"/>
  <p:tag name="KSO_WM_DIAGRAM_GROUP_CODE" val="l1-7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a*1_1_1"/>
  <p:tag name="KSO_WM_UNIT_TYPE" val="l_h_a"/>
  <p:tag name="KSO_WM_UNIT_INDEX" val="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0"/>
  <p:tag name="KSO_WM_UNIT_PRESET_TEXT_LEN" val="9"/>
  <p:tag name="KSO_WM_DIAGRAM_GROUP_CODE" val="l1-7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f*1_1_1"/>
  <p:tag name="KSO_WM_UNIT_TYPE" val="l_h_f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20"/>
  <p:tag name="KSO_WM_DIAGRAM_GROUP_CODE" val="l1-7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8*l_h_f*1_4_1"/>
  <p:tag name="KSO_WM_UNIT_TYPE" val="l_h_f"/>
  <p:tag name="KSO_WM_UNIT_INDEX" val="1_4_1"/>
  <p:tag name="KSO_WM_UNIT_CLEAR" val="1"/>
  <p:tag name="KSO_WM_UNIT_LAYERLEVEL" val="1_1_1"/>
  <p:tag name="KSO_WM_UNIT_VALUE" val="36"/>
  <p:tag name="KSO_WM_UNIT_HIGHLIGHT" val="0"/>
  <p:tag name="KSO_WM_UNIT_COMPATIBLE" val="0"/>
  <p:tag name="KSO_WM_DIAGRAM_GROUP_CODE" val="l1-1"/>
  <p:tag name="KSO_WM_UNIT_PRESET_TEXT" val="在此编辑文本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a*1_2_1"/>
  <p:tag name="KSO_WM_UNIT_TYPE" val="l_h_a"/>
  <p:tag name="KSO_WM_UNIT_INDEX" val="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0"/>
  <p:tag name="KSO_WM_UNIT_PRESET_TEXT_LEN" val="9"/>
  <p:tag name="KSO_WM_DIAGRAM_GROUP_CODE" val="l1-7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f*1_2_1"/>
  <p:tag name="KSO_WM_UNIT_TYPE" val="l_h_f"/>
  <p:tag name="KSO_WM_UNIT_INDEX" val="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20"/>
  <p:tag name="KSO_WM_DIAGRAM_GROUP_CODE" val="l1-7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a*1_3_1"/>
  <p:tag name="KSO_WM_UNIT_TYPE" val="l_h_a"/>
  <p:tag name="KSO_WM_UNIT_INDEX" val="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0"/>
  <p:tag name="KSO_WM_UNIT_PRESET_TEXT_LEN" val="9"/>
  <p:tag name="KSO_WM_DIAGRAM_GROUP_CODE" val="l1-7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l_h_f*1_3_1"/>
  <p:tag name="KSO_WM_UNIT_TYPE" val="l_h_f"/>
  <p:tag name="KSO_WM_UNIT_INDEX" val="1_3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20"/>
  <p:tag name="KSO_WM_DIAGRAM_GROUP_CODE" val="l1-7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4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286.xml><?xml version="1.0" encoding="utf-8"?>
<p:tagLst xmlns:p="http://schemas.openxmlformats.org/presentationml/2006/main">
  <p:tag name="KSO_WM_SLIDE_ID" val="custom160069_24"/>
  <p:tag name="KSO_WM_SLIDE_INDEX" val="24"/>
  <p:tag name="KSO_WM_SLIDE_LAYOUT" val="a_b_l"/>
  <p:tag name="KSO_WM_SLIDE_LAYOUT_CNT" val="1_1_1"/>
  <p:tag name="KSO_WM_SLIDE_TYPE" val="text"/>
  <p:tag name="KSO_WM_BEAUTIFY_FLAG" val="#wm#"/>
  <p:tag name="KSO_WM_SLIDE_POSITION" val="59*56"/>
  <p:tag name="KSO_WM_SLIDE_SIZE" val="843*413"/>
  <p:tag name="KSO_WM_SLIDE_ITEM_CNT" val="3"/>
  <p:tag name="KSO_WM_TEMPLATE_CATEGORY" val="custom"/>
  <p:tag name="KSO_WM_TEMPLATE_INDEX" val="160069"/>
  <p:tag name="KSO_WM_TAG_VERSION" val="1.0"/>
  <p:tag name="KSO_WM_DIAGRAM_GROUP_CODE" val="l1-7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d*1_1_1"/>
  <p:tag name="KSO_WM_UNIT_TYPE" val="l_h_d"/>
  <p:tag name="KSO_WM_UNIT_INDEX" val="1_1_1"/>
  <p:tag name="KSO_WM_UNIT_CLEAR" val="0"/>
  <p:tag name="KSO_WM_UNIT_LAYERLEVEL" val="1_1_1"/>
  <p:tag name="KSO_WM_UNIT_VALUE" val="557*806"/>
  <p:tag name="KSO_WM_UNIT_HIGHLIGHT" val="0"/>
  <p:tag name="KSO_WM_UNIT_COMPATIBLE" val="0"/>
  <p:tag name="KSO_WM_DIAGRAM_GROUP_CODE" val="l1-8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d*1_2_1"/>
  <p:tag name="KSO_WM_UNIT_TYPE" val="l_h_d"/>
  <p:tag name="KSO_WM_UNIT_INDEX" val="1_2_1"/>
  <p:tag name="KSO_WM_UNIT_CLEAR" val="0"/>
  <p:tag name="KSO_WM_UNIT_LAYERLEVEL" val="1_1_1"/>
  <p:tag name="KSO_WM_UNIT_VALUE" val="557*806"/>
  <p:tag name="KSO_WM_UNIT_HIGHLIGHT" val="0"/>
  <p:tag name="KSO_WM_UNIT_COMPATIBLE" val="0"/>
  <p:tag name="KSO_WM_DIAGRAM_GROUP_CODE" val="l1-8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d*1_3_1"/>
  <p:tag name="KSO_WM_UNIT_TYPE" val="l_h_d"/>
  <p:tag name="KSO_WM_UNIT_INDEX" val="1_3_1"/>
  <p:tag name="KSO_WM_UNIT_CLEAR" val="0"/>
  <p:tag name="KSO_WM_UNIT_LAYERLEVEL" val="1_1_1"/>
  <p:tag name="KSO_WM_UNIT_VALUE" val="557*806"/>
  <p:tag name="KSO_WM_UNIT_HIGHLIGHT" val="0"/>
  <p:tag name="KSO_WM_UNIT_COMPATIBLE" val="0"/>
  <p:tag name="KSO_WM_DIAGRAM_GROUP_CODE" val="l1-8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8*i*4"/>
  <p:tag name="KSO_WM_TEMPLATE_CATEGORY" val="custom"/>
  <p:tag name="KSO_WM_TEMPLATE_INDEX" val="160069"/>
  <p:tag name="KSO_WM_UNIT_INDEX" val="4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a*1_1_1"/>
  <p:tag name="KSO_WM_UNIT_TYPE" val="l_h_a"/>
  <p:tag name="KSO_WM_UNIT_INDEX" val="1_1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8"/>
  <p:tag name="KSO_WM_UNIT_PRESET_TEXT" val="在此编辑标题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f*1_1_1"/>
  <p:tag name="KSO_WM_UNIT_TYPE" val="l_h_f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l1-8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5*i*5"/>
  <p:tag name="KSO_WM_TEMPLATE_CATEGORY" val="custom"/>
  <p:tag name="KSO_WM_TEMPLATE_INDEX" val="160069"/>
  <p:tag name="KSO_WM_UNIT_INDEX" val="5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a*1_2_1"/>
  <p:tag name="KSO_WM_UNIT_TYPE" val="l_h_a"/>
  <p:tag name="KSO_WM_UNIT_INDEX" val="1_2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8"/>
  <p:tag name="KSO_WM_UNIT_PRESET_TEXT" val="在此编辑标题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f*1_2_1"/>
  <p:tag name="KSO_WM_UNIT_TYPE" val="l_h_f"/>
  <p:tag name="KSO_WM_UNIT_INDEX" val="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l1-8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5*i*8"/>
  <p:tag name="KSO_WM_TEMPLATE_CATEGORY" val="custom"/>
  <p:tag name="KSO_WM_TEMPLATE_INDEX" val="160069"/>
  <p:tag name="KSO_WM_UNIT_INDEX" val="8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a*1_3_1"/>
  <p:tag name="KSO_WM_UNIT_TYPE" val="l_h_a"/>
  <p:tag name="KSO_WM_UNIT_INDEX" val="1_3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8"/>
  <p:tag name="KSO_WM_UNIT_PRESET_TEXT" val="在此编辑标题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l_h_f*1_3_1"/>
  <p:tag name="KSO_WM_UNIT_TYPE" val="l_h_f"/>
  <p:tag name="KSO_WM_UNIT_INDEX" val="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2"/>
  <p:tag name="KSO_WM_UNIT_PRESET_TEXT_LEN" val="10"/>
  <p:tag name="KSO_WM_DIAGRAM_GROUP_CODE" val="l1-8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5*i*11"/>
  <p:tag name="KSO_WM_TEMPLATE_CATEGORY" val="custom"/>
  <p:tag name="KSO_WM_TEMPLATE_INDEX" val="160069"/>
  <p:tag name="KSO_WM_UNIT_INDEX" val="11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58*i*11"/>
  <p:tag name="KSO_WM_UNIT_TEMPLATE_CATEGORY" val="custom"/>
  <p:tag name="KSO_WM_UNIT_TEMPLATE_INDEX" val="69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8*i*5"/>
  <p:tag name="KSO_WM_TEMPLATE_CATEGORY" val="custom"/>
  <p:tag name="KSO_WM_TEMPLATE_INDEX" val="160069"/>
  <p:tag name="KSO_WM_UNIT_INDEX" val="5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5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01.xml><?xml version="1.0" encoding="utf-8"?>
<p:tagLst xmlns:p="http://schemas.openxmlformats.org/presentationml/2006/main">
  <p:tag name="KSO_WM_SLIDE_ID" val="custom160069_25"/>
  <p:tag name="KSO_WM_SLIDE_INDEX" val="25"/>
  <p:tag name="KSO_WM_SLIDE_LAYOUT" val="a_b_l"/>
  <p:tag name="KSO_WM_SLIDE_LAYOUT_CNT" val="1_1_1"/>
  <p:tag name="KSO_WM_SLIDE_TYPE" val="text"/>
  <p:tag name="KSO_WM_BEAUTIFY_FLAG" val="#wm#"/>
  <p:tag name="KSO_WM_SLIDE_POSITION" val="101*56"/>
  <p:tag name="KSO_WM_SLIDE_SIZE" val="758*477"/>
  <p:tag name="KSO_WM_SLIDE_ITEM_CNT" val="3"/>
  <p:tag name="KSO_WM_TEMPLATE_CATEGORY" val="custom"/>
  <p:tag name="KSO_WM_TEMPLATE_INDEX" val="160069"/>
  <p:tag name="KSO_WM_TAG_VERSION" val="1.0"/>
  <p:tag name="KSO_WM_DIAGRAM_GROUP_CODE" val="l1-8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6*d*1"/>
  <p:tag name="KSO_WM_UNIT_TYPE" val="d"/>
  <p:tag name="KSO_WM_UNIT_INDEX" val="1"/>
  <p:tag name="KSO_WM_UNIT_CLEAR" val="0"/>
  <p:tag name="KSO_WM_UNIT_LAYERLEVEL" val="1"/>
  <p:tag name="KSO_WM_UNIT_VALUE" val="627*917"/>
  <p:tag name="KSO_WM_UNIT_HIGHLIGHT" val="0"/>
  <p:tag name="KSO_WM_UNIT_COMPATIBLE" val="0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6*d*2"/>
  <p:tag name="KSO_WM_UNIT_TYPE" val="d"/>
  <p:tag name="KSO_WM_UNIT_INDEX" val="2"/>
  <p:tag name="KSO_WM_UNIT_CLEAR" val="0"/>
  <p:tag name="KSO_WM_UNIT_LAYERLEVEL" val="1"/>
  <p:tag name="KSO_WM_UNIT_VALUE" val="633*919"/>
  <p:tag name="KSO_WM_UNIT_HIGHLIGHT" val="0"/>
  <p:tag name="KSO_WM_UNIT_COMPATIBLE" val="0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6*d*3"/>
  <p:tag name="KSO_WM_UNIT_TYPE" val="d"/>
  <p:tag name="KSO_WM_UNIT_INDEX" val="3"/>
  <p:tag name="KSO_WM_UNIT_CLEAR" val="0"/>
  <p:tag name="KSO_WM_UNIT_LAYERLEVEL" val="1"/>
  <p:tag name="KSO_WM_UNIT_VALUE" val="629*910"/>
  <p:tag name="KSO_WM_UNIT_HIGHLIGHT" val="0"/>
  <p:tag name="KSO_WM_UNIT_COMPATIBLE" val="0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6*a*1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6*f*1"/>
  <p:tag name="KSO_WM_UNIT_TYPE" val="f"/>
  <p:tag name="KSO_WM_UNIT_INDEX" val="1"/>
  <p:tag name="KSO_WM_UNIT_CLEAR" val="1"/>
  <p:tag name="KSO_WM_UNIT_LAYERLEVEL" val="1"/>
  <p:tag name="KSO_WM_UNIT_VALUE" val="156"/>
  <p:tag name="KSO_WM_UNIT_HIGHLIGHT" val="0"/>
  <p:tag name="KSO_WM_UNIT_COMPATIBLE" val="0"/>
  <p:tag name="KSO_WM_UNIT_PRESET_TEXT_INDEX" val="2"/>
  <p:tag name="KSO_WM_UNIT_PRESET_TEXT_LEN" val="60"/>
</p:tagLst>
</file>

<file path=ppt/tags/tag307.xml><?xml version="1.0" encoding="utf-8"?>
<p:tagLst xmlns:p="http://schemas.openxmlformats.org/presentationml/2006/main">
  <p:tag name="KSO_WM_SLIDE_ID" val="custom160069_26"/>
  <p:tag name="KSO_WM_SLIDE_INDEX" val="26"/>
  <p:tag name="KSO_WM_SLIDE_LAYOUT" val="a_f_d"/>
  <p:tag name="KSO_WM_SLIDE_LAYOUT_CNT" val="1_1_3"/>
  <p:tag name="KSO_WM_SLIDE_TYPE" val="text"/>
  <p:tag name="KSO_WM_BEAUTIFY_FLAG" val="#wm#"/>
  <p:tag name="KSO_WM_SLIDE_POSITION" val="76*60"/>
  <p:tag name="KSO_WM_SLIDE_SIZE" val="809*423"/>
  <p:tag name="KSO_WM_SLIDE_ITEM_CNT" val="4"/>
  <p:tag name="KSO_WM_TEMPLATE_CATEGORY" val="custom"/>
  <p:tag name="KSO_WM_TEMPLATE_INDEX" val="160069"/>
  <p:tag name="KSO_WM_TAG_VERSION" val="1.0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h_f*1_2_1"/>
  <p:tag name="KSO_WM_UNIT_TYPE" val="l_h_f"/>
  <p:tag name="KSO_WM_UNIT_INDEX" val="1_2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l1-9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h_f*1_3_1"/>
  <p:tag name="KSO_WM_UNIT_TYPE" val="l_h_f"/>
  <p:tag name="KSO_WM_UNIT_INDEX" val="1_3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l1-9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8*i*6"/>
  <p:tag name="KSO_WM_TEMPLATE_CATEGORY" val="custom"/>
  <p:tag name="KSO_WM_TEMPLATE_INDEX" val="160069"/>
  <p:tag name="KSO_WM_UNIT_INDEX" val="6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h_f*1_1_1"/>
  <p:tag name="KSO_WM_UNIT_TYPE" val="l_h_f"/>
  <p:tag name="KSO_WM_UNIT_INDEX" val="1_1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l1-9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h_f*1_4_1"/>
  <p:tag name="KSO_WM_UNIT_TYPE" val="l_h_f"/>
  <p:tag name="KSO_WM_UNIT_INDEX" val="1_4_1"/>
  <p:tag name="KSO_WM_UNIT_CLEAR" val="1"/>
  <p:tag name="KSO_WM_UNIT_LAYERLEVEL" val="1_1_1"/>
  <p:tag name="KSO_WM_UNIT_VALUE" val="60"/>
  <p:tag name="KSO_WM_UNIT_HIGHLIGHT" val="0"/>
  <p:tag name="KSO_WM_UNIT_COMPATIBLE" val="0"/>
  <p:tag name="KSO_WM_UNIT_PRESET_TEXT_INDEX" val="2"/>
  <p:tag name="KSO_WM_UNIT_PRESET_TEXT_LEN" val="9"/>
  <p:tag name="KSO_WM_DIAGRAM_GROUP_CODE" val="l1-9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7*i*4"/>
  <p:tag name="KSO_WM_TEMPLATE_CATEGORY" val="custom"/>
  <p:tag name="KSO_WM_TEMPLATE_INDEX" val="160069"/>
  <p:tag name="KSO_WM_UNIT_INDEX" val="4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i*1_1"/>
  <p:tag name="KSO_WM_UNIT_TYPE" val="l_i"/>
  <p:tag name="KSO_WM_UNIT_INDEX" val="1_1"/>
  <p:tag name="KSO_WM_UNIT_CLEAR" val="1"/>
  <p:tag name="KSO_WM_UNIT_LAYERLEVEL" val="1_1"/>
  <p:tag name="KSO_WM_DIAGRAM_GROUP_CODE" val="l1-9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i*1_2"/>
  <p:tag name="KSO_WM_UNIT_TYPE" val="l_i"/>
  <p:tag name="KSO_WM_UNIT_INDEX" val="1_2"/>
  <p:tag name="KSO_WM_UNIT_CLEAR" val="1"/>
  <p:tag name="KSO_WM_UNIT_LAYERLEVEL" val="1_1"/>
  <p:tag name="KSO_WM_DIAGRAM_GROUP_CODE" val="l1-9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7*i*9"/>
  <p:tag name="KSO_WM_TEMPLATE_CATEGORY" val="custom"/>
  <p:tag name="KSO_WM_TEMPLATE_INDEX" val="160069"/>
  <p:tag name="KSO_WM_UNIT_INDEX" val="9"/>
</p:tagLst>
</file>

<file path=ppt/tags/tag3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i*1_3"/>
  <p:tag name="KSO_WM_UNIT_TYPE" val="l_i"/>
  <p:tag name="KSO_WM_UNIT_INDEX" val="1_3"/>
  <p:tag name="KSO_WM_UNIT_CLEAR" val="1"/>
  <p:tag name="KSO_WM_UNIT_LAYERLEVEL" val="1_1"/>
  <p:tag name="KSO_WM_DIAGRAM_GROUP_CODE" val="l1-9"/>
</p:tagLst>
</file>

<file path=ppt/tags/tag3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l_i*1_4"/>
  <p:tag name="KSO_WM_UNIT_TYPE" val="l_i"/>
  <p:tag name="KSO_WM_UNIT_INDEX" val="1_4"/>
  <p:tag name="KSO_WM_UNIT_CLEAR" val="1"/>
  <p:tag name="KSO_WM_UNIT_LAYERLEVEL" val="1_1"/>
  <p:tag name="KSO_WM_DIAGRAM_GROUP_CODE" val="l1-9"/>
</p:tagLst>
</file>

<file path=ppt/tags/tag3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7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8*a*1"/>
  <p:tag name="KSO_WM_UNIT_TYPE" val="a"/>
  <p:tag name="KSO_WM_UNIT_INDEX" val="1"/>
  <p:tag name="KSO_WM_UNIT_CLEAR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PRESET_TEXT" val="CONTENTS"/>
</p:tagLst>
</file>

<file path=ppt/tags/tag320.xml><?xml version="1.0" encoding="utf-8"?>
<p:tagLst xmlns:p="http://schemas.openxmlformats.org/presentationml/2006/main">
  <p:tag name="KSO_WM_SLIDE_ID" val="custom160069_27"/>
  <p:tag name="KSO_WM_SLIDE_INDEX" val="27"/>
  <p:tag name="KSO_WM_SLIDE_LAYOUT" val="a_b_l"/>
  <p:tag name="KSO_WM_SLIDE_LAYOUT_CNT" val="1_1_1"/>
  <p:tag name="KSO_WM_SLIDE_TYPE" val="text"/>
  <p:tag name="KSO_WM_BEAUTIFY_FLAG" val="#wm#"/>
  <p:tag name="KSO_WM_SLIDE_POSITION" val="117*56"/>
  <p:tag name="KSO_WM_SLIDE_SIZE" val="687*430"/>
  <p:tag name="KSO_WM_SLIDE_ITEM_CNT" val="4"/>
  <p:tag name="KSO_WM_TEMPLATE_CATEGORY" val="custom"/>
  <p:tag name="KSO_WM_TEMPLATE_INDEX" val="160069"/>
  <p:tag name="KSO_WM_TAG_VERSION" val="1.0"/>
  <p:tag name="KSO_WM_DIAGRAM_GROUP_CODE" val="l1-9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h_a*1_1_1"/>
  <p:tag name="KSO_WM_UNIT_TYPE" val="l_h_a"/>
  <p:tag name="KSO_WM_UNIT_INDEX" val="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0"/>
  <p:tag name="KSO_WM_UNIT_PRESET_TEXT_LEN" val="9"/>
  <p:tag name="KSO_WM_DIAGRAM_GROUP_CODE" val="l1-10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h_f*1_1_1"/>
  <p:tag name="KSO_WM_UNIT_TYPE" val="l_h_f"/>
  <p:tag name="KSO_WM_UNIT_INDEX" val="1_1_1"/>
  <p:tag name="KSO_WM_UNIT_CLEAR" val="1"/>
  <p:tag name="KSO_WM_UNIT_LAYERLEVEL" val="1_1_1"/>
  <p:tag name="KSO_WM_UNIT_VALUE" val="96"/>
  <p:tag name="KSO_WM_UNIT_HIGHLIGHT" val="0"/>
  <p:tag name="KSO_WM_UNIT_COMPATIBLE" val="0"/>
  <p:tag name="KSO_WM_UNIT_PRESET_TEXT_INDEX" val="2"/>
  <p:tag name="KSO_WM_UNIT_PRESET_TEXT_LEN" val="20"/>
  <p:tag name="KSO_WM_DIAGRAM_GROUP_CODE" val="l1-10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h_a*1_2_1"/>
  <p:tag name="KSO_WM_UNIT_TYPE" val="l_h_a"/>
  <p:tag name="KSO_WM_UNIT_INDEX" val="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0"/>
  <p:tag name="KSO_WM_UNIT_PRESET_TEXT_LEN" val="9"/>
  <p:tag name="KSO_WM_DIAGRAM_GROUP_CODE" val="l1-10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h_f*1_2_1"/>
  <p:tag name="KSO_WM_UNIT_TYPE" val="l_h_f"/>
  <p:tag name="KSO_WM_UNIT_INDEX" val="1_2_1"/>
  <p:tag name="KSO_WM_UNIT_CLEAR" val="1"/>
  <p:tag name="KSO_WM_UNIT_LAYERLEVEL" val="1_1_1"/>
  <p:tag name="KSO_WM_UNIT_VALUE" val="96"/>
  <p:tag name="KSO_WM_UNIT_HIGHLIGHT" val="0"/>
  <p:tag name="KSO_WM_UNIT_COMPATIBLE" val="0"/>
  <p:tag name="KSO_WM_UNIT_PRESET_TEXT_INDEX" val="2"/>
  <p:tag name="KSO_WM_UNIT_PRESET_TEXT_LEN" val="20"/>
  <p:tag name="KSO_WM_DIAGRAM_GROUP_CODE" val="l1-10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1"/>
  <p:tag name="KSO_WM_UNIT_TYPE" val="l_i"/>
  <p:tag name="KSO_WM_UNIT_INDEX" val="1_1"/>
  <p:tag name="KSO_WM_UNIT_CLEAR" val="1"/>
  <p:tag name="KSO_WM_UNIT_LAYERLEVEL" val="1_1"/>
  <p:tag name="KSO_WM_DIAGRAM_GROUP_CODE" val="l1-10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2"/>
  <p:tag name="KSO_WM_UNIT_TYPE" val="l_i"/>
  <p:tag name="KSO_WM_UNIT_INDEX" val="1_2"/>
  <p:tag name="KSO_WM_UNIT_CLEAR" val="1"/>
  <p:tag name="KSO_WM_UNIT_LAYERLEVEL" val="1_1"/>
  <p:tag name="KSO_WM_DIAGRAM_GROUP_CODE" val="l1-10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8*i*6"/>
  <p:tag name="KSO_WM_TEMPLATE_CATEGORY" val="custom"/>
  <p:tag name="KSO_WM_TEMPLATE_INDEX" val="160069"/>
  <p:tag name="KSO_WM_UNIT_INDEX" val="6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3"/>
  <p:tag name="KSO_WM_UNIT_TYPE" val="l_i"/>
  <p:tag name="KSO_WM_UNIT_INDEX" val="1_3"/>
  <p:tag name="KSO_WM_UNIT_CLEAR" val="1"/>
  <p:tag name="KSO_WM_UNIT_LAYERLEVEL" val="1_1"/>
  <p:tag name="KSO_WM_DIAGRAM_GROUP_CODE" val="l1-10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4"/>
  <p:tag name="KSO_WM_UNIT_TYPE" val="l_i"/>
  <p:tag name="KSO_WM_UNIT_INDEX" val="1_4"/>
  <p:tag name="KSO_WM_UNIT_CLEAR" val="1"/>
  <p:tag name="KSO_WM_UNIT_LAYERLEVEL" val="1_1"/>
  <p:tag name="KSO_WM_DIAGRAM_GROUP_CODE" val="l1-10"/>
</p:tagLst>
</file>

<file path=ppt/tags/tag33.xml><?xml version="1.0" encoding="utf-8"?>
<p:tagLst xmlns:p="http://schemas.openxmlformats.org/presentationml/2006/main">
  <p:tag name="KSO_WM_SLIDE_ID" val="custom160069_8"/>
  <p:tag name="KSO_WM_SLIDE_INDEX" val="8"/>
  <p:tag name="KSO_WM_SLIDE_LAYOUT" val="a_l"/>
  <p:tag name="KSO_WM_SLIDE_LAYOUT_CNT" val="1_1"/>
  <p:tag name="KSO_WM_BEAUTIFY_FLAG" val="#wm#"/>
  <p:tag name="KSO_WM_SLIDE_TYPE" val="contents"/>
  <p:tag name="KSO_WM_SLIDE_ITEM_CNT" val="4"/>
  <p:tag name="KSO_WM_TEMPLATE_CATEGORY" val="custom"/>
  <p:tag name="KSO_WM_TEMPLATE_INDEX" val="160069"/>
  <p:tag name="KSO_WM_TAG_VERSION" val="1.0"/>
  <p:tag name="KSO_WM_DIAGRAM_GROUP_CODE" val="l1-1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8*i*11"/>
  <p:tag name="KSO_WM_TEMPLATE_CATEGORY" val="custom"/>
  <p:tag name="KSO_WM_TEMPLATE_INDEX" val="160069"/>
  <p:tag name="KSO_WM_UNIT_INDEX" val="11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5"/>
  <p:tag name="KSO_WM_UNIT_TYPE" val="l_i"/>
  <p:tag name="KSO_WM_UNIT_INDEX" val="1_5"/>
  <p:tag name="KSO_WM_UNIT_CLEAR" val="1"/>
  <p:tag name="KSO_WM_UNIT_LAYERLEVEL" val="1_1"/>
  <p:tag name="KSO_WM_DIAGRAM_GROUP_CODE" val="l1-10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l_i*1_6"/>
  <p:tag name="KSO_WM_UNIT_TYPE" val="l_i"/>
  <p:tag name="KSO_WM_UNIT_INDEX" val="1_6"/>
  <p:tag name="KSO_WM_UNIT_CLEAR" val="1"/>
  <p:tag name="KSO_WM_UNIT_LAYERLEVEL" val="1_1"/>
  <p:tag name="KSO_WM_DIAGRAM_GROUP_CODE" val="l1-10"/>
</p:tagLst>
</file>

<file path=ppt/tags/tag3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8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35.xml><?xml version="1.0" encoding="utf-8"?>
<p:tagLst xmlns:p="http://schemas.openxmlformats.org/presentationml/2006/main">
  <p:tag name="KSO_WM_SLIDE_ID" val="custom160069_28"/>
  <p:tag name="KSO_WM_SLIDE_INDEX" val="28"/>
  <p:tag name="KSO_WM_SLIDE_LAYOUT" val="a_b_l"/>
  <p:tag name="KSO_WM_SLIDE_LAYOUT_CNT" val="1_1_1"/>
  <p:tag name="KSO_WM_SLIDE_TYPE" val="text"/>
  <p:tag name="KSO_WM_BEAUTIFY_FLAG" val="#wm#"/>
  <p:tag name="KSO_WM_SLIDE_POSITION" val="117*56"/>
  <p:tag name="KSO_WM_SLIDE_SIZE" val="687*468"/>
  <p:tag name="KSO_WM_SLIDE_ITEM_CNT" val="2"/>
  <p:tag name="KSO_WM_TEMPLATE_CATEGORY" val="custom"/>
  <p:tag name="KSO_WM_TEMPLATE_INDEX" val="160069"/>
  <p:tag name="KSO_WM_TAG_VERSION" val="1.0"/>
  <p:tag name="KSO_WM_DIAGRAM_GROUP_CODE" val="l1-10"/>
</p:tagLst>
</file>

<file path=ppt/tags/tag3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a*1_1_1"/>
  <p:tag name="KSO_WM_UNIT_TYPE" val="l_h_a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l1-10"/>
  <p:tag name="KSO_WM_UNIT_PRESET_TEXT" val="在此编辑标题"/>
</p:tagLst>
</file>

<file path=ppt/tags/tag3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f*1_1_1"/>
  <p:tag name="KSO_WM_UNIT_TYPE" val="l_h_f"/>
  <p:tag name="KSO_WM_UNIT_INDEX" val="1_1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10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a*1_2_1"/>
  <p:tag name="KSO_WM_UNIT_TYPE" val="l_h_a"/>
  <p:tag name="KSO_WM_UNIT_INDEX" val="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l1-10"/>
  <p:tag name="KSO_WM_UNIT_PRESET_TEXT" val="在此编辑标题"/>
</p:tagLst>
</file>

<file path=ppt/tags/tag3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f*1_2_1"/>
  <p:tag name="KSO_WM_UNIT_TYPE" val="l_h_f"/>
  <p:tag name="KSO_WM_UNIT_INDEX" val="1_2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1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1_1"/>
  <p:tag name="KSO_WM_UNIT_TYPE" val="l_h_f"/>
  <p:tag name="KSO_WM_UNIT_INDEX" val="1_1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a*1_3_1"/>
  <p:tag name="KSO_WM_UNIT_TYPE" val="l_h_a"/>
  <p:tag name="KSO_WM_UNIT_INDEX" val="1_3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l1-10"/>
  <p:tag name="KSO_WM_UNIT_PRESET_TEXT" val="在此编辑标题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h_f*1_3_1"/>
  <p:tag name="KSO_WM_UNIT_TYPE" val="l_h_f"/>
  <p:tag name="KSO_WM_UNIT_INDEX" val="1_3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10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1"/>
  <p:tag name="KSO_WM_UNIT_TYPE" val="l_i"/>
  <p:tag name="KSO_WM_UNIT_INDEX" val="1_1"/>
  <p:tag name="KSO_WM_UNIT_CLEAR" val="1"/>
  <p:tag name="KSO_WM_UNIT_LAYERLEVEL" val="1_1"/>
  <p:tag name="KSO_WM_DIAGRAM_GROUP_CODE" val="l1-10"/>
</p:tagLst>
</file>

<file path=ppt/tags/tag3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2"/>
  <p:tag name="KSO_WM_UNIT_TYPE" val="l_i"/>
  <p:tag name="KSO_WM_UNIT_INDEX" val="1_2"/>
  <p:tag name="KSO_WM_UNIT_CLEAR" val="1"/>
  <p:tag name="KSO_WM_UNIT_LAYERLEVEL" val="1_1"/>
  <p:tag name="KSO_WM_DIAGRAM_GROUP_CODE" val="l1-10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3"/>
  <p:tag name="KSO_WM_UNIT_TYPE" val="l_i"/>
  <p:tag name="KSO_WM_UNIT_INDEX" val="1_3"/>
  <p:tag name="KSO_WM_UNIT_CLEAR" val="1"/>
  <p:tag name="KSO_WM_UNIT_LAYERLEVEL" val="1_1"/>
  <p:tag name="KSO_WM_DIAGRAM_GROUP_CODE" val="l1-10"/>
</p:tagLst>
</file>

<file path=ppt/tags/tag3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9*i*9"/>
  <p:tag name="KSO_WM_TEMPLATE_CATEGORY" val="custom"/>
  <p:tag name="KSO_WM_TEMPLATE_INDEX" val="160069"/>
  <p:tag name="KSO_WM_UNIT_INDEX" val="9"/>
</p:tagLst>
</file>

<file path=ppt/tags/tag3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4"/>
  <p:tag name="KSO_WM_UNIT_TYPE" val="l_i"/>
  <p:tag name="KSO_WM_UNIT_INDEX" val="1_4"/>
  <p:tag name="KSO_WM_UNIT_CLEAR" val="1"/>
  <p:tag name="KSO_WM_UNIT_LAYERLEVEL" val="1_1"/>
  <p:tag name="KSO_WM_DIAGRAM_GROUP_CODE" val="l1-10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5"/>
  <p:tag name="KSO_WM_UNIT_TYPE" val="l_i"/>
  <p:tag name="KSO_WM_UNIT_INDEX" val="1_5"/>
  <p:tag name="KSO_WM_UNIT_CLEAR" val="1"/>
  <p:tag name="KSO_WM_UNIT_LAYERLEVEL" val="1_1"/>
  <p:tag name="KSO_WM_DIAGRAM_GROUP_CODE" val="l1-10"/>
</p:tagLst>
</file>

<file path=ppt/tags/tag3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9*i*14"/>
  <p:tag name="KSO_WM_TEMPLATE_CATEGORY" val="custom"/>
  <p:tag name="KSO_WM_TEMPLATE_INDEX" val="160069"/>
  <p:tag name="KSO_WM_UNIT_INDEX" val="14"/>
</p:tagLst>
</file>

<file path=ppt/tags/tag3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6"/>
  <p:tag name="KSO_WM_UNIT_TYPE" val="l_i"/>
  <p:tag name="KSO_WM_UNIT_INDEX" val="1_6"/>
  <p:tag name="KSO_WM_UNIT_CLEAR" val="1"/>
  <p:tag name="KSO_WM_UNIT_LAYERLEVEL" val="1_1"/>
  <p:tag name="KSO_WM_DIAGRAM_GROUP_CODE" val="l1-1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7"/>
  <p:tag name="KSO_WM_UNIT_TYPE" val="l_i"/>
  <p:tag name="KSO_WM_UNIT_INDEX" val="1_7"/>
  <p:tag name="KSO_WM_UNIT_CLEAR" val="1"/>
  <p:tag name="KSO_WM_UNIT_LAYERLEVEL" val="1_1"/>
  <p:tag name="KSO_WM_DIAGRAM_GROUP_CODE" val="l1-10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29*i*19"/>
  <p:tag name="KSO_WM_TEMPLATE_CATEGORY" val="custom"/>
  <p:tag name="KSO_WM_TEMPLATE_INDEX" val="160069"/>
  <p:tag name="KSO_WM_UNIT_INDEX" val="19"/>
</p:tagLst>
</file>

<file path=ppt/tags/tag3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8"/>
  <p:tag name="KSO_WM_UNIT_TYPE" val="l_i"/>
  <p:tag name="KSO_WM_UNIT_INDEX" val="1_8"/>
  <p:tag name="KSO_WM_UNIT_CLEAR" val="1"/>
  <p:tag name="KSO_WM_UNIT_LAYERLEVEL" val="1_1"/>
  <p:tag name="KSO_WM_DIAGRAM_GROUP_CODE" val="l1-10"/>
</p:tagLst>
</file>

<file path=ppt/tags/tag3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l_i*1_9"/>
  <p:tag name="KSO_WM_UNIT_TYPE" val="l_i"/>
  <p:tag name="KSO_WM_UNIT_INDEX" val="1_9"/>
  <p:tag name="KSO_WM_UNIT_CLEAR" val="1"/>
  <p:tag name="KSO_WM_UNIT_LAYERLEVEL" val="1_1"/>
  <p:tag name="KSO_WM_DIAGRAM_GROUP_CODE" val="l1-10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29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56.xml><?xml version="1.0" encoding="utf-8"?>
<p:tagLst xmlns:p="http://schemas.openxmlformats.org/presentationml/2006/main">
  <p:tag name="KSO_WM_SLIDE_ID" val="custom160069_29"/>
  <p:tag name="KSO_WM_SLIDE_INDEX" val="29"/>
  <p:tag name="KSO_WM_SLIDE_LAYOUT" val="a_b_l"/>
  <p:tag name="KSO_WM_SLIDE_LAYOUT_CNT" val="1_1_1"/>
  <p:tag name="KSO_WM_SLIDE_TYPE" val="text"/>
  <p:tag name="KSO_WM_BEAUTIFY_FLAG" val="#wm#"/>
  <p:tag name="KSO_WM_SLIDE_POSITION" val="87*56"/>
  <p:tag name="KSO_WM_SLIDE_SIZE" val="786*456"/>
  <p:tag name="KSO_WM_SLIDE_ITEM_CNT" val="3"/>
  <p:tag name="KSO_WM_TEMPLATE_CATEGORY" val="custom"/>
  <p:tag name="KSO_WM_TEMPLATE_INDEX" val="160069"/>
  <p:tag name="KSO_WM_TAG_VERSION" val="1.0"/>
  <p:tag name="KSO_WM_DIAGRAM_GROUP_CODE" val="l1-10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a*1_2_1"/>
  <p:tag name="KSO_WM_UNIT_TYPE" val="l_h_a"/>
  <p:tag name="KSO_WM_UNIT_INDEX" val="1_2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l1-10"/>
  <p:tag name="KSO_WM_UNIT_PRESET_TEXT" val="在此编辑标题"/>
</p:tagLst>
</file>

<file path=ppt/tags/tag3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f*1_2_1"/>
  <p:tag name="KSO_WM_UNIT_TYPE" val="l_h_f"/>
  <p:tag name="KSO_WM_UNIT_INDEX" val="1_2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1"/>
  <p:tag name="KSO_WM_UNIT_TYPE" val="l_i"/>
  <p:tag name="KSO_WM_UNIT_INDEX" val="1_1"/>
  <p:tag name="KSO_WM_UNIT_CLEAR" val="1"/>
  <p:tag name="KSO_WM_UNIT_LAYERLEVEL" val="1_1"/>
  <p:tag name="KSO_WM_DIAGRAM_GROUP_CODE" val="l1-1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3_1"/>
  <p:tag name="KSO_WM_UNIT_TYPE" val="l_h_f"/>
  <p:tag name="KSO_WM_UNIT_INDEX" val="1_3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0*i*3"/>
  <p:tag name="KSO_WM_TEMPLATE_CATEGORY" val="custom"/>
  <p:tag name="KSO_WM_TEMPLATE_INDEX" val="160069"/>
  <p:tag name="KSO_WM_UNIT_INDEX" val="3"/>
</p:tagLst>
</file>

<file path=ppt/tags/tag3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2"/>
  <p:tag name="KSO_WM_UNIT_TYPE" val="l_i"/>
  <p:tag name="KSO_WM_UNIT_INDEX" val="1_2"/>
  <p:tag name="KSO_WM_UNIT_CLEAR" val="1"/>
  <p:tag name="KSO_WM_UNIT_LAYERLEVEL" val="1_1"/>
  <p:tag name="KSO_WM_DIAGRAM_GROUP_CODE" val="l1-10"/>
</p:tagLst>
</file>

<file path=ppt/tags/tag3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3"/>
  <p:tag name="KSO_WM_UNIT_TYPE" val="l_i"/>
  <p:tag name="KSO_WM_UNIT_INDEX" val="1_3"/>
  <p:tag name="KSO_WM_UNIT_CLEAR" val="1"/>
  <p:tag name="KSO_WM_UNIT_LAYERLEVEL" val="1_1"/>
  <p:tag name="KSO_WM_DIAGRAM_GROUP_CODE" val="l1-10"/>
</p:tagLst>
</file>

<file path=ppt/tags/tag3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a*1_1_1"/>
  <p:tag name="KSO_WM_UNIT_TYPE" val="l_h_a"/>
  <p:tag name="KSO_WM_UNIT_INDEX" val="1_1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l1-10"/>
  <p:tag name="KSO_WM_UNIT_PRESET_TEXT" val="在此编辑标题"/>
</p:tagLst>
</file>

<file path=ppt/tags/tag3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f*1_1_1"/>
  <p:tag name="KSO_WM_UNIT_TYPE" val="l_h_f"/>
  <p:tag name="KSO_WM_UNIT_INDEX" val="1_1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4"/>
  <p:tag name="KSO_WM_UNIT_TYPE" val="l_i"/>
  <p:tag name="KSO_WM_UNIT_INDEX" val="1_4"/>
  <p:tag name="KSO_WM_UNIT_CLEAR" val="1"/>
  <p:tag name="KSO_WM_UNIT_LAYERLEVEL" val="1_1"/>
  <p:tag name="KSO_WM_DIAGRAM_GROUP_CODE" val="l1-10"/>
</p:tagLst>
</file>

<file path=ppt/tags/tag3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0*i*11"/>
  <p:tag name="KSO_WM_TEMPLATE_CATEGORY" val="custom"/>
  <p:tag name="KSO_WM_TEMPLATE_INDEX" val="160069"/>
  <p:tag name="KSO_WM_UNIT_INDEX" val="11"/>
</p:tagLst>
</file>

<file path=ppt/tags/tag3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5"/>
  <p:tag name="KSO_WM_UNIT_TYPE" val="l_i"/>
  <p:tag name="KSO_WM_UNIT_INDEX" val="1_5"/>
  <p:tag name="KSO_WM_UNIT_CLEAR" val="1"/>
  <p:tag name="KSO_WM_UNIT_LAYERLEVEL" val="1_1"/>
  <p:tag name="KSO_WM_DIAGRAM_GROUP_CODE" val="l1-10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6"/>
  <p:tag name="KSO_WM_UNIT_TYPE" val="l_i"/>
  <p:tag name="KSO_WM_UNIT_INDEX" val="1_6"/>
  <p:tag name="KSO_WM_UNIT_CLEAR" val="1"/>
  <p:tag name="KSO_WM_UNIT_LAYERLEVEL" val="1_1"/>
  <p:tag name="KSO_WM_DIAGRAM_GROUP_CODE" val="l1-10"/>
</p:tagLst>
</file>

<file path=ppt/tags/tag3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a*1_3_1"/>
  <p:tag name="KSO_WM_UNIT_TYPE" val="l_h_a"/>
  <p:tag name="KSO_WM_UNIT_INDEX" val="1_3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l1-10"/>
  <p:tag name="KSO_WM_UNIT_PRESET_TEXT" val="在此编辑标题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6_1"/>
  <p:tag name="KSO_WM_UNIT_TYPE" val="l_h_f"/>
  <p:tag name="KSO_WM_UNIT_INDEX" val="1_6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f*1_3_1"/>
  <p:tag name="KSO_WM_UNIT_TYPE" val="l_h_f"/>
  <p:tag name="KSO_WM_UNIT_INDEX" val="1_3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7"/>
  <p:tag name="KSO_WM_UNIT_TYPE" val="l_i"/>
  <p:tag name="KSO_WM_UNIT_INDEX" val="1_7"/>
  <p:tag name="KSO_WM_UNIT_CLEAR" val="1"/>
  <p:tag name="KSO_WM_UNIT_LAYERLEVEL" val="1_1"/>
  <p:tag name="KSO_WM_DIAGRAM_GROUP_CODE" val="l1-10"/>
</p:tagLst>
</file>

<file path=ppt/tags/tag3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0*i*19"/>
  <p:tag name="KSO_WM_TEMPLATE_CATEGORY" val="custom"/>
  <p:tag name="KSO_WM_TEMPLATE_INDEX" val="160069"/>
  <p:tag name="KSO_WM_UNIT_INDEX" val="19"/>
</p:tagLst>
</file>

<file path=ppt/tags/tag3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8"/>
  <p:tag name="KSO_WM_UNIT_TYPE" val="l_i"/>
  <p:tag name="KSO_WM_UNIT_INDEX" val="1_8"/>
  <p:tag name="KSO_WM_UNIT_CLEAR" val="1"/>
  <p:tag name="KSO_WM_UNIT_LAYERLEVEL" val="1_1"/>
  <p:tag name="KSO_WM_DIAGRAM_GROUP_CODE" val="l1-10"/>
</p:tagLst>
</file>

<file path=ppt/tags/tag3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9"/>
  <p:tag name="KSO_WM_UNIT_TYPE" val="l_i"/>
  <p:tag name="KSO_WM_UNIT_INDEX" val="1_9"/>
  <p:tag name="KSO_WM_UNIT_CLEAR" val="1"/>
  <p:tag name="KSO_WM_UNIT_LAYERLEVEL" val="1_1"/>
  <p:tag name="KSO_WM_DIAGRAM_GROUP_CODE" val="l1-10"/>
</p:tagLst>
</file>

<file path=ppt/tags/tag3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10"/>
  <p:tag name="KSO_WM_UNIT_TYPE" val="l_i"/>
  <p:tag name="KSO_WM_UNIT_INDEX" val="1_10"/>
  <p:tag name="KSO_WM_UNIT_CLEAR" val="1"/>
  <p:tag name="KSO_WM_UNIT_LAYERLEVEL" val="1_1"/>
  <p:tag name="KSO_WM_DIAGRAM_GROUP_CODE" val="l1-10"/>
</p:tagLst>
</file>

<file path=ppt/tags/tag3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a*1_4_1"/>
  <p:tag name="KSO_WM_UNIT_TYPE" val="l_h_a"/>
  <p:tag name="KSO_WM_UNIT_INDEX" val="1_4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l1-10"/>
  <p:tag name="KSO_WM_UNIT_PRESET_TEXT" val="在此编辑标题"/>
</p:tagLst>
</file>

<file path=ppt/tags/tag3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h_f*1_4_1"/>
  <p:tag name="KSO_WM_UNIT_TYPE" val="l_h_f"/>
  <p:tag name="KSO_WM_UNIT_INDEX" val="1_4_1"/>
  <p:tag name="KSO_WM_UNIT_CLEAR" val="1"/>
  <p:tag name="KSO_WM_UNIT_LAYERLEVEL" val="1_1_1"/>
  <p:tag name="KSO_WM_UNIT_VALUE" val="72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0*i*27"/>
  <p:tag name="KSO_WM_TEMPLATE_CATEGORY" val="custom"/>
  <p:tag name="KSO_WM_TEMPLATE_INDEX" val="160069"/>
  <p:tag name="KSO_WM_UNIT_INDEX" val="27"/>
</p:tagLst>
</file>

<file path=ppt/tags/tag3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11"/>
  <p:tag name="KSO_WM_UNIT_TYPE" val="l_i"/>
  <p:tag name="KSO_WM_UNIT_INDEX" val="1_11"/>
  <p:tag name="KSO_WM_UNIT_CLEAR" val="1"/>
  <p:tag name="KSO_WM_UNIT_LAYERLEVEL" val="1_1"/>
  <p:tag name="KSO_WM_DIAGRAM_GROUP_CODE" val="l1-1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5_1"/>
  <p:tag name="KSO_WM_UNIT_TYPE" val="l_h_f"/>
  <p:tag name="KSO_WM_UNIT_INDEX" val="1_5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l_i*1_12"/>
  <p:tag name="KSO_WM_UNIT_TYPE" val="l_i"/>
  <p:tag name="KSO_WM_UNIT_INDEX" val="1_12"/>
  <p:tag name="KSO_WM_UNIT_CLEAR" val="1"/>
  <p:tag name="KSO_WM_UNIT_LAYERLEVEL" val="1_1"/>
  <p:tag name="KSO_WM_DIAGRAM_GROUP_CODE" val="l1-10"/>
</p:tagLst>
</file>

<file path=ppt/tags/tag3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0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383.xml><?xml version="1.0" encoding="utf-8"?>
<p:tagLst xmlns:p="http://schemas.openxmlformats.org/presentationml/2006/main">
  <p:tag name="KSO_WM_SLIDE_ID" val="custom160069_30"/>
  <p:tag name="KSO_WM_SLIDE_INDEX" val="30"/>
  <p:tag name="KSO_WM_SLIDE_LAYOUT" val="a_b_l"/>
  <p:tag name="KSO_WM_SLIDE_LAYOUT_CNT" val="1_1_1"/>
  <p:tag name="KSO_WM_SLIDE_TYPE" val="text"/>
  <p:tag name="KSO_WM_BEAUTIFY_FLAG" val="#wm#"/>
  <p:tag name="KSO_WM_SLIDE_POSITION" val="81*56"/>
  <p:tag name="KSO_WM_SLIDE_SIZE" val="798*440"/>
  <p:tag name="KSO_WM_SLIDE_ITEM_CNT" val="4"/>
  <p:tag name="KSO_WM_TEMPLATE_CATEGORY" val="custom"/>
  <p:tag name="KSO_WM_TEMPLATE_INDEX" val="160069"/>
  <p:tag name="KSO_WM_TAG_VERSION" val="1.0"/>
  <p:tag name="KSO_WM_DIAGRAM_GROUP_CODE" val="l1-10"/>
</p:tagLst>
</file>

<file path=ppt/tags/tag3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a*1_1_1"/>
  <p:tag name="KSO_WM_UNIT_TYPE" val="l_h_a"/>
  <p:tag name="KSO_WM_UNIT_INDEX" val="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f*1_1_1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a*1_2_1"/>
  <p:tag name="KSO_WM_UNIT_TYPE" val="l_h_a"/>
  <p:tag name="KSO_WM_UNIT_INDEX" val="1_2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f*1_2_1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"/>
  <p:tag name="KSO_WM_UNIT_TYPE" val="l_i"/>
  <p:tag name="KSO_WM_UNIT_INDEX" val="1_1"/>
  <p:tag name="KSO_WM_UNIT_CLEAR" val="1"/>
  <p:tag name="KSO_WM_UNIT_LAYERLEVEL" val="1_1"/>
  <p:tag name="KSO_WM_DIAGRAM_GROUP_CODE" val="l1-10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2"/>
  <p:tag name="KSO_WM_UNIT_TYPE" val="l_i"/>
  <p:tag name="KSO_WM_UNIT_INDEX" val="1_2"/>
  <p:tag name="KSO_WM_UNIT_CLEAR" val="1"/>
  <p:tag name="KSO_WM_UNIT_LAYERLEVEL" val="1_1"/>
  <p:tag name="KSO_WM_DIAGRAM_GROUP_CODE" val="l1-1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l_h_f*1_4_1"/>
  <p:tag name="KSO_WM_UNIT_TYPE" val="l_h_f"/>
  <p:tag name="KSO_WM_UNIT_INDEX" val="1_4_1"/>
  <p:tag name="KSO_WM_UNIT_CLEAR" val="1"/>
  <p:tag name="KSO_WM_UNIT_LAYERLEVEL" val="1_1_1"/>
  <p:tag name="KSO_WM_UNIT_VALUE" val="34"/>
  <p:tag name="KSO_WM_UNIT_HIGHLIGHT" val="0"/>
  <p:tag name="KSO_WM_UNIT_COMPATIBLE" val="0"/>
  <p:tag name="KSO_WM_DIAGRAM_GROUP_CODE" val="l1-1"/>
  <p:tag name="KSO_WM_UNIT_PRESET_TEXT" val="在此编辑文本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1*i*6"/>
  <p:tag name="KSO_WM_TEMPLATE_CATEGORY" val="custom"/>
  <p:tag name="KSO_WM_TEMPLATE_INDEX" val="160069"/>
  <p:tag name="KSO_WM_UNIT_INDEX" val="6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3"/>
  <p:tag name="KSO_WM_UNIT_TYPE" val="l_i"/>
  <p:tag name="KSO_WM_UNIT_INDEX" val="1_3"/>
  <p:tag name="KSO_WM_UNIT_CLEAR" val="1"/>
  <p:tag name="KSO_WM_UNIT_LAYERLEVEL" val="1_1"/>
  <p:tag name="KSO_WM_DIAGRAM_GROUP_CODE" val="l1-10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4"/>
  <p:tag name="KSO_WM_UNIT_TYPE" val="l_i"/>
  <p:tag name="KSO_WM_UNIT_INDEX" val="1_4"/>
  <p:tag name="KSO_WM_UNIT_CLEAR" val="1"/>
  <p:tag name="KSO_WM_UNIT_LAYERLEVEL" val="1_1"/>
  <p:tag name="KSO_WM_DIAGRAM_GROUP_CODE" val="l1-10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1*i*11"/>
  <p:tag name="KSO_WM_TEMPLATE_CATEGORY" val="custom"/>
  <p:tag name="KSO_WM_TEMPLATE_INDEX" val="160069"/>
  <p:tag name="KSO_WM_UNIT_INDEX" val="11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5"/>
  <p:tag name="KSO_WM_UNIT_TYPE" val="l_i"/>
  <p:tag name="KSO_WM_UNIT_INDEX" val="1_5"/>
  <p:tag name="KSO_WM_UNIT_CLEAR" val="1"/>
  <p:tag name="KSO_WM_UNIT_LAYERLEVEL" val="1_1"/>
  <p:tag name="KSO_WM_DIAGRAM_GROUP_CODE" val="l1-10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6"/>
  <p:tag name="KSO_WM_UNIT_TYPE" val="l_i"/>
  <p:tag name="KSO_WM_UNIT_INDEX" val="1_6"/>
  <p:tag name="KSO_WM_UNIT_CLEAR" val="1"/>
  <p:tag name="KSO_WM_UNIT_LAYERLEVEL" val="1_1"/>
  <p:tag name="KSO_WM_DIAGRAM_GROUP_CODE" val="l1-10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a*1_3_1"/>
  <p:tag name="KSO_WM_UNIT_TYPE" val="l_h_a"/>
  <p:tag name="KSO_WM_UNIT_INDEX" val="1_3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3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f*1_3_1"/>
  <p:tag name="KSO_WM_UNIT_TYPE" val="l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3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a*1_4_1"/>
  <p:tag name="KSO_WM_UNIT_TYPE" val="l_h_a"/>
  <p:tag name="KSO_WM_UNIT_INDEX" val="1_4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f*1_4_1"/>
  <p:tag name="KSO_WM_UNIT_TYPE" val="l_h_f"/>
  <p:tag name="KSO_WM_UNIT_INDEX" val="1_4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.xml><?xml version="1.0" encoding="utf-8"?>
<p:tagLst xmlns:p="http://schemas.openxmlformats.org/presentationml/2006/main">
  <p:tag name="KSO_WM_BEAUTIFY_FLAG" val="#wm#"/>
  <p:tag name="KSO_WM_UNIT_TYPE" val="i"/>
  <p:tag name="KSO_WM_UNIT_ID" val="258*i*2"/>
  <p:tag name="KSO_WM_UNIT_TEMPLATE_CATEGORY" val="custom"/>
  <p:tag name="KSO_WM_UNIT_TEMPLATE_INDEX" val="69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0*i*6"/>
  <p:tag name="KSO_WM_TEMPLATE_CATEGORY" val="custom"/>
  <p:tag name="KSO_WM_TEMPLATE_INDEX" val="160069"/>
  <p:tag name="KSO_WM_UNIT_INDEX" val="6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a*1_5_1"/>
  <p:tag name="KSO_WM_UNIT_TYPE" val="l_h_a"/>
  <p:tag name="KSO_WM_UNIT_INDEX" val="1_5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h_f*1_5_1"/>
  <p:tag name="KSO_WM_UNIT_TYPE" val="l_h_f"/>
  <p:tag name="KSO_WM_UNIT_INDEX" val="1_5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7"/>
  <p:tag name="KSO_WM_UNIT_TYPE" val="l_i"/>
  <p:tag name="KSO_WM_UNIT_INDEX" val="1_7"/>
  <p:tag name="KSO_WM_UNIT_CLEAR" val="1"/>
  <p:tag name="KSO_WM_UNIT_LAYERLEVEL" val="1_1"/>
  <p:tag name="KSO_WM_DIAGRAM_GROUP_CODE" val="l1-10"/>
</p:tagLst>
</file>

<file path=ppt/tags/tag4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8"/>
  <p:tag name="KSO_WM_UNIT_TYPE" val="l_i"/>
  <p:tag name="KSO_WM_UNIT_INDEX" val="1_8"/>
  <p:tag name="KSO_WM_UNIT_CLEAR" val="1"/>
  <p:tag name="KSO_WM_UNIT_LAYERLEVEL" val="1_1"/>
  <p:tag name="KSO_WM_DIAGRAM_GROUP_CODE" val="l1-10"/>
</p:tagLst>
</file>

<file path=ppt/tags/tag4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9"/>
  <p:tag name="KSO_WM_UNIT_TYPE" val="l_i"/>
  <p:tag name="KSO_WM_UNIT_INDEX" val="1_9"/>
  <p:tag name="KSO_WM_UNIT_CLEAR" val="1"/>
  <p:tag name="KSO_WM_UNIT_LAYERLEVEL" val="1_1"/>
  <p:tag name="KSO_WM_DIAGRAM_GROUP_CODE" val="l1-10"/>
</p:tagLst>
</file>

<file path=ppt/tags/tag4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1*i*25"/>
  <p:tag name="KSO_WM_TEMPLATE_CATEGORY" val="custom"/>
  <p:tag name="KSO_WM_TEMPLATE_INDEX" val="160069"/>
  <p:tag name="KSO_WM_UNIT_INDEX" val="25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0"/>
  <p:tag name="KSO_WM_UNIT_TYPE" val="l_i"/>
  <p:tag name="KSO_WM_UNIT_INDEX" val="1_10"/>
  <p:tag name="KSO_WM_UNIT_CLEAR" val="1"/>
  <p:tag name="KSO_WM_UNIT_LAYERLEVEL" val="1_1"/>
  <p:tag name="KSO_WM_DIAGRAM_GROUP_CODE" val="l1-10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1"/>
  <p:tag name="KSO_WM_UNIT_TYPE" val="l_i"/>
  <p:tag name="KSO_WM_UNIT_INDEX" val="1_11"/>
  <p:tag name="KSO_WM_UNIT_CLEAR" val="1"/>
  <p:tag name="KSO_WM_UNIT_LAYERLEVEL" val="1_1"/>
  <p:tag name="KSO_WM_DIAGRAM_GROUP_CODE" val="l1-10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1*i*30"/>
  <p:tag name="KSO_WM_TEMPLATE_CATEGORY" val="custom"/>
  <p:tag name="KSO_WM_TEMPLATE_INDEX" val="160069"/>
  <p:tag name="KSO_WM_UNIT_INDEX" val="30"/>
</p:tagLst>
</file>

<file path=ppt/tags/tag4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2"/>
  <p:tag name="KSO_WM_UNIT_TYPE" val="l_i"/>
  <p:tag name="KSO_WM_UNIT_INDEX" val="1_12"/>
  <p:tag name="KSO_WM_UNIT_CLEAR" val="1"/>
  <p:tag name="KSO_WM_UNIT_LAYERLEVEL" val="1_1"/>
  <p:tag name="KSO_WM_DIAGRAM_GROUP_CODE" val="l1-10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0*i*7"/>
  <p:tag name="KSO_WM_TEMPLATE_CATEGORY" val="custom"/>
  <p:tag name="KSO_WM_TEMPLATE_INDEX" val="160069"/>
  <p:tag name="KSO_WM_UNIT_INDEX" val="7"/>
</p:tagLst>
</file>

<file path=ppt/tags/tag4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3"/>
  <p:tag name="KSO_WM_UNIT_TYPE" val="l_i"/>
  <p:tag name="KSO_WM_UNIT_INDEX" val="1_13"/>
  <p:tag name="KSO_WM_UNIT_CLEAR" val="1"/>
  <p:tag name="KSO_WM_UNIT_LAYERLEVEL" val="1_1"/>
  <p:tag name="KSO_WM_DIAGRAM_GROUP_CODE" val="l1-10"/>
</p:tagLst>
</file>

<file path=ppt/tags/tag4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1*i*35"/>
  <p:tag name="KSO_WM_TEMPLATE_CATEGORY" val="custom"/>
  <p:tag name="KSO_WM_TEMPLATE_INDEX" val="160069"/>
  <p:tag name="KSO_WM_UNIT_INDEX" val="35"/>
</p:tagLst>
</file>

<file path=ppt/tags/tag4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4"/>
  <p:tag name="KSO_WM_UNIT_TYPE" val="l_i"/>
  <p:tag name="KSO_WM_UNIT_INDEX" val="1_14"/>
  <p:tag name="KSO_WM_UNIT_CLEAR" val="1"/>
  <p:tag name="KSO_WM_UNIT_LAYERLEVEL" val="1_1"/>
  <p:tag name="KSO_WM_DIAGRAM_GROUP_CODE" val="l1-10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l_i*1_15"/>
  <p:tag name="KSO_WM_UNIT_TYPE" val="l_i"/>
  <p:tag name="KSO_WM_UNIT_INDEX" val="1_15"/>
  <p:tag name="KSO_WM_UNIT_CLEAR" val="1"/>
  <p:tag name="KSO_WM_UNIT_LAYERLEVEL" val="1_1"/>
  <p:tag name="KSO_WM_DIAGRAM_GROUP_CODE" val="l1-10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1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416.xml><?xml version="1.0" encoding="utf-8"?>
<p:tagLst xmlns:p="http://schemas.openxmlformats.org/presentationml/2006/main">
  <p:tag name="KSO_WM_SLIDE_ID" val="custom160069_31"/>
  <p:tag name="KSO_WM_SLIDE_INDEX" val="31"/>
  <p:tag name="KSO_WM_SLIDE_LAYOUT" val="a_b_l"/>
  <p:tag name="KSO_WM_SLIDE_LAYOUT_CNT" val="1_1_1"/>
  <p:tag name="KSO_WM_SLIDE_TYPE" val="text"/>
  <p:tag name="KSO_WM_BEAUTIFY_FLAG" val="#wm#"/>
  <p:tag name="KSO_WM_SLIDE_POSITION" val="117*56"/>
  <p:tag name="KSO_WM_SLIDE_SIZE" val="694*471"/>
  <p:tag name="KSO_WM_SLIDE_ITEM_CNT" val="5"/>
  <p:tag name="KSO_WM_TEMPLATE_CATEGORY" val="custom"/>
  <p:tag name="KSO_WM_TEMPLATE_INDEX" val="160069"/>
  <p:tag name="KSO_WM_TAG_VERSION" val="1.0"/>
  <p:tag name="KSO_WM_DIAGRAM_GROUP_CODE" val="l1-10"/>
</p:tagLst>
</file>

<file path=ppt/tags/tag4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1_1"/>
  <p:tag name="KSO_WM_UNIT_TYPE" val="l_h_a"/>
  <p:tag name="KSO_WM_UNIT_INDEX" val="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1_1"/>
  <p:tag name="KSO_WM_UNIT_TYPE" val="l_h_f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2_1"/>
  <p:tag name="KSO_WM_UNIT_TYPE" val="l_h_a"/>
  <p:tag name="KSO_WM_UNIT_INDEX" val="1_2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0*i*8"/>
  <p:tag name="KSO_WM_TEMPLATE_CATEGORY" val="custom"/>
  <p:tag name="KSO_WM_TEMPLATE_INDEX" val="160069"/>
  <p:tag name="KSO_WM_UNIT_INDEX" val="8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2_1"/>
  <p:tag name="KSO_WM_UNIT_TYPE" val="l_h_f"/>
  <p:tag name="KSO_WM_UNIT_INDEX" val="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3_1"/>
  <p:tag name="KSO_WM_UNIT_TYPE" val="l_h_a"/>
  <p:tag name="KSO_WM_UNIT_INDEX" val="1_3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3_1"/>
  <p:tag name="KSO_WM_UNIT_TYPE" val="l_h_f"/>
  <p:tag name="KSO_WM_UNIT_INDEX" val="1_3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"/>
  <p:tag name="KSO_WM_UNIT_TYPE" val="l_i"/>
  <p:tag name="KSO_WM_UNIT_INDEX" val="1_1"/>
  <p:tag name="KSO_WM_UNIT_CLEAR" val="1"/>
  <p:tag name="KSO_WM_UNIT_LAYERLEVEL" val="1_1"/>
  <p:tag name="KSO_WM_DIAGRAM_GROUP_CODE" val="l1-10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2"/>
  <p:tag name="KSO_WM_UNIT_TYPE" val="l_i"/>
  <p:tag name="KSO_WM_UNIT_INDEX" val="1_2"/>
  <p:tag name="KSO_WM_UNIT_CLEAR" val="1"/>
  <p:tag name="KSO_WM_UNIT_LAYERLEVEL" val="1_1"/>
  <p:tag name="KSO_WM_DIAGRAM_GROUP_CODE" val="l1-10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3"/>
  <p:tag name="KSO_WM_UNIT_TYPE" val="l_i"/>
  <p:tag name="KSO_WM_UNIT_INDEX" val="1_3"/>
  <p:tag name="KSO_WM_UNIT_CLEAR" val="1"/>
  <p:tag name="KSO_WM_UNIT_LAYERLEVEL" val="1_1"/>
  <p:tag name="KSO_WM_DIAGRAM_GROUP_CODE" val="l1-10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9"/>
  <p:tag name="KSO_WM_TEMPLATE_CATEGORY" val="custom"/>
  <p:tag name="KSO_WM_TEMPLATE_INDEX" val="160069"/>
  <p:tag name="KSO_WM_UNIT_INDEX" val="9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4"/>
  <p:tag name="KSO_WM_UNIT_TYPE" val="l_i"/>
  <p:tag name="KSO_WM_UNIT_INDEX" val="1_4"/>
  <p:tag name="KSO_WM_UNIT_CLEAR" val="1"/>
  <p:tag name="KSO_WM_UNIT_LAYERLEVEL" val="1_1"/>
  <p:tag name="KSO_WM_DIAGRAM_GROUP_CODE" val="l1-10"/>
</p:tagLst>
</file>

<file path=ppt/tags/tag4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5"/>
  <p:tag name="KSO_WM_UNIT_TYPE" val="l_i"/>
  <p:tag name="KSO_WM_UNIT_INDEX" val="1_5"/>
  <p:tag name="KSO_WM_UNIT_CLEAR" val="1"/>
  <p:tag name="KSO_WM_UNIT_LAYERLEVEL" val="1_1"/>
  <p:tag name="KSO_WM_DIAGRAM_GROUP_CODE" val="l1-10"/>
</p:tagLst>
</file>

<file path=ppt/tags/tag4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14"/>
  <p:tag name="KSO_WM_TEMPLATE_CATEGORY" val="custom"/>
  <p:tag name="KSO_WM_TEMPLATE_INDEX" val="160069"/>
  <p:tag name="KSO_WM_UNIT_INDEX" val="14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0*a*1"/>
  <p:tag name="KSO_WM_UNIT_TYPE" val="a"/>
  <p:tag name="KSO_WM_UNIT_INDEX" val="1"/>
  <p:tag name="KSO_WM_UNIT_CLEAR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PRESET_TEXT" val="CONTENTS"/>
</p:tagLst>
</file>

<file path=ppt/tags/tag4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6"/>
  <p:tag name="KSO_WM_UNIT_TYPE" val="l_i"/>
  <p:tag name="KSO_WM_UNIT_INDEX" val="1_6"/>
  <p:tag name="KSO_WM_UNIT_CLEAR" val="1"/>
  <p:tag name="KSO_WM_UNIT_LAYERLEVEL" val="1_1"/>
  <p:tag name="KSO_WM_DIAGRAM_GROUP_CODE" val="l1-10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7"/>
  <p:tag name="KSO_WM_UNIT_TYPE" val="l_i"/>
  <p:tag name="KSO_WM_UNIT_INDEX" val="1_7"/>
  <p:tag name="KSO_WM_UNIT_CLEAR" val="1"/>
  <p:tag name="KSO_WM_UNIT_LAYERLEVEL" val="1_1"/>
  <p:tag name="KSO_WM_DIAGRAM_GROUP_CODE" val="l1-10"/>
</p:tagLst>
</file>

<file path=ppt/tags/tag4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19"/>
  <p:tag name="KSO_WM_TEMPLATE_CATEGORY" val="custom"/>
  <p:tag name="KSO_WM_TEMPLATE_INDEX" val="160069"/>
  <p:tag name="KSO_WM_UNIT_INDEX" val="19"/>
</p:tagLst>
</file>

<file path=ppt/tags/tag4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8"/>
  <p:tag name="KSO_WM_UNIT_TYPE" val="l_i"/>
  <p:tag name="KSO_WM_UNIT_INDEX" val="1_8"/>
  <p:tag name="KSO_WM_UNIT_CLEAR" val="1"/>
  <p:tag name="KSO_WM_UNIT_LAYERLEVEL" val="1_1"/>
  <p:tag name="KSO_WM_DIAGRAM_GROUP_CODE" val="l1-10"/>
</p:tagLst>
</file>

<file path=ppt/tags/tag4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9"/>
  <p:tag name="KSO_WM_UNIT_TYPE" val="l_i"/>
  <p:tag name="KSO_WM_UNIT_INDEX" val="1_9"/>
  <p:tag name="KSO_WM_UNIT_CLEAR" val="1"/>
  <p:tag name="KSO_WM_UNIT_LAYERLEVEL" val="1_1"/>
  <p:tag name="KSO_WM_DIAGRAM_GROUP_CODE" val="l1-10"/>
</p:tagLst>
</file>

<file path=ppt/tags/tag4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4_1"/>
  <p:tag name="KSO_WM_UNIT_TYPE" val="l_h_a"/>
  <p:tag name="KSO_WM_UNIT_INDEX" val="1_4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4_1"/>
  <p:tag name="KSO_WM_UNIT_TYPE" val="l_h_f"/>
  <p:tag name="KSO_WM_UNIT_INDEX" val="1_4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5_1"/>
  <p:tag name="KSO_WM_UNIT_TYPE" val="l_h_a"/>
  <p:tag name="KSO_WM_UNIT_INDEX" val="1_5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5_1"/>
  <p:tag name="KSO_WM_UNIT_TYPE" val="l_h_f"/>
  <p:tag name="KSO_WM_UNIT_INDEX" val="1_5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a*1_6_1"/>
  <p:tag name="KSO_WM_UNIT_TYPE" val="l_h_a"/>
  <p:tag name="KSO_WM_UNIT_INDEX" val="1_6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l1-10"/>
  <p:tag name="KSO_WM_UNIT_PRESET_TEXT" val="在此编辑标题"/>
</p:tagLst>
</file>

<file path=ppt/tags/tag44.xml><?xml version="1.0" encoding="utf-8"?>
<p:tagLst xmlns:p="http://schemas.openxmlformats.org/presentationml/2006/main">
  <p:tag name="KSO_WM_SLIDE_ID" val="custom160069_10"/>
  <p:tag name="KSO_WM_SLIDE_INDEX" val="10"/>
  <p:tag name="KSO_WM_SLIDE_LAYOUT" val="a_l"/>
  <p:tag name="KSO_WM_SLIDE_LAYOUT_CNT" val="1_1"/>
  <p:tag name="KSO_WM_BEAUTIFY_FLAG" val="#wm#"/>
  <p:tag name="KSO_WM_SLIDE_TYPE" val="contents"/>
  <p:tag name="KSO_WM_SLIDE_ITEM_CNT" val="6"/>
  <p:tag name="KSO_WM_TEMPLATE_CATEGORY" val="custom"/>
  <p:tag name="KSO_WM_TEMPLATE_INDEX" val="160069"/>
  <p:tag name="KSO_WM_TAG_VERSION" val="1.0"/>
  <p:tag name="KSO_WM_DIAGRAM_GROUP_CODE" val="l1-1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h_f*1_6_1"/>
  <p:tag name="KSO_WM_UNIT_TYPE" val="l_h_f"/>
  <p:tag name="KSO_WM_UNIT_INDEX" val="1_6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2"/>
  <p:tag name="KSO_WM_UNIT_PRESET_TEXT_LEN" val="10"/>
  <p:tag name="KSO_WM_DIAGRAM_GROUP_CODE" val="l1-10"/>
</p:tagLst>
</file>

<file path=ppt/tags/tag4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0"/>
  <p:tag name="KSO_WM_UNIT_TYPE" val="l_i"/>
  <p:tag name="KSO_WM_UNIT_INDEX" val="1_10"/>
  <p:tag name="KSO_WM_UNIT_CLEAR" val="1"/>
  <p:tag name="KSO_WM_UNIT_LAYERLEVEL" val="1_1"/>
  <p:tag name="KSO_WM_DIAGRAM_GROUP_CODE" val="l1-10"/>
</p:tagLst>
</file>

<file path=ppt/tags/tag4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1"/>
  <p:tag name="KSO_WM_UNIT_TYPE" val="l_i"/>
  <p:tag name="KSO_WM_UNIT_INDEX" val="1_11"/>
  <p:tag name="KSO_WM_UNIT_CLEAR" val="1"/>
  <p:tag name="KSO_WM_UNIT_LAYERLEVEL" val="1_1"/>
  <p:tag name="KSO_WM_DIAGRAM_GROUP_CODE" val="l1-10"/>
</p:tagLst>
</file>

<file path=ppt/tags/tag4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2"/>
  <p:tag name="KSO_WM_UNIT_TYPE" val="l_i"/>
  <p:tag name="KSO_WM_UNIT_INDEX" val="1_12"/>
  <p:tag name="KSO_WM_UNIT_CLEAR" val="1"/>
  <p:tag name="KSO_WM_UNIT_LAYERLEVEL" val="1_1"/>
  <p:tag name="KSO_WM_DIAGRAM_GROUP_CODE" val="l1-10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33"/>
  <p:tag name="KSO_WM_TEMPLATE_CATEGORY" val="custom"/>
  <p:tag name="KSO_WM_TEMPLATE_INDEX" val="160069"/>
  <p:tag name="KSO_WM_UNIT_INDEX" val="33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3"/>
  <p:tag name="KSO_WM_UNIT_TYPE" val="l_i"/>
  <p:tag name="KSO_WM_UNIT_INDEX" val="1_13"/>
  <p:tag name="KSO_WM_UNIT_CLEAR" val="1"/>
  <p:tag name="KSO_WM_UNIT_LAYERLEVEL" val="1_1"/>
  <p:tag name="KSO_WM_DIAGRAM_GROUP_CODE" val="l1-10"/>
</p:tagLst>
</file>

<file path=ppt/tags/tag4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4"/>
  <p:tag name="KSO_WM_UNIT_TYPE" val="l_i"/>
  <p:tag name="KSO_WM_UNIT_INDEX" val="1_14"/>
  <p:tag name="KSO_WM_UNIT_CLEAR" val="1"/>
  <p:tag name="KSO_WM_UNIT_LAYERLEVEL" val="1_1"/>
  <p:tag name="KSO_WM_DIAGRAM_GROUP_CODE" val="l1-10"/>
</p:tagLst>
</file>

<file path=ppt/tags/tag4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38"/>
  <p:tag name="KSO_WM_TEMPLATE_CATEGORY" val="custom"/>
  <p:tag name="KSO_WM_TEMPLATE_INDEX" val="160069"/>
  <p:tag name="KSO_WM_UNIT_INDEX" val="38"/>
</p:tagLst>
</file>

<file path=ppt/tags/tag4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5"/>
  <p:tag name="KSO_WM_UNIT_TYPE" val="l_i"/>
  <p:tag name="KSO_WM_UNIT_INDEX" val="1_15"/>
  <p:tag name="KSO_WM_UNIT_CLEAR" val="1"/>
  <p:tag name="KSO_WM_UNIT_LAYERLEVEL" val="1_1"/>
  <p:tag name="KSO_WM_DIAGRAM_GROUP_CODE" val="l1-10"/>
</p:tagLst>
</file>

<file path=ppt/tags/tag4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6"/>
  <p:tag name="KSO_WM_UNIT_TYPE" val="l_i"/>
  <p:tag name="KSO_WM_UNIT_INDEX" val="1_16"/>
  <p:tag name="KSO_WM_UNIT_CLEAR" val="1"/>
  <p:tag name="KSO_WM_UNIT_LAYERLEVEL" val="1_1"/>
  <p:tag name="KSO_WM_DIAGRAM_GROUP_CODE" val="l1-10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a"/>
  <p:tag name="KSO_WM_UNIT_INDEX" val="1"/>
  <p:tag name="KSO_WM_UNIT_ID" val="custom160069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2*i*43"/>
  <p:tag name="KSO_WM_TEMPLATE_CATEGORY" val="custom"/>
  <p:tag name="KSO_WM_TEMPLATE_INDEX" val="160069"/>
  <p:tag name="KSO_WM_UNIT_INDEX" val="43"/>
</p:tagLst>
</file>

<file path=ppt/tags/tag4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7"/>
  <p:tag name="KSO_WM_UNIT_TYPE" val="l_i"/>
  <p:tag name="KSO_WM_UNIT_INDEX" val="1_17"/>
  <p:tag name="KSO_WM_UNIT_CLEAR" val="1"/>
  <p:tag name="KSO_WM_UNIT_LAYERLEVEL" val="1_1"/>
  <p:tag name="KSO_WM_DIAGRAM_GROUP_CODE" val="l1-10"/>
</p:tagLst>
</file>

<file path=ppt/tags/tag4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l_i*1_18"/>
  <p:tag name="KSO_WM_UNIT_TYPE" val="l_i"/>
  <p:tag name="KSO_WM_UNIT_INDEX" val="1_18"/>
  <p:tag name="KSO_WM_UNIT_CLEAR" val="1"/>
  <p:tag name="KSO_WM_UNIT_LAYERLEVEL" val="1_1"/>
  <p:tag name="KSO_WM_DIAGRAM_GROUP_CODE" val="l1-10"/>
</p:tagLst>
</file>

<file path=ppt/tags/tag4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2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455.xml><?xml version="1.0" encoding="utf-8"?>
<p:tagLst xmlns:p="http://schemas.openxmlformats.org/presentationml/2006/main">
  <p:tag name="KSO_WM_SLIDE_ID" val="custom160069_32"/>
  <p:tag name="KSO_WM_SLIDE_INDEX" val="32"/>
  <p:tag name="KSO_WM_SLIDE_LAYOUT" val="a_b_l"/>
  <p:tag name="KSO_WM_SLIDE_LAYOUT_CNT" val="1_1_1"/>
  <p:tag name="KSO_WM_SLIDE_TYPE" val="text"/>
  <p:tag name="KSO_WM_BEAUTIFY_FLAG" val="#wm#"/>
  <p:tag name="KSO_WM_SLIDE_POSITION" val="117*56"/>
  <p:tag name="KSO_WM_SLIDE_SIZE" val="709*484"/>
  <p:tag name="KSO_WM_SLIDE_ITEM_CNT" val="6"/>
  <p:tag name="KSO_WM_TEMPLATE_CATEGORY" val="custom"/>
  <p:tag name="KSO_WM_TEMPLATE_INDEX" val="160069"/>
  <p:tag name="KSO_WM_TAG_VERSION" val="1.0"/>
  <p:tag name="KSO_WM_DIAGRAM_GROUP_CODE" val="l1-10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f*1"/>
  <p:tag name="KSO_WM_UNIT_TYPE" val="f"/>
  <p:tag name="KSO_WM_UNIT_INDEX" val="1"/>
  <p:tag name="KSO_WM_UNIT_CLEAR" val="1"/>
  <p:tag name="KSO_WM_UNIT_LAYERLEVEL" val="1"/>
  <p:tag name="KSO_WM_UNIT_VALUE" val="258"/>
  <p:tag name="KSO_WM_UNIT_HIGHLIGHT" val="0"/>
  <p:tag name="KSO_WM_UNIT_COMPATIBLE" val="0"/>
  <p:tag name="KSO_WM_UNIT_PRESET_TEXT_INDEX" val="2"/>
  <p:tag name="KSO_WM_UNIT_PRESET_TEXT_LEN" val="80"/>
</p:tagLst>
</file>

<file path=ppt/tags/tag4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d*1"/>
  <p:tag name="KSO_WM_UNIT_TYPE" val="d"/>
  <p:tag name="KSO_WM_UNIT_INDEX" val="1"/>
  <p:tag name="KSO_WM_UNIT_CLEAR" val="0"/>
  <p:tag name="KSO_WM_UNIT_LAYERLEVEL" val="1"/>
  <p:tag name="KSO_WM_UNIT_VALUE" val="616*893"/>
  <p:tag name="KSO_WM_UNIT_HIGHLIGHT" val="0"/>
  <p:tag name="KSO_WM_UNIT_COMPATIBLE" val="0"/>
</p:tagLst>
</file>

<file path=ppt/tags/tag4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d*2"/>
  <p:tag name="KSO_WM_UNIT_TYPE" val="d"/>
  <p:tag name="KSO_WM_UNIT_INDEX" val="2"/>
  <p:tag name="KSO_WM_UNIT_CLEAR" val="0"/>
  <p:tag name="KSO_WM_UNIT_LAYERLEVEL" val="1"/>
  <p:tag name="KSO_WM_UNIT_VALUE" val="616*892"/>
  <p:tag name="KSO_WM_UNIT_HIGHLIGHT" val="0"/>
  <p:tag name="KSO_WM_UNIT_COMPATIBLE" val="0"/>
</p:tagLst>
</file>

<file path=ppt/tags/tag4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d*3"/>
  <p:tag name="KSO_WM_UNIT_TYPE" val="d"/>
  <p:tag name="KSO_WM_UNIT_INDEX" val="3"/>
  <p:tag name="KSO_WM_UNIT_CLEAR" val="0"/>
  <p:tag name="KSO_WM_UNIT_LAYERLEVEL" val="1"/>
  <p:tag name="KSO_WM_UNIT_VALUE" val="616*893"/>
  <p:tag name="KSO_WM_UNIT_HIGHLIGHT" val="0"/>
  <p:tag name="KSO_WM_UNIT_COMPATIBLE" val="0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f"/>
  <p:tag name="KSO_WM_UNIT_INDEX" val="1"/>
  <p:tag name="KSO_WM_UNIT_ID" val="custom160069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4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a*1"/>
  <p:tag name="KSO_WM_UNIT_TYPE" val="a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3*b*1"/>
  <p:tag name="KSO_WM_UNIT_TYPE" val="b"/>
  <p:tag name="KSO_WM_UNIT_INDEX" val="1"/>
  <p:tag name="KSO_WM_UNIT_CLEAR" val="1"/>
  <p:tag name="KSO_WM_UNIT_LAYERLEVEL" val="1"/>
  <p:tag name="KSO_WM_UNIT_VALUE" val="37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462.xml><?xml version="1.0" encoding="utf-8"?>
<p:tagLst xmlns:p="http://schemas.openxmlformats.org/presentationml/2006/main">
  <p:tag name="KSO_WM_SLIDE_ID" val="custom160069_33"/>
  <p:tag name="KSO_WM_SLIDE_INDEX" val="33"/>
  <p:tag name="KSO_WM_SLIDE_LAYOUT" val="a_f_d_b"/>
  <p:tag name="KSO_WM_SLIDE_LAYOUT_CNT" val="1_1_3_1"/>
  <p:tag name="KSO_WM_SLIDE_TYPE" val="text"/>
  <p:tag name="KSO_WM_BEAUTIFY_FLAG" val="#wm#"/>
  <p:tag name="KSO_WM_SLIDE_POSITION" val="80*56"/>
  <p:tag name="KSO_WM_SLIDE_SIZE" val="800*420"/>
  <p:tag name="KSO_WM_SLIDE_ITEM_CNT" val="4"/>
  <p:tag name="KSO_WM_TEMPLATE_CATEGORY" val="custom"/>
  <p:tag name="KSO_WM_TEMPLATE_INDEX" val="160069"/>
  <p:tag name="KSO_WM_TAG_VERSION" val="1.0"/>
</p:tagLst>
</file>

<file path=ppt/tags/tag4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4*f*1"/>
  <p:tag name="KSO_WM_UNIT_TYPE" val="f"/>
  <p:tag name="KSO_WM_UNIT_INDEX" val="1"/>
  <p:tag name="KSO_WM_UNIT_CLEAR" val="1"/>
  <p:tag name="KSO_WM_UNIT_LAYERLEVEL" val="1"/>
  <p:tag name="KSO_WM_UNIT_VALUE" val="240"/>
  <p:tag name="KSO_WM_UNIT_HIGHLIGHT" val="0"/>
  <p:tag name="KSO_WM_UNIT_COMPATIBLE" val="0"/>
  <p:tag name="KSO_WM_UNIT_PRESET_TEXT_INDEX" val="2"/>
  <p:tag name="KSO_WM_UNIT_PRESET_TEXT_LEN" val="80"/>
</p:tagLst>
</file>

<file path=ppt/tags/tag4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4*d*1"/>
  <p:tag name="KSO_WM_UNIT_TYPE" val="d"/>
  <p:tag name="KSO_WM_UNIT_INDEX" val="1"/>
  <p:tag name="KSO_WM_UNIT_CLEAR" val="0"/>
  <p:tag name="KSO_WM_UNIT_LAYERLEVEL" val="1"/>
  <p:tag name="KSO_WM_UNIT_VALUE" val="763*1288"/>
  <p:tag name="KSO_WM_UNIT_HIGHLIGHT" val="0"/>
  <p:tag name="KSO_WM_UNIT_COMPATIBLE" val="0"/>
</p:tagLst>
</file>

<file path=ppt/tags/tag4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4*d*2"/>
  <p:tag name="KSO_WM_UNIT_TYPE" val="d"/>
  <p:tag name="KSO_WM_UNIT_INDEX" val="2"/>
  <p:tag name="KSO_WM_UNIT_CLEAR" val="0"/>
  <p:tag name="KSO_WM_UNIT_LAYERLEVEL" val="1"/>
  <p:tag name="KSO_WM_UNIT_VALUE" val="763*1288"/>
  <p:tag name="KSO_WM_UNIT_HIGHLIGHT" val="0"/>
  <p:tag name="KSO_WM_UNIT_COMPATIBLE" val="0"/>
</p:tagLst>
</file>

<file path=ppt/tags/tag4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4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67.xml><?xml version="1.0" encoding="utf-8"?>
<p:tagLst xmlns:p="http://schemas.openxmlformats.org/presentationml/2006/main">
  <p:tag name="KSO_WM_SLIDE_ID" val="custom160069_34"/>
  <p:tag name="KSO_WM_SLIDE_INDEX" val="34"/>
  <p:tag name="KSO_WM_SLIDE_LAYOUT" val="a_f_d"/>
  <p:tag name="KSO_WM_SLIDE_LAYOUT_CNT" val="1_1_2"/>
  <p:tag name="KSO_WM_SLIDE_TYPE" val="text"/>
  <p:tag name="KSO_WM_BEAUTIFY_FLAG" val="#wm#"/>
  <p:tag name="KSO_WM_SLIDE_POSITION" val="107*117"/>
  <p:tag name="KSO_WM_SLIDE_SIZE" val="747*379"/>
  <p:tag name="KSO_WM_SLIDE_ITEM_CNT" val="3"/>
  <p:tag name="KSO_WM_TEMPLATE_CATEGORY" val="custom"/>
  <p:tag name="KSO_WM_TEMPLATE_INDEX" val="160069"/>
  <p:tag name="KSO_WM_TAG_VERSION" val="1.0"/>
</p:tagLst>
</file>

<file path=ppt/tags/tag4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5*a*1"/>
  <p:tag name="KSO_WM_UNIT_TYPE" val="a"/>
  <p:tag name="KSO_WM_UNIT_INDEX" val="1"/>
  <p:tag name="KSO_WM_UNIT_CLEAR" val="1"/>
  <p:tag name="KSO_WM_UNIT_LAYERLEVEL" val="1"/>
  <p:tag name="KSO_WM_UNIT_VALUE" val="6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5*f*1"/>
  <p:tag name="KSO_WM_UNIT_TYPE" val="f"/>
  <p:tag name="KSO_WM_UNIT_INDEX" val="1"/>
  <p:tag name="KSO_WM_UNIT_CLEAR" val="1"/>
  <p:tag name="KSO_WM_UNIT_LAYERLEVEL" val="1"/>
  <p:tag name="KSO_WM_UNIT_VALUE" val="140"/>
  <p:tag name="KSO_WM_UNIT_HIGHLIGHT" val="0"/>
  <p:tag name="KSO_WM_UNIT_COMPATIBLE" val="0"/>
  <p:tag name="KSO_WM_UNIT_PRESET_TEXT_INDEX" val="6"/>
  <p:tag name="KSO_WM_UNIT_PRESET_TEXT_LEN" val="30"/>
</p:tagLst>
</file>

<file path=ppt/tags/tag47.xml><?xml version="1.0" encoding="utf-8"?>
<p:tagLst xmlns:p="http://schemas.openxmlformats.org/presentationml/2006/main">
  <p:tag name="KSO_WM_TEMPLATE_CATEGORY" val="custom"/>
  <p:tag name="KSO_WM_TEMPLATE_INDEX" val="160069"/>
  <p:tag name="KSO_WM_TAG_VERSION" val="1.0"/>
  <p:tag name="KSO_WM_SLIDE_ID" val="custom16006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5*f*2"/>
  <p:tag name="KSO_WM_UNIT_TYPE" val="f"/>
  <p:tag name="KSO_WM_UNIT_INDEX" val="2"/>
  <p:tag name="KSO_WM_UNIT_CLEAR" val="1"/>
  <p:tag name="KSO_WM_UNIT_LAYERLEVEL" val="1"/>
  <p:tag name="KSO_WM_UNIT_VALUE" val="140"/>
  <p:tag name="KSO_WM_UNIT_HIGHLIGHT" val="0"/>
  <p:tag name="KSO_WM_UNIT_COMPATIBLE" val="0"/>
  <p:tag name="KSO_WM_UNIT_PRESET_TEXT_INDEX" val="6"/>
  <p:tag name="KSO_WM_UNIT_PRESET_TEXT_LEN" val="30"/>
</p:tagLst>
</file>

<file path=ppt/tags/tag4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3"/>
  <p:tag name="KSO_WM_TEMPLATE_CATEGORY" val="custom"/>
  <p:tag name="KSO_WM_TEMPLATE_INDEX" val="160069"/>
  <p:tag name="KSO_WM_UNIT_INDEX" val="3"/>
</p:tagLst>
</file>

<file path=ppt/tags/tag4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4"/>
  <p:tag name="KSO_WM_TEMPLATE_CATEGORY" val="custom"/>
  <p:tag name="KSO_WM_TEMPLATE_INDEX" val="160069"/>
  <p:tag name="KSO_WM_UNIT_INDEX" val="4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8"/>
  <p:tag name="KSO_WM_TEMPLATE_CATEGORY" val="custom"/>
  <p:tag name="KSO_WM_TEMPLATE_INDEX" val="160069"/>
  <p:tag name="KSO_WM_UNIT_INDEX" val="8"/>
</p:tagLst>
</file>

<file path=ppt/tags/tag4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9"/>
  <p:tag name="KSO_WM_TEMPLATE_CATEGORY" val="custom"/>
  <p:tag name="KSO_WM_TEMPLATE_INDEX" val="160069"/>
  <p:tag name="KSO_WM_UNIT_INDEX" val="9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0"/>
  <p:tag name="KSO_WM_TEMPLATE_CATEGORY" val="custom"/>
  <p:tag name="KSO_WM_TEMPLATE_INDEX" val="160069"/>
  <p:tag name="KSO_WM_UNIT_INDEX" val="10"/>
</p:tagLst>
</file>

<file path=ppt/tags/tag4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1"/>
  <p:tag name="KSO_WM_TEMPLATE_CATEGORY" val="custom"/>
  <p:tag name="KSO_WM_TEMPLATE_INDEX" val="160069"/>
  <p:tag name="KSO_WM_UNIT_INDEX" val="11"/>
</p:tagLst>
</file>

<file path=ppt/tags/tag4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2"/>
  <p:tag name="KSO_WM_TEMPLATE_CATEGORY" val="custom"/>
  <p:tag name="KSO_WM_TEMPLATE_INDEX" val="160069"/>
  <p:tag name="KSO_WM_UNIT_INDEX" val="12"/>
</p:tagLst>
</file>

<file path=ppt/tags/tag4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6"/>
  <p:tag name="KSO_WM_TEMPLATE_CATEGORY" val="custom"/>
  <p:tag name="KSO_WM_TEMPLATE_INDEX" val="160069"/>
  <p:tag name="KSO_WM_UNIT_INDEX" val="16"/>
</p:tagLst>
</file>

<file path=ppt/tags/tag4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7"/>
  <p:tag name="KSO_WM_TEMPLATE_CATEGORY" val="custom"/>
  <p:tag name="KSO_WM_TEMPLATE_INDEX" val="160069"/>
  <p:tag name="KSO_WM_UNIT_INDEX" val="17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a"/>
  <p:tag name="KSO_WM_UNIT_INDEX" val="1"/>
  <p:tag name="KSO_WM_UNIT_ID" val="custom160069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5*i*18"/>
  <p:tag name="KSO_WM_TEMPLATE_CATEGORY" val="custom"/>
  <p:tag name="KSO_WM_TEMPLATE_INDEX" val="160069"/>
  <p:tag name="KSO_WM_UNIT_INDEX" val="18"/>
</p:tagLst>
</file>

<file path=ppt/tags/tag481.xml><?xml version="1.0" encoding="utf-8"?>
<p:tagLst xmlns:p="http://schemas.openxmlformats.org/presentationml/2006/main">
  <p:tag name="KSO_WM_SLIDE_ID" val="custom160069_35"/>
  <p:tag name="KSO_WM_SLIDE_INDEX" val="35"/>
  <p:tag name="KSO_WM_SLIDE_LAYOUT" val="a_f"/>
  <p:tag name="KSO_WM_SLIDE_LAYOUT_CNT" val="1_2"/>
  <p:tag name="KSO_WM_SLIDE_TYPE" val="text"/>
  <p:tag name="KSO_WM_BEAUTIFY_FLAG" val="#wm#"/>
  <p:tag name="KSO_WM_SLIDE_POSITION" val="117*144"/>
  <p:tag name="KSO_WM_SLIDE_SIZE" val="795*302"/>
  <p:tag name="KSO_WM_SLIDE_ITEM_CNT" val="2"/>
  <p:tag name="KSO_WM_TEMPLATE_CATEGORY" val="custom"/>
  <p:tag name="KSO_WM_TEMPLATE_INDEX" val="160069"/>
  <p:tag name="KSO_WM_TAG_VERSION" val="1.0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6*a*1"/>
  <p:tag name="KSO_WM_UNIT_TYPE" val="a"/>
  <p:tag name="KSO_WM_UNIT_INDEX" val="1"/>
  <p:tag name="KSO_WM_UNIT_CLEAR" val="1"/>
  <p:tag name="KSO_WM_UNIT_LAYERLEVEL" val="1"/>
  <p:tag name="KSO_WM_UNIT_VALUE" val="6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6*d*1"/>
  <p:tag name="KSO_WM_UNIT_TYPE" val="d"/>
  <p:tag name="KSO_WM_UNIT_INDEX" val="1"/>
  <p:tag name="KSO_WM_UNIT_CLEAR" val="0"/>
  <p:tag name="KSO_WM_UNIT_LAYERLEVEL" val="1"/>
  <p:tag name="KSO_WM_UNIT_VALUE" val="987*3383"/>
  <p:tag name="KSO_WM_UNIT_HIGHLIGHT" val="0"/>
  <p:tag name="KSO_WM_UNIT_COMPATIBLE" val="0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6*f*1"/>
  <p:tag name="KSO_WM_UNIT_TYPE" val="f"/>
  <p:tag name="KSO_WM_UNIT_INDEX" val="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60"/>
</p:tagLst>
</file>

<file path=ppt/tags/tag485.xml><?xml version="1.0" encoding="utf-8"?>
<p:tagLst xmlns:p="http://schemas.openxmlformats.org/presentationml/2006/main">
  <p:tag name="KSO_WM_SLIDE_ID" val="custom160069_36"/>
  <p:tag name="KSO_WM_SLIDE_INDEX" val="36"/>
  <p:tag name="KSO_WM_SLIDE_LAYOUT" val="a_f_d"/>
  <p:tag name="KSO_WM_SLIDE_LAYOUT_CNT" val="1_1_1"/>
  <p:tag name="KSO_WM_SLIDE_TYPE" val="text"/>
  <p:tag name="KSO_WM_BEAUTIFY_FLAG" val="#wm#"/>
  <p:tag name="KSO_WM_SLIDE_POSITION" val="0*104"/>
  <p:tag name="KSO_WM_SLIDE_SIZE" val="960*377"/>
  <p:tag name="KSO_WM_SLIDE_ITEM_CNT" val="2"/>
  <p:tag name="KSO_WM_TEMPLATE_CATEGORY" val="custom"/>
  <p:tag name="KSO_WM_TEMPLATE_INDEX" val="160069"/>
  <p:tag name="KSO_WM_TAG_VERSION" val="1.0"/>
</p:tagLst>
</file>

<file path=ppt/tags/tag4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7*a*1"/>
  <p:tag name="KSO_WM_UNIT_TYPE" val="a"/>
  <p:tag name="KSO_WM_UNIT_INDEX" val="1"/>
  <p:tag name="KSO_WM_UNIT_CLEAR" val="1"/>
  <p:tag name="KSO_WM_UNIT_LAYERLEVEL" val="1"/>
  <p:tag name="KSO_WM_UNIT_VALUE" val="56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7*f*1"/>
  <p:tag name="KSO_WM_UNIT_TYPE" val="f"/>
  <p:tag name="KSO_WM_UNIT_INDEX" val="1"/>
  <p:tag name="KSO_WM_UNIT_CLEAR" val="1"/>
  <p:tag name="KSO_WM_UNIT_LAYERLEVEL" val="1"/>
  <p:tag name="KSO_WM_UNIT_VALUE" val="444"/>
  <p:tag name="KSO_WM_UNIT_HIGHLIGHT" val="0"/>
  <p:tag name="KSO_WM_UNIT_COMPATIBLE" val="0"/>
  <p:tag name="KSO_WM_UNIT_PRESET_TEXT_INDEX" val="2"/>
  <p:tag name="KSO_WM_UNIT_PRESET_TEXT_LEN" val="60"/>
</p:tagLst>
</file>

<file path=ppt/tags/tag4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2"/>
  <p:tag name="KSO_WM_TEMPLATE_CATEGORY" val="custom"/>
  <p:tag name="KSO_WM_TEMPLATE_INDEX" val="160069"/>
  <p:tag name="KSO_WM_UNIT_INDEX" val="2"/>
</p:tagLst>
</file>

<file path=ppt/tags/tag4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5"/>
  <p:tag name="KSO_WM_TEMPLATE_CATEGORY" val="custom"/>
  <p:tag name="KSO_WM_TEMPLATE_INDEX" val="160069"/>
  <p:tag name="KSO_WM_UNIT_INDEX" val="5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f"/>
  <p:tag name="KSO_WM_UNIT_INDEX" val="1"/>
  <p:tag name="KSO_WM_UNIT_ID" val="custom160069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6"/>
  <p:tag name="KSO_WM_TEMPLATE_CATEGORY" val="custom"/>
  <p:tag name="KSO_WM_TEMPLATE_INDEX" val="160069"/>
  <p:tag name="KSO_WM_UNIT_INDEX" val="6"/>
</p:tagLst>
</file>

<file path=ppt/tags/tag4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7"/>
  <p:tag name="KSO_WM_TEMPLATE_CATEGORY" val="custom"/>
  <p:tag name="KSO_WM_TEMPLATE_INDEX" val="160069"/>
  <p:tag name="KSO_WM_UNIT_INDEX" val="7"/>
</p:tagLst>
</file>

<file path=ppt/tags/tag4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10"/>
  <p:tag name="KSO_WM_TEMPLATE_CATEGORY" val="custom"/>
  <p:tag name="KSO_WM_TEMPLATE_INDEX" val="160069"/>
  <p:tag name="KSO_WM_UNIT_INDEX" val="10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37*i*11"/>
  <p:tag name="KSO_WM_TEMPLATE_CATEGORY" val="custom"/>
  <p:tag name="KSO_WM_TEMPLATE_INDEX" val="160069"/>
  <p:tag name="KSO_WM_UNIT_INDEX" val="11"/>
</p:tagLst>
</file>

<file path=ppt/tags/tag494.xml><?xml version="1.0" encoding="utf-8"?>
<p:tagLst xmlns:p="http://schemas.openxmlformats.org/presentationml/2006/main">
  <p:tag name="KSO_WM_SLIDE_ID" val="custom160069_37"/>
  <p:tag name="KSO_WM_SLIDE_INDEX" val="37"/>
  <p:tag name="KSO_WM_SLIDE_LAYOUT" val="a_f"/>
  <p:tag name="KSO_WM_SLIDE_LAYOUT_CNT" val="1_1"/>
  <p:tag name="KSO_WM_SLIDE_TYPE" val="text"/>
  <p:tag name="KSO_WM_BEAUTIFY_FLAG" val="#wm#"/>
  <p:tag name="KSO_WM_SLIDE_POSITION" val="135*144"/>
  <p:tag name="KSO_WM_SLIDE_SIZE" val="691*282"/>
  <p:tag name="KSO_WM_SLIDE_ITEM_CNT" val="1"/>
  <p:tag name="KSO_WM_TEMPLATE_CATEGORY" val="custom"/>
  <p:tag name="KSO_WM_TEMPLATE_INDEX" val="160069"/>
  <p:tag name="KSO_WM_TAG_VERSION" val="1.0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38*a*1"/>
  <p:tag name="KSO_WM_UNIT_TYPE" val="a"/>
  <p:tag name="KSO_WM_UNIT_INDEX" val="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" val="THANKS"/>
</p:tagLst>
</file>

<file path=ppt/tags/tag496.xml><?xml version="1.0" encoding="utf-8"?>
<p:tagLst xmlns:p="http://schemas.openxmlformats.org/presentationml/2006/main">
  <p:tag name="KSO_WM_SLIDE_ID" val="custom160069_38"/>
  <p:tag name="KSO_WM_SLIDE_INDEX" val="38"/>
  <p:tag name="KSO_WM_SLIDE_LAYOUT" val="a"/>
  <p:tag name="KSO_WM_SLIDE_LAYOUT_CNT" val="1"/>
  <p:tag name="KSO_WM_SLIDE_TYPE" val="endPage"/>
  <p:tag name="KSO_WM_BEAUTIFY_FLAG" val="#wm#"/>
  <p:tag name="KSO_WM_SLIDE_ITEM_CNT" val="1"/>
  <p:tag name="KSO_WM_TEMPLATE_CATEGORY" val="custom"/>
  <p:tag name="KSO_WM_TEMPLATE_INDEX" val="160069"/>
  <p:tag name="KSO_WM_TAG_VERSION" val="1.0"/>
</p:tagLst>
</file>

<file path=ppt/tags/tag497.xml><?xml version="1.0" encoding="utf-8"?>
<p:tagLst xmlns:p="http://schemas.openxmlformats.org/presentationml/2006/main">
  <p:tag name="commondata" val="eyJoZGlkIjoiYTQ3YTc2YjBlNWRhYjQ0NTA0MDBkN2E0YWM4YTZjZGMifQ=="/>
</p:tagLst>
</file>

<file path=ppt/tags/tag5.xml><?xml version="1.0" encoding="utf-8"?>
<p:tagLst xmlns:p="http://schemas.openxmlformats.org/presentationml/2006/main">
  <p:tag name="KSO_WM_BEAUTIFY_FLAG" val="#wm#"/>
  <p:tag name="KSO_WM_UNIT_TYPE" val="i"/>
  <p:tag name="KSO_WM_UNIT_ID" val="258*i*5"/>
  <p:tag name="KSO_WM_UNIT_TEMPLATE_CATEGORY" val="custom"/>
  <p:tag name="KSO_WM_UNIT_TEMPLATE_INDEX" val="69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f"/>
  <p:tag name="KSO_WM_UNIT_INDEX" val="2"/>
  <p:tag name="KSO_WM_UNIT_ID" val="custom160069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51.xml><?xml version="1.0" encoding="utf-8"?>
<p:tagLst xmlns:p="http://schemas.openxmlformats.org/presentationml/2006/main">
  <p:tag name="KSO_WM_TEMPLATE_CATEGORY" val="custom"/>
  <p:tag name="KSO_WM_TEMPLATE_INDEX" val="160069"/>
  <p:tag name="KSO_WM_TAG_VERSION" val="1.0"/>
  <p:tag name="KSO_WM_SLIDE_ID" val="custom16006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58*138"/>
  <p:tag name="KSO_WM_SLIDE_SIZE" val="836*34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a"/>
  <p:tag name="KSO_WM_UNIT_INDEX" val="1"/>
  <p:tag name="KSO_WM_UNIT_ID" val="custom160069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f"/>
  <p:tag name="KSO_WM_UNIT_INDEX" val="1"/>
  <p:tag name="KSO_WM_UNIT_ID" val="custom160069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DIAGRAM_GROUP_CODE" val="l1-7"/>
  <p:tag name="KSO_WM_UNIT_TYPE" val="d"/>
  <p:tag name="KSO_WM_UNIT_INDEX" val="1"/>
  <p:tag name="KSO_WM_UNIT_ID" val="custom160069_4*d*1"/>
  <p:tag name="KSO_WM_UNIT_CLEAR" val="0"/>
  <p:tag name="KSO_WM_UNIT_LAYERLEVEL" val="1"/>
  <p:tag name="KSO_WM_UNIT_VALUE" val="1499*1713"/>
  <p:tag name="KSO_WM_UNIT_HIGHLIGHT" val="0"/>
  <p:tag name="KSO_WM_UNIT_COMPATIBLE" val="0"/>
</p:tagLst>
</file>

<file path=ppt/tags/tag55.xml><?xml version="1.0" encoding="utf-8"?>
<p:tagLst xmlns:p="http://schemas.openxmlformats.org/presentationml/2006/main">
  <p:tag name="KSO_WM_TEMPLATE_CATEGORY" val="custom"/>
  <p:tag name="KSO_WM_TEMPLATE_INDEX" val="160069"/>
  <p:tag name="KSO_WM_TAG_VERSION" val="1.0"/>
  <p:tag name="KSO_WM_SLIDE_ID" val="custom16006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a"/>
  <p:tag name="KSO_WM_UNIT_INDEX" val="1"/>
  <p:tag name="KSO_WM_UNIT_ID" val="custom160069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TYPE" val="f"/>
  <p:tag name="KSO_WM_UNIT_INDEX" val="1"/>
  <p:tag name="KSO_WM_UNIT_ID" val="custom160069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6"/>
  <p:tag name="KSO_WM_UNIT_PRESET_TEXT_LEN" val="30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DIAGRAM_GROUP_CODE" val="l1-7"/>
  <p:tag name="KSO_WM_UNIT_TYPE" val="d"/>
  <p:tag name="KSO_WM_UNIT_INDEX" val="1"/>
  <p:tag name="KSO_WM_UNIT_ID" val="custom160069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59.xml><?xml version="1.0" encoding="utf-8"?>
<p:tagLst xmlns:p="http://schemas.openxmlformats.org/presentationml/2006/main">
  <p:tag name="KSO_WM_TEMPLATE_CATEGORY" val="custom"/>
  <p:tag name="KSO_WM_TEMPLATE_INDEX" val="160069"/>
  <p:tag name="KSO_WM_TAG_VERSION" val="1.0"/>
  <p:tag name="KSO_WM_SLIDE_ID" val="custom160069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6.xml><?xml version="1.0" encoding="utf-8"?>
<p:tagLst xmlns:p="http://schemas.openxmlformats.org/presentationml/2006/main">
  <p:tag name="KSO_WM_BEAUTIFY_FLAG" val="#wm#"/>
  <p:tag name="KSO_WM_UNIT_TYPE" val="i"/>
  <p:tag name="KSO_WM_UNIT_ID" val="258*i*6"/>
  <p:tag name="KSO_WM_UNIT_TEMPLATE_CATEGORY" val="custom"/>
  <p:tag name="KSO_WM_UNIT_TEMPLATE_INDEX" val="69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1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" val="在此输入您的节标题"/>
</p:tagLst>
</file>

<file path=ppt/tags/tag61.xml><?xml version="1.0" encoding="utf-8"?>
<p:tagLst xmlns:p="http://schemas.openxmlformats.org/presentationml/2006/main">
  <p:tag name="KSO_WM_SLIDE_ID" val="custom160069_11"/>
  <p:tag name="KSO_WM_SLIDE_INDEX" val="11"/>
  <p:tag name="KSO_WM_SLIDE_LAYOUT" val="a"/>
  <p:tag name="KSO_WM_SLIDE_LAYOUT_CNT" val="1"/>
  <p:tag name="KSO_WM_SLIDE_TYPE" val="sectionTitle"/>
  <p:tag name="KSO_WM_BEAUTIFY_FLAG" val="#wm#"/>
  <p:tag name="KSO_WM_SLIDE_ITEM_CNT" val="1"/>
  <p:tag name="KSO_WM_TEMPLATE_CATEGORY" val="custom"/>
  <p:tag name="KSO_WM_TEMPLATE_INDEX" val="160069"/>
  <p:tag name="KSO_WM_TAG_VERSION" val="1.0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2*i*0"/>
  <p:tag name="KSO_WM_TEMPLATE_CATEGORY" val="custom"/>
  <p:tag name="KSO_WM_TEMPLATE_INDEX" val="160069"/>
  <p:tag name="KSO_WM_UNIT_INDEX" val="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h_f*1_1_1"/>
  <p:tag name="KSO_WM_UNIT_TYPE" val="l_h_f"/>
  <p:tag name="KSO_WM_UNIT_INDEX" val="1_1_1"/>
  <p:tag name="KSO_WM_UNIT_CLEAR" val="1"/>
  <p:tag name="KSO_WM_UNIT_LAYERLEVEL" val="1_1_1"/>
  <p:tag name="KSO_WM_UNIT_VALUE" val="96"/>
  <p:tag name="KSO_WM_UNIT_HIGHLIGHT" val="0"/>
  <p:tag name="KSO_WM_UNIT_COMPATIBLE" val="0"/>
  <p:tag name="KSO_WM_UNIT_PRESET_TEXT_INDEX" val="2"/>
  <p:tag name="KSO_WM_UNIT_PRESET_TEXT_LEN" val="20"/>
  <p:tag name="KSO_WM_DIAGRAM_GROUP_CODE" val="l1-2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h_f*1_2_1"/>
  <p:tag name="KSO_WM_UNIT_TYPE" val="l_h_f"/>
  <p:tag name="KSO_WM_UNIT_INDEX" val="1_2_1"/>
  <p:tag name="KSO_WM_UNIT_CLEAR" val="1"/>
  <p:tag name="KSO_WM_UNIT_LAYERLEVEL" val="1_1_1"/>
  <p:tag name="KSO_WM_UNIT_VALUE" val="96"/>
  <p:tag name="KSO_WM_UNIT_HIGHLIGHT" val="0"/>
  <p:tag name="KSO_WM_UNIT_COMPATIBLE" val="0"/>
  <p:tag name="KSO_WM_UNIT_PRESET_TEXT_INDEX" val="2"/>
  <p:tag name="KSO_WM_UNIT_PRESET_TEXT_LEN" val="20"/>
  <p:tag name="KSO_WM_DIAGRAM_GROUP_CODE" val="l1-2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i*1_1"/>
  <p:tag name="KSO_WM_UNIT_TYPE" val="l_i"/>
  <p:tag name="KSO_WM_UNIT_INDEX" val="1_1"/>
  <p:tag name="KSO_WM_UNIT_CLEAR" val="1"/>
  <p:tag name="KSO_WM_UNIT_LAYERLEVEL" val="1_1"/>
  <p:tag name="KSO_WM_DIAGRAM_GROUP_CODE" val="l1-2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i*1_2"/>
  <p:tag name="KSO_WM_UNIT_TYPE" val="l_i"/>
  <p:tag name="KSO_WM_UNIT_INDEX" val="1_2"/>
  <p:tag name="KSO_WM_UNIT_CLEAR" val="1"/>
  <p:tag name="KSO_WM_UNIT_LAYERLEVEL" val="1_1"/>
  <p:tag name="KSO_WM_DIAGRAM_GROUP_CODE" val="l1-2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i*1_3"/>
  <p:tag name="KSO_WM_UNIT_TYPE" val="l_i"/>
  <p:tag name="KSO_WM_UNIT_INDEX" val="1_3"/>
  <p:tag name="KSO_WM_UNIT_CLEAR" val="1"/>
  <p:tag name="KSO_WM_UNIT_LAYERLEVEL" val="1_1"/>
  <p:tag name="KSO_WM_DIAGRAM_GROUP_CODE" val="l1-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2*i*6"/>
  <p:tag name="KSO_WM_TEMPLATE_CATEGORY" val="custom"/>
  <p:tag name="KSO_WM_TEMPLATE_INDEX" val="160069"/>
  <p:tag name="KSO_WM_UNIT_INDEX" val="6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i*1_4"/>
  <p:tag name="KSO_WM_UNIT_TYPE" val="l_i"/>
  <p:tag name="KSO_WM_UNIT_INDEX" val="1_4"/>
  <p:tag name="KSO_WM_UNIT_CLEAR" val="1"/>
  <p:tag name="KSO_WM_UNIT_LAYERLEVEL" val="1_1"/>
  <p:tag name="KSO_WM_DIAGRAM_GROUP_CODE" val="l1-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*a*1"/>
  <p:tag name="KSO_WM_UNIT_TYPE" val="a"/>
  <p:tag name="KSO_WM_UNIT_INDEX" val="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2*l_i*1_5"/>
  <p:tag name="KSO_WM_UNIT_TYPE" val="l_i"/>
  <p:tag name="KSO_WM_UNIT_INDEX" val="1_5"/>
  <p:tag name="KSO_WM_UNIT_CLEAR" val="1"/>
  <p:tag name="KSO_WM_UNIT_LAYERLEVEL" val="1_1"/>
  <p:tag name="KSO_WM_DIAGRAM_GROUP_CODE" val="l1-2"/>
</p:tagLst>
</file>

<file path=ppt/tags/tag71.xml><?xml version="1.0" encoding="utf-8"?>
<p:tagLst xmlns:p="http://schemas.openxmlformats.org/presentationml/2006/main">
  <p:tag name="KSO_WM_SLIDE_ID" val="custom160069_12"/>
  <p:tag name="KSO_WM_SLIDE_INDEX" val="12"/>
  <p:tag name="KSO_WM_SLIDE_LAYOUT" val="l"/>
  <p:tag name="KSO_WM_SLIDE_LAYOUT_CNT" val="1"/>
  <p:tag name="KSO_WM_SLIDE_TYPE" val="text"/>
  <p:tag name="KSO_WM_BEAUTIFY_FLAG" val="#wm#"/>
  <p:tag name="KSO_WM_SLIDE_POSITION" val="170*226"/>
  <p:tag name="KSO_WM_SLIDE_SIZE" val="620*296"/>
  <p:tag name="KSO_WM_SLIDE_ITEM_CNT" val="2"/>
  <p:tag name="KSO_WM_TEMPLATE_CATEGORY" val="custom"/>
  <p:tag name="KSO_WM_TEMPLATE_INDEX" val="160069"/>
  <p:tag name="KSO_WM_TAG_VERSION" val="1.0"/>
  <p:tag name="KSO_WM_DIAGRAM_GROUP_CODE" val="l1-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3*i*0"/>
  <p:tag name="KSO_WM_TEMPLATE_CATEGORY" val="custom"/>
  <p:tag name="KSO_WM_TEMPLATE_INDEX" val="160069"/>
  <p:tag name="KSO_WM_UNIT_INDEX" val="0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h_f*1_1_1"/>
  <p:tag name="KSO_WM_UNIT_TYPE" val="l_h_f"/>
  <p:tag name="KSO_WM_UNIT_INDEX" val="1_1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2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h_f*1_2_1"/>
  <p:tag name="KSO_WM_UNIT_TYPE" val="l_h_f"/>
  <p:tag name="KSO_WM_UNIT_INDEX" val="1_2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h_f*1_3_1"/>
  <p:tag name="KSO_WM_UNIT_TYPE" val="l_h_f"/>
  <p:tag name="KSO_WM_UNIT_INDEX" val="1_3_1"/>
  <p:tag name="KSO_WM_UNIT_CLEAR" val="1"/>
  <p:tag name="KSO_WM_UNIT_LAYERLEVEL" val="1_1_1"/>
  <p:tag name="KSO_WM_UNIT_VALUE" val="80"/>
  <p:tag name="KSO_WM_UNIT_HIGHLIGHT" val="0"/>
  <p:tag name="KSO_WM_UNIT_COMPATIBLE" val="0"/>
  <p:tag name="KSO_WM_UNIT_PRESET_TEXT_INDEX" val="2"/>
  <p:tag name="KSO_WM_UNIT_PRESET_TEXT_LEN" val="20"/>
  <p:tag name="KSO_WM_DIAGRAM_GROUP_CODE" val="l1-2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1"/>
  <p:tag name="KSO_WM_UNIT_TYPE" val="l_i"/>
  <p:tag name="KSO_WM_UNIT_INDEX" val="1_1"/>
  <p:tag name="KSO_WM_UNIT_CLEAR" val="1"/>
  <p:tag name="KSO_WM_UNIT_LAYERLEVEL" val="1_1"/>
  <p:tag name="KSO_WM_DIAGRAM_GROUP_CODE" val="l1-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2"/>
  <p:tag name="KSO_WM_UNIT_TYPE" val="l_i"/>
  <p:tag name="KSO_WM_UNIT_INDEX" val="1_2"/>
  <p:tag name="KSO_WM_UNIT_CLEAR" val="1"/>
  <p:tag name="KSO_WM_UNIT_LAYERLEVEL" val="1_1"/>
  <p:tag name="KSO_WM_DIAGRAM_GROUP_CODE" val="l1-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3"/>
  <p:tag name="KSO_WM_UNIT_TYPE" val="l_i"/>
  <p:tag name="KSO_WM_UNIT_INDEX" val="1_3"/>
  <p:tag name="KSO_WM_UNIT_CLEAR" val="1"/>
  <p:tag name="KSO_WM_UNIT_LAYERLEVEL" val="1_1"/>
  <p:tag name="KSO_WM_DIAGRAM_GROUP_CODE" val="l1-2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3*i*7"/>
  <p:tag name="KSO_WM_TEMPLATE_CATEGORY" val="custom"/>
  <p:tag name="KSO_WM_TEMPLATE_INDEX" val="160069"/>
  <p:tag name="KSO_WM_UNIT_INDEX" val="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*b*1"/>
  <p:tag name="KSO_WM_UNIT_TYPE" val="b"/>
  <p:tag name="KSO_WM_UNIT_INDEX" val="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4"/>
  <p:tag name="KSO_WM_UNIT_TYPE" val="l_i"/>
  <p:tag name="KSO_WM_UNIT_INDEX" val="1_4"/>
  <p:tag name="KSO_WM_UNIT_CLEAR" val="1"/>
  <p:tag name="KSO_WM_UNIT_LAYERLEVEL" val="1_1"/>
  <p:tag name="KSO_WM_DIAGRAM_GROUP_CODE" val="l1-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5"/>
  <p:tag name="KSO_WM_UNIT_TYPE" val="l_i"/>
  <p:tag name="KSO_WM_UNIT_INDEX" val="1_5"/>
  <p:tag name="KSO_WM_UNIT_CLEAR" val="1"/>
  <p:tag name="KSO_WM_UNIT_LAYERLEVEL" val="1_1"/>
  <p:tag name="KSO_WM_DIAGRAM_GROUP_CODE" val="l1-2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6"/>
  <p:tag name="KSO_WM_UNIT_TYPE" val="l_i"/>
  <p:tag name="KSO_WM_UNIT_INDEX" val="1_6"/>
  <p:tag name="KSO_WM_UNIT_CLEAR" val="1"/>
  <p:tag name="KSO_WM_UNIT_LAYERLEVEL" val="1_1"/>
  <p:tag name="KSO_WM_DIAGRAM_GROUP_CODE" val="l1-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3*l_i*1_7"/>
  <p:tag name="KSO_WM_UNIT_TYPE" val="l_i"/>
  <p:tag name="KSO_WM_UNIT_INDEX" val="1_7"/>
  <p:tag name="KSO_WM_UNIT_CLEAR" val="1"/>
  <p:tag name="KSO_WM_UNIT_LAYERLEVEL" val="1_1"/>
  <p:tag name="KSO_WM_DIAGRAM_GROUP_CODE" val="l1-2"/>
</p:tagLst>
</file>

<file path=ppt/tags/tag84.xml><?xml version="1.0" encoding="utf-8"?>
<p:tagLst xmlns:p="http://schemas.openxmlformats.org/presentationml/2006/main">
  <p:tag name="KSO_WM_SLIDE_ID" val="custom160069_13"/>
  <p:tag name="KSO_WM_SLIDE_INDEX" val="13"/>
  <p:tag name="KSO_WM_SLIDE_LAYOUT" val="l"/>
  <p:tag name="KSO_WM_SLIDE_LAYOUT_CNT" val="1"/>
  <p:tag name="KSO_WM_SLIDE_TYPE" val="text"/>
  <p:tag name="KSO_WM_BEAUTIFY_FLAG" val="#wm#"/>
  <p:tag name="KSO_WM_SLIDE_POSITION" val="80*224"/>
  <p:tag name="KSO_WM_SLIDE_SIZE" val="800*284"/>
  <p:tag name="KSO_WM_SLIDE_ITEM_CNT" val="3"/>
  <p:tag name="KSO_WM_TEMPLATE_CATEGORY" val="custom"/>
  <p:tag name="KSO_WM_TEMPLATE_INDEX" val="160069"/>
  <p:tag name="KSO_WM_TAG_VERSION" val="1.0"/>
  <p:tag name="KSO_WM_DIAGRAM_GROUP_CODE" val="l1-2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4*i*0"/>
  <p:tag name="KSO_WM_TEMPLATE_CATEGORY" val="custom"/>
  <p:tag name="KSO_WM_TEMPLATE_INDEX" val="160069"/>
  <p:tag name="KSO_WM_UNIT_INDEX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h_f*1_1_1"/>
  <p:tag name="KSO_WM_UNIT_TYPE" val="l_h_f"/>
  <p:tag name="KSO_WM_UNIT_INDEX" val="1_1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2"/>
  <p:tag name="KSO_WM_UNIT_PRESET_TEXT_LEN" val="10"/>
  <p:tag name="KSO_WM_DIAGRAM_GROUP_CODE" val="l1-2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h_f*1_2_1"/>
  <p:tag name="KSO_WM_UNIT_TYPE" val="l_h_f"/>
  <p:tag name="KSO_WM_UNIT_INDEX" val="1_2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2"/>
  <p:tag name="KSO_WM_UNIT_PRESET_TEXT_LEN" val="10"/>
  <p:tag name="KSO_WM_DIAGRAM_GROUP_CODE" val="l1-2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h_f*1_3_1"/>
  <p:tag name="KSO_WM_UNIT_TYPE" val="l_h_f"/>
  <p:tag name="KSO_WM_UNIT_INDEX" val="1_3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2"/>
  <p:tag name="KSO_WM_UNIT_PRESET_TEXT_LEN" val="10"/>
  <p:tag name="KSO_WM_DIAGRAM_GROUP_CODE" val="l1-2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4*i*4"/>
  <p:tag name="KSO_WM_TEMPLATE_CATEGORY" val="custom"/>
  <p:tag name="KSO_WM_TEMPLATE_INDEX" val="160069"/>
  <p:tag name="KSO_WM_UNIT_INDEX" val="4"/>
</p:tagLst>
</file>

<file path=ppt/tags/tag9.xml><?xml version="1.0" encoding="utf-8"?>
<p:tagLst xmlns:p="http://schemas.openxmlformats.org/presentationml/2006/main">
  <p:tag name="KSO_WM_TEMPLATE_THUMBS_INDEX" val="1、8、11、13、15、20、23、25、27、29、36、38"/>
  <p:tag name="KSO_WM_SLIDE_ID" val="custom160069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069"/>
  <p:tag name="KSO_WM_TAG_VERSION" val="1.0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1"/>
  <p:tag name="KSO_WM_UNIT_TYPE" val="l_i"/>
  <p:tag name="KSO_WM_UNIT_INDEX" val="1_1"/>
  <p:tag name="KSO_WM_UNIT_CLEAR" val="1"/>
  <p:tag name="KSO_WM_UNIT_LAYERLEVEL" val="1_1"/>
  <p:tag name="KSO_WM_DIAGRAM_GROUP_CODE" val="l1-2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2"/>
  <p:tag name="KSO_WM_UNIT_TYPE" val="l_i"/>
  <p:tag name="KSO_WM_UNIT_INDEX" val="1_2"/>
  <p:tag name="KSO_WM_UNIT_CLEAR" val="1"/>
  <p:tag name="KSO_WM_UNIT_LAYERLEVEL" val="1_1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4*i*9"/>
  <p:tag name="KSO_WM_TEMPLATE_CATEGORY" val="custom"/>
  <p:tag name="KSO_WM_TEMPLATE_INDEX" val="160069"/>
  <p:tag name="KSO_WM_UNIT_INDEX" val="9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3"/>
  <p:tag name="KSO_WM_UNIT_TYPE" val="l_i"/>
  <p:tag name="KSO_WM_UNIT_INDEX" val="1_3"/>
  <p:tag name="KSO_WM_UNIT_CLEAR" val="1"/>
  <p:tag name="KSO_WM_UNIT_LAYERLEVEL" val="1_1"/>
  <p:tag name="KSO_WM_DIAGRAM_GROUP_CODE" val="l1-2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4"/>
  <p:tag name="KSO_WM_UNIT_TYPE" val="l_i"/>
  <p:tag name="KSO_WM_UNIT_INDEX" val="1_4"/>
  <p:tag name="KSO_WM_UNIT_CLEAR" val="1"/>
  <p:tag name="KSO_WM_UNIT_LAYERLEVEL" val="1_1"/>
  <p:tag name="KSO_WM_DIAGRAM_GROUP_CODE" val="l1-2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5"/>
  <p:tag name="KSO_WM_UNIT_TYPE" val="l_i"/>
  <p:tag name="KSO_WM_UNIT_INDEX" val="1_5"/>
  <p:tag name="KSO_WM_UNIT_CLEAR" val="1"/>
  <p:tag name="KSO_WM_UNIT_LAYERLEVEL" val="1_1"/>
  <p:tag name="KSO_WM_DIAGRAM_GROUP_CODE" val="l1-2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h_f*1_4_1"/>
  <p:tag name="KSO_WM_UNIT_TYPE" val="l_h_f"/>
  <p:tag name="KSO_WM_UNIT_INDEX" val="1_4_1"/>
  <p:tag name="KSO_WM_UNIT_CLEAR" val="1"/>
  <p:tag name="KSO_WM_UNIT_LAYERLEVEL" val="1_1_1"/>
  <p:tag name="KSO_WM_UNIT_VALUE" val="56"/>
  <p:tag name="KSO_WM_UNIT_HIGHLIGHT" val="0"/>
  <p:tag name="KSO_WM_UNIT_COMPATIBLE" val="0"/>
  <p:tag name="KSO_WM_UNIT_PRESET_TEXT_INDEX" val="2"/>
  <p:tag name="KSO_WM_UNIT_PRESET_TEXT_LEN" val="10"/>
  <p:tag name="KSO_WM_DIAGRAM_GROUP_CODE" val="l1-2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6"/>
  <p:tag name="KSO_WM_UNIT_TYPE" val="l_i"/>
  <p:tag name="KSO_WM_UNIT_INDEX" val="1_6"/>
  <p:tag name="KSO_WM_UNIT_CLEAR" val="1"/>
  <p:tag name="KSO_WM_UNIT_LAYERLEVEL" val="1_1"/>
  <p:tag name="KSO_WM_DIAGRAM_GROUP_CODE" val="l1-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69_14*i*18"/>
  <p:tag name="KSO_WM_TEMPLATE_CATEGORY" val="custom"/>
  <p:tag name="KSO_WM_TEMPLATE_INDEX" val="160069"/>
  <p:tag name="KSO_WM_UNIT_INDEX" val="18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9"/>
  <p:tag name="KSO_WM_UNIT_ID" val="custom160069_14*l_i*1_7"/>
  <p:tag name="KSO_WM_UNIT_TYPE" val="l_i"/>
  <p:tag name="KSO_WM_UNIT_INDEX" val="1_7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默认设计模板">
  <a:themeElements>
    <a:clrScheme name="自定义 15">
      <a:dk1>
        <a:srgbClr val="000000"/>
      </a:dk1>
      <a:lt1>
        <a:srgbClr val="FFFFFF"/>
      </a:lt1>
      <a:dk2>
        <a:srgbClr val="E6795A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2491</Words>
  <Application>WPS 演示</Application>
  <PresentationFormat>宽屏</PresentationFormat>
  <Paragraphs>436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默认设计模板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在此输入您的节标题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请在此输入您的标题</vt:lpstr>
      <vt:lpstr>请在此输入您的标题</vt:lpstr>
      <vt:lpstr>请在此输入您的标题</vt:lpstr>
      <vt:lpstr>THANKS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请在此输入您的标题</dc:title>
  <dc:creator>优品PPT</dc:creator>
  <cp:keywords>http:/www.ypppt.com</cp:keywords>
  <dc:description>http://www.ypppt.com/</dc:description>
  <cp:lastModifiedBy>Years later</cp:lastModifiedBy>
  <cp:revision>44</cp:revision>
  <dcterms:created xsi:type="dcterms:W3CDTF">2016-01-12T07:53:00Z</dcterms:created>
  <dcterms:modified xsi:type="dcterms:W3CDTF">2024-03-20T09:35:13Z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FA770C56F3CA44BE92A35C54E83B05AC_13</vt:lpwstr>
  </property>
</Properties>
</file>