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8" r:id="rId3"/>
    <p:sldId id="259" r:id="rId4"/>
    <p:sldId id="260" r:id="rId5"/>
    <p:sldId id="261" r:id="rId6"/>
    <p:sldId id="263" r:id="rId7"/>
    <p:sldId id="262" r:id="rId8"/>
    <p:sldId id="264" r:id="rId9"/>
    <p:sldId id="265" r:id="rId10"/>
    <p:sldId id="272" r:id="rId11"/>
    <p:sldId id="266" r:id="rId12"/>
    <p:sldId id="281" r:id="rId13"/>
    <p:sldId id="267" r:id="rId14"/>
    <p:sldId id="268" r:id="rId15"/>
    <p:sldId id="269" r:id="rId16"/>
    <p:sldId id="282" r:id="rId17"/>
    <p:sldId id="273" r:id="rId18"/>
    <p:sldId id="270" r:id="rId19"/>
    <p:sldId id="271" r:id="rId20"/>
    <p:sldId id="275" r:id="rId21"/>
    <p:sldId id="276" r:id="rId22"/>
    <p:sldId id="274" r:id="rId23"/>
    <p:sldId id="277" r:id="rId24"/>
    <p:sldId id="278" r:id="rId25"/>
    <p:sldId id="279" r:id="rId26"/>
    <p:sldId id="280" r:id="rId27"/>
    <p:sldId id="297" r:id="rId28"/>
  </p:sldIdLst>
  <p:sldSz cx="7108825" cy="3998595"/>
  <p:notesSz cx="6858000" cy="9144000"/>
  <p:custDataLst>
    <p:tags r:id="rId33"/>
  </p:custDataLst>
  <p:defaultTextStyle>
    <a:defPPr>
      <a:defRPr lang="zh-CN"/>
    </a:defPPr>
    <a:lvl1pPr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24" userDrawn="1">
          <p15:clr>
            <a:srgbClr val="A4A3A4"/>
          </p15:clr>
        </p15:guide>
        <p15:guide id="2"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C0C0C0"/>
    <a:srgbClr val="808080"/>
    <a:srgbClr val="FFFFFF"/>
    <a:srgbClr val="DDDDDD"/>
    <a:srgbClr val="EAEAEA"/>
    <a:srgbClr val="BBE0E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46" d="100"/>
          <a:sy n="146" d="100"/>
        </p:scale>
        <p:origin x="318" y="126"/>
      </p:cViewPr>
      <p:guideLst>
        <p:guide orient="horz" pos="1124"/>
        <p:guide pos="2205"/>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69BE3-2A2E-41B5-A4C8-7440676C7A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C5EDD-C6AE-47D4-992A-3B1DA767AB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32722" y="1243013"/>
            <a:ext cx="6043383" cy="85566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67207" y="2265363"/>
            <a:ext cx="4976177" cy="1022350"/>
          </a:xfr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635"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CBD1CBB1-EC57-404B-AA1A-A255015AE6D6}"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7D8B2FD-C5EA-4A39-8872-F43B34684051}"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54339" y="160339"/>
            <a:ext cx="1598163" cy="34115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56323" y="160339"/>
            <a:ext cx="4628674" cy="34115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DA10E50D-F0C1-4E59-9772-F504DBFA00C0}"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73E14CD-EDFF-4C8A-A324-0B3777E02F5B}"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60945" y="2570163"/>
            <a:ext cx="6043383" cy="793750"/>
          </a:xfr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60945" y="1695451"/>
            <a:ext cx="6043383" cy="874713"/>
          </a:xfr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635" indent="0">
              <a:buNone/>
              <a:defRPr sz="1555"/>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2D8075F-F227-4E06-9986-195250F06B84}"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6323" y="933451"/>
            <a:ext cx="3113419" cy="2638425"/>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639084" y="933451"/>
            <a:ext cx="3113418" cy="2638425"/>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BD1EDFC1-F269-4B36-B09B-FF5535F9011E}"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56324" y="160338"/>
            <a:ext cx="6397943" cy="6667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56323" y="895351"/>
            <a:ext cx="3139878" cy="373063"/>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635"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356323" y="1268413"/>
            <a:ext cx="3139878" cy="2303462"/>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3610861" y="895351"/>
            <a:ext cx="3143406" cy="373063"/>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635"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610861" y="1268413"/>
            <a:ext cx="3143406" cy="2303462"/>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B6586D4A-EFB5-43A9-B1AA-B893C5BA376C}"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9C0AE74-62F5-4022-B352-E3B6DE859FEB}"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D440319B-91C9-49D6-A9D1-C931FA820BB3}"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6323" y="158751"/>
            <a:ext cx="2337269" cy="677863"/>
          </a:xfr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780027" y="158751"/>
            <a:ext cx="3974239" cy="3413125"/>
          </a:xfr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356323" y="836613"/>
            <a:ext cx="2337269" cy="2735262"/>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635" indent="0">
              <a:buNone/>
              <a:defRPr sz="10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9D93080-4A6A-41E7-BD9B-C34B6DBB6160}"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93542" y="2798763"/>
            <a:ext cx="4265295" cy="330200"/>
          </a:xfr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93542" y="357188"/>
            <a:ext cx="4265295" cy="2398712"/>
          </a:xfr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635" indent="0">
              <a:buNone/>
              <a:defRPr sz="2220"/>
            </a:lvl9pPr>
          </a:lstStyle>
          <a:p>
            <a:pPr lvl="0"/>
            <a:endParaRPr lang="zh-CN" altLang="en-US" noProof="0" smtClean="0"/>
          </a:p>
        </p:txBody>
      </p:sp>
      <p:sp>
        <p:nvSpPr>
          <p:cNvPr id="4" name="文本占位符 3"/>
          <p:cNvSpPr>
            <a:spLocks noGrp="1"/>
          </p:cNvSpPr>
          <p:nvPr>
            <p:ph type="body" sz="half" idx="2"/>
          </p:nvPr>
        </p:nvSpPr>
        <p:spPr>
          <a:xfrm>
            <a:off x="1393542" y="3128963"/>
            <a:ext cx="4265295" cy="469900"/>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635" indent="0">
              <a:buNone/>
              <a:defRPr sz="10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3E02CB2E-F131-46F4-86AA-F24727DB6380}"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5600" y="160338"/>
            <a:ext cx="6397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50" tIns="25325" rIns="50650" bIns="25325" numCol="1" anchor="ctr" anchorCtr="0" compatLnSpc="1"/>
          <a:lstStyle/>
          <a:p>
            <a:pPr lvl="0"/>
            <a:r>
              <a:rPr lang="zh-CN" altLang="zh-CN" smtClean="0"/>
              <a:t>单击此处编辑母版标题样式</a:t>
            </a:r>
            <a:endParaRPr lang="zh-CN" altLang="zh-CN" smtClean="0"/>
          </a:p>
        </p:txBody>
      </p:sp>
      <p:sp>
        <p:nvSpPr>
          <p:cNvPr id="1027" name="Rectangle 3"/>
          <p:cNvSpPr>
            <a:spLocks noGrp="1" noChangeArrowheads="1"/>
          </p:cNvSpPr>
          <p:nvPr>
            <p:ph type="body" idx="1"/>
          </p:nvPr>
        </p:nvSpPr>
        <p:spPr bwMode="auto">
          <a:xfrm>
            <a:off x="355600" y="933450"/>
            <a:ext cx="63976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50" tIns="25325" rIns="50650" bIns="25325"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355600" y="3641725"/>
            <a:ext cx="1658938" cy="277813"/>
          </a:xfrm>
          <a:prstGeom prst="rect">
            <a:avLst/>
          </a:prstGeom>
          <a:noFill/>
          <a:ln w="9525">
            <a:noFill/>
            <a:miter lim="800000"/>
          </a:ln>
          <a:effectLst/>
        </p:spPr>
        <p:txBody>
          <a:bodyPr vert="horz" wrap="square" lIns="50650" tIns="25325" rIns="50650" bIns="25325" numCol="1" anchor="t" anchorCtr="0" compatLnSpc="1"/>
          <a:lstStyle>
            <a:lvl1pPr eaLnBrk="1" hangingPunct="1">
              <a:buFont typeface="Arial" panose="020B0604020202020204" pitchFamily="34" charset="0"/>
              <a:buNone/>
              <a:defRPr sz="780"/>
            </a:lvl1pPr>
          </a:lstStyle>
          <a:p>
            <a:pPr>
              <a:defRPr/>
            </a:pPr>
            <a:endParaRPr lang="zh-CN" altLang="zh-CN"/>
          </a:p>
        </p:txBody>
      </p:sp>
      <p:sp>
        <p:nvSpPr>
          <p:cNvPr id="1029" name="Rectangle 5"/>
          <p:cNvSpPr>
            <a:spLocks noGrp="1" noChangeArrowheads="1"/>
          </p:cNvSpPr>
          <p:nvPr>
            <p:ph type="ftr" sz="quarter" idx="3"/>
          </p:nvPr>
        </p:nvSpPr>
        <p:spPr bwMode="auto">
          <a:xfrm>
            <a:off x="2428875" y="3641725"/>
            <a:ext cx="2251075" cy="277813"/>
          </a:xfrm>
          <a:prstGeom prst="rect">
            <a:avLst/>
          </a:prstGeom>
          <a:noFill/>
          <a:ln w="9525">
            <a:noFill/>
            <a:miter lim="800000"/>
          </a:ln>
          <a:effectLst/>
        </p:spPr>
        <p:txBody>
          <a:bodyPr vert="horz" wrap="square" lIns="50650" tIns="25325" rIns="50650" bIns="25325" numCol="1" anchor="t" anchorCtr="0" compatLnSpc="1"/>
          <a:lstStyle>
            <a:lvl1pPr algn="ctr" eaLnBrk="1" hangingPunct="1">
              <a:buFont typeface="Arial" panose="020B0604020202020204" pitchFamily="34" charset="0"/>
              <a:buNone/>
              <a:defRPr sz="780"/>
            </a:lvl1pPr>
          </a:lstStyle>
          <a:p>
            <a:pPr>
              <a:defRPr/>
            </a:pPr>
            <a:endParaRPr lang="zh-CN" altLang="zh-CN"/>
          </a:p>
        </p:txBody>
      </p:sp>
      <p:sp>
        <p:nvSpPr>
          <p:cNvPr id="1030" name="Rectangle 6"/>
          <p:cNvSpPr>
            <a:spLocks noGrp="1" noChangeArrowheads="1"/>
          </p:cNvSpPr>
          <p:nvPr>
            <p:ph type="sldNum" sz="quarter" idx="4"/>
          </p:nvPr>
        </p:nvSpPr>
        <p:spPr bwMode="auto">
          <a:xfrm>
            <a:off x="5094288" y="3641725"/>
            <a:ext cx="1658937" cy="277813"/>
          </a:xfrm>
          <a:prstGeom prst="rect">
            <a:avLst/>
          </a:prstGeom>
          <a:noFill/>
          <a:ln w="9525">
            <a:noFill/>
            <a:miter lim="800000"/>
          </a:ln>
          <a:effectLst/>
        </p:spPr>
        <p:txBody>
          <a:bodyPr vert="horz" wrap="square" lIns="50650" tIns="25325" rIns="50650" bIns="25325" numCol="1" anchor="t" anchorCtr="0" compatLnSpc="1"/>
          <a:lstStyle>
            <a:lvl1pPr algn="r" eaLnBrk="1" hangingPunct="1">
              <a:buFont typeface="Arial" panose="020B0604020202020204" pitchFamily="34" charset="0"/>
              <a:buNone/>
              <a:defRPr sz="780"/>
            </a:lvl1pPr>
          </a:lstStyle>
          <a:p>
            <a:pPr>
              <a:defRPr/>
            </a:pPr>
            <a:fld id="{7A78B1A9-ADE8-4BFF-8E21-BEBD055DFB7F}"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1975" rtl="0" eaLnBrk="0" fontAlgn="base" hangingPunct="0">
        <a:spcBef>
          <a:spcPct val="0"/>
        </a:spcBef>
        <a:spcAft>
          <a:spcPct val="0"/>
        </a:spcAft>
        <a:defRPr sz="2600">
          <a:solidFill>
            <a:schemeClr val="tx2"/>
          </a:solidFill>
          <a:latin typeface="+mj-lt"/>
          <a:ea typeface="+mj-ea"/>
          <a:cs typeface="+mj-cs"/>
        </a:defRPr>
      </a:lvl1pPr>
      <a:lvl2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2pPr>
      <a:lvl3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3pPr>
      <a:lvl4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4pPr>
      <a:lvl5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5pPr>
      <a:lvl6pPr marL="508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6pPr>
      <a:lvl7pPr marL="1016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7pPr>
      <a:lvl8pPr marL="1524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8pPr>
      <a:lvl9pPr marL="2032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9pPr>
    </p:titleStyle>
    <p:bodyStyle>
      <a:lvl1pPr marL="211455" indent="-211455" algn="l" defTabSz="561975" rtl="0" eaLnBrk="0" fontAlgn="base" hangingPunct="0">
        <a:spcBef>
          <a:spcPct val="20000"/>
        </a:spcBef>
        <a:spcAft>
          <a:spcPct val="0"/>
        </a:spcAft>
        <a:buChar char="•"/>
        <a:defRPr>
          <a:solidFill>
            <a:schemeClr val="tx1"/>
          </a:solidFill>
          <a:latin typeface="+mn-lt"/>
          <a:ea typeface="+mn-ea"/>
          <a:cs typeface="+mn-cs"/>
        </a:defRPr>
      </a:lvl1pPr>
      <a:lvl2pPr marL="455930" indent="-174625" algn="l" defTabSz="561975" rtl="0" eaLnBrk="0" fontAlgn="base" hangingPunct="0">
        <a:spcBef>
          <a:spcPct val="20000"/>
        </a:spcBef>
        <a:spcAft>
          <a:spcPct val="0"/>
        </a:spcAft>
        <a:buChar char="–"/>
        <a:defRPr sz="1600">
          <a:solidFill>
            <a:schemeClr val="tx1"/>
          </a:solidFill>
          <a:latin typeface="+mn-lt"/>
          <a:ea typeface="+mn-ea"/>
        </a:defRPr>
      </a:lvl2pPr>
      <a:lvl3pPr marL="703580" indent="-139700" algn="l" defTabSz="561975" rtl="0" eaLnBrk="0" fontAlgn="base" hangingPunct="0">
        <a:spcBef>
          <a:spcPct val="20000"/>
        </a:spcBef>
        <a:spcAft>
          <a:spcPct val="0"/>
        </a:spcAft>
        <a:buChar char="•"/>
        <a:defRPr sz="1400">
          <a:solidFill>
            <a:schemeClr val="tx1"/>
          </a:solidFill>
          <a:latin typeface="+mn-lt"/>
          <a:ea typeface="+mn-ea"/>
        </a:defRPr>
      </a:lvl3pPr>
      <a:lvl4pPr marL="984250" indent="-139700" algn="l" defTabSz="561975" rtl="0" eaLnBrk="0" fontAlgn="base" hangingPunct="0">
        <a:spcBef>
          <a:spcPct val="20000"/>
        </a:spcBef>
        <a:spcAft>
          <a:spcPct val="0"/>
        </a:spcAft>
        <a:buChar char="–"/>
        <a:defRPr sz="1200">
          <a:solidFill>
            <a:schemeClr val="tx1"/>
          </a:solidFill>
          <a:latin typeface="+mn-lt"/>
          <a:ea typeface="+mn-ea"/>
        </a:defRPr>
      </a:lvl4pPr>
      <a:lvl5pPr marL="1265555" indent="-139700" algn="l" defTabSz="561975" rtl="0" eaLnBrk="0" fontAlgn="base" hangingPunct="0">
        <a:spcBef>
          <a:spcPct val="20000"/>
        </a:spcBef>
        <a:spcAft>
          <a:spcPct val="0"/>
        </a:spcAft>
        <a:buChar char="»"/>
        <a:defRPr sz="1200">
          <a:solidFill>
            <a:schemeClr val="tx1"/>
          </a:solidFill>
          <a:latin typeface="+mn-lt"/>
          <a:ea typeface="+mn-ea"/>
        </a:defRPr>
      </a:lvl5pPr>
      <a:lvl6pPr marL="1774825" indent="-140970" algn="l" defTabSz="562610" rtl="0" fontAlgn="base">
        <a:spcBef>
          <a:spcPct val="20000"/>
        </a:spcBef>
        <a:spcAft>
          <a:spcPct val="0"/>
        </a:spcAft>
        <a:buChar char="»"/>
        <a:defRPr sz="1220">
          <a:solidFill>
            <a:schemeClr val="tx1"/>
          </a:solidFill>
          <a:latin typeface="+mn-lt"/>
          <a:ea typeface="+mn-ea"/>
        </a:defRPr>
      </a:lvl6pPr>
      <a:lvl7pPr marL="2282825" indent="-140970" algn="l" defTabSz="562610" rtl="0" fontAlgn="base">
        <a:spcBef>
          <a:spcPct val="20000"/>
        </a:spcBef>
        <a:spcAft>
          <a:spcPct val="0"/>
        </a:spcAft>
        <a:buChar char="»"/>
        <a:defRPr sz="1220">
          <a:solidFill>
            <a:schemeClr val="tx1"/>
          </a:solidFill>
          <a:latin typeface="+mn-lt"/>
          <a:ea typeface="+mn-ea"/>
        </a:defRPr>
      </a:lvl7pPr>
      <a:lvl8pPr marL="2790825" indent="-140970" algn="l" defTabSz="562610" rtl="0" fontAlgn="base">
        <a:spcBef>
          <a:spcPct val="20000"/>
        </a:spcBef>
        <a:spcAft>
          <a:spcPct val="0"/>
        </a:spcAft>
        <a:buChar char="»"/>
        <a:defRPr sz="1220">
          <a:solidFill>
            <a:schemeClr val="tx1"/>
          </a:solidFill>
          <a:latin typeface="+mn-lt"/>
          <a:ea typeface="+mn-ea"/>
        </a:defRPr>
      </a:lvl8pPr>
      <a:lvl9pPr marL="3298825" indent="-140970" algn="l" defTabSz="562610" rtl="0" fontAlgn="base">
        <a:spcBef>
          <a:spcPct val="20000"/>
        </a:spcBef>
        <a:spcAft>
          <a:spcPct val="0"/>
        </a:spcAft>
        <a:buChar char="»"/>
        <a:defRPr sz="1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635" algn="l" defTabSz="10160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05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2" name="任意多边形 30"/>
          <p:cNvSpPr/>
          <p:nvPr/>
        </p:nvSpPr>
        <p:spPr bwMode="auto">
          <a:xfrm rot="240000">
            <a:off x="4525963" y="1920875"/>
            <a:ext cx="1719262" cy="1490663"/>
          </a:xfrm>
          <a:custGeom>
            <a:avLst/>
            <a:gdLst>
              <a:gd name="T0" fmla="*/ 0 w 21600"/>
              <a:gd name="T1" fmla="*/ 0 h 21600"/>
              <a:gd name="T2" fmla="*/ 30992372 w 21600"/>
              <a:gd name="T3" fmla="*/ 89702039 h 21600"/>
              <a:gd name="T4" fmla="*/ 122990244 w 21600"/>
              <a:gd name="T5" fmla="*/ 92569090 h 21600"/>
              <a:gd name="T6" fmla="*/ 91132372 w 21600"/>
              <a:gd name="T7" fmla="*/ 11412583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3" name="任意多边形 31"/>
          <p:cNvSpPr/>
          <p:nvPr/>
        </p:nvSpPr>
        <p:spPr bwMode="auto">
          <a:xfrm>
            <a:off x="1028700" y="985838"/>
            <a:ext cx="1141413" cy="2224087"/>
          </a:xfrm>
          <a:custGeom>
            <a:avLst/>
            <a:gdLst>
              <a:gd name="T0" fmla="*/ 0 w 21600"/>
              <a:gd name="T1" fmla="*/ 15690281 h 21600"/>
              <a:gd name="T2" fmla="*/ 54270125 w 21600"/>
              <a:gd name="T3" fmla="*/ 0 h 21600"/>
              <a:gd name="T4" fmla="*/ 27351116 w 21600"/>
              <a:gd name="T5" fmla="*/ 206149730 h 21600"/>
              <a:gd name="T6" fmla="*/ 0 w 21600"/>
              <a:gd name="T7" fmla="*/ 15690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8" name="Text Box 6"/>
          <p:cNvSpPr txBox="1">
            <a:spLocks noChangeArrowheads="1"/>
          </p:cNvSpPr>
          <p:nvPr/>
        </p:nvSpPr>
        <p:spPr bwMode="auto">
          <a:xfrm>
            <a:off x="2173288" y="1481138"/>
            <a:ext cx="2566987"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zh-CN" sz="2220" b="1">
                <a:solidFill>
                  <a:schemeClr val="bg1"/>
                </a:solidFill>
                <a:effectLst>
                  <a:outerShdw blurRad="38100" dist="38100" dir="2700000" algn="tl">
                    <a:srgbClr val="000000"/>
                  </a:outerShdw>
                </a:effectLst>
                <a:ea typeface="微软雅黑" panose="020B0503020204020204" pitchFamily="34" charset="-122"/>
              </a:rPr>
              <a:t>ADD YOUR TITLE</a:t>
            </a:r>
            <a:endParaRPr lang="zh-CN" altLang="zh-CN" sz="2220" b="1">
              <a:solidFill>
                <a:schemeClr val="bg1"/>
              </a:solidFill>
              <a:effectLst>
                <a:outerShdw blurRad="38100" dist="38100" dir="2700000" algn="tl">
                  <a:srgbClr val="000000"/>
                </a:outerShdw>
              </a:effectLst>
              <a:ea typeface="微软雅黑" panose="020B0503020204020204" pitchFamily="34" charset="-122"/>
            </a:endParaRPr>
          </a:p>
        </p:txBody>
      </p:sp>
      <p:sp>
        <p:nvSpPr>
          <p:cNvPr id="3079" name="Text Box 7"/>
          <p:cNvSpPr txBox="1">
            <a:spLocks noChangeArrowheads="1"/>
          </p:cNvSpPr>
          <p:nvPr/>
        </p:nvSpPr>
        <p:spPr bwMode="auto">
          <a:xfrm>
            <a:off x="2660650" y="2719388"/>
            <a:ext cx="1296988" cy="247650"/>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NAME</a:t>
            </a:r>
            <a:endPar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080" name="Text Box 8"/>
          <p:cNvSpPr txBox="1">
            <a:spLocks noChangeArrowheads="1"/>
          </p:cNvSpPr>
          <p:nvPr/>
        </p:nvSpPr>
        <p:spPr bwMode="auto">
          <a:xfrm>
            <a:off x="5105400" y="2973388"/>
            <a:ext cx="784225" cy="245110"/>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TIME20</a:t>
            </a:r>
            <a:r>
              <a:rPr lang="en-US" altLang="zh-CN" sz="1000"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24</a:t>
            </a:r>
            <a:endParaRPr lang="en-US" altLang="zh-CN" sz="1000"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081" name="Text Box 9"/>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082" name="Text Box 10"/>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433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434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1269" name="Oval 5"/>
          <p:cNvSpPr>
            <a:spLocks noChangeArrowheads="1"/>
          </p:cNvSpPr>
          <p:nvPr/>
        </p:nvSpPr>
        <p:spPr bwMode="auto">
          <a:xfrm>
            <a:off x="552450" y="1417638"/>
            <a:ext cx="1338263" cy="135255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11270" name="Line 6"/>
          <p:cNvSpPr>
            <a:spLocks noChangeShapeType="1"/>
          </p:cNvSpPr>
          <p:nvPr/>
        </p:nvSpPr>
        <p:spPr bwMode="auto">
          <a:xfrm>
            <a:off x="2073275" y="2093913"/>
            <a:ext cx="51435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1" name="Oval 7"/>
          <p:cNvSpPr>
            <a:spLocks noChangeArrowheads="1"/>
          </p:cNvSpPr>
          <p:nvPr/>
        </p:nvSpPr>
        <p:spPr bwMode="auto">
          <a:xfrm>
            <a:off x="3354388" y="1028700"/>
            <a:ext cx="982662" cy="9906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2" name="Oval 8"/>
          <p:cNvSpPr>
            <a:spLocks noChangeArrowheads="1"/>
          </p:cNvSpPr>
          <p:nvPr/>
        </p:nvSpPr>
        <p:spPr bwMode="auto">
          <a:xfrm>
            <a:off x="2462213" y="1074738"/>
            <a:ext cx="849312" cy="811212"/>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3" name="Oval 9"/>
          <p:cNvSpPr>
            <a:spLocks noChangeArrowheads="1"/>
          </p:cNvSpPr>
          <p:nvPr/>
        </p:nvSpPr>
        <p:spPr bwMode="auto">
          <a:xfrm>
            <a:off x="2730500" y="1703388"/>
            <a:ext cx="892175" cy="9017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4" name="Oval 10"/>
          <p:cNvSpPr>
            <a:spLocks noChangeArrowheads="1"/>
          </p:cNvSpPr>
          <p:nvPr/>
        </p:nvSpPr>
        <p:spPr bwMode="auto">
          <a:xfrm>
            <a:off x="3311525" y="2425700"/>
            <a:ext cx="982663" cy="9906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5" name="Oval 11"/>
          <p:cNvSpPr>
            <a:spLocks noChangeArrowheads="1"/>
          </p:cNvSpPr>
          <p:nvPr/>
        </p:nvSpPr>
        <p:spPr bwMode="auto">
          <a:xfrm>
            <a:off x="2643188" y="2967038"/>
            <a:ext cx="892175" cy="900112"/>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6" name="Line 12"/>
          <p:cNvSpPr>
            <a:spLocks noChangeShapeType="1"/>
          </p:cNvSpPr>
          <p:nvPr/>
        </p:nvSpPr>
        <p:spPr bwMode="auto">
          <a:xfrm>
            <a:off x="4826000" y="2093913"/>
            <a:ext cx="423863"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7" name="Oval 13"/>
          <p:cNvSpPr>
            <a:spLocks noChangeArrowheads="1"/>
          </p:cNvSpPr>
          <p:nvPr/>
        </p:nvSpPr>
        <p:spPr bwMode="auto">
          <a:xfrm>
            <a:off x="2462213" y="2425700"/>
            <a:ext cx="714375" cy="720725"/>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8" name="Oval 14"/>
          <p:cNvSpPr>
            <a:spLocks noChangeArrowheads="1"/>
          </p:cNvSpPr>
          <p:nvPr/>
        </p:nvSpPr>
        <p:spPr bwMode="auto">
          <a:xfrm>
            <a:off x="2954338" y="488950"/>
            <a:ext cx="803275" cy="765175"/>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79" name="Oval 15"/>
          <p:cNvSpPr>
            <a:spLocks noChangeArrowheads="1"/>
          </p:cNvSpPr>
          <p:nvPr/>
        </p:nvSpPr>
        <p:spPr bwMode="auto">
          <a:xfrm>
            <a:off x="3713163" y="1749425"/>
            <a:ext cx="936625" cy="94615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11280" name="AutoShape 16"/>
          <p:cNvSpPr>
            <a:spLocks noChangeArrowheads="1"/>
          </p:cNvSpPr>
          <p:nvPr/>
        </p:nvSpPr>
        <p:spPr bwMode="auto">
          <a:xfrm>
            <a:off x="5421313" y="1687513"/>
            <a:ext cx="1168400" cy="814387"/>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smtClean="0">
                <a:solidFill>
                  <a:schemeClr val="bg1"/>
                </a:solidFill>
                <a:latin typeface="微软雅黑" panose="020B0503020204020204" pitchFamily="34" charset="-122"/>
                <a:ea typeface="微软雅黑" panose="020B0503020204020204" pitchFamily="34" charset="-122"/>
              </a:rPr>
              <a:t>?</a:t>
            </a:r>
            <a:endParaRPr lang="zh-CN" altLang="en-US" sz="2220" b="1"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536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536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5365" name="AutoShape 5"/>
          <p:cNvSpPr>
            <a:spLocks noChangeArrowheads="1"/>
          </p:cNvSpPr>
          <p:nvPr/>
        </p:nvSpPr>
        <p:spPr bwMode="auto">
          <a:xfrm>
            <a:off x="278709" y="751443"/>
            <a:ext cx="3194562" cy="1499380"/>
          </a:xfrm>
          <a:prstGeom prst="flowChartProcess">
            <a:avLst/>
          </a:prstGeom>
          <a:blipFill dpi="0" rotWithShape="0">
            <a:blip r:embed="rId1" cstate="print"/>
            <a:srcRect/>
            <a:stretch>
              <a:fillRect b="-33162"/>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5366" name="AutoShape 6"/>
          <p:cNvSpPr>
            <a:spLocks noChangeArrowheads="1"/>
          </p:cNvSpPr>
          <p:nvPr/>
        </p:nvSpPr>
        <p:spPr bwMode="auto">
          <a:xfrm>
            <a:off x="3658487" y="751443"/>
            <a:ext cx="3196325" cy="1499380"/>
          </a:xfrm>
          <a:prstGeom prst="flowChartProcess">
            <a:avLst/>
          </a:prstGeom>
          <a:blipFill dpi="0" rotWithShape="0">
            <a:blip r:embed="rId1" cstate="print"/>
            <a:srcRect/>
            <a:stretch>
              <a:fillRect b="-3323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2299" name="Text Box 7"/>
          <p:cNvSpPr txBox="1">
            <a:spLocks noChangeArrowheads="1"/>
          </p:cNvSpPr>
          <p:nvPr/>
        </p:nvSpPr>
        <p:spPr bwMode="auto">
          <a:xfrm>
            <a:off x="303213" y="2463800"/>
            <a:ext cx="1381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110" b="1" smtClean="0">
                <a:solidFill>
                  <a:schemeClr val="bg2"/>
                </a:solidFill>
                <a:latin typeface="微软雅黑" panose="020B0503020204020204" pitchFamily="34" charset="-122"/>
                <a:ea typeface="微软雅黑" panose="020B0503020204020204" pitchFamily="34" charset="-122"/>
              </a:rPr>
              <a:t>ADD YOUR TEXT</a:t>
            </a:r>
            <a:endParaRPr lang="zh-CN" altLang="zh-CN" sz="1110" b="1" smtClean="0">
              <a:solidFill>
                <a:schemeClr val="bg2"/>
              </a:solidFill>
              <a:latin typeface="微软雅黑" panose="020B0503020204020204" pitchFamily="34" charset="-122"/>
              <a:ea typeface="微软雅黑" panose="020B0503020204020204" pitchFamily="34" charset="-122"/>
            </a:endParaRPr>
          </a:p>
        </p:txBody>
      </p:sp>
      <p:sp>
        <p:nvSpPr>
          <p:cNvPr id="12300" name="Text Box 8"/>
          <p:cNvSpPr txBox="1">
            <a:spLocks noChangeArrowheads="1"/>
          </p:cNvSpPr>
          <p:nvPr/>
        </p:nvSpPr>
        <p:spPr bwMode="auto">
          <a:xfrm>
            <a:off x="304800" y="2747963"/>
            <a:ext cx="31353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1000">
              <a:solidFill>
                <a:schemeClr val="bg2"/>
              </a:solidFill>
              <a:latin typeface="微软雅黑" panose="020B0503020204020204" pitchFamily="34" charset="-122"/>
              <a:ea typeface="微软雅黑" panose="020B0503020204020204" pitchFamily="34" charset="-122"/>
            </a:endParaRPr>
          </a:p>
        </p:txBody>
      </p:sp>
      <p:sp>
        <p:nvSpPr>
          <p:cNvPr id="12301" name="Text Box 9"/>
          <p:cNvSpPr txBox="1">
            <a:spLocks noChangeArrowheads="1"/>
          </p:cNvSpPr>
          <p:nvPr/>
        </p:nvSpPr>
        <p:spPr bwMode="auto">
          <a:xfrm>
            <a:off x="3668713" y="2463800"/>
            <a:ext cx="1381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110" b="1" smtClean="0">
                <a:solidFill>
                  <a:schemeClr val="bg2"/>
                </a:solidFill>
                <a:latin typeface="微软雅黑" panose="020B0503020204020204" pitchFamily="34" charset="-122"/>
                <a:ea typeface="微软雅黑" panose="020B0503020204020204" pitchFamily="34" charset="-122"/>
              </a:rPr>
              <a:t>ADD YOUR TEXT</a:t>
            </a:r>
            <a:endParaRPr lang="zh-CN" altLang="zh-CN" sz="1110" b="1" smtClean="0">
              <a:solidFill>
                <a:schemeClr val="bg2"/>
              </a:solidFill>
              <a:latin typeface="微软雅黑" panose="020B0503020204020204" pitchFamily="34" charset="-122"/>
              <a:ea typeface="微软雅黑" panose="020B0503020204020204" pitchFamily="34" charset="-122"/>
            </a:endParaRPr>
          </a:p>
        </p:txBody>
      </p:sp>
      <p:sp>
        <p:nvSpPr>
          <p:cNvPr id="12302" name="Text Box 10"/>
          <p:cNvSpPr txBox="1">
            <a:spLocks noChangeArrowheads="1"/>
          </p:cNvSpPr>
          <p:nvPr/>
        </p:nvSpPr>
        <p:spPr bwMode="auto">
          <a:xfrm>
            <a:off x="3671888" y="2747963"/>
            <a:ext cx="313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10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8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638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3317" name="Oval 5"/>
          <p:cNvSpPr>
            <a:spLocks noChangeArrowheads="1"/>
          </p:cNvSpPr>
          <p:nvPr/>
        </p:nvSpPr>
        <p:spPr bwMode="auto">
          <a:xfrm>
            <a:off x="552450" y="1544638"/>
            <a:ext cx="1338263" cy="135255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13318" name="Line 6"/>
          <p:cNvSpPr>
            <a:spLocks noChangeShapeType="1"/>
          </p:cNvSpPr>
          <p:nvPr/>
        </p:nvSpPr>
        <p:spPr bwMode="auto">
          <a:xfrm>
            <a:off x="2017713" y="2220913"/>
            <a:ext cx="515937"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19" name="Line 7"/>
          <p:cNvSpPr>
            <a:spLocks noChangeShapeType="1"/>
          </p:cNvSpPr>
          <p:nvPr/>
        </p:nvSpPr>
        <p:spPr bwMode="auto">
          <a:xfrm>
            <a:off x="4881563" y="2220913"/>
            <a:ext cx="422275"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20" name="AutoShape 8"/>
          <p:cNvSpPr>
            <a:spLocks noChangeArrowheads="1"/>
          </p:cNvSpPr>
          <p:nvPr/>
        </p:nvSpPr>
        <p:spPr bwMode="auto">
          <a:xfrm>
            <a:off x="5421313" y="1814513"/>
            <a:ext cx="1168400" cy="814387"/>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smtClean="0">
                <a:solidFill>
                  <a:schemeClr val="bg1"/>
                </a:solidFill>
                <a:latin typeface="微软雅黑" panose="020B0503020204020204" pitchFamily="34" charset="-122"/>
                <a:ea typeface="微软雅黑" panose="020B0503020204020204" pitchFamily="34" charset="-122"/>
              </a:rPr>
              <a:t>?</a:t>
            </a:r>
            <a:endParaRPr lang="zh-CN" altLang="en-US" sz="2220" b="1" smtClean="0">
              <a:solidFill>
                <a:schemeClr val="bg1"/>
              </a:solidFill>
              <a:latin typeface="微软雅黑" panose="020B0503020204020204" pitchFamily="34" charset="-122"/>
              <a:ea typeface="微软雅黑" panose="020B0503020204020204" pitchFamily="34" charset="-122"/>
            </a:endParaRPr>
          </a:p>
        </p:txBody>
      </p:sp>
      <p:sp>
        <p:nvSpPr>
          <p:cNvPr id="13321" name="Text Box 9"/>
          <p:cNvSpPr txBox="1">
            <a:spLocks noChangeArrowheads="1"/>
          </p:cNvSpPr>
          <p:nvPr/>
        </p:nvSpPr>
        <p:spPr bwMode="auto">
          <a:xfrm>
            <a:off x="2554288" y="1612900"/>
            <a:ext cx="22717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smtClean="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r>
              <a:rPr lang="zh-CN" altLang="zh-CN" sz="665" smtClean="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endParaRPr lang="zh-CN" altLang="zh-CN" sz="665"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741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741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4341" name="Text Box 5"/>
          <p:cNvSpPr txBox="1">
            <a:spLocks noChangeArrowheads="1"/>
          </p:cNvSpPr>
          <p:nvPr/>
        </p:nvSpPr>
        <p:spPr bwMode="auto">
          <a:xfrm>
            <a:off x="715963"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14342" name="Rectangle 6"/>
          <p:cNvSpPr>
            <a:spLocks noChangeArrowheads="1"/>
          </p:cNvSpPr>
          <p:nvPr/>
        </p:nvSpPr>
        <p:spPr bwMode="auto">
          <a:xfrm>
            <a:off x="715963" y="136207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4343" name="Rectangle 7"/>
          <p:cNvSpPr>
            <a:spLocks noChangeArrowheads="1"/>
          </p:cNvSpPr>
          <p:nvPr/>
        </p:nvSpPr>
        <p:spPr bwMode="auto">
          <a:xfrm>
            <a:off x="715963" y="1778000"/>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4344" name="Rectangle 8"/>
          <p:cNvSpPr>
            <a:spLocks noChangeArrowheads="1"/>
          </p:cNvSpPr>
          <p:nvPr/>
        </p:nvSpPr>
        <p:spPr bwMode="auto">
          <a:xfrm>
            <a:off x="715963" y="219392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4345" name="Rectangle 9"/>
          <p:cNvSpPr>
            <a:spLocks noChangeArrowheads="1"/>
          </p:cNvSpPr>
          <p:nvPr/>
        </p:nvSpPr>
        <p:spPr bwMode="auto">
          <a:xfrm>
            <a:off x="715963" y="2611438"/>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4346" name="Rectangle 10"/>
          <p:cNvSpPr>
            <a:spLocks noChangeArrowheads="1"/>
          </p:cNvSpPr>
          <p:nvPr/>
        </p:nvSpPr>
        <p:spPr bwMode="auto">
          <a:xfrm>
            <a:off x="715963" y="3027363"/>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4347" name="Line 11"/>
          <p:cNvSpPr>
            <a:spLocks noChangeShapeType="1"/>
          </p:cNvSpPr>
          <p:nvPr/>
        </p:nvSpPr>
        <p:spPr bwMode="auto">
          <a:xfrm>
            <a:off x="3513138" y="2346325"/>
            <a:ext cx="423862" cy="0"/>
          </a:xfrm>
          <a:prstGeom prst="line">
            <a:avLst/>
          </a:prstGeom>
          <a:noFill/>
          <a:ln w="9525">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8" name="Text Box 12"/>
          <p:cNvSpPr txBox="1">
            <a:spLocks noChangeArrowheads="1"/>
          </p:cNvSpPr>
          <p:nvPr/>
        </p:nvSpPr>
        <p:spPr bwMode="auto">
          <a:xfrm>
            <a:off x="4284663" y="1590675"/>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14349" name="Text Box 13"/>
          <p:cNvSpPr txBox="1">
            <a:spLocks noChangeArrowheads="1"/>
          </p:cNvSpPr>
          <p:nvPr/>
        </p:nvSpPr>
        <p:spPr bwMode="auto">
          <a:xfrm>
            <a:off x="4284663" y="2049463"/>
            <a:ext cx="22717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smtClean="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r>
              <a:rPr lang="zh-CN" altLang="zh-CN" sz="665" smtClean="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665" smtClean="0">
              <a:latin typeface="微软雅黑" panose="020B0503020204020204" pitchFamily="34" charset="-122"/>
              <a:ea typeface="微软雅黑" panose="020B0503020204020204" pitchFamily="34" charset="-122"/>
            </a:endParaRPr>
          </a:p>
          <a:p>
            <a:pPr eaLnBrk="1" hangingPunct="1">
              <a:spcBef>
                <a:spcPct val="0"/>
              </a:spcBef>
              <a:buFontTx/>
              <a:buNone/>
              <a:defRPr/>
            </a:pPr>
            <a:endParaRPr lang="zh-CN" altLang="zh-CN" sz="665" smtClean="0">
              <a:latin typeface="微软雅黑" panose="020B0503020204020204" pitchFamily="34" charset="-122"/>
              <a:ea typeface="微软雅黑" panose="020B0503020204020204" pitchFamily="34" charset="-122"/>
            </a:endParaRPr>
          </a:p>
        </p:txBody>
      </p:sp>
      <p:sp>
        <p:nvSpPr>
          <p:cNvPr id="14350" name="Line 14"/>
          <p:cNvSpPr>
            <a:spLocks noChangeShapeType="1"/>
          </p:cNvSpPr>
          <p:nvPr/>
        </p:nvSpPr>
        <p:spPr bwMode="auto">
          <a:xfrm>
            <a:off x="4284663" y="1844675"/>
            <a:ext cx="1614487" cy="1588"/>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14351" name="Group 15"/>
          <p:cNvGrpSpPr/>
          <p:nvPr/>
        </p:nvGrpSpPr>
        <p:grpSpPr bwMode="auto">
          <a:xfrm>
            <a:off x="4284663" y="1168400"/>
            <a:ext cx="831850" cy="387350"/>
            <a:chOff x="0" y="0"/>
            <a:chExt cx="7391" cy="3440"/>
          </a:xfrm>
        </p:grpSpPr>
        <p:sp>
          <p:nvSpPr>
            <p:cNvPr id="14352"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53"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54"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843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843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5365" name="Text Box 5"/>
          <p:cNvSpPr txBox="1">
            <a:spLocks noChangeArrowheads="1"/>
          </p:cNvSpPr>
          <p:nvPr/>
        </p:nvSpPr>
        <p:spPr bwMode="auto">
          <a:xfrm>
            <a:off x="906463"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15366" name="Rectangle 6"/>
          <p:cNvSpPr>
            <a:spLocks noChangeArrowheads="1"/>
          </p:cNvSpPr>
          <p:nvPr/>
        </p:nvSpPr>
        <p:spPr bwMode="auto">
          <a:xfrm>
            <a:off x="906463" y="136207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5367" name="Rectangle 7"/>
          <p:cNvSpPr>
            <a:spLocks noChangeArrowheads="1"/>
          </p:cNvSpPr>
          <p:nvPr/>
        </p:nvSpPr>
        <p:spPr bwMode="auto">
          <a:xfrm>
            <a:off x="906463" y="1778000"/>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5368" name="Rectangle 8"/>
          <p:cNvSpPr>
            <a:spLocks noChangeArrowheads="1"/>
          </p:cNvSpPr>
          <p:nvPr/>
        </p:nvSpPr>
        <p:spPr bwMode="auto">
          <a:xfrm>
            <a:off x="906463" y="219392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5369" name="Rectangle 9"/>
          <p:cNvSpPr>
            <a:spLocks noChangeArrowheads="1"/>
          </p:cNvSpPr>
          <p:nvPr/>
        </p:nvSpPr>
        <p:spPr bwMode="auto">
          <a:xfrm>
            <a:off x="906463" y="2611438"/>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5370" name="Rectangle 10"/>
          <p:cNvSpPr>
            <a:spLocks noChangeArrowheads="1"/>
          </p:cNvSpPr>
          <p:nvPr/>
        </p:nvSpPr>
        <p:spPr bwMode="auto">
          <a:xfrm>
            <a:off x="906463" y="3027363"/>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endParaRPr lang="zh-CN" altLang="en-US" sz="1000">
              <a:solidFill>
                <a:schemeClr val="bg2"/>
              </a:solidFill>
              <a:latin typeface="微软雅黑" panose="020B0503020204020204" pitchFamily="34" charset="-122"/>
              <a:ea typeface="微软雅黑" panose="020B0503020204020204" pitchFamily="34" charset="-122"/>
            </a:endParaRPr>
          </a:p>
        </p:txBody>
      </p:sp>
      <p:sp>
        <p:nvSpPr>
          <p:cNvPr id="15371" name="Line 11"/>
          <p:cNvSpPr>
            <a:spLocks noChangeShapeType="1"/>
          </p:cNvSpPr>
          <p:nvPr/>
        </p:nvSpPr>
        <p:spPr bwMode="auto">
          <a:xfrm>
            <a:off x="3703638" y="2346325"/>
            <a:ext cx="423862" cy="0"/>
          </a:xfrm>
          <a:prstGeom prst="line">
            <a:avLst/>
          </a:prstGeom>
          <a:noFill/>
          <a:ln w="9525">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2" name="Oval 12"/>
          <p:cNvSpPr>
            <a:spLocks noChangeArrowheads="1"/>
          </p:cNvSpPr>
          <p:nvPr/>
        </p:nvSpPr>
        <p:spPr bwMode="auto">
          <a:xfrm>
            <a:off x="4751388" y="1676400"/>
            <a:ext cx="1338262" cy="1350963"/>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nvGrpSpPr>
          <p:cNvPr id="15373" name="Group 13"/>
          <p:cNvGrpSpPr/>
          <p:nvPr/>
        </p:nvGrpSpPr>
        <p:grpSpPr bwMode="auto">
          <a:xfrm>
            <a:off x="906463" y="566738"/>
            <a:ext cx="833437" cy="385762"/>
            <a:chOff x="0" y="0"/>
            <a:chExt cx="7391" cy="3440"/>
          </a:xfrm>
        </p:grpSpPr>
        <p:sp>
          <p:nvSpPr>
            <p:cNvPr id="15374"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75"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76"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945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946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9461" name="AutoShape 5"/>
          <p:cNvSpPr>
            <a:spLocks noChangeArrowheads="1"/>
          </p:cNvSpPr>
          <p:nvPr/>
        </p:nvSpPr>
        <p:spPr bwMode="auto">
          <a:xfrm>
            <a:off x="3632028" y="631493"/>
            <a:ext cx="3194561" cy="2968773"/>
          </a:xfrm>
          <a:prstGeom prst="flowChartProcess">
            <a:avLst/>
          </a:prstGeom>
          <a:blipFill dpi="0" rotWithShape="0">
            <a:blip r:embed="rId1" cstate="print"/>
            <a:srcRect/>
            <a:stretch>
              <a:fillRect r="-486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6392" name="Rectangle 6"/>
          <p:cNvSpPr>
            <a:spLocks noChangeArrowheads="1"/>
          </p:cNvSpPr>
          <p:nvPr/>
        </p:nvSpPr>
        <p:spPr bwMode="auto">
          <a:xfrm>
            <a:off x="3121025" y="631825"/>
            <a:ext cx="501650" cy="500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3" name="Rectangle 7"/>
          <p:cNvSpPr>
            <a:spLocks noChangeArrowheads="1"/>
          </p:cNvSpPr>
          <p:nvPr/>
        </p:nvSpPr>
        <p:spPr bwMode="auto">
          <a:xfrm>
            <a:off x="3122613" y="1609725"/>
            <a:ext cx="500062" cy="503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4" name="Rectangle 8"/>
          <p:cNvSpPr>
            <a:spLocks noChangeArrowheads="1"/>
          </p:cNvSpPr>
          <p:nvPr/>
        </p:nvSpPr>
        <p:spPr bwMode="auto">
          <a:xfrm>
            <a:off x="3122613" y="2100263"/>
            <a:ext cx="500062" cy="5016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5" name="Rectangle 9"/>
          <p:cNvSpPr>
            <a:spLocks noChangeArrowheads="1"/>
          </p:cNvSpPr>
          <p:nvPr/>
        </p:nvSpPr>
        <p:spPr bwMode="auto">
          <a:xfrm>
            <a:off x="3122613" y="2589213"/>
            <a:ext cx="500062" cy="50323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6" name="Rectangle 10"/>
          <p:cNvSpPr>
            <a:spLocks noChangeArrowheads="1"/>
          </p:cNvSpPr>
          <p:nvPr/>
        </p:nvSpPr>
        <p:spPr bwMode="auto">
          <a:xfrm>
            <a:off x="3122613" y="1122363"/>
            <a:ext cx="500062" cy="5000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7" name="Rectangle 11"/>
          <p:cNvSpPr>
            <a:spLocks noChangeArrowheads="1"/>
          </p:cNvSpPr>
          <p:nvPr/>
        </p:nvSpPr>
        <p:spPr bwMode="auto">
          <a:xfrm>
            <a:off x="3122613" y="3082925"/>
            <a:ext cx="500062" cy="50165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8" name="Text Box 12"/>
          <p:cNvSpPr txBox="1">
            <a:spLocks noChangeArrowheads="1"/>
          </p:cNvSpPr>
          <p:nvPr/>
        </p:nvSpPr>
        <p:spPr bwMode="auto">
          <a:xfrm>
            <a:off x="392113" y="728663"/>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
        <p:nvSpPr>
          <p:cNvPr id="16399" name="Text Box 13"/>
          <p:cNvSpPr txBox="1">
            <a:spLocks noChangeArrowheads="1"/>
          </p:cNvSpPr>
          <p:nvPr/>
        </p:nvSpPr>
        <p:spPr bwMode="auto">
          <a:xfrm>
            <a:off x="392113" y="1211263"/>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
        <p:nvSpPr>
          <p:cNvPr id="16400" name="Text Box 14"/>
          <p:cNvSpPr txBox="1">
            <a:spLocks noChangeArrowheads="1"/>
          </p:cNvSpPr>
          <p:nvPr/>
        </p:nvSpPr>
        <p:spPr bwMode="auto">
          <a:xfrm>
            <a:off x="392113" y="1695450"/>
            <a:ext cx="2663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
        <p:nvSpPr>
          <p:cNvPr id="16401" name="Text Box 15"/>
          <p:cNvSpPr txBox="1">
            <a:spLocks noChangeArrowheads="1"/>
          </p:cNvSpPr>
          <p:nvPr/>
        </p:nvSpPr>
        <p:spPr bwMode="auto">
          <a:xfrm>
            <a:off x="392113" y="2178050"/>
            <a:ext cx="2663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
        <p:nvSpPr>
          <p:cNvPr id="16402" name="Text Box 16"/>
          <p:cNvSpPr txBox="1">
            <a:spLocks noChangeArrowheads="1"/>
          </p:cNvSpPr>
          <p:nvPr/>
        </p:nvSpPr>
        <p:spPr bwMode="auto">
          <a:xfrm>
            <a:off x="392113" y="2662238"/>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
        <p:nvSpPr>
          <p:cNvPr id="16403" name="Text Box 17"/>
          <p:cNvSpPr txBox="1">
            <a:spLocks noChangeArrowheads="1"/>
          </p:cNvSpPr>
          <p:nvPr/>
        </p:nvSpPr>
        <p:spPr bwMode="auto">
          <a:xfrm>
            <a:off x="392113" y="3163888"/>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780" smtClean="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741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4"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1"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0485"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2"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0486"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endParaRPr lang="zh-CN" altLang="en-US" sz="2220" b="1">
              <a:solidFill>
                <a:schemeClr val="bg1"/>
              </a:solidFill>
              <a:effectLst>
                <a:outerShdw blurRad="38100" dist="38100" dir="2700000" algn="tl">
                  <a:srgbClr val="000000"/>
                </a:outerShdw>
              </a:effectLst>
              <a:ea typeface="微软雅黑" panose="020B0503020204020204" pitchFamily="34" charset="-122"/>
            </a:endParaRPr>
          </a:p>
        </p:txBody>
      </p:sp>
      <p:sp>
        <p:nvSpPr>
          <p:cNvPr id="20487"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0488"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150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150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1509" name="AutoShape 5"/>
          <p:cNvSpPr>
            <a:spLocks noChangeArrowheads="1"/>
          </p:cNvSpPr>
          <p:nvPr/>
        </p:nvSpPr>
        <p:spPr bwMode="auto">
          <a:xfrm>
            <a:off x="317516" y="476263"/>
            <a:ext cx="1622858" cy="3492673"/>
          </a:xfrm>
          <a:prstGeom prst="flowChartProcess">
            <a:avLst/>
          </a:prstGeom>
          <a:blipFill dpi="0" rotWithShape="0">
            <a:blip r:embed="rId1" cstate="print"/>
            <a:srcRect/>
            <a:stretch>
              <a:fillRect r="-244348"/>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8440" name="Text Box 6"/>
          <p:cNvSpPr txBox="1">
            <a:spLocks noChangeArrowheads="1"/>
          </p:cNvSpPr>
          <p:nvPr/>
        </p:nvSpPr>
        <p:spPr bwMode="auto">
          <a:xfrm>
            <a:off x="2271713" y="2670175"/>
            <a:ext cx="44862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2000" smtClean="0"/>
          </a:p>
        </p:txBody>
      </p:sp>
      <p:sp>
        <p:nvSpPr>
          <p:cNvPr id="18441" name="Text Box 7"/>
          <p:cNvSpPr txBox="1">
            <a:spLocks noChangeArrowheads="1"/>
          </p:cNvSpPr>
          <p:nvPr/>
        </p:nvSpPr>
        <p:spPr bwMode="auto">
          <a:xfrm>
            <a:off x="2271713" y="1093788"/>
            <a:ext cx="1260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18442" name="Line 8"/>
          <p:cNvSpPr>
            <a:spLocks noChangeShapeType="1"/>
          </p:cNvSpPr>
          <p:nvPr/>
        </p:nvSpPr>
        <p:spPr bwMode="auto">
          <a:xfrm>
            <a:off x="2381250" y="1350963"/>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18443" name="Group 9"/>
          <p:cNvGrpSpPr/>
          <p:nvPr/>
        </p:nvGrpSpPr>
        <p:grpSpPr bwMode="auto">
          <a:xfrm>
            <a:off x="2271713" y="704850"/>
            <a:ext cx="833437" cy="388938"/>
            <a:chOff x="0" y="0"/>
            <a:chExt cx="7391" cy="3440"/>
          </a:xfrm>
        </p:grpSpPr>
        <p:sp>
          <p:nvSpPr>
            <p:cNvPr id="18444"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5"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6"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253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253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9461" name="Text Box 5"/>
          <p:cNvSpPr txBox="1">
            <a:spLocks noChangeArrowheads="1"/>
          </p:cNvSpPr>
          <p:nvPr/>
        </p:nvSpPr>
        <p:spPr bwMode="auto">
          <a:xfrm>
            <a:off x="320675" y="1809750"/>
            <a:ext cx="31257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2000" smtClean="0"/>
          </a:p>
        </p:txBody>
      </p:sp>
      <p:sp>
        <p:nvSpPr>
          <p:cNvPr id="19462" name="Text Box 6"/>
          <p:cNvSpPr txBox="1">
            <a:spLocks noChangeArrowheads="1"/>
          </p:cNvSpPr>
          <p:nvPr/>
        </p:nvSpPr>
        <p:spPr bwMode="auto">
          <a:xfrm>
            <a:off x="320675" y="752475"/>
            <a:ext cx="1260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2000"/>
          </a:p>
        </p:txBody>
      </p:sp>
      <p:sp>
        <p:nvSpPr>
          <p:cNvPr id="19463" name="Line 7"/>
          <p:cNvSpPr>
            <a:spLocks noChangeShapeType="1"/>
          </p:cNvSpPr>
          <p:nvPr/>
        </p:nvSpPr>
        <p:spPr bwMode="auto">
          <a:xfrm>
            <a:off x="428625" y="1011238"/>
            <a:ext cx="2771775" cy="1587"/>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
        <p:nvSpPr>
          <p:cNvPr id="22536" name="AutoShape 8"/>
          <p:cNvSpPr>
            <a:spLocks noChangeArrowheads="1"/>
          </p:cNvSpPr>
          <p:nvPr/>
        </p:nvSpPr>
        <p:spPr bwMode="auto">
          <a:xfrm>
            <a:off x="4030687" y="553878"/>
            <a:ext cx="2818834" cy="3418586"/>
          </a:xfrm>
          <a:prstGeom prst="flowChartProcess">
            <a:avLst/>
          </a:prstGeom>
          <a:blipFill dpi="0" rotWithShape="0">
            <a:blip r:embed="rId1" cstate="print"/>
            <a:srcRect/>
            <a:stretch>
              <a:fillRect r="-94043"/>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grpSp>
        <p:nvGrpSpPr>
          <p:cNvPr id="19467" name="Group 9"/>
          <p:cNvGrpSpPr/>
          <p:nvPr/>
        </p:nvGrpSpPr>
        <p:grpSpPr bwMode="auto">
          <a:xfrm>
            <a:off x="428625" y="1146175"/>
            <a:ext cx="831850" cy="387350"/>
            <a:chOff x="0" y="0"/>
            <a:chExt cx="7391" cy="3440"/>
          </a:xfrm>
        </p:grpSpPr>
        <p:sp>
          <p:nvSpPr>
            <p:cNvPr id="1946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6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355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355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3557" name="Rectangle 5"/>
          <p:cNvSpPr>
            <a:spLocks noChangeArrowheads="1"/>
          </p:cNvSpPr>
          <p:nvPr/>
        </p:nvSpPr>
        <p:spPr bwMode="auto">
          <a:xfrm>
            <a:off x="2670661" y="920785"/>
            <a:ext cx="603280" cy="553889"/>
          </a:xfrm>
          <a:prstGeom prst="rect">
            <a:avLst/>
          </a:prstGeom>
          <a:blipFill dpi="0" rotWithShape="0">
            <a:blip r:embed="rId1"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58" name="Rectangle 6"/>
          <p:cNvSpPr>
            <a:spLocks noChangeArrowheads="1"/>
          </p:cNvSpPr>
          <p:nvPr/>
        </p:nvSpPr>
        <p:spPr bwMode="auto">
          <a:xfrm>
            <a:off x="2670661" y="1889209"/>
            <a:ext cx="603280" cy="553889"/>
          </a:xfrm>
          <a:prstGeom prst="rect">
            <a:avLst/>
          </a:prstGeom>
          <a:blipFill dpi="0" rotWithShape="0">
            <a:blip r:embed="rId1"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59" name="Rectangle 7"/>
          <p:cNvSpPr>
            <a:spLocks noChangeArrowheads="1"/>
          </p:cNvSpPr>
          <p:nvPr/>
        </p:nvSpPr>
        <p:spPr bwMode="auto">
          <a:xfrm>
            <a:off x="2670661" y="2857631"/>
            <a:ext cx="603280" cy="553889"/>
          </a:xfrm>
          <a:prstGeom prst="rect">
            <a:avLst/>
          </a:prstGeom>
          <a:blipFill dpi="0" rotWithShape="0">
            <a:blip r:embed="rId1"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0494" name="Text Box 8"/>
          <p:cNvSpPr txBox="1">
            <a:spLocks noChangeArrowheads="1"/>
          </p:cNvSpPr>
          <p:nvPr/>
        </p:nvSpPr>
        <p:spPr bwMode="auto">
          <a:xfrm>
            <a:off x="3273425" y="92075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smtClean="0">
                <a:latin typeface="微软雅黑" panose="020B0503020204020204" pitchFamily="34" charset="-122"/>
                <a:ea typeface="微软雅黑" panose="020B0503020204020204" pitchFamily="34" charset="-122"/>
              </a:rPr>
              <a:t>ADD YOUR TEXT</a:t>
            </a:r>
            <a:endParaRPr lang="zh-CN" altLang="zh-CN" sz="780" b="1" smtClean="0">
              <a:latin typeface="微软雅黑" panose="020B0503020204020204" pitchFamily="34" charset="-122"/>
              <a:ea typeface="微软雅黑" panose="020B0503020204020204" pitchFamily="34" charset="-122"/>
            </a:endParaRPr>
          </a:p>
        </p:txBody>
      </p:sp>
      <p:sp>
        <p:nvSpPr>
          <p:cNvPr id="20495" name="Text Box 9"/>
          <p:cNvSpPr txBox="1">
            <a:spLocks noChangeArrowheads="1"/>
          </p:cNvSpPr>
          <p:nvPr/>
        </p:nvSpPr>
        <p:spPr bwMode="auto">
          <a:xfrm>
            <a:off x="3273425" y="1139825"/>
            <a:ext cx="34163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smtClean="0"/>
              <a:t>Here you can enter the relevant text you,for to the participants to explain your product or service.</a:t>
            </a:r>
            <a:endParaRPr lang="zh-CN" altLang="zh-CN" sz="665" smtClean="0"/>
          </a:p>
        </p:txBody>
      </p:sp>
      <p:sp>
        <p:nvSpPr>
          <p:cNvPr id="20496" name="Text Box 10"/>
          <p:cNvSpPr txBox="1">
            <a:spLocks noChangeArrowheads="1"/>
          </p:cNvSpPr>
          <p:nvPr/>
        </p:nvSpPr>
        <p:spPr bwMode="auto">
          <a:xfrm>
            <a:off x="3273425" y="184785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smtClean="0">
                <a:latin typeface="微软雅黑" panose="020B0503020204020204" pitchFamily="34" charset="-122"/>
                <a:ea typeface="微软雅黑" panose="020B0503020204020204" pitchFamily="34" charset="-122"/>
              </a:rPr>
              <a:t>ADD YOUR TEXT</a:t>
            </a:r>
            <a:endParaRPr lang="zh-CN" altLang="zh-CN" sz="780" b="1" smtClean="0">
              <a:latin typeface="微软雅黑" panose="020B0503020204020204" pitchFamily="34" charset="-122"/>
              <a:ea typeface="微软雅黑" panose="020B0503020204020204" pitchFamily="34" charset="-122"/>
            </a:endParaRPr>
          </a:p>
        </p:txBody>
      </p:sp>
      <p:sp>
        <p:nvSpPr>
          <p:cNvPr id="20497" name="Text Box 11"/>
          <p:cNvSpPr txBox="1">
            <a:spLocks noChangeArrowheads="1"/>
          </p:cNvSpPr>
          <p:nvPr/>
        </p:nvSpPr>
        <p:spPr bwMode="auto">
          <a:xfrm>
            <a:off x="3273425" y="2066925"/>
            <a:ext cx="34163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smtClean="0"/>
              <a:t>Here you can enter the relevant text you,for to the participants to explain your product or service.</a:t>
            </a:r>
            <a:endParaRPr lang="zh-CN" altLang="zh-CN" sz="2000" smtClean="0"/>
          </a:p>
        </p:txBody>
      </p:sp>
      <p:sp>
        <p:nvSpPr>
          <p:cNvPr id="20498" name="Text Box 12"/>
          <p:cNvSpPr txBox="1">
            <a:spLocks noChangeArrowheads="1"/>
          </p:cNvSpPr>
          <p:nvPr/>
        </p:nvSpPr>
        <p:spPr bwMode="auto">
          <a:xfrm>
            <a:off x="3273425" y="284480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smtClean="0">
                <a:latin typeface="微软雅黑" panose="020B0503020204020204" pitchFamily="34" charset="-122"/>
                <a:ea typeface="微软雅黑" panose="020B0503020204020204" pitchFamily="34" charset="-122"/>
              </a:rPr>
              <a:t>ADD YOUR TEXT</a:t>
            </a:r>
            <a:endParaRPr lang="zh-CN" altLang="zh-CN" sz="780" b="1" smtClean="0">
              <a:latin typeface="微软雅黑" panose="020B0503020204020204" pitchFamily="34" charset="-122"/>
              <a:ea typeface="微软雅黑" panose="020B0503020204020204" pitchFamily="34" charset="-122"/>
            </a:endParaRPr>
          </a:p>
        </p:txBody>
      </p:sp>
      <p:sp>
        <p:nvSpPr>
          <p:cNvPr id="20499" name="Text Box 13"/>
          <p:cNvSpPr txBox="1">
            <a:spLocks noChangeArrowheads="1"/>
          </p:cNvSpPr>
          <p:nvPr/>
        </p:nvSpPr>
        <p:spPr bwMode="auto">
          <a:xfrm>
            <a:off x="3273425" y="3063875"/>
            <a:ext cx="34163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smtClean="0"/>
              <a:t>Here you can enter the relevant text you,for to the participants to explain your product or service.</a:t>
            </a:r>
            <a:endParaRPr lang="zh-CN" altLang="zh-CN" sz="2000" smtClean="0"/>
          </a:p>
        </p:txBody>
      </p:sp>
      <p:sp>
        <p:nvSpPr>
          <p:cNvPr id="20500" name="Line 14"/>
          <p:cNvSpPr>
            <a:spLocks noChangeShapeType="1"/>
          </p:cNvSpPr>
          <p:nvPr/>
        </p:nvSpPr>
        <p:spPr bwMode="auto">
          <a:xfrm>
            <a:off x="2424113" y="1100138"/>
            <a:ext cx="0" cy="193675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23567" name="AutoShape 15"/>
          <p:cNvSpPr>
            <a:spLocks noChangeArrowheads="1"/>
          </p:cNvSpPr>
          <p:nvPr/>
        </p:nvSpPr>
        <p:spPr bwMode="auto">
          <a:xfrm>
            <a:off x="291057" y="476263"/>
            <a:ext cx="1857467" cy="3492673"/>
          </a:xfrm>
          <a:prstGeom prst="flowChartProcess">
            <a:avLst/>
          </a:prstGeom>
          <a:blipFill dpi="0" rotWithShape="0">
            <a:blip r:embed="rId2" cstate="print"/>
            <a:srcRect/>
            <a:stretch>
              <a:fillRect r="-20085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512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512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3077" name="Text Box 5"/>
          <p:cNvSpPr txBox="1">
            <a:spLocks noChangeArrowheads="1"/>
          </p:cNvSpPr>
          <p:nvPr/>
        </p:nvSpPr>
        <p:spPr bwMode="auto">
          <a:xfrm>
            <a:off x="1157288" y="2682875"/>
            <a:ext cx="49625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780" smtClean="0">
              <a:ea typeface="微软雅黑" panose="020B0503020204020204" pitchFamily="34" charset="-122"/>
            </a:endParaRPr>
          </a:p>
        </p:txBody>
      </p:sp>
      <p:sp>
        <p:nvSpPr>
          <p:cNvPr id="3078" name="Text Box 6"/>
          <p:cNvSpPr txBox="1">
            <a:spLocks noChangeArrowheads="1"/>
          </p:cNvSpPr>
          <p:nvPr/>
        </p:nvSpPr>
        <p:spPr bwMode="auto">
          <a:xfrm>
            <a:off x="1157288" y="1290638"/>
            <a:ext cx="1260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grpSp>
        <p:nvGrpSpPr>
          <p:cNvPr id="3079" name="Group 7"/>
          <p:cNvGrpSpPr/>
          <p:nvPr/>
        </p:nvGrpSpPr>
        <p:grpSpPr bwMode="auto">
          <a:xfrm>
            <a:off x="1157288" y="903288"/>
            <a:ext cx="831850" cy="387350"/>
            <a:chOff x="0" y="0"/>
            <a:chExt cx="7391" cy="3440"/>
          </a:xfrm>
        </p:grpSpPr>
        <p:sp>
          <p:nvSpPr>
            <p:cNvPr id="3081"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2"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3"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80" name="Line 11"/>
          <p:cNvSpPr>
            <a:spLocks noChangeShapeType="1"/>
          </p:cNvSpPr>
          <p:nvPr/>
        </p:nvSpPr>
        <p:spPr bwMode="auto">
          <a:xfrm>
            <a:off x="1157288" y="1544638"/>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457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458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1509" name="Text Box 5"/>
          <p:cNvSpPr txBox="1">
            <a:spLocks noChangeArrowheads="1"/>
          </p:cNvSpPr>
          <p:nvPr/>
        </p:nvSpPr>
        <p:spPr bwMode="auto">
          <a:xfrm>
            <a:off x="363538" y="1479550"/>
            <a:ext cx="41640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2000" smtClean="0"/>
          </a:p>
        </p:txBody>
      </p:sp>
      <p:sp>
        <p:nvSpPr>
          <p:cNvPr id="21510" name="Rectangle 6"/>
          <p:cNvSpPr>
            <a:spLocks noChangeArrowheads="1"/>
          </p:cNvSpPr>
          <p:nvPr/>
        </p:nvSpPr>
        <p:spPr bwMode="auto">
          <a:xfrm>
            <a:off x="1588" y="914400"/>
            <a:ext cx="3779837" cy="2587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1511" name="Text Box 7"/>
          <p:cNvSpPr txBox="1">
            <a:spLocks noChangeArrowheads="1"/>
          </p:cNvSpPr>
          <p:nvPr/>
        </p:nvSpPr>
        <p:spPr bwMode="auto">
          <a:xfrm>
            <a:off x="363538" y="638175"/>
            <a:ext cx="1022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smtClean="0">
                <a:latin typeface="微软雅黑" panose="020B0503020204020204" pitchFamily="34" charset="-122"/>
                <a:ea typeface="微软雅黑" panose="020B0503020204020204" pitchFamily="34" charset="-122"/>
              </a:rPr>
              <a:t>ADD YOUR TEXT</a:t>
            </a:r>
            <a:endParaRPr lang="zh-CN" altLang="zh-CN" sz="780" b="1" smtClean="0">
              <a:latin typeface="微软雅黑" panose="020B0503020204020204" pitchFamily="34" charset="-122"/>
              <a:ea typeface="微软雅黑" panose="020B0503020204020204" pitchFamily="34" charset="-122"/>
            </a:endParaRPr>
          </a:p>
        </p:txBody>
      </p:sp>
      <p:sp>
        <p:nvSpPr>
          <p:cNvPr id="21512" name="正圆 491"/>
          <p:cNvSpPr>
            <a:spLocks noChangeArrowheads="1"/>
          </p:cNvSpPr>
          <p:nvPr/>
        </p:nvSpPr>
        <p:spPr bwMode="auto">
          <a:xfrm>
            <a:off x="446088" y="2762250"/>
            <a:ext cx="1030287"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21513" name="正圆 491"/>
          <p:cNvSpPr>
            <a:spLocks noChangeArrowheads="1"/>
          </p:cNvSpPr>
          <p:nvPr/>
        </p:nvSpPr>
        <p:spPr bwMode="auto">
          <a:xfrm>
            <a:off x="1749425" y="2762250"/>
            <a:ext cx="1030288" cy="10302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2"/>
                </a:solidFill>
                <a:latin typeface="微软雅黑" panose="020B0503020204020204" pitchFamily="34" charset="-122"/>
                <a:ea typeface="微软雅黑" panose="020B0503020204020204" pitchFamily="34" charset="-122"/>
              </a:rPr>
              <a:t>ADD YOUR TEXT</a:t>
            </a:r>
            <a:endParaRPr lang="zh-CN" altLang="en-US" sz="1000" b="1">
              <a:solidFill>
                <a:schemeClr val="bg2"/>
              </a:solidFill>
              <a:latin typeface="微软雅黑" panose="020B0503020204020204" pitchFamily="34" charset="-122"/>
              <a:ea typeface="微软雅黑" panose="020B0503020204020204" pitchFamily="34" charset="-122"/>
            </a:endParaRPr>
          </a:p>
        </p:txBody>
      </p:sp>
      <p:sp>
        <p:nvSpPr>
          <p:cNvPr id="21514" name="正圆 491"/>
          <p:cNvSpPr>
            <a:spLocks noChangeArrowheads="1"/>
          </p:cNvSpPr>
          <p:nvPr/>
        </p:nvSpPr>
        <p:spPr bwMode="auto">
          <a:xfrm>
            <a:off x="3051175" y="2762250"/>
            <a:ext cx="1030288"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21515" name="正圆 491"/>
          <p:cNvSpPr>
            <a:spLocks noChangeArrowheads="1"/>
          </p:cNvSpPr>
          <p:nvPr/>
        </p:nvSpPr>
        <p:spPr bwMode="auto">
          <a:xfrm>
            <a:off x="4354513" y="2762250"/>
            <a:ext cx="1030287" cy="1030288"/>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2"/>
                </a:solidFill>
                <a:latin typeface="微软雅黑" panose="020B0503020204020204" pitchFamily="34" charset="-122"/>
                <a:ea typeface="微软雅黑" panose="020B0503020204020204" pitchFamily="34" charset="-122"/>
              </a:rPr>
              <a:t>ADD YOUR TEXT</a:t>
            </a:r>
            <a:endParaRPr lang="zh-CN" altLang="en-US" sz="1000" b="1">
              <a:solidFill>
                <a:schemeClr val="bg2"/>
              </a:solidFill>
              <a:latin typeface="微软雅黑" panose="020B0503020204020204" pitchFamily="34" charset="-122"/>
              <a:ea typeface="微软雅黑" panose="020B0503020204020204" pitchFamily="34" charset="-122"/>
            </a:endParaRPr>
          </a:p>
        </p:txBody>
      </p:sp>
      <p:sp>
        <p:nvSpPr>
          <p:cNvPr id="21516" name="正圆 491"/>
          <p:cNvSpPr>
            <a:spLocks noChangeArrowheads="1"/>
          </p:cNvSpPr>
          <p:nvPr/>
        </p:nvSpPr>
        <p:spPr bwMode="auto">
          <a:xfrm>
            <a:off x="5659438" y="2762250"/>
            <a:ext cx="1030287"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nvGrpSpPr>
          <p:cNvPr id="21517" name="Group 13"/>
          <p:cNvGrpSpPr/>
          <p:nvPr/>
        </p:nvGrpSpPr>
        <p:grpSpPr bwMode="auto">
          <a:xfrm>
            <a:off x="1393825" y="469900"/>
            <a:ext cx="831850" cy="387350"/>
            <a:chOff x="0" y="0"/>
            <a:chExt cx="7391" cy="3440"/>
          </a:xfrm>
        </p:grpSpPr>
        <p:sp>
          <p:nvSpPr>
            <p:cNvPr id="2151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1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2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253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04"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1"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5605"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2"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5606"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endParaRPr lang="zh-CN" altLang="en-US" sz="2220" b="1">
              <a:solidFill>
                <a:schemeClr val="bg1"/>
              </a:solidFill>
              <a:effectLst>
                <a:outerShdw blurRad="38100" dist="38100" dir="2700000" algn="tl">
                  <a:srgbClr val="000000"/>
                </a:outerShdw>
              </a:effectLst>
              <a:ea typeface="微软雅黑" panose="020B0503020204020204" pitchFamily="34" charset="-122"/>
            </a:endParaRPr>
          </a:p>
        </p:txBody>
      </p:sp>
      <p:sp>
        <p:nvSpPr>
          <p:cNvPr id="25607"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5608"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662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662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6629" name="Rectangle 5"/>
          <p:cNvSpPr>
            <a:spLocks noChangeArrowheads="1"/>
          </p:cNvSpPr>
          <p:nvPr/>
        </p:nvSpPr>
        <p:spPr bwMode="auto">
          <a:xfrm>
            <a:off x="1765" y="257529"/>
            <a:ext cx="7108825" cy="3967184"/>
          </a:xfrm>
          <a:prstGeom prst="rect">
            <a:avLst/>
          </a:prstGeom>
          <a:blipFill dpi="0" rotWithShape="0">
            <a:blip r:embed="rId1"/>
            <a:srcRect/>
            <a:stretch>
              <a:fillRect b="-11994"/>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60" name="AutoShape 6"/>
          <p:cNvSpPr>
            <a:spLocks noChangeArrowheads="1"/>
          </p:cNvSpPr>
          <p:nvPr/>
        </p:nvSpPr>
        <p:spPr bwMode="auto">
          <a:xfrm>
            <a:off x="4595813" y="1760538"/>
            <a:ext cx="2243137" cy="2216150"/>
          </a:xfrm>
          <a:prstGeom prst="flowChartProcess">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3561" name="Text Box 7"/>
          <p:cNvSpPr txBox="1">
            <a:spLocks noChangeArrowheads="1"/>
          </p:cNvSpPr>
          <p:nvPr/>
        </p:nvSpPr>
        <p:spPr bwMode="auto">
          <a:xfrm>
            <a:off x="4756150" y="1919288"/>
            <a:ext cx="19192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solidFill>
                  <a:schemeClr val="bg1"/>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solidFill>
                <a:schemeClr val="bg1"/>
              </a:solidFill>
              <a:ea typeface="微软雅黑" panose="020B0503020204020204" pitchFamily="34" charset="-122"/>
            </a:endParaRPr>
          </a:p>
          <a:p>
            <a:pPr eaLnBrk="1" hangingPunct="1">
              <a:spcBef>
                <a:spcPct val="0"/>
              </a:spcBef>
              <a:buFontTx/>
              <a:buNone/>
              <a:defRPr/>
            </a:pPr>
            <a:endParaRPr lang="zh-CN" altLang="zh-CN" sz="780" smtClean="0">
              <a:solidFill>
                <a:schemeClr val="bg1"/>
              </a:solidFill>
              <a:ea typeface="微软雅黑" panose="020B0503020204020204" pitchFamily="34" charset="-122"/>
            </a:endParaRPr>
          </a:p>
          <a:p>
            <a:pPr eaLnBrk="1" hangingPunct="1">
              <a:spcBef>
                <a:spcPct val="0"/>
              </a:spcBef>
              <a:buFontTx/>
              <a:buNone/>
              <a:defRPr/>
            </a:pPr>
            <a:r>
              <a:rPr lang="zh-CN" altLang="zh-CN" sz="780" smtClean="0">
                <a:solidFill>
                  <a:schemeClr val="bg1"/>
                </a:solidFill>
                <a:ea typeface="微软雅黑" panose="020B0503020204020204" pitchFamily="34" charset="-122"/>
              </a:rPr>
              <a:t>Here you can enter the relevant text you,for to the participants to explain your product or service.</a:t>
            </a:r>
            <a:endParaRPr lang="zh-CN" altLang="zh-CN" sz="2000" smtClean="0">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765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765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graphicFrame>
        <p:nvGraphicFramePr>
          <p:cNvPr id="27653" name="Group 5"/>
          <p:cNvGraphicFramePr>
            <a:graphicFrameLocks noGrp="1"/>
          </p:cNvGraphicFramePr>
          <p:nvPr/>
        </p:nvGraphicFramePr>
        <p:xfrm>
          <a:off x="654050" y="1933575"/>
          <a:ext cx="5691189" cy="1964183"/>
        </p:xfrm>
        <a:graphic>
          <a:graphicData uri="http://schemas.openxmlformats.org/drawingml/2006/table">
            <a:tbl>
              <a:tblPr/>
              <a:tblGrid>
                <a:gridCol w="1286074"/>
                <a:gridCol w="1374283"/>
                <a:gridCol w="3030832"/>
              </a:tblGrid>
              <a:tr h="273613">
                <a:tc gridSpan="3">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11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11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000000"/>
                    </a:solidFill>
                  </a:tcPr>
                </a:tc>
                <a:tc hMerge="1">
                  <a:tcPr/>
                </a:tc>
                <a:tc hMerge="1">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endParaRPr kumimoji="0" lang="zh-CN" altLang="zh-CN" sz="900" b="0" i="0" u="none" strike="noStrike" cap="none" normalizeH="0" baseline="0" smtClean="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endParaRP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r>
            </a:tbl>
          </a:graphicData>
        </a:graphic>
      </p:graphicFrame>
      <p:grpSp>
        <p:nvGrpSpPr>
          <p:cNvPr id="24605" name="Group 83"/>
          <p:cNvGrpSpPr/>
          <p:nvPr/>
        </p:nvGrpSpPr>
        <p:grpSpPr bwMode="auto">
          <a:xfrm>
            <a:off x="887413" y="750888"/>
            <a:ext cx="831850" cy="388937"/>
            <a:chOff x="0" y="0"/>
            <a:chExt cx="7391" cy="3440"/>
          </a:xfrm>
        </p:grpSpPr>
        <p:sp>
          <p:nvSpPr>
            <p:cNvPr id="2460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60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61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4606" name="Text Box 87"/>
          <p:cNvSpPr txBox="1">
            <a:spLocks noChangeArrowheads="1"/>
          </p:cNvSpPr>
          <p:nvPr/>
        </p:nvSpPr>
        <p:spPr bwMode="auto">
          <a:xfrm>
            <a:off x="2179638" y="750888"/>
            <a:ext cx="4165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2000" smtClean="0"/>
          </a:p>
        </p:txBody>
      </p:sp>
      <p:sp>
        <p:nvSpPr>
          <p:cNvPr id="24607" name="Text Box 88"/>
          <p:cNvSpPr txBox="1">
            <a:spLocks noChangeArrowheads="1"/>
          </p:cNvSpPr>
          <p:nvPr/>
        </p:nvSpPr>
        <p:spPr bwMode="auto">
          <a:xfrm>
            <a:off x="887413" y="1463675"/>
            <a:ext cx="1022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smtClean="0">
                <a:latin typeface="微软雅黑" panose="020B0503020204020204" pitchFamily="34" charset="-122"/>
                <a:ea typeface="微软雅黑" panose="020B0503020204020204" pitchFamily="34" charset="-122"/>
              </a:rPr>
              <a:t>ADD YOUR TEXT</a:t>
            </a:r>
            <a:endParaRPr lang="zh-CN" altLang="zh-CN" sz="780" b="1"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867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867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5605" name="棒 58"/>
          <p:cNvSpPr>
            <a:spLocks noChangeArrowheads="1"/>
          </p:cNvSpPr>
          <p:nvPr/>
        </p:nvSpPr>
        <p:spPr bwMode="auto">
          <a:xfrm>
            <a:off x="768350" y="2813050"/>
            <a:ext cx="2528888"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6" name="棒 58"/>
          <p:cNvSpPr>
            <a:spLocks noChangeArrowheads="1"/>
          </p:cNvSpPr>
          <p:nvPr/>
        </p:nvSpPr>
        <p:spPr bwMode="auto">
          <a:xfrm>
            <a:off x="768350" y="3238500"/>
            <a:ext cx="2528888" cy="2635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7" name="棒 58"/>
          <p:cNvSpPr>
            <a:spLocks noChangeArrowheads="1"/>
          </p:cNvSpPr>
          <p:nvPr/>
        </p:nvSpPr>
        <p:spPr bwMode="auto">
          <a:xfrm>
            <a:off x="768350" y="3662363"/>
            <a:ext cx="2528888"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8" name="棒 58"/>
          <p:cNvSpPr>
            <a:spLocks noChangeArrowheads="1"/>
          </p:cNvSpPr>
          <p:nvPr/>
        </p:nvSpPr>
        <p:spPr bwMode="auto">
          <a:xfrm>
            <a:off x="3862388" y="2813050"/>
            <a:ext cx="2528887" cy="2635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棒 58"/>
          <p:cNvSpPr>
            <a:spLocks noChangeArrowheads="1"/>
          </p:cNvSpPr>
          <p:nvPr/>
        </p:nvSpPr>
        <p:spPr bwMode="auto">
          <a:xfrm>
            <a:off x="3862388" y="3238500"/>
            <a:ext cx="2528887"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10" name="棒 58"/>
          <p:cNvSpPr>
            <a:spLocks noChangeArrowheads="1"/>
          </p:cNvSpPr>
          <p:nvPr/>
        </p:nvSpPr>
        <p:spPr bwMode="auto">
          <a:xfrm>
            <a:off x="3862388" y="3662363"/>
            <a:ext cx="2528887" cy="263525"/>
          </a:xfrm>
          <a:prstGeom prst="roundRect">
            <a:avLst>
              <a:gd name="adj" fmla="val 50000"/>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lIns="100194" tIns="52214" rIns="100194" bIns="52214"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sz="1110" b="1" smtClean="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683" name="AutoShape 11"/>
          <p:cNvSpPr>
            <a:spLocks noChangeArrowheads="1"/>
          </p:cNvSpPr>
          <p:nvPr/>
        </p:nvSpPr>
        <p:spPr bwMode="auto">
          <a:xfrm>
            <a:off x="760274" y="1208313"/>
            <a:ext cx="1310634" cy="1310634"/>
          </a:xfrm>
          <a:prstGeom prst="flowChartConnector">
            <a:avLst/>
          </a:prstGeom>
          <a:blipFill dpi="0" rotWithShape="0">
            <a:blip r:embed="rId1"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8684" name="AutoShape 12"/>
          <p:cNvSpPr>
            <a:spLocks noChangeArrowheads="1"/>
          </p:cNvSpPr>
          <p:nvPr/>
        </p:nvSpPr>
        <p:spPr bwMode="auto">
          <a:xfrm>
            <a:off x="2933493" y="1208313"/>
            <a:ext cx="1310634" cy="1310634"/>
          </a:xfrm>
          <a:prstGeom prst="flowChartConnector">
            <a:avLst/>
          </a:prstGeom>
          <a:blipFill dpi="0" rotWithShape="0">
            <a:blip r:embed="rId1"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8685" name="AutoShape 13"/>
          <p:cNvSpPr>
            <a:spLocks noChangeArrowheads="1"/>
          </p:cNvSpPr>
          <p:nvPr/>
        </p:nvSpPr>
        <p:spPr bwMode="auto">
          <a:xfrm>
            <a:off x="5106712" y="1208313"/>
            <a:ext cx="1310634" cy="1310634"/>
          </a:xfrm>
          <a:prstGeom prst="flowChartConnector">
            <a:avLst/>
          </a:prstGeom>
          <a:blipFill dpi="0" rotWithShape="0">
            <a:blip r:embed="rId1"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49575" y="1771650"/>
            <a:ext cx="1371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smtClean="0">
                <a:solidFill>
                  <a:schemeClr val="bg2"/>
                </a:solidFill>
                <a:ea typeface="微软雅黑" panose="020B0503020204020204" pitchFamily="34" charset="-122"/>
              </a:rPr>
              <a:t>THANKS</a:t>
            </a:r>
            <a:endParaRPr lang="zh-CN" altLang="en-US" sz="2220" b="1" smtClean="0">
              <a:solidFill>
                <a:schemeClr val="bg2"/>
              </a:solidFill>
              <a:ea typeface="微软雅黑" panose="020B0503020204020204" pitchFamily="34" charset="-122"/>
            </a:endParaRPr>
          </a:p>
        </p:txBody>
      </p:sp>
      <p:sp>
        <p:nvSpPr>
          <p:cNvPr id="26627" name="Text Box 3"/>
          <p:cNvSpPr txBox="1">
            <a:spLocks noChangeArrowheads="1"/>
          </p:cNvSpPr>
          <p:nvPr/>
        </p:nvSpPr>
        <p:spPr bwMode="auto">
          <a:xfrm>
            <a:off x="2981325" y="2373313"/>
            <a:ext cx="1296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NAME</a:t>
            </a:r>
            <a:endParaRPr lang="zh-CN" altLang="en-US" sz="1000">
              <a:solidFill>
                <a:schemeClr val="bg2"/>
              </a:solidFill>
              <a:latin typeface="微软雅黑" panose="020B0503020204020204" pitchFamily="34" charset="-122"/>
              <a:ea typeface="微软雅黑" panose="020B0503020204020204" pitchFamily="34" charset="-122"/>
            </a:endParaRPr>
          </a:p>
        </p:txBody>
      </p:sp>
      <p:grpSp>
        <p:nvGrpSpPr>
          <p:cNvPr id="26629" name="Group 5"/>
          <p:cNvGrpSpPr/>
          <p:nvPr/>
        </p:nvGrpSpPr>
        <p:grpSpPr bwMode="auto">
          <a:xfrm>
            <a:off x="3219450" y="1206500"/>
            <a:ext cx="831850" cy="385763"/>
            <a:chOff x="0" y="0"/>
            <a:chExt cx="7391" cy="3440"/>
          </a:xfrm>
        </p:grpSpPr>
        <p:sp>
          <p:nvSpPr>
            <p:cNvPr id="26630"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1"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2"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659" y="-21104"/>
            <a:ext cx="7103060" cy="401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25"/>
          </a:p>
        </p:txBody>
      </p:sp>
      <p:sp>
        <p:nvSpPr>
          <p:cNvPr id="7" name="矩形 6"/>
          <p:cNvSpPr/>
          <p:nvPr/>
        </p:nvSpPr>
        <p:spPr>
          <a:xfrm>
            <a:off x="476" y="1508359"/>
            <a:ext cx="7108243" cy="7215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3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16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16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16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16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16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16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2823928" y="816380"/>
            <a:ext cx="1460598" cy="444288"/>
          </a:xfrm>
          <a:prstGeom prst="rect">
            <a:avLst/>
          </a:prstGeom>
        </p:spPr>
      </p:pic>
      <p:sp>
        <p:nvSpPr>
          <p:cNvPr id="5" name="文本框 4"/>
          <p:cNvSpPr txBox="1"/>
          <p:nvPr/>
        </p:nvSpPr>
        <p:spPr>
          <a:xfrm>
            <a:off x="2449245" y="2410634"/>
            <a:ext cx="2215888" cy="665480"/>
          </a:xfrm>
          <a:prstGeom prst="rect">
            <a:avLst/>
          </a:prstGeom>
          <a:noFill/>
        </p:spPr>
        <p:txBody>
          <a:bodyPr wrap="square" rtlCol="0">
            <a:spAutoFit/>
          </a:bodyPr>
          <a:p>
            <a:pPr algn="ctr"/>
            <a:r>
              <a:rPr lang="en-US" altLang="zh-CN" sz="18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18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18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18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18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4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614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4101" name="Text Box 5"/>
          <p:cNvSpPr txBox="1">
            <a:spLocks noChangeArrowheads="1"/>
          </p:cNvSpPr>
          <p:nvPr/>
        </p:nvSpPr>
        <p:spPr bwMode="auto">
          <a:xfrm>
            <a:off x="4489450" y="1270000"/>
            <a:ext cx="23272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780" smtClean="0">
              <a:ea typeface="微软雅黑" panose="020B0503020204020204" pitchFamily="34" charset="-122"/>
            </a:endParaRPr>
          </a:p>
        </p:txBody>
      </p:sp>
      <p:sp>
        <p:nvSpPr>
          <p:cNvPr id="4102" name="Rectangle 6"/>
          <p:cNvSpPr>
            <a:spLocks noChangeArrowheads="1"/>
          </p:cNvSpPr>
          <p:nvPr/>
        </p:nvSpPr>
        <p:spPr bwMode="auto">
          <a:xfrm>
            <a:off x="1588" y="938213"/>
            <a:ext cx="4175125" cy="331787"/>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51" name="AutoShape 7"/>
          <p:cNvSpPr>
            <a:spLocks noChangeArrowheads="1"/>
          </p:cNvSpPr>
          <p:nvPr/>
        </p:nvSpPr>
        <p:spPr bwMode="auto">
          <a:xfrm>
            <a:off x="1765" y="1270053"/>
            <a:ext cx="1155404" cy="2698884"/>
          </a:xfrm>
          <a:prstGeom prst="flowChartProcess">
            <a:avLst/>
          </a:prstGeom>
          <a:blipFill dpi="0" rotWithShape="0">
            <a:blip r:embed="rId1" cstate="print"/>
            <a:srcRect/>
            <a:stretch>
              <a:fillRect r="-2737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4106" name="Text Box 8"/>
          <p:cNvSpPr txBox="1">
            <a:spLocks noChangeArrowheads="1"/>
          </p:cNvSpPr>
          <p:nvPr/>
        </p:nvSpPr>
        <p:spPr bwMode="auto">
          <a:xfrm>
            <a:off x="2901950" y="974725"/>
            <a:ext cx="1260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solidFill>
                  <a:schemeClr val="bg1"/>
                </a:solidFill>
                <a:latin typeface="微软雅黑" panose="020B0503020204020204" pitchFamily="34" charset="-122"/>
                <a:ea typeface="微软雅黑" panose="020B0503020204020204" pitchFamily="34" charset="-122"/>
              </a:rPr>
              <a:t>ADD YOUR TEXT</a:t>
            </a:r>
            <a:endParaRPr lang="zh-CN" altLang="zh-CN" sz="1000" b="1">
              <a:solidFill>
                <a:schemeClr val="bg1"/>
              </a:solidFill>
              <a:latin typeface="微软雅黑" panose="020B0503020204020204" pitchFamily="34" charset="-122"/>
              <a:ea typeface="微软雅黑" panose="020B0503020204020204" pitchFamily="34" charset="-122"/>
            </a:endParaRPr>
          </a:p>
        </p:txBody>
      </p:sp>
      <p:sp>
        <p:nvSpPr>
          <p:cNvPr id="6153" name="AutoShape 9"/>
          <p:cNvSpPr>
            <a:spLocks noChangeArrowheads="1"/>
          </p:cNvSpPr>
          <p:nvPr/>
        </p:nvSpPr>
        <p:spPr bwMode="auto">
          <a:xfrm>
            <a:off x="1157169" y="1270053"/>
            <a:ext cx="1155405" cy="724995"/>
          </a:xfrm>
          <a:prstGeom prst="flowChartProcess">
            <a:avLst/>
          </a:prstGeom>
          <a:blipFill dpi="0" rotWithShape="0">
            <a:blip r:embed="rId2" cstate="print"/>
            <a:srcRect/>
            <a:stretch>
              <a:fillRect r="-397"/>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4" name="AutoShape 10"/>
          <p:cNvSpPr>
            <a:spLocks noChangeArrowheads="1"/>
          </p:cNvSpPr>
          <p:nvPr/>
        </p:nvSpPr>
        <p:spPr bwMode="auto">
          <a:xfrm>
            <a:off x="1157169" y="1995047"/>
            <a:ext cx="1155405" cy="1338858"/>
          </a:xfrm>
          <a:prstGeom prst="flowChartProcess">
            <a:avLst/>
          </a:prstGeom>
          <a:blipFill dpi="0" rotWithShape="0">
            <a:blip r:embed="rId3" cstate="print"/>
            <a:srcRect/>
            <a:stretch>
              <a:fillRect r="-8540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5" name="AutoShape 11"/>
          <p:cNvSpPr>
            <a:spLocks noChangeArrowheads="1"/>
          </p:cNvSpPr>
          <p:nvPr/>
        </p:nvSpPr>
        <p:spPr bwMode="auto">
          <a:xfrm>
            <a:off x="1157169" y="3333904"/>
            <a:ext cx="1155405" cy="635032"/>
          </a:xfrm>
          <a:prstGeom prst="flowChartProcess">
            <a:avLst/>
          </a:prstGeom>
          <a:blipFill dpi="0" rotWithShape="0">
            <a:blip r:embed="rId4" cstate="print"/>
            <a:srcRect/>
            <a:stretch>
              <a:fillRect b="-1371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6" name="AutoShape 12"/>
          <p:cNvSpPr>
            <a:spLocks noChangeArrowheads="1"/>
          </p:cNvSpPr>
          <p:nvPr/>
        </p:nvSpPr>
        <p:spPr bwMode="auto">
          <a:xfrm>
            <a:off x="2312574" y="1270053"/>
            <a:ext cx="1155404" cy="2698884"/>
          </a:xfrm>
          <a:prstGeom prst="flowChartProcess">
            <a:avLst/>
          </a:prstGeom>
          <a:blipFill dpi="0" rotWithShape="0">
            <a:blip r:embed="rId1" cstate="print"/>
            <a:srcRect/>
            <a:stretch>
              <a:fillRect r="-2737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7" name="AutoShape 13"/>
          <p:cNvSpPr>
            <a:spLocks noChangeArrowheads="1"/>
          </p:cNvSpPr>
          <p:nvPr/>
        </p:nvSpPr>
        <p:spPr bwMode="auto">
          <a:xfrm>
            <a:off x="3467978" y="1271817"/>
            <a:ext cx="707355" cy="723230"/>
          </a:xfrm>
          <a:prstGeom prst="flowChartProcess">
            <a:avLst/>
          </a:prstGeom>
          <a:blipFill dpi="0" rotWithShape="0">
            <a:blip r:embed="rId5" cstate="print"/>
            <a:srcRect/>
            <a:stretch>
              <a:fillRect r="-635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8" name="AutoShape 14"/>
          <p:cNvSpPr>
            <a:spLocks noChangeArrowheads="1"/>
          </p:cNvSpPr>
          <p:nvPr/>
        </p:nvSpPr>
        <p:spPr bwMode="auto">
          <a:xfrm>
            <a:off x="3467978" y="1942128"/>
            <a:ext cx="707355" cy="723230"/>
          </a:xfrm>
          <a:prstGeom prst="flowChartProcess">
            <a:avLst/>
          </a:prstGeom>
          <a:blipFill dpi="0" rotWithShape="0">
            <a:blip r:embed="rId5" cstate="print"/>
            <a:srcRect/>
            <a:stretch>
              <a:fillRect r="-635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9" name="AutoShape 15"/>
          <p:cNvSpPr>
            <a:spLocks noChangeArrowheads="1"/>
          </p:cNvSpPr>
          <p:nvPr/>
        </p:nvSpPr>
        <p:spPr bwMode="auto">
          <a:xfrm>
            <a:off x="3467978" y="2665358"/>
            <a:ext cx="707355" cy="668547"/>
          </a:xfrm>
          <a:prstGeom prst="flowChartProcess">
            <a:avLst/>
          </a:prstGeom>
          <a:blipFill dpi="0" rotWithShape="0">
            <a:blip r:embed="rId6" cstate="print"/>
            <a:srcRect/>
            <a:stretch>
              <a:fillRect r="-51222"/>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60" name="AutoShape 16"/>
          <p:cNvSpPr>
            <a:spLocks noChangeArrowheads="1"/>
          </p:cNvSpPr>
          <p:nvPr/>
        </p:nvSpPr>
        <p:spPr bwMode="auto">
          <a:xfrm>
            <a:off x="3467978" y="3333904"/>
            <a:ext cx="707355" cy="636796"/>
          </a:xfrm>
          <a:prstGeom prst="flowChartProcess">
            <a:avLst/>
          </a:prstGeom>
          <a:blipFill dpi="0" rotWithShape="0">
            <a:blip r:embed="rId7" cstate="print"/>
            <a:srcRect/>
            <a:stretch>
              <a:fillRect r="-440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grpSp>
        <p:nvGrpSpPr>
          <p:cNvPr id="4131" name="Group 17"/>
          <p:cNvGrpSpPr/>
          <p:nvPr/>
        </p:nvGrpSpPr>
        <p:grpSpPr bwMode="auto">
          <a:xfrm>
            <a:off x="4489450" y="842963"/>
            <a:ext cx="831850" cy="385762"/>
            <a:chOff x="0" y="0"/>
            <a:chExt cx="7391" cy="3440"/>
          </a:xfrm>
        </p:grpSpPr>
        <p:sp>
          <p:nvSpPr>
            <p:cNvPr id="4132"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133"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134"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717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717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5125" name="Text Box 5"/>
          <p:cNvSpPr txBox="1">
            <a:spLocks noChangeArrowheads="1"/>
          </p:cNvSpPr>
          <p:nvPr/>
        </p:nvSpPr>
        <p:spPr bwMode="auto">
          <a:xfrm>
            <a:off x="3683000" y="1306513"/>
            <a:ext cx="31337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780" smtClean="0">
              <a:ea typeface="微软雅黑" panose="020B0503020204020204" pitchFamily="34" charset="-122"/>
            </a:endParaRPr>
          </a:p>
        </p:txBody>
      </p:sp>
      <p:sp>
        <p:nvSpPr>
          <p:cNvPr id="5126" name="Oval 6"/>
          <p:cNvSpPr>
            <a:spLocks noChangeArrowheads="1"/>
          </p:cNvSpPr>
          <p:nvPr/>
        </p:nvSpPr>
        <p:spPr bwMode="auto">
          <a:xfrm>
            <a:off x="2474913" y="2322513"/>
            <a:ext cx="639762"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solidFill>
                  <a:schemeClr val="bg1"/>
                </a:solidFill>
                <a:ea typeface="微软雅黑" panose="020B0503020204020204" pitchFamily="34" charset="-122"/>
              </a:rPr>
              <a:t>TEXT</a:t>
            </a:r>
            <a:endParaRPr lang="zh-CN" altLang="en-US" sz="665" b="1" smtClean="0">
              <a:solidFill>
                <a:schemeClr val="bg1"/>
              </a:solidFill>
              <a:ea typeface="微软雅黑" panose="020B0503020204020204" pitchFamily="34" charset="-122"/>
            </a:endParaRPr>
          </a:p>
        </p:txBody>
      </p:sp>
      <p:sp>
        <p:nvSpPr>
          <p:cNvPr id="5127" name="Oval 7"/>
          <p:cNvSpPr>
            <a:spLocks noChangeArrowheads="1"/>
          </p:cNvSpPr>
          <p:nvPr/>
        </p:nvSpPr>
        <p:spPr bwMode="auto">
          <a:xfrm>
            <a:off x="669925" y="2028825"/>
            <a:ext cx="792163" cy="820738"/>
          </a:xfrm>
          <a:prstGeom prst="ellipse">
            <a:avLst/>
          </a:prstGeom>
          <a:solidFill>
            <a:srgbClr val="B2B2B2"/>
          </a:solidFill>
          <a:ln w="19050">
            <a:solidFill>
              <a:srgbClr val="FFFFFF"/>
            </a:solidFill>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smtClean="0">
                <a:solidFill>
                  <a:schemeClr val="bg1"/>
                </a:solidFill>
                <a:ea typeface="微软雅黑" panose="020B0503020204020204" pitchFamily="34" charset="-122"/>
              </a:rPr>
              <a:t>TEXT</a:t>
            </a:r>
            <a:endParaRPr lang="zh-CN" altLang="en-US" sz="665" b="1" smtClean="0">
              <a:solidFill>
                <a:schemeClr val="bg1"/>
              </a:solidFill>
              <a:ea typeface="微软雅黑" panose="020B0503020204020204" pitchFamily="34" charset="-122"/>
            </a:endParaRPr>
          </a:p>
        </p:txBody>
      </p:sp>
      <p:sp>
        <p:nvSpPr>
          <p:cNvPr id="5128" name="Oval 8"/>
          <p:cNvSpPr>
            <a:spLocks noChangeArrowheads="1"/>
          </p:cNvSpPr>
          <p:nvPr/>
        </p:nvSpPr>
        <p:spPr bwMode="auto">
          <a:xfrm>
            <a:off x="2209800" y="3008313"/>
            <a:ext cx="641350" cy="6619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smtClean="0">
                <a:solidFill>
                  <a:schemeClr val="bg1"/>
                </a:solidFill>
                <a:ea typeface="微软雅黑" panose="020B0503020204020204" pitchFamily="34" charset="-122"/>
              </a:rPr>
              <a:t>TEXT</a:t>
            </a:r>
            <a:endParaRPr lang="zh-CN" altLang="en-US" sz="665" b="1" smtClean="0">
              <a:solidFill>
                <a:schemeClr val="bg1"/>
              </a:solidFill>
              <a:ea typeface="微软雅黑" panose="020B0503020204020204" pitchFamily="34" charset="-122"/>
            </a:endParaRPr>
          </a:p>
        </p:txBody>
      </p:sp>
      <p:sp>
        <p:nvSpPr>
          <p:cNvPr id="5129" name="Oval 9"/>
          <p:cNvSpPr>
            <a:spLocks noChangeArrowheads="1"/>
          </p:cNvSpPr>
          <p:nvPr/>
        </p:nvSpPr>
        <p:spPr bwMode="auto">
          <a:xfrm>
            <a:off x="2449513" y="1571625"/>
            <a:ext cx="641350"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smtClean="0">
                <a:solidFill>
                  <a:schemeClr val="bg1"/>
                </a:solidFill>
                <a:ea typeface="微软雅黑" panose="020B0503020204020204" pitchFamily="34" charset="-122"/>
              </a:rPr>
              <a:t>TEXT</a:t>
            </a:r>
            <a:endParaRPr lang="zh-CN" altLang="en-US" sz="665" b="1" smtClean="0">
              <a:solidFill>
                <a:schemeClr val="bg1"/>
              </a:solidFill>
              <a:ea typeface="微软雅黑" panose="020B0503020204020204" pitchFamily="34" charset="-122"/>
            </a:endParaRPr>
          </a:p>
        </p:txBody>
      </p:sp>
      <p:sp>
        <p:nvSpPr>
          <p:cNvPr id="5130" name="Oval 10"/>
          <p:cNvSpPr>
            <a:spLocks noChangeArrowheads="1"/>
          </p:cNvSpPr>
          <p:nvPr/>
        </p:nvSpPr>
        <p:spPr bwMode="auto">
          <a:xfrm>
            <a:off x="2078038" y="952500"/>
            <a:ext cx="639762"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smtClean="0">
                <a:solidFill>
                  <a:schemeClr val="bg1"/>
                </a:solidFill>
                <a:ea typeface="微软雅黑" panose="020B0503020204020204" pitchFamily="34" charset="-122"/>
              </a:rPr>
              <a:t>TEXT</a:t>
            </a:r>
            <a:endParaRPr lang="zh-CN" altLang="en-US" sz="665" b="1" smtClean="0">
              <a:solidFill>
                <a:schemeClr val="bg1"/>
              </a:solidFill>
              <a:ea typeface="微软雅黑" panose="020B0503020204020204" pitchFamily="34" charset="-122"/>
            </a:endParaRPr>
          </a:p>
        </p:txBody>
      </p:sp>
      <p:sp>
        <p:nvSpPr>
          <p:cNvPr id="5131" name="Line 11"/>
          <p:cNvSpPr>
            <a:spLocks noChangeShapeType="1"/>
          </p:cNvSpPr>
          <p:nvPr/>
        </p:nvSpPr>
        <p:spPr bwMode="auto">
          <a:xfrm flipV="1">
            <a:off x="1330325" y="1477963"/>
            <a:ext cx="747713" cy="595312"/>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2" name="Line 12"/>
          <p:cNvSpPr>
            <a:spLocks noChangeShapeType="1"/>
          </p:cNvSpPr>
          <p:nvPr/>
        </p:nvSpPr>
        <p:spPr bwMode="auto">
          <a:xfrm flipV="1">
            <a:off x="1462088" y="1982788"/>
            <a:ext cx="968375" cy="273050"/>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3" name="Line 13"/>
          <p:cNvSpPr>
            <a:spLocks noChangeShapeType="1"/>
          </p:cNvSpPr>
          <p:nvPr/>
        </p:nvSpPr>
        <p:spPr bwMode="auto">
          <a:xfrm>
            <a:off x="1506538" y="2484438"/>
            <a:ext cx="923925" cy="90487"/>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4" name="Line 14"/>
          <p:cNvSpPr>
            <a:spLocks noChangeShapeType="1"/>
          </p:cNvSpPr>
          <p:nvPr/>
        </p:nvSpPr>
        <p:spPr bwMode="auto">
          <a:xfrm>
            <a:off x="1417638" y="2713038"/>
            <a:ext cx="792162" cy="501650"/>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135" name="Group 15"/>
          <p:cNvGrpSpPr/>
          <p:nvPr/>
        </p:nvGrpSpPr>
        <p:grpSpPr bwMode="auto">
          <a:xfrm>
            <a:off x="1392238" y="1479550"/>
            <a:ext cx="730250" cy="1758950"/>
            <a:chOff x="0" y="0"/>
            <a:chExt cx="912" cy="2116"/>
          </a:xfrm>
        </p:grpSpPr>
        <p:sp>
          <p:nvSpPr>
            <p:cNvPr id="5142" name="Oval 16"/>
            <p:cNvSpPr>
              <a:spLocks noChangeArrowheads="1"/>
            </p:cNvSpPr>
            <p:nvPr/>
          </p:nvSpPr>
          <p:spPr bwMode="auto">
            <a:xfrm>
              <a:off x="0" y="0"/>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solidFill>
                    <a:schemeClr val="bg2"/>
                  </a:solidFill>
                  <a:ea typeface="微软雅黑" panose="020B0503020204020204" pitchFamily="34" charset="-122"/>
                </a:rPr>
                <a:t>TEXT</a:t>
              </a:r>
              <a:endParaRPr lang="zh-CN" altLang="en-US" sz="665" b="1" smtClean="0">
                <a:solidFill>
                  <a:schemeClr val="bg2"/>
                </a:solidFill>
                <a:ea typeface="微软雅黑" panose="020B0503020204020204" pitchFamily="34" charset="-122"/>
              </a:endParaRPr>
            </a:p>
          </p:txBody>
        </p:sp>
        <p:sp>
          <p:nvSpPr>
            <p:cNvPr id="5143" name="Oval 17"/>
            <p:cNvSpPr>
              <a:spLocks noChangeArrowheads="1"/>
            </p:cNvSpPr>
            <p:nvPr/>
          </p:nvSpPr>
          <p:spPr bwMode="auto">
            <a:xfrm>
              <a:off x="309" y="458"/>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solidFill>
                    <a:schemeClr val="bg2"/>
                  </a:solidFill>
                  <a:ea typeface="微软雅黑" panose="020B0503020204020204" pitchFamily="34" charset="-122"/>
                </a:rPr>
                <a:t>TEXT</a:t>
              </a:r>
              <a:endParaRPr lang="zh-CN" altLang="en-US" sz="665" b="1" smtClean="0">
                <a:solidFill>
                  <a:schemeClr val="bg2"/>
                </a:solidFill>
                <a:ea typeface="微软雅黑" panose="020B0503020204020204" pitchFamily="34" charset="-122"/>
              </a:endParaRPr>
            </a:p>
          </p:txBody>
        </p:sp>
        <p:sp>
          <p:nvSpPr>
            <p:cNvPr id="5144" name="Oval 18"/>
            <p:cNvSpPr>
              <a:spLocks noChangeArrowheads="1"/>
            </p:cNvSpPr>
            <p:nvPr/>
          </p:nvSpPr>
          <p:spPr bwMode="auto">
            <a:xfrm>
              <a:off x="357" y="1033"/>
              <a:ext cx="555" cy="556"/>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solidFill>
                    <a:schemeClr val="bg2"/>
                  </a:solidFill>
                  <a:ea typeface="微软雅黑" panose="020B0503020204020204" pitchFamily="34" charset="-122"/>
                </a:rPr>
                <a:t>TEXT</a:t>
              </a:r>
              <a:endParaRPr lang="zh-CN" altLang="en-US" sz="665" b="1" smtClean="0">
                <a:solidFill>
                  <a:schemeClr val="bg2"/>
                </a:solidFill>
                <a:ea typeface="微软雅黑" panose="020B0503020204020204" pitchFamily="34" charset="-122"/>
              </a:endParaRPr>
            </a:p>
          </p:txBody>
        </p:sp>
        <p:sp>
          <p:nvSpPr>
            <p:cNvPr id="5145" name="Oval 19"/>
            <p:cNvSpPr>
              <a:spLocks noChangeArrowheads="1"/>
            </p:cNvSpPr>
            <p:nvPr/>
          </p:nvSpPr>
          <p:spPr bwMode="auto">
            <a:xfrm>
              <a:off x="117" y="1562"/>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solidFill>
                    <a:schemeClr val="bg2"/>
                  </a:solidFill>
                  <a:ea typeface="微软雅黑" panose="020B0503020204020204" pitchFamily="34" charset="-122"/>
                </a:rPr>
                <a:t>TEXT</a:t>
              </a:r>
              <a:endParaRPr lang="zh-CN" altLang="en-US" sz="665" b="1" smtClean="0">
                <a:solidFill>
                  <a:schemeClr val="bg2"/>
                </a:solidFill>
                <a:ea typeface="微软雅黑" panose="020B0503020204020204" pitchFamily="34" charset="-122"/>
              </a:endParaRPr>
            </a:p>
          </p:txBody>
        </p:sp>
      </p:grpSp>
      <p:sp>
        <p:nvSpPr>
          <p:cNvPr id="5136" name="Text Box 20"/>
          <p:cNvSpPr txBox="1">
            <a:spLocks noChangeArrowheads="1"/>
          </p:cNvSpPr>
          <p:nvPr/>
        </p:nvSpPr>
        <p:spPr bwMode="auto">
          <a:xfrm>
            <a:off x="3683000"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5137" name="Line 21"/>
          <p:cNvSpPr>
            <a:spLocks noChangeShapeType="1"/>
          </p:cNvSpPr>
          <p:nvPr/>
        </p:nvSpPr>
        <p:spPr bwMode="auto">
          <a:xfrm>
            <a:off x="3683000" y="1206500"/>
            <a:ext cx="2773363"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5138" name="Group 22"/>
          <p:cNvGrpSpPr/>
          <p:nvPr/>
        </p:nvGrpSpPr>
        <p:grpSpPr bwMode="auto">
          <a:xfrm>
            <a:off x="3683000" y="566738"/>
            <a:ext cx="833438" cy="385762"/>
            <a:chOff x="0" y="0"/>
            <a:chExt cx="7391" cy="3440"/>
          </a:xfrm>
        </p:grpSpPr>
        <p:sp>
          <p:nvSpPr>
            <p:cNvPr id="5139"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0"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1"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47"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20"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1"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9221"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2"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9222"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endParaRPr lang="zh-CN" altLang="en-US" sz="2220" b="1">
              <a:solidFill>
                <a:schemeClr val="bg1"/>
              </a:solidFill>
              <a:effectLst>
                <a:outerShdw blurRad="38100" dist="38100" dir="2700000" algn="tl">
                  <a:srgbClr val="000000"/>
                </a:outerShdw>
              </a:effectLst>
              <a:ea typeface="微软雅黑" panose="020B0503020204020204" pitchFamily="34" charset="-122"/>
            </a:endParaRPr>
          </a:p>
        </p:txBody>
      </p:sp>
      <p:sp>
        <p:nvSpPr>
          <p:cNvPr id="9223"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9224"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024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024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7173" name="Text Box 5"/>
          <p:cNvSpPr txBox="1">
            <a:spLocks noChangeArrowheads="1"/>
          </p:cNvSpPr>
          <p:nvPr/>
        </p:nvSpPr>
        <p:spPr bwMode="auto">
          <a:xfrm>
            <a:off x="236538" y="1306513"/>
            <a:ext cx="313213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780" smtClean="0">
              <a:ea typeface="微软雅黑" panose="020B0503020204020204" pitchFamily="34" charset="-122"/>
            </a:endParaRPr>
          </a:p>
          <a:p>
            <a:pPr eaLnBrk="1" hangingPunct="1">
              <a:spcBef>
                <a:spcPct val="0"/>
              </a:spcBef>
              <a:buFontTx/>
              <a:buNone/>
              <a:defRPr/>
            </a:pPr>
            <a:endParaRPr lang="zh-CN" altLang="zh-CN" sz="780" smtClean="0">
              <a:ea typeface="微软雅黑" panose="020B0503020204020204" pitchFamily="34" charset="-122"/>
            </a:endParaRPr>
          </a:p>
          <a:p>
            <a:pPr eaLnBrk="1" hangingPunct="1">
              <a:spcBef>
                <a:spcPct val="0"/>
              </a:spcBef>
              <a:buFontTx/>
              <a:buNone/>
              <a:defRPr/>
            </a:pPr>
            <a:r>
              <a:rPr lang="zh-CN" altLang="zh-CN" sz="780" smtClean="0">
                <a:ea typeface="微软雅黑" panose="020B0503020204020204" pitchFamily="34" charset="-122"/>
              </a:rPr>
              <a:t>Here you can enter the relevant text you,for to the participants to explain your product or service.</a:t>
            </a:r>
            <a:endParaRPr lang="zh-CN" altLang="zh-CN" sz="780" smtClean="0">
              <a:ea typeface="微软雅黑" panose="020B0503020204020204" pitchFamily="34" charset="-122"/>
            </a:endParaRPr>
          </a:p>
        </p:txBody>
      </p:sp>
      <p:sp>
        <p:nvSpPr>
          <p:cNvPr id="7174" name="Text Box 6"/>
          <p:cNvSpPr txBox="1">
            <a:spLocks noChangeArrowheads="1"/>
          </p:cNvSpPr>
          <p:nvPr/>
        </p:nvSpPr>
        <p:spPr bwMode="auto">
          <a:xfrm>
            <a:off x="236538"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1000" b="1">
              <a:latin typeface="微软雅黑" panose="020B0503020204020204" pitchFamily="34" charset="-122"/>
              <a:ea typeface="微软雅黑" panose="020B0503020204020204" pitchFamily="34" charset="-122"/>
            </a:endParaRPr>
          </a:p>
        </p:txBody>
      </p:sp>
      <p:sp>
        <p:nvSpPr>
          <p:cNvPr id="7175" name="Line 7"/>
          <p:cNvSpPr>
            <a:spLocks noChangeShapeType="1"/>
          </p:cNvSpPr>
          <p:nvPr/>
        </p:nvSpPr>
        <p:spPr bwMode="auto">
          <a:xfrm>
            <a:off x="236538" y="1206500"/>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
        <p:nvSpPr>
          <p:cNvPr id="7176" name="AutoShape 8"/>
          <p:cNvSpPr>
            <a:spLocks noChangeArrowheads="1"/>
          </p:cNvSpPr>
          <p:nvPr/>
        </p:nvSpPr>
        <p:spPr bwMode="auto">
          <a:xfrm>
            <a:off x="3656013" y="1206500"/>
            <a:ext cx="725487" cy="487363"/>
          </a:xfrm>
          <a:prstGeom prst="homePlate">
            <a:avLst>
              <a:gd name="adj" fmla="val 37215"/>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ea typeface="微软雅黑" panose="020B0503020204020204" pitchFamily="34" charset="-122"/>
              </a:rPr>
              <a:t>TEXT</a:t>
            </a:r>
            <a:endParaRPr lang="zh-CN" altLang="en-US" sz="1000" b="1">
              <a:solidFill>
                <a:schemeClr val="bg1"/>
              </a:solidFill>
              <a:ea typeface="微软雅黑" panose="020B0503020204020204" pitchFamily="34" charset="-122"/>
            </a:endParaRPr>
          </a:p>
        </p:txBody>
      </p:sp>
      <p:sp>
        <p:nvSpPr>
          <p:cNvPr id="7177" name="AutoShape 9"/>
          <p:cNvSpPr>
            <a:spLocks noChangeArrowheads="1"/>
          </p:cNvSpPr>
          <p:nvPr/>
        </p:nvSpPr>
        <p:spPr bwMode="auto">
          <a:xfrm>
            <a:off x="4262438" y="1206500"/>
            <a:ext cx="914400" cy="487363"/>
          </a:xfrm>
          <a:prstGeom prst="chevron">
            <a:avLst>
              <a:gd name="adj" fmla="val 388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2"/>
                </a:solidFill>
                <a:ea typeface="微软雅黑" panose="020B0503020204020204" pitchFamily="34" charset="-122"/>
              </a:rPr>
              <a:t>TEXT</a:t>
            </a:r>
            <a:endParaRPr lang="zh-CN" altLang="en-US" sz="1000" b="1">
              <a:solidFill>
                <a:schemeClr val="bg2"/>
              </a:solidFill>
              <a:ea typeface="微软雅黑" panose="020B0503020204020204" pitchFamily="34" charset="-122"/>
            </a:endParaRPr>
          </a:p>
        </p:txBody>
      </p:sp>
      <p:sp>
        <p:nvSpPr>
          <p:cNvPr id="7178" name="AutoShape 10"/>
          <p:cNvSpPr>
            <a:spLocks noChangeArrowheads="1"/>
          </p:cNvSpPr>
          <p:nvPr/>
        </p:nvSpPr>
        <p:spPr bwMode="auto">
          <a:xfrm>
            <a:off x="5059363" y="1206500"/>
            <a:ext cx="915987" cy="487363"/>
          </a:xfrm>
          <a:prstGeom prst="chevron">
            <a:avLst>
              <a:gd name="adj" fmla="val 38869"/>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ea typeface="微软雅黑" panose="020B0503020204020204" pitchFamily="34" charset="-122"/>
              </a:rPr>
              <a:t>TEXT</a:t>
            </a:r>
            <a:endParaRPr lang="zh-CN" altLang="en-US" sz="1000" b="1">
              <a:solidFill>
                <a:schemeClr val="bg1"/>
              </a:solidFill>
              <a:ea typeface="微软雅黑" panose="020B0503020204020204" pitchFamily="34" charset="-122"/>
            </a:endParaRPr>
          </a:p>
        </p:txBody>
      </p:sp>
      <p:sp>
        <p:nvSpPr>
          <p:cNvPr id="7179" name="AutoShape 11"/>
          <p:cNvSpPr>
            <a:spLocks noChangeArrowheads="1"/>
          </p:cNvSpPr>
          <p:nvPr/>
        </p:nvSpPr>
        <p:spPr bwMode="auto">
          <a:xfrm>
            <a:off x="5849938" y="1206500"/>
            <a:ext cx="912812" cy="487363"/>
          </a:xfrm>
          <a:prstGeom prst="chevron">
            <a:avLst>
              <a:gd name="adj" fmla="val 3873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2"/>
                </a:solidFill>
                <a:ea typeface="微软雅黑" panose="020B0503020204020204" pitchFamily="34" charset="-122"/>
              </a:rPr>
              <a:t>TEXT</a:t>
            </a:r>
            <a:endParaRPr lang="zh-CN" altLang="en-US" sz="1000" b="1">
              <a:solidFill>
                <a:schemeClr val="bg2"/>
              </a:solidFill>
              <a:ea typeface="微软雅黑" panose="020B0503020204020204" pitchFamily="34" charset="-122"/>
            </a:endParaRPr>
          </a:p>
        </p:txBody>
      </p:sp>
      <p:grpSp>
        <p:nvGrpSpPr>
          <p:cNvPr id="7180" name="Group 12"/>
          <p:cNvGrpSpPr/>
          <p:nvPr/>
        </p:nvGrpSpPr>
        <p:grpSpPr bwMode="auto">
          <a:xfrm>
            <a:off x="236538" y="566738"/>
            <a:ext cx="831850" cy="385762"/>
            <a:chOff x="0" y="0"/>
            <a:chExt cx="7391" cy="3440"/>
          </a:xfrm>
        </p:grpSpPr>
        <p:sp>
          <p:nvSpPr>
            <p:cNvPr id="7181"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82"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83"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126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126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8197" name="棒 208"/>
          <p:cNvSpPr>
            <a:spLocks noChangeArrowheads="1"/>
          </p:cNvSpPr>
          <p:nvPr/>
        </p:nvSpPr>
        <p:spPr bwMode="auto">
          <a:xfrm>
            <a:off x="684213" y="1100138"/>
            <a:ext cx="2540000" cy="271462"/>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1 ADD YOUR TEXT</a:t>
            </a:r>
            <a:endParaRPr lang="zh-CN" altLang="en-US" sz="1000">
              <a:solidFill>
                <a:schemeClr val="bg1"/>
              </a:solidFill>
              <a:ea typeface="微软雅黑" panose="020B0503020204020204" pitchFamily="34" charset="-122"/>
            </a:endParaRPr>
          </a:p>
        </p:txBody>
      </p:sp>
      <p:sp>
        <p:nvSpPr>
          <p:cNvPr id="8198" name="棒 208"/>
          <p:cNvSpPr>
            <a:spLocks noChangeArrowheads="1"/>
          </p:cNvSpPr>
          <p:nvPr/>
        </p:nvSpPr>
        <p:spPr bwMode="auto">
          <a:xfrm>
            <a:off x="684213" y="1517650"/>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2 ADD YOUR TEXT</a:t>
            </a:r>
            <a:endParaRPr lang="zh-CN" altLang="en-US" sz="1000">
              <a:solidFill>
                <a:schemeClr val="bg1"/>
              </a:solidFill>
              <a:ea typeface="微软雅黑" panose="020B0503020204020204" pitchFamily="34" charset="-122"/>
            </a:endParaRPr>
          </a:p>
        </p:txBody>
      </p:sp>
      <p:sp>
        <p:nvSpPr>
          <p:cNvPr id="8199" name="棒 208"/>
          <p:cNvSpPr>
            <a:spLocks noChangeArrowheads="1"/>
          </p:cNvSpPr>
          <p:nvPr/>
        </p:nvSpPr>
        <p:spPr bwMode="auto">
          <a:xfrm>
            <a:off x="684213" y="1933575"/>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3 ADD YOUR TEXT</a:t>
            </a:r>
            <a:endParaRPr lang="zh-CN" altLang="en-US" sz="1000">
              <a:solidFill>
                <a:schemeClr val="bg1"/>
              </a:solidFill>
              <a:ea typeface="微软雅黑" panose="020B0503020204020204" pitchFamily="34" charset="-122"/>
            </a:endParaRPr>
          </a:p>
        </p:txBody>
      </p:sp>
      <p:sp>
        <p:nvSpPr>
          <p:cNvPr id="8200" name="棒 208"/>
          <p:cNvSpPr>
            <a:spLocks noChangeArrowheads="1"/>
          </p:cNvSpPr>
          <p:nvPr/>
        </p:nvSpPr>
        <p:spPr bwMode="auto">
          <a:xfrm>
            <a:off x="684213" y="2349500"/>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4 ADD YOUR TEXT</a:t>
            </a:r>
            <a:endParaRPr lang="zh-CN" altLang="en-US" sz="1000">
              <a:solidFill>
                <a:schemeClr val="bg1"/>
              </a:solidFill>
              <a:ea typeface="微软雅黑" panose="020B0503020204020204" pitchFamily="34" charset="-122"/>
            </a:endParaRPr>
          </a:p>
        </p:txBody>
      </p:sp>
      <p:sp>
        <p:nvSpPr>
          <p:cNvPr id="8201" name="棒 208"/>
          <p:cNvSpPr>
            <a:spLocks noChangeArrowheads="1"/>
          </p:cNvSpPr>
          <p:nvPr/>
        </p:nvSpPr>
        <p:spPr bwMode="auto">
          <a:xfrm>
            <a:off x="684213" y="2765425"/>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5 ADD YOUR TEXT</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8202" name="Line 10"/>
          <p:cNvSpPr>
            <a:spLocks noChangeShapeType="1"/>
          </p:cNvSpPr>
          <p:nvPr/>
        </p:nvSpPr>
        <p:spPr bwMode="auto">
          <a:xfrm>
            <a:off x="3632200" y="1100138"/>
            <a:ext cx="0" cy="193675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nchor="ctr"/>
          <a:lstStyle/>
          <a:p>
            <a:endParaRPr lang="zh-CN" altLang="en-US"/>
          </a:p>
        </p:txBody>
      </p:sp>
      <p:pic>
        <p:nvPicPr>
          <p:cNvPr id="8203" name="Picture 11" descr="53b24f4db215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4963" y="1271588"/>
            <a:ext cx="225266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229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229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9221" name="Oval 5"/>
          <p:cNvSpPr>
            <a:spLocks noChangeArrowheads="1"/>
          </p:cNvSpPr>
          <p:nvPr/>
        </p:nvSpPr>
        <p:spPr bwMode="auto">
          <a:xfrm>
            <a:off x="790575" y="1495425"/>
            <a:ext cx="1439863" cy="145573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110" b="1" smtClean="0">
                <a:solidFill>
                  <a:schemeClr val="bg1"/>
                </a:solidFill>
                <a:latin typeface="微软雅黑" panose="020B0503020204020204" pitchFamily="34" charset="-122"/>
                <a:ea typeface="微软雅黑" panose="020B0503020204020204" pitchFamily="34" charset="-122"/>
              </a:rPr>
              <a:t>ADD YOUR TEXT</a:t>
            </a:r>
            <a:endParaRPr lang="zh-CN" altLang="en-US" sz="1110" b="1" smtClean="0">
              <a:solidFill>
                <a:schemeClr val="bg1"/>
              </a:solidFill>
              <a:latin typeface="微软雅黑" panose="020B0503020204020204" pitchFamily="34" charset="-122"/>
              <a:ea typeface="微软雅黑" panose="020B0503020204020204" pitchFamily="34" charset="-122"/>
            </a:endParaRPr>
          </a:p>
        </p:txBody>
      </p:sp>
      <p:sp>
        <p:nvSpPr>
          <p:cNvPr id="9222" name="Line 6"/>
          <p:cNvSpPr>
            <a:spLocks noChangeShapeType="1"/>
          </p:cNvSpPr>
          <p:nvPr/>
        </p:nvSpPr>
        <p:spPr bwMode="auto">
          <a:xfrm>
            <a:off x="2409825" y="2222500"/>
            <a:ext cx="125095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3" name="Text Box 7"/>
          <p:cNvSpPr txBox="1">
            <a:spLocks noChangeArrowheads="1"/>
          </p:cNvSpPr>
          <p:nvPr/>
        </p:nvSpPr>
        <p:spPr bwMode="auto">
          <a:xfrm>
            <a:off x="2384425" y="1946275"/>
            <a:ext cx="911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03" tIns="48001" rIns="96003" bIns="48001">
            <a:spAutoFit/>
          </a:bodyP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9224" name="Oval 8"/>
          <p:cNvSpPr>
            <a:spLocks noChangeArrowheads="1"/>
          </p:cNvSpPr>
          <p:nvPr/>
        </p:nvSpPr>
        <p:spPr bwMode="auto">
          <a:xfrm>
            <a:off x="3379788" y="966788"/>
            <a:ext cx="812800" cy="766762"/>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9225" name="Oval 9"/>
          <p:cNvSpPr>
            <a:spLocks noChangeArrowheads="1"/>
          </p:cNvSpPr>
          <p:nvPr/>
        </p:nvSpPr>
        <p:spPr bwMode="auto">
          <a:xfrm>
            <a:off x="3825875" y="1371600"/>
            <a:ext cx="758825" cy="768350"/>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9226" name="Oval 10"/>
          <p:cNvSpPr>
            <a:spLocks noChangeArrowheads="1"/>
          </p:cNvSpPr>
          <p:nvPr/>
        </p:nvSpPr>
        <p:spPr bwMode="auto">
          <a:xfrm>
            <a:off x="3914775" y="1958975"/>
            <a:ext cx="760413" cy="768350"/>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dirty="0" smtClean="0">
                <a:latin typeface="微软雅黑" panose="020B0503020204020204" pitchFamily="34" charset="-122"/>
                <a:ea typeface="微软雅黑" panose="020B0503020204020204" pitchFamily="34" charset="-122"/>
              </a:rPr>
              <a:t>ADD YOUR TEXT</a:t>
            </a:r>
            <a:endParaRPr lang="zh-CN" altLang="en-US" sz="665" b="1" dirty="0" smtClean="0">
              <a:latin typeface="微软雅黑" panose="020B0503020204020204" pitchFamily="34" charset="-122"/>
              <a:ea typeface="微软雅黑" panose="020B0503020204020204" pitchFamily="34" charset="-122"/>
            </a:endParaRPr>
          </a:p>
        </p:txBody>
      </p:sp>
      <p:sp>
        <p:nvSpPr>
          <p:cNvPr id="9227" name="Oval 11"/>
          <p:cNvSpPr>
            <a:spLocks noChangeArrowheads="1"/>
          </p:cNvSpPr>
          <p:nvPr/>
        </p:nvSpPr>
        <p:spPr bwMode="auto">
          <a:xfrm>
            <a:off x="3825875" y="2501900"/>
            <a:ext cx="758825" cy="765175"/>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9228" name="Oval 12"/>
          <p:cNvSpPr>
            <a:spLocks noChangeArrowheads="1"/>
          </p:cNvSpPr>
          <p:nvPr/>
        </p:nvSpPr>
        <p:spPr bwMode="auto">
          <a:xfrm>
            <a:off x="3379788" y="2951163"/>
            <a:ext cx="758825" cy="766762"/>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smtClean="0">
                <a:latin typeface="微软雅黑" panose="020B0503020204020204" pitchFamily="34" charset="-122"/>
                <a:ea typeface="微软雅黑" panose="020B0503020204020204" pitchFamily="34" charset="-122"/>
              </a:rPr>
              <a:t>ADD YOUR TEXT</a:t>
            </a:r>
            <a:endParaRPr lang="zh-CN" altLang="en-US" sz="665" b="1" smtClean="0">
              <a:latin typeface="微软雅黑" panose="020B0503020204020204" pitchFamily="34" charset="-122"/>
              <a:ea typeface="微软雅黑" panose="020B0503020204020204" pitchFamily="34" charset="-122"/>
            </a:endParaRPr>
          </a:p>
        </p:txBody>
      </p:sp>
      <p:sp>
        <p:nvSpPr>
          <p:cNvPr id="9229" name="Line 13"/>
          <p:cNvSpPr>
            <a:spLocks noChangeShapeType="1"/>
          </p:cNvSpPr>
          <p:nvPr/>
        </p:nvSpPr>
        <p:spPr bwMode="auto">
          <a:xfrm>
            <a:off x="4808538" y="2222500"/>
            <a:ext cx="3556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0" name="AutoShape 14"/>
          <p:cNvSpPr>
            <a:spLocks noChangeArrowheads="1"/>
          </p:cNvSpPr>
          <p:nvPr/>
        </p:nvSpPr>
        <p:spPr bwMode="auto">
          <a:xfrm>
            <a:off x="5421313" y="1816100"/>
            <a:ext cx="1168400" cy="814388"/>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smtClean="0">
                <a:solidFill>
                  <a:schemeClr val="bg1"/>
                </a:solidFill>
                <a:latin typeface="微软雅黑" panose="020B0503020204020204" pitchFamily="34" charset="-122"/>
                <a:ea typeface="微软雅黑" panose="020B0503020204020204" pitchFamily="34" charset="-122"/>
              </a:rPr>
              <a:t>?</a:t>
            </a:r>
            <a:endParaRPr lang="zh-CN" altLang="en-US" sz="2220" b="1"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0243"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6"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1"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13317"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2"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13318"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endParaRPr lang="zh-CN" altLang="en-US" sz="2220" b="1">
              <a:solidFill>
                <a:schemeClr val="bg1"/>
              </a:solidFill>
              <a:effectLst>
                <a:outerShdw blurRad="38100" dist="38100" dir="2700000" algn="tl">
                  <a:srgbClr val="000000"/>
                </a:outerShdw>
              </a:effectLst>
              <a:ea typeface="微软雅黑" panose="020B0503020204020204" pitchFamily="34" charset="-122"/>
            </a:endParaRPr>
          </a:p>
        </p:txBody>
      </p:sp>
      <p:sp>
        <p:nvSpPr>
          <p:cNvPr id="13319"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3320"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alpha val="60999"/>
          </a:srgbClr>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BBE0E3">
            <a:alpha val="60999"/>
          </a:srgbClr>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7874</Words>
  <Application>WPS 演示</Application>
  <PresentationFormat>自定义</PresentationFormat>
  <Paragraphs>387</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宋体</vt:lpstr>
      <vt:lpstr>Wingdings</vt:lpstr>
      <vt:lpstr>Calibri</vt:lpstr>
      <vt:lpstr>微软雅黑</vt:lpstr>
      <vt:lpstr>Arial Unicode MS</vt:lpstr>
      <vt:lpstr>Meiryo</vt:lpstr>
      <vt:lpstr>Yu Gothic UI</vt:lpstr>
      <vt:lpstr>Arial Narrow</vt:lpstr>
      <vt:lpstr>Calibri</vt:lpstr>
      <vt:lpstr>Calibri Light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6</cp:revision>
  <dcterms:created xsi:type="dcterms:W3CDTF">2014-12-01T05:56:00Z</dcterms:created>
  <dcterms:modified xsi:type="dcterms:W3CDTF">2024-03-20T17:30:24Z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AB7F43673050429099C644D4E3F74329_13</vt:lpwstr>
  </property>
</Properties>
</file>