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27"/>
  </p:handoutMasterIdLst>
  <p:sldIdLst>
    <p:sldId id="3139" r:id="rId3"/>
    <p:sldId id="3141" r:id="rId5"/>
    <p:sldId id="3140" r:id="rId6"/>
    <p:sldId id="3091" r:id="rId7"/>
    <p:sldId id="3089" r:id="rId8"/>
    <p:sldId id="3090" r:id="rId9"/>
    <p:sldId id="3092" r:id="rId10"/>
    <p:sldId id="3142" r:id="rId11"/>
    <p:sldId id="3125" r:id="rId12"/>
    <p:sldId id="3124" r:id="rId13"/>
    <p:sldId id="3088" r:id="rId14"/>
    <p:sldId id="3097" r:id="rId15"/>
    <p:sldId id="3143" r:id="rId16"/>
    <p:sldId id="3087" r:id="rId17"/>
    <p:sldId id="3126" r:id="rId18"/>
    <p:sldId id="3094" r:id="rId19"/>
    <p:sldId id="3093" r:id="rId20"/>
    <p:sldId id="3144" r:id="rId21"/>
    <p:sldId id="3095" r:id="rId22"/>
    <p:sldId id="3127" r:id="rId23"/>
    <p:sldId id="3096" r:id="rId24"/>
    <p:sldId id="3145" r:id="rId25"/>
    <p:sldId id="3163" r:id="rId26"/>
  </p:sldIdLst>
  <p:sldSz cx="12858750" cy="7232650"/>
  <p:notesSz cx="6858000" cy="9144000"/>
  <p:custDataLst>
    <p:tags r:id="rId3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588" userDrawn="1">
          <p15:clr>
            <a:srgbClr val="A4A3A4"/>
          </p15:clr>
        </p15:guide>
        <p15:guide id="7" pos="376" userDrawn="1">
          <p15:clr>
            <a:srgbClr val="A4A3A4"/>
          </p15:clr>
        </p15:guide>
        <p15:guide id="8" pos="13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69"/>
    <a:srgbClr val="1A8CE1"/>
    <a:srgbClr val="FFFFFF"/>
    <a:srgbClr val="A78357"/>
    <a:srgbClr val="28C7D4"/>
    <a:srgbClr val="F94D4D"/>
    <a:srgbClr val="FEFEFE"/>
    <a:srgbClr val="8F1A12"/>
    <a:srgbClr val="F84E4B"/>
    <a:srgbClr val="26C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4" autoAdjust="0"/>
    <p:restoredTop sz="92986" autoAdjust="0"/>
  </p:normalViewPr>
  <p:slideViewPr>
    <p:cSldViewPr showGuides="1">
      <p:cViewPr varScale="1">
        <p:scale>
          <a:sx n="58" d="100"/>
          <a:sy n="58" d="100"/>
        </p:scale>
        <p:origin x="-90" y="-1512"/>
      </p:cViewPr>
      <p:guideLst>
        <p:guide orient="horz" pos="328"/>
        <p:guide pos="4050"/>
        <p:guide pos="557"/>
        <p:guide orient="horz" pos="4183"/>
        <p:guide pos="7588"/>
        <p:guide pos="376"/>
        <p:guide pos="1350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41830708661"/>
          <c:y val="0.0990769957186766"/>
          <c:w val="0.734126273784122"/>
          <c:h val="0.78217310832550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val>
            <c:numRef>
              <c:f>Sheet1!$B$2:$B$8</c:f>
              <c:numCache>
                <c:formatCode>0%</c:formatCode>
                <c:ptCount val="7"/>
                <c:pt idx="0">
                  <c:v>0.7</c:v>
                </c:pt>
                <c:pt idx="1">
                  <c:v>0.61</c:v>
                </c:pt>
                <c:pt idx="2">
                  <c:v>0.34</c:v>
                </c:pt>
                <c:pt idx="3">
                  <c:v>0.34</c:v>
                </c:pt>
                <c:pt idx="4">
                  <c:v>0.23</c:v>
                </c:pt>
                <c:pt idx="5">
                  <c:v>0.27</c:v>
                </c:pt>
                <c:pt idx="6">
                  <c:v>0.3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PPT</c:v>
                      </c:pt>
                      <c:pt idx="1">
                        <c:v>PPT</c:v>
                      </c:pt>
                      <c:pt idx="2">
                        <c:v>PPT</c:v>
                      </c:pt>
                      <c:pt idx="3">
                        <c:v>PPT</c:v>
                      </c:pt>
                      <c:pt idx="4">
                        <c:v>PPT</c:v>
                      </c:pt>
                      <c:pt idx="5">
                        <c:v>PPT</c:v>
                      </c:pt>
                      <c:pt idx="6">
                        <c:v>PPT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/>
              </a:solidFill>
              <a:ln w="38100">
                <a:solidFill>
                  <a:schemeClr val="accent4"/>
                </a:solidFill>
              </a:ln>
              <a:effectLst/>
            </c:spPr>
          </c:marker>
          <c:dLbls>
            <c:delete val="1"/>
          </c:dLbls>
          <c:val>
            <c:numRef>
              <c:f>Sheet1!$C$2:$C$8</c:f>
              <c:numCache>
                <c:formatCode>0%</c:formatCode>
                <c:ptCount val="7"/>
                <c:pt idx="0">
                  <c:v>0.37</c:v>
                </c:pt>
                <c:pt idx="1">
                  <c:v>0.19</c:v>
                </c:pt>
                <c:pt idx="2">
                  <c:v>0.14</c:v>
                </c:pt>
                <c:pt idx="3">
                  <c:v>0.14</c:v>
                </c:pt>
                <c:pt idx="4">
                  <c:v>0.18</c:v>
                </c:pt>
                <c:pt idx="5">
                  <c:v>0.6</c:v>
                </c:pt>
                <c:pt idx="6">
                  <c:v>0.45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Column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PPT</c:v>
                      </c:pt>
                      <c:pt idx="1">
                        <c:v>PPT</c:v>
                      </c:pt>
                      <c:pt idx="2">
                        <c:v>PPT</c:v>
                      </c:pt>
                      <c:pt idx="3">
                        <c:v>PPT</c:v>
                      </c:pt>
                      <c:pt idx="4">
                        <c:v>PPT</c:v>
                      </c:pt>
                      <c:pt idx="5">
                        <c:v>PPT</c:v>
                      </c:pt>
                      <c:pt idx="6">
                        <c:v>PPT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val>
            <c:numRef>
              <c:f>Sheet1!$D$2:$D$8</c:f>
              <c:numCache>
                <c:formatCode>0%</c:formatCode>
                <c:ptCount val="7"/>
                <c:pt idx="0">
                  <c:v>0.3</c:v>
                </c:pt>
                <c:pt idx="1">
                  <c:v>0.39</c:v>
                </c:pt>
                <c:pt idx="2">
                  <c:v>0.47</c:v>
                </c:pt>
                <c:pt idx="3">
                  <c:v>0.49</c:v>
                </c:pt>
                <c:pt idx="4">
                  <c:v>0.48</c:v>
                </c:pt>
                <c:pt idx="5">
                  <c:v>0.45</c:v>
                </c:pt>
                <c:pt idx="6">
                  <c:v>0.6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PPT</c:v>
                      </c:pt>
                      <c:pt idx="1">
                        <c:v>PPT</c:v>
                      </c:pt>
                      <c:pt idx="2">
                        <c:v>PPT</c:v>
                      </c:pt>
                      <c:pt idx="3">
                        <c:v>PPT</c:v>
                      </c:pt>
                      <c:pt idx="4">
                        <c:v>PPT</c:v>
                      </c:pt>
                      <c:pt idx="5">
                        <c:v>PPT</c:v>
                      </c:pt>
                      <c:pt idx="6">
                        <c:v>PPT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08192"/>
        <c:axId val="133329664"/>
      </c:lineChart>
      <c:catAx>
        <c:axId val="9360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133329664"/>
        <c:crosses val="autoZero"/>
        <c:auto val="1"/>
        <c:lblAlgn val="ctr"/>
        <c:lblOffset val="100"/>
        <c:noMultiLvlLbl val="0"/>
      </c:catAx>
      <c:valAx>
        <c:axId val="133329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9360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8640033942263"/>
          <c:y val="0.390046890804727"/>
          <c:w val="0.131359966057737"/>
          <c:h val="0.2199060076169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 w="19050">
              <a:noFill/>
            </a:ln>
          </c:spPr>
          <c:explosion val="0"/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138157904496329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a10b1d08-1ce7-476d-ad07-ae53d86f8ac1}" type="CATEGORYNAME">
                      <a:t>[CATEGORY NAME]</a:t>
                    </a:fld>
                    <a:endParaRPr lang="zh-CN" altLang="en-US" b="0" i="0" u="none" strike="noStrike" baseline="0" dirty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9830364026546"/>
                  <c:y val="0.0538244064329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1caa6c43-58b8-46b1-81d5-331825a11d70}" type="CATEGORYNAME">
                      <a:t>[CATEGORY NAME]</a:t>
                    </a:fld>
                    <a:endParaRPr lang="zh-CN" altLang="en-US" b="0" i="0" u="none" strike="noStrike" baseline="0" dirty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8723089981616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84456529-17e0-44c8-b7c3-37ce2003c77c}" type="CATEGORYNAME">
                      <a:t>[CATEGORY NAME]</a:t>
                    </a:fld>
                    <a:endParaRPr lang="zh-CN" altLang="en-US" b="0" i="0" u="none" strike="noStrike" baseline="0" dirty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4971825018321"/>
                  <c:y val="-0.061446732143909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/>
                  <a:lstStyle/>
                  <a:p>
                    <a:fld id="{8d864cdb-04b8-4fc0-a6ba-5f7a1ba197e3}" type="CATEGORYNAME">
                      <a:t>[CATEGORY NAME]</a:t>
                    </a:fld>
                    <a:endParaRPr lang="zh-CN" altLang="en-US" sz="1800" b="0" i="0" u="none" strike="noStrike" kern="1200" baseline="0" dirty="0" smtClean="0">
                      <a:solidFill>
                        <a:srgbClr val="FFFFFF">
                          <a:lumMod val="65000"/>
                        </a:srgb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+mn-ea"/>
                      <a:sym typeface="Arial" panose="020B0604020202020204" pitchFamily="34" charset="0"/>
                    </a:endParaRPr>
                  </a:p>
                </c:rich>
              </c:tx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/>
                <a:lstStyle/>
                <a:p>
                  <a:pPr algn="ctr">
                    <a:defRPr lang="zh-CN" sz="1800" b="0" i="0" u="none" strike="noStrike" kern="1200" baseline="0">
                      <a:solidFill>
                        <a:srgbClr val="FFFFFF">
                          <a:lumMod val="65000"/>
                        </a:srgb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cs typeface="+mn-cs"/>
                      <a:sym typeface="Arial" panose="020B0604020202020204" pitchFamily="34" charset="0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452362752166"/>
                      <c:h val="0.19302494247112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1.5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Research</c:v>
                      </c:pt>
                      <c:pt idx="1">
                        <c:v>Meet</c:v>
                      </c:pt>
                      <c:pt idx="2">
                        <c:v>Brief</c:v>
                      </c:pt>
                      <c:pt idx="3">
                        <c:v>Fixes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</c:legendEntry>
      <c:layout>
        <c:manualLayout>
          <c:xMode val="edge"/>
          <c:yMode val="edge"/>
          <c:x val="0.874736789954125"/>
          <c:y val="0.629345207118616"/>
          <c:w val="0.0677020077028548"/>
          <c:h val="0.3476864550343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00" b="0" i="0" u="none" strike="noStrike" kern="1200" baseline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8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54989518628232"/>
          <c:y val="0.0512515561532799"/>
          <c:w val="0.779512440665356"/>
          <c:h val="0.8331047643279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/>
              </a:solidFill>
              <a:round/>
            </a:ln>
            <a:effectLst/>
            <a:sp3d contourW="9525"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4.5</c:v>
                </c:pt>
                <c:pt idx="1">
                  <c:v>2.5</c:v>
                </c:pt>
                <c:pt idx="2">
                  <c:v>3.2</c:v>
                </c:pt>
                <c:pt idx="3">
                  <c:v>3.7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/>
              </a:solidFill>
              <a:round/>
            </a:ln>
            <a:effectLst/>
            <a:sp3d contourW="9525">
              <a:contourClr>
                <a:schemeClr val="accent2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Sheet1!$C$2:$C$5</c:f>
              <c:numCache>
                <c:formatCode>General</c:formatCode>
                <c:ptCount val="4"/>
                <c:pt idx="0">
                  <c:v>2.5</c:v>
                </c:pt>
                <c:pt idx="1">
                  <c:v>4.2</c:v>
                </c:pt>
                <c:pt idx="2">
                  <c:v>1.6</c:v>
                </c:pt>
                <c:pt idx="3">
                  <c:v>2.4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/>
              </a:solidFill>
              <a:round/>
            </a:ln>
            <a:effectLst/>
            <a:sp3d contourW="9525">
              <a:contourClr>
                <a:schemeClr val="accent4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6701184"/>
        <c:axId val="42770816"/>
      </c:barChart>
      <c:catAx>
        <c:axId val="216701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cap="all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2770816"/>
        <c:crosses val="autoZero"/>
        <c:auto val="1"/>
        <c:lblAlgn val="ctr"/>
        <c:lblOffset val="100"/>
        <c:noMultiLvlLbl val="0"/>
      </c:catAx>
      <c:valAx>
        <c:axId val="4277081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2167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60892907324023"/>
          <c:y val="0.12751108245322"/>
          <c:w val="0.123545090569682"/>
          <c:h val="0.384509699870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</a:p>
      </c:txPr>
    </c:legend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12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</c:numCache>
                  </c:num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-20"/>
        <c:axId val="43463424"/>
        <c:axId val="43464960"/>
      </c:barChart>
      <c:catAx>
        <c:axId val="43463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464960"/>
        <c:crosses val="autoZero"/>
        <c:auto val="1"/>
        <c:lblAlgn val="ctr"/>
        <c:lblOffset val="100"/>
        <c:noMultiLvlLbl val="0"/>
      </c:catAx>
      <c:valAx>
        <c:axId val="43464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4634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1.4</c:v>
                </c:pt>
                <c:pt idx="2">
                  <c:v>2</c:v>
                </c:pt>
                <c:pt idx="3">
                  <c:v>0.7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</c:numCache>
                  </c:numRef>
                </c15:cat>
              </c15:filteredCategoryTitle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0"/>
        <c:axId val="43666432"/>
        <c:axId val="43673472"/>
      </c:barChart>
      <c:catAx>
        <c:axId val="43666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673472"/>
        <c:crosses val="autoZero"/>
        <c:auto val="1"/>
        <c:lblAlgn val="ctr"/>
        <c:lblOffset val="100"/>
        <c:noMultiLvlLbl val="0"/>
      </c:catAx>
      <c:valAx>
        <c:axId val="436734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666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0.5</c:v>
                </c:pt>
                <c:pt idx="2">
                  <c:v>1.3</c:v>
                </c:pt>
                <c:pt idx="3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</c:numCache>
                  </c:num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-20"/>
        <c:axId val="43696128"/>
        <c:axId val="43697664"/>
      </c:barChart>
      <c:catAx>
        <c:axId val="4369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697664"/>
        <c:crosses val="autoZero"/>
        <c:auto val="1"/>
        <c:lblAlgn val="ctr"/>
        <c:lblOffset val="100"/>
        <c:noMultiLvlLbl val="0"/>
      </c:catAx>
      <c:valAx>
        <c:axId val="43697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6961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0.5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</c:numCache>
                  </c:num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-20"/>
        <c:axId val="43818368"/>
        <c:axId val="43820160"/>
      </c:barChart>
      <c:catAx>
        <c:axId val="43818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820160"/>
        <c:crosses val="autoZero"/>
        <c:auto val="1"/>
        <c:lblAlgn val="ctr"/>
        <c:lblOffset val="100"/>
        <c:noMultiLvlLbl val="0"/>
      </c:catAx>
      <c:valAx>
        <c:axId val="43820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38183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3"/>
          <c:order val="3"/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Series 4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28448"/>
        <c:axId val="44329984"/>
      </c:barChart>
      <c:catAx>
        <c:axId val="44328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4329984"/>
        <c:crosses val="autoZero"/>
        <c:auto val="1"/>
        <c:lblAlgn val="ctr"/>
        <c:lblOffset val="100"/>
        <c:noMultiLvlLbl val="0"/>
      </c:catAx>
      <c:valAx>
        <c:axId val="44329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44328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5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5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5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5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D643E-5F2C-49CF-83FF-E485C6A051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7E8F4-36F5-42F3-8BF8-DD642CEEF78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354" y="6704023"/>
            <a:ext cx="2892783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259789" y="6704023"/>
            <a:ext cx="4339173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081627" y="6704023"/>
            <a:ext cx="2892783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8C92ADDF-ABC6-4EEC-846D-A1AE2D410679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jpeg"/><Relationship Id="rId2" Type="http://schemas.microsoft.com/office/2007/relationships/hdphoto" Target="../media/image5.wdp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1.xml"/><Relationship Id="rId4" Type="http://schemas.openxmlformats.org/officeDocument/2006/relationships/chart" Target="../charts/chart7.xml"/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353" y="1"/>
            <a:ext cx="12858042" cy="292432"/>
            <a:chOff x="1249363" y="80963"/>
            <a:chExt cx="6646862" cy="20796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249363" y="80963"/>
              <a:ext cx="2216150" cy="20796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65513" y="80963"/>
              <a:ext cx="2214563" cy="20796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680075" y="80963"/>
              <a:ext cx="2216150" cy="20796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" name="Freeform 8"/>
          <p:cNvSpPr/>
          <p:nvPr/>
        </p:nvSpPr>
        <p:spPr bwMode="auto">
          <a:xfrm>
            <a:off x="353" y="6024976"/>
            <a:ext cx="12858044" cy="1207675"/>
          </a:xfrm>
          <a:custGeom>
            <a:avLst/>
            <a:gdLst>
              <a:gd name="T0" fmla="*/ 0 w 4187"/>
              <a:gd name="T1" fmla="*/ 541 h 541"/>
              <a:gd name="T2" fmla="*/ 4187 w 4187"/>
              <a:gd name="T3" fmla="*/ 0 h 541"/>
              <a:gd name="T4" fmla="*/ 4187 w 4187"/>
              <a:gd name="T5" fmla="*/ 541 h 541"/>
              <a:gd name="T6" fmla="*/ 0 w 4187"/>
              <a:gd name="T7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87" h="541">
                <a:moveTo>
                  <a:pt x="0" y="541"/>
                </a:moveTo>
                <a:lnTo>
                  <a:pt x="4187" y="0"/>
                </a:lnTo>
                <a:lnTo>
                  <a:pt x="4187" y="541"/>
                </a:lnTo>
                <a:lnTo>
                  <a:pt x="0" y="54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9" name="Freeform 9"/>
          <p:cNvSpPr/>
          <p:nvPr/>
        </p:nvSpPr>
        <p:spPr bwMode="auto">
          <a:xfrm>
            <a:off x="353" y="5620931"/>
            <a:ext cx="12858044" cy="1611720"/>
          </a:xfrm>
          <a:custGeom>
            <a:avLst/>
            <a:gdLst>
              <a:gd name="T0" fmla="*/ 4187 w 4187"/>
              <a:gd name="T1" fmla="*/ 722 h 722"/>
              <a:gd name="T2" fmla="*/ 0 w 4187"/>
              <a:gd name="T3" fmla="*/ 0 h 722"/>
              <a:gd name="T4" fmla="*/ 0 w 4187"/>
              <a:gd name="T5" fmla="*/ 722 h 722"/>
              <a:gd name="T6" fmla="*/ 4187 w 4187"/>
              <a:gd name="T7" fmla="*/ 722 h 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87" h="722">
                <a:moveTo>
                  <a:pt x="4187" y="722"/>
                </a:moveTo>
                <a:lnTo>
                  <a:pt x="0" y="0"/>
                </a:lnTo>
                <a:lnTo>
                  <a:pt x="0" y="722"/>
                </a:lnTo>
                <a:lnTo>
                  <a:pt x="4187" y="722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2792019" y="2104157"/>
            <a:ext cx="766980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6000" cap="all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新年工作计划</a:t>
            </a:r>
            <a:r>
              <a:rPr lang="en-US" altLang="zh-CN" sz="6000" cap="all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zh-CN" altLang="en-US" sz="6000" cap="all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模板</a:t>
            </a:r>
            <a:endParaRPr lang="zh-CN" altLang="en-US" sz="6000" cap="al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3731395" y="3273952"/>
            <a:ext cx="539596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200" cap="all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annual meeting of the summary plan in the New </a:t>
            </a:r>
            <a:r>
              <a:rPr lang="en-US" altLang="zh-CN" sz="1200" cap="all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en-US" altLang="zh-CN" sz="1200" cap="all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适用于述职报告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年会总结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工作总结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新年计划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endParaRPr lang="zh-CN" altLang="en-US" sz="1600" cap="all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4" name="矩形 259"/>
          <p:cNvSpPr>
            <a:spLocks noChangeArrowheads="1"/>
          </p:cNvSpPr>
          <p:nvPr/>
        </p:nvSpPr>
        <p:spPr bwMode="auto">
          <a:xfrm>
            <a:off x="4917208" y="4196405"/>
            <a:ext cx="2418236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1800" cap="all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汇报人</a:t>
            </a:r>
            <a:r>
              <a:rPr lang="zh-CN" altLang="en-US" sz="1800" cap="all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1800" cap="all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PPTying</a:t>
            </a:r>
            <a:endParaRPr lang="en-US" altLang="zh-CN" sz="1800" cap="all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349"/>
                            </p:stCondLst>
                            <p:childTnLst>
                              <p:par>
                                <p:cTn id="4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849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2" grpId="1"/>
      <p:bldP spid="13" grpId="0"/>
      <p:bldP spid="13" grpId="1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69546" y="1039636"/>
            <a:ext cx="2906170" cy="589592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693071" y="1600101"/>
            <a:ext cx="2448272" cy="46085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39"/>
          <p:cNvSpPr txBox="1"/>
          <p:nvPr/>
        </p:nvSpPr>
        <p:spPr>
          <a:xfrm>
            <a:off x="7293471" y="1528093"/>
            <a:ext cx="374441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39"/>
          <p:cNvSpPr txBox="1"/>
          <p:nvPr/>
        </p:nvSpPr>
        <p:spPr>
          <a:xfrm>
            <a:off x="7293471" y="2801614"/>
            <a:ext cx="374441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39"/>
          <p:cNvSpPr txBox="1"/>
          <p:nvPr/>
        </p:nvSpPr>
        <p:spPr>
          <a:xfrm>
            <a:off x="7293471" y="4075135"/>
            <a:ext cx="374441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39"/>
          <p:cNvSpPr txBox="1"/>
          <p:nvPr/>
        </p:nvSpPr>
        <p:spPr>
          <a:xfrm>
            <a:off x="7293471" y="5348655"/>
            <a:ext cx="374441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793083" y="1636734"/>
            <a:ext cx="2442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80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7320597" y="3554049"/>
            <a:ext cx="0" cy="56051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20597" y="3560679"/>
            <a:ext cx="50669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580178" y="3554049"/>
            <a:ext cx="8220" cy="56051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073478" y="3560679"/>
            <a:ext cx="50669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69517" y="4944004"/>
            <a:ext cx="1" cy="76866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961988" y="4944004"/>
            <a:ext cx="1" cy="76866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642539" y="4444692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33318" y="4686943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2287" y="4404817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83070" y="4647070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01006" y="2473546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10080" y="2909975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67221" y="3152227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81098" y="2897308"/>
            <a:ext cx="125675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71878" y="3139560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53336" y="2701755"/>
            <a:ext cx="187519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directly.ent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3972804" y="5717359"/>
            <a:ext cx="110067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861313" y="5712669"/>
            <a:ext cx="110067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utoShape 44"/>
          <p:cNvSpPr/>
          <p:nvPr/>
        </p:nvSpPr>
        <p:spPr bwMode="auto">
          <a:xfrm>
            <a:off x="3818443" y="2356834"/>
            <a:ext cx="502599" cy="4808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lIns="46516" tIns="46516" rIns="46516" bIns="46516" anchor="ctr"/>
          <a:lstStyle/>
          <a:p>
            <a:pPr algn="just" defTabSz="418465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AutoShape 91"/>
          <p:cNvSpPr/>
          <p:nvPr/>
        </p:nvSpPr>
        <p:spPr bwMode="auto">
          <a:xfrm>
            <a:off x="8736088" y="2372451"/>
            <a:ext cx="412965" cy="454380"/>
          </a:xfrm>
          <a:custGeom>
            <a:avLst/>
            <a:gdLst>
              <a:gd name="T0" fmla="+- 0 10795 54"/>
              <a:gd name="T1" fmla="*/ T0 w 21483"/>
              <a:gd name="T2" fmla="*/ 10800 h 21600"/>
              <a:gd name="T3" fmla="+- 0 10795 54"/>
              <a:gd name="T4" fmla="*/ T3 w 21483"/>
              <a:gd name="T5" fmla="*/ 10800 h 21600"/>
              <a:gd name="T6" fmla="+- 0 10795 54"/>
              <a:gd name="T7" fmla="*/ T6 w 21483"/>
              <a:gd name="T8" fmla="*/ 10800 h 21600"/>
              <a:gd name="T9" fmla="+- 0 10795 54"/>
              <a:gd name="T10" fmla="*/ T9 w 2148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83" h="21600">
                <a:moveTo>
                  <a:pt x="20490" y="581"/>
                </a:moveTo>
                <a:cubicBezTo>
                  <a:pt x="20984" y="1781"/>
                  <a:pt x="21295" y="3048"/>
                  <a:pt x="21421" y="4387"/>
                </a:cubicBezTo>
                <a:cubicBezTo>
                  <a:pt x="21545" y="5722"/>
                  <a:pt x="21482" y="7179"/>
                  <a:pt x="21220" y="8744"/>
                </a:cubicBezTo>
                <a:cubicBezTo>
                  <a:pt x="20549" y="13134"/>
                  <a:pt x="18385" y="16469"/>
                  <a:pt x="14732" y="18748"/>
                </a:cubicBezTo>
                <a:cubicBezTo>
                  <a:pt x="13010" y="19857"/>
                  <a:pt x="11265" y="20408"/>
                  <a:pt x="9505" y="20408"/>
                </a:cubicBezTo>
                <a:cubicBezTo>
                  <a:pt x="8354" y="20408"/>
                  <a:pt x="7208" y="20165"/>
                  <a:pt x="6064" y="19682"/>
                </a:cubicBezTo>
                <a:cubicBezTo>
                  <a:pt x="5893" y="19609"/>
                  <a:pt x="5725" y="19519"/>
                  <a:pt x="5556" y="19411"/>
                </a:cubicBezTo>
                <a:cubicBezTo>
                  <a:pt x="5388" y="19301"/>
                  <a:pt x="5221" y="19191"/>
                  <a:pt x="5058" y="19075"/>
                </a:cubicBezTo>
                <a:cubicBezTo>
                  <a:pt x="4840" y="18928"/>
                  <a:pt x="4625" y="18790"/>
                  <a:pt x="4414" y="18660"/>
                </a:cubicBezTo>
                <a:cubicBezTo>
                  <a:pt x="4199" y="18527"/>
                  <a:pt x="4017" y="18465"/>
                  <a:pt x="3857" y="18465"/>
                </a:cubicBezTo>
                <a:cubicBezTo>
                  <a:pt x="3785" y="18485"/>
                  <a:pt x="3698" y="18561"/>
                  <a:pt x="3598" y="18700"/>
                </a:cubicBezTo>
                <a:cubicBezTo>
                  <a:pt x="3497" y="18841"/>
                  <a:pt x="3392" y="18996"/>
                  <a:pt x="3287" y="19174"/>
                </a:cubicBezTo>
                <a:cubicBezTo>
                  <a:pt x="3184" y="19349"/>
                  <a:pt x="3085" y="19536"/>
                  <a:pt x="2989" y="19728"/>
                </a:cubicBezTo>
                <a:cubicBezTo>
                  <a:pt x="2898" y="19922"/>
                  <a:pt x="2821" y="20072"/>
                  <a:pt x="2760" y="20179"/>
                </a:cubicBezTo>
                <a:cubicBezTo>
                  <a:pt x="2655" y="20388"/>
                  <a:pt x="2557" y="20575"/>
                  <a:pt x="2463" y="20741"/>
                </a:cubicBezTo>
                <a:cubicBezTo>
                  <a:pt x="2372" y="20908"/>
                  <a:pt x="2285" y="21055"/>
                  <a:pt x="2213" y="21182"/>
                </a:cubicBezTo>
                <a:cubicBezTo>
                  <a:pt x="2025" y="21461"/>
                  <a:pt x="1787" y="21599"/>
                  <a:pt x="1494" y="21599"/>
                </a:cubicBezTo>
                <a:lnTo>
                  <a:pt x="1450" y="21599"/>
                </a:lnTo>
                <a:cubicBezTo>
                  <a:pt x="1235" y="21583"/>
                  <a:pt x="1050" y="21526"/>
                  <a:pt x="895" y="21433"/>
                </a:cubicBezTo>
                <a:cubicBezTo>
                  <a:pt x="743" y="21334"/>
                  <a:pt x="617" y="21224"/>
                  <a:pt x="521" y="21097"/>
                </a:cubicBezTo>
                <a:cubicBezTo>
                  <a:pt x="425" y="20975"/>
                  <a:pt x="348" y="20846"/>
                  <a:pt x="292" y="20716"/>
                </a:cubicBezTo>
                <a:cubicBezTo>
                  <a:pt x="236" y="20586"/>
                  <a:pt x="198" y="20484"/>
                  <a:pt x="184" y="20408"/>
                </a:cubicBezTo>
                <a:cubicBezTo>
                  <a:pt x="-17" y="20077"/>
                  <a:pt x="-54" y="19724"/>
                  <a:pt x="74" y="19355"/>
                </a:cubicBezTo>
                <a:cubicBezTo>
                  <a:pt x="222" y="18877"/>
                  <a:pt x="430" y="18479"/>
                  <a:pt x="699" y="18152"/>
                </a:cubicBezTo>
                <a:cubicBezTo>
                  <a:pt x="970" y="17827"/>
                  <a:pt x="1235" y="17536"/>
                  <a:pt x="1494" y="17276"/>
                </a:cubicBezTo>
                <a:cubicBezTo>
                  <a:pt x="1712" y="17068"/>
                  <a:pt x="1901" y="16873"/>
                  <a:pt x="2061" y="16692"/>
                </a:cubicBezTo>
                <a:cubicBezTo>
                  <a:pt x="2222" y="16511"/>
                  <a:pt x="2325" y="16319"/>
                  <a:pt x="2367" y="16113"/>
                </a:cubicBezTo>
                <a:cubicBezTo>
                  <a:pt x="2383" y="16057"/>
                  <a:pt x="2383" y="16003"/>
                  <a:pt x="2367" y="15949"/>
                </a:cubicBezTo>
                <a:cubicBezTo>
                  <a:pt x="2353" y="15899"/>
                  <a:pt x="2318" y="15783"/>
                  <a:pt x="2257" y="15611"/>
                </a:cubicBezTo>
                <a:cubicBezTo>
                  <a:pt x="2213" y="15503"/>
                  <a:pt x="2168" y="15379"/>
                  <a:pt x="2128" y="15241"/>
                </a:cubicBezTo>
                <a:cubicBezTo>
                  <a:pt x="2086" y="15100"/>
                  <a:pt x="2051" y="14941"/>
                  <a:pt x="2021" y="14761"/>
                </a:cubicBezTo>
                <a:cubicBezTo>
                  <a:pt x="1836" y="13321"/>
                  <a:pt x="1883" y="11988"/>
                  <a:pt x="2166" y="10774"/>
                </a:cubicBezTo>
                <a:cubicBezTo>
                  <a:pt x="2449" y="9557"/>
                  <a:pt x="2898" y="8464"/>
                  <a:pt x="3509" y="7493"/>
                </a:cubicBezTo>
                <a:cubicBezTo>
                  <a:pt x="4122" y="6527"/>
                  <a:pt x="4852" y="5689"/>
                  <a:pt x="5694" y="4986"/>
                </a:cubicBezTo>
                <a:cubicBezTo>
                  <a:pt x="6539" y="4283"/>
                  <a:pt x="7416" y="3741"/>
                  <a:pt x="8326" y="3351"/>
                </a:cubicBezTo>
                <a:cubicBezTo>
                  <a:pt x="8939" y="3091"/>
                  <a:pt x="9611" y="2939"/>
                  <a:pt x="10336" y="2894"/>
                </a:cubicBezTo>
                <a:cubicBezTo>
                  <a:pt x="11066" y="2848"/>
                  <a:pt x="11826" y="2817"/>
                  <a:pt x="12617" y="2798"/>
                </a:cubicBezTo>
                <a:cubicBezTo>
                  <a:pt x="13073" y="2798"/>
                  <a:pt x="13546" y="2789"/>
                  <a:pt x="14037" y="2772"/>
                </a:cubicBezTo>
                <a:cubicBezTo>
                  <a:pt x="14531" y="2752"/>
                  <a:pt x="15008" y="2704"/>
                  <a:pt x="15469" y="2623"/>
                </a:cubicBezTo>
                <a:cubicBezTo>
                  <a:pt x="15926" y="2541"/>
                  <a:pt x="16351" y="2414"/>
                  <a:pt x="16740" y="2239"/>
                </a:cubicBezTo>
                <a:cubicBezTo>
                  <a:pt x="17128" y="2064"/>
                  <a:pt x="17446" y="1815"/>
                  <a:pt x="17692" y="1499"/>
                </a:cubicBezTo>
                <a:cubicBezTo>
                  <a:pt x="17839" y="1321"/>
                  <a:pt x="17984" y="1135"/>
                  <a:pt x="18125" y="948"/>
                </a:cubicBezTo>
                <a:cubicBezTo>
                  <a:pt x="18261" y="756"/>
                  <a:pt x="18403" y="595"/>
                  <a:pt x="18548" y="460"/>
                </a:cubicBezTo>
                <a:cubicBezTo>
                  <a:pt x="18696" y="324"/>
                  <a:pt x="18855" y="214"/>
                  <a:pt x="19028" y="129"/>
                </a:cubicBezTo>
                <a:cubicBezTo>
                  <a:pt x="19206" y="42"/>
                  <a:pt x="19423" y="0"/>
                  <a:pt x="19688" y="0"/>
                </a:cubicBezTo>
                <a:cubicBezTo>
                  <a:pt x="19856" y="0"/>
                  <a:pt x="20015" y="50"/>
                  <a:pt x="20163" y="155"/>
                </a:cubicBezTo>
                <a:cubicBezTo>
                  <a:pt x="20308" y="261"/>
                  <a:pt x="20418" y="400"/>
                  <a:pt x="20490" y="581"/>
                </a:cubicBezTo>
                <a:moveTo>
                  <a:pt x="15350" y="9977"/>
                </a:moveTo>
                <a:cubicBezTo>
                  <a:pt x="15596" y="10017"/>
                  <a:pt x="15811" y="9927"/>
                  <a:pt x="15993" y="9712"/>
                </a:cubicBezTo>
                <a:cubicBezTo>
                  <a:pt x="16178" y="9503"/>
                  <a:pt x="16276" y="9249"/>
                  <a:pt x="16291" y="8953"/>
                </a:cubicBezTo>
                <a:cubicBezTo>
                  <a:pt x="16305" y="8636"/>
                  <a:pt x="16230" y="8374"/>
                  <a:pt x="16064" y="8159"/>
                </a:cubicBezTo>
                <a:cubicBezTo>
                  <a:pt x="15893" y="7947"/>
                  <a:pt x="15680" y="7832"/>
                  <a:pt x="15418" y="7815"/>
                </a:cubicBezTo>
                <a:cubicBezTo>
                  <a:pt x="14321" y="7761"/>
                  <a:pt x="13284" y="7834"/>
                  <a:pt x="12315" y="8038"/>
                </a:cubicBezTo>
                <a:cubicBezTo>
                  <a:pt x="11344" y="8241"/>
                  <a:pt x="10425" y="8571"/>
                  <a:pt x="9550" y="9032"/>
                </a:cubicBezTo>
                <a:cubicBezTo>
                  <a:pt x="8673" y="9492"/>
                  <a:pt x="7842" y="10090"/>
                  <a:pt x="7046" y="10830"/>
                </a:cubicBezTo>
                <a:cubicBezTo>
                  <a:pt x="6249" y="11567"/>
                  <a:pt x="5479" y="12465"/>
                  <a:pt x="4732" y="13518"/>
                </a:cubicBezTo>
                <a:cubicBezTo>
                  <a:pt x="4562" y="13764"/>
                  <a:pt x="4482" y="14032"/>
                  <a:pt x="4496" y="14323"/>
                </a:cubicBezTo>
                <a:cubicBezTo>
                  <a:pt x="4510" y="14617"/>
                  <a:pt x="4620" y="14862"/>
                  <a:pt x="4821" y="15063"/>
                </a:cubicBezTo>
                <a:cubicBezTo>
                  <a:pt x="4971" y="15221"/>
                  <a:pt x="5163" y="15311"/>
                  <a:pt x="5392" y="15317"/>
                </a:cubicBezTo>
                <a:cubicBezTo>
                  <a:pt x="5668" y="15317"/>
                  <a:pt x="5900" y="15195"/>
                  <a:pt x="6087" y="14953"/>
                </a:cubicBezTo>
                <a:cubicBezTo>
                  <a:pt x="6759" y="14035"/>
                  <a:pt x="7435" y="13244"/>
                  <a:pt x="8116" y="12586"/>
                </a:cubicBezTo>
                <a:cubicBezTo>
                  <a:pt x="8794" y="11929"/>
                  <a:pt x="9510" y="11401"/>
                  <a:pt x="10259" y="11005"/>
                </a:cubicBezTo>
                <a:cubicBezTo>
                  <a:pt x="11010" y="10610"/>
                  <a:pt x="11801" y="10330"/>
                  <a:pt x="12636" y="10167"/>
                </a:cubicBezTo>
                <a:cubicBezTo>
                  <a:pt x="13467" y="10003"/>
                  <a:pt x="14372" y="9938"/>
                  <a:pt x="15350" y="997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46516" tIns="46516" rIns="46516" bIns="46516" anchor="ctr"/>
          <a:lstStyle/>
          <a:p>
            <a:pPr algn="just" defTabSz="418465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6" name="AutoShape 43"/>
          <p:cNvSpPr/>
          <p:nvPr/>
        </p:nvSpPr>
        <p:spPr bwMode="auto">
          <a:xfrm>
            <a:off x="10025240" y="3881037"/>
            <a:ext cx="463155" cy="5075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lIns="46516" tIns="46516" rIns="46516" bIns="46516" anchor="ctr"/>
          <a:lstStyle/>
          <a:p>
            <a:pPr algn="just" defTabSz="418465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7" name="AutoShape 124"/>
          <p:cNvSpPr/>
          <p:nvPr/>
        </p:nvSpPr>
        <p:spPr bwMode="auto">
          <a:xfrm>
            <a:off x="6129325" y="1883383"/>
            <a:ext cx="606622" cy="545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3"/>
                  <a:pt x="21335" y="310"/>
                </a:cubicBezTo>
                <a:cubicBezTo>
                  <a:pt x="21511" y="518"/>
                  <a:pt x="21599" y="760"/>
                  <a:pt x="21599" y="1048"/>
                </a:cubicBezTo>
                <a:lnTo>
                  <a:pt x="21599" y="16238"/>
                </a:lnTo>
                <a:cubicBezTo>
                  <a:pt x="21599" y="16523"/>
                  <a:pt x="21511" y="16767"/>
                  <a:pt x="21335" y="16969"/>
                </a:cubicBezTo>
                <a:cubicBezTo>
                  <a:pt x="21161" y="17173"/>
                  <a:pt x="20943" y="17274"/>
                  <a:pt x="20684" y="17274"/>
                </a:cubicBezTo>
                <a:lnTo>
                  <a:pt x="19807" y="17274"/>
                </a:lnTo>
                <a:lnTo>
                  <a:pt x="19807" y="17369"/>
                </a:lnTo>
                <a:cubicBezTo>
                  <a:pt x="19807" y="17948"/>
                  <a:pt x="19709" y="18498"/>
                  <a:pt x="19513" y="19017"/>
                </a:cubicBezTo>
                <a:cubicBezTo>
                  <a:pt x="19317" y="19535"/>
                  <a:pt x="19060" y="19984"/>
                  <a:pt x="18746" y="20361"/>
                </a:cubicBezTo>
                <a:cubicBezTo>
                  <a:pt x="18433" y="20738"/>
                  <a:pt x="18051" y="21038"/>
                  <a:pt x="17608" y="21263"/>
                </a:cubicBezTo>
                <a:cubicBezTo>
                  <a:pt x="17167" y="21487"/>
                  <a:pt x="16697" y="21599"/>
                  <a:pt x="16197" y="21599"/>
                </a:cubicBezTo>
                <a:cubicBezTo>
                  <a:pt x="15705" y="21599"/>
                  <a:pt x="15237" y="21487"/>
                  <a:pt x="14796" y="21263"/>
                </a:cubicBezTo>
                <a:cubicBezTo>
                  <a:pt x="14353" y="21038"/>
                  <a:pt x="13973" y="20738"/>
                  <a:pt x="13653" y="20361"/>
                </a:cubicBezTo>
                <a:cubicBezTo>
                  <a:pt x="13332" y="19984"/>
                  <a:pt x="13077" y="19535"/>
                  <a:pt x="12886" y="19017"/>
                </a:cubicBezTo>
                <a:cubicBezTo>
                  <a:pt x="12695" y="18498"/>
                  <a:pt x="12600" y="17948"/>
                  <a:pt x="12600" y="17369"/>
                </a:cubicBezTo>
                <a:lnTo>
                  <a:pt x="12600" y="17274"/>
                </a:lnTo>
                <a:lnTo>
                  <a:pt x="9000" y="17274"/>
                </a:lnTo>
                <a:lnTo>
                  <a:pt x="9000" y="17369"/>
                </a:lnTo>
                <a:cubicBezTo>
                  <a:pt x="9000" y="17948"/>
                  <a:pt x="8904" y="18498"/>
                  <a:pt x="8713" y="19017"/>
                </a:cubicBezTo>
                <a:cubicBezTo>
                  <a:pt x="8522" y="19535"/>
                  <a:pt x="8265" y="19984"/>
                  <a:pt x="7946" y="20361"/>
                </a:cubicBezTo>
                <a:cubicBezTo>
                  <a:pt x="7628" y="20738"/>
                  <a:pt x="7244" y="21038"/>
                  <a:pt x="6803" y="21263"/>
                </a:cubicBezTo>
                <a:cubicBezTo>
                  <a:pt x="6360" y="21487"/>
                  <a:pt x="5894" y="21599"/>
                  <a:pt x="5402" y="21599"/>
                </a:cubicBezTo>
                <a:cubicBezTo>
                  <a:pt x="4910" y="21599"/>
                  <a:pt x="4442" y="21487"/>
                  <a:pt x="4004" y="21263"/>
                </a:cubicBezTo>
                <a:cubicBezTo>
                  <a:pt x="3558" y="21038"/>
                  <a:pt x="3178" y="20738"/>
                  <a:pt x="2857" y="20361"/>
                </a:cubicBezTo>
                <a:cubicBezTo>
                  <a:pt x="2537" y="19984"/>
                  <a:pt x="2282" y="19535"/>
                  <a:pt x="2091" y="19017"/>
                </a:cubicBezTo>
                <a:cubicBezTo>
                  <a:pt x="1900" y="18498"/>
                  <a:pt x="1804" y="17948"/>
                  <a:pt x="1804" y="17369"/>
                </a:cubicBezTo>
                <a:lnTo>
                  <a:pt x="1804" y="17274"/>
                </a:lnTo>
                <a:lnTo>
                  <a:pt x="891" y="17274"/>
                </a:lnTo>
                <a:cubicBezTo>
                  <a:pt x="646" y="17274"/>
                  <a:pt x="438" y="17168"/>
                  <a:pt x="262" y="16960"/>
                </a:cubicBezTo>
                <a:cubicBezTo>
                  <a:pt x="88" y="16756"/>
                  <a:pt x="0" y="16514"/>
                  <a:pt x="0" y="16238"/>
                </a:cubicBezTo>
                <a:lnTo>
                  <a:pt x="0" y="10668"/>
                </a:lnTo>
                <a:cubicBezTo>
                  <a:pt x="0" y="10441"/>
                  <a:pt x="26" y="10205"/>
                  <a:pt x="68" y="9960"/>
                </a:cubicBezTo>
                <a:cubicBezTo>
                  <a:pt x="117" y="9715"/>
                  <a:pt x="186" y="9474"/>
                  <a:pt x="274" y="9229"/>
                </a:cubicBezTo>
                <a:cubicBezTo>
                  <a:pt x="364" y="8984"/>
                  <a:pt x="470" y="8751"/>
                  <a:pt x="592" y="8526"/>
                </a:cubicBezTo>
                <a:cubicBezTo>
                  <a:pt x="712" y="8301"/>
                  <a:pt x="837" y="8114"/>
                  <a:pt x="959" y="7964"/>
                </a:cubicBezTo>
                <a:lnTo>
                  <a:pt x="3573" y="4906"/>
                </a:lnTo>
                <a:cubicBezTo>
                  <a:pt x="3697" y="4759"/>
                  <a:pt x="3857" y="4613"/>
                  <a:pt x="4053" y="4474"/>
                </a:cubicBezTo>
                <a:cubicBezTo>
                  <a:pt x="4248" y="4330"/>
                  <a:pt x="4449" y="4209"/>
                  <a:pt x="4657" y="4109"/>
                </a:cubicBezTo>
                <a:cubicBezTo>
                  <a:pt x="4863" y="4005"/>
                  <a:pt x="5071" y="3927"/>
                  <a:pt x="5277" y="3867"/>
                </a:cubicBezTo>
                <a:cubicBezTo>
                  <a:pt x="5485" y="3806"/>
                  <a:pt x="5686" y="3775"/>
                  <a:pt x="5882" y="3775"/>
                </a:cubicBezTo>
                <a:lnTo>
                  <a:pt x="6820" y="3775"/>
                </a:lnTo>
                <a:lnTo>
                  <a:pt x="6820" y="1048"/>
                </a:lnTo>
                <a:cubicBezTo>
                  <a:pt x="6820" y="760"/>
                  <a:pt x="6908" y="518"/>
                  <a:pt x="7082" y="310"/>
                </a:cubicBezTo>
                <a:cubicBezTo>
                  <a:pt x="7258" y="103"/>
                  <a:pt x="7464" y="0"/>
                  <a:pt x="7699" y="0"/>
                </a:cubicBezTo>
                <a:lnTo>
                  <a:pt x="20684" y="0"/>
                </a:lnTo>
                <a:close/>
                <a:moveTo>
                  <a:pt x="6791" y="6438"/>
                </a:moveTo>
                <a:lnTo>
                  <a:pt x="5877" y="6438"/>
                </a:lnTo>
                <a:cubicBezTo>
                  <a:pt x="5799" y="6438"/>
                  <a:pt x="5676" y="6478"/>
                  <a:pt x="5510" y="6550"/>
                </a:cubicBezTo>
                <a:cubicBezTo>
                  <a:pt x="5341" y="6625"/>
                  <a:pt x="5223" y="6703"/>
                  <a:pt x="5152" y="6784"/>
                </a:cubicBezTo>
                <a:lnTo>
                  <a:pt x="2539" y="9830"/>
                </a:lnTo>
                <a:cubicBezTo>
                  <a:pt x="2478" y="9902"/>
                  <a:pt x="2412" y="10040"/>
                  <a:pt x="2351" y="10239"/>
                </a:cubicBezTo>
                <a:cubicBezTo>
                  <a:pt x="2289" y="10435"/>
                  <a:pt x="2257" y="10579"/>
                  <a:pt x="2257" y="10671"/>
                </a:cubicBezTo>
                <a:lnTo>
                  <a:pt x="2257" y="11527"/>
                </a:lnTo>
                <a:lnTo>
                  <a:pt x="6795" y="11527"/>
                </a:lnTo>
                <a:lnTo>
                  <a:pt x="6795" y="6438"/>
                </a:lnTo>
                <a:close/>
                <a:moveTo>
                  <a:pt x="5395" y="18942"/>
                </a:moveTo>
                <a:cubicBezTo>
                  <a:pt x="5760" y="18942"/>
                  <a:pt x="6075" y="18789"/>
                  <a:pt x="6340" y="18481"/>
                </a:cubicBezTo>
                <a:cubicBezTo>
                  <a:pt x="6600" y="18173"/>
                  <a:pt x="6732" y="17804"/>
                  <a:pt x="6732" y="17372"/>
                </a:cubicBezTo>
                <a:cubicBezTo>
                  <a:pt x="6732" y="16940"/>
                  <a:pt x="6600" y="16569"/>
                  <a:pt x="6340" y="16252"/>
                </a:cubicBezTo>
                <a:cubicBezTo>
                  <a:pt x="6078" y="15944"/>
                  <a:pt x="5762" y="15786"/>
                  <a:pt x="5395" y="15786"/>
                </a:cubicBezTo>
                <a:cubicBezTo>
                  <a:pt x="5027" y="15786"/>
                  <a:pt x="4714" y="15941"/>
                  <a:pt x="4444" y="16246"/>
                </a:cubicBezTo>
                <a:cubicBezTo>
                  <a:pt x="4180" y="16557"/>
                  <a:pt x="4045" y="16932"/>
                  <a:pt x="4045" y="17372"/>
                </a:cubicBezTo>
                <a:cubicBezTo>
                  <a:pt x="4045" y="17804"/>
                  <a:pt x="4180" y="18173"/>
                  <a:pt x="4444" y="18481"/>
                </a:cubicBezTo>
                <a:cubicBezTo>
                  <a:pt x="4714" y="18789"/>
                  <a:pt x="5027" y="18942"/>
                  <a:pt x="5395" y="18942"/>
                </a:cubicBezTo>
                <a:moveTo>
                  <a:pt x="16195" y="18942"/>
                </a:moveTo>
                <a:cubicBezTo>
                  <a:pt x="16560" y="18942"/>
                  <a:pt x="16878" y="18789"/>
                  <a:pt x="17145" y="18481"/>
                </a:cubicBezTo>
                <a:cubicBezTo>
                  <a:pt x="17409" y="18173"/>
                  <a:pt x="17544" y="17804"/>
                  <a:pt x="17544" y="17372"/>
                </a:cubicBezTo>
                <a:cubicBezTo>
                  <a:pt x="17544" y="16940"/>
                  <a:pt x="17412" y="16569"/>
                  <a:pt x="17150" y="16252"/>
                </a:cubicBezTo>
                <a:cubicBezTo>
                  <a:pt x="16890" y="15944"/>
                  <a:pt x="16572" y="15786"/>
                  <a:pt x="16195" y="15786"/>
                </a:cubicBezTo>
                <a:cubicBezTo>
                  <a:pt x="15827" y="15786"/>
                  <a:pt x="15514" y="15941"/>
                  <a:pt x="15249" y="16246"/>
                </a:cubicBezTo>
                <a:cubicBezTo>
                  <a:pt x="14990" y="16557"/>
                  <a:pt x="14857" y="16932"/>
                  <a:pt x="14857" y="17372"/>
                </a:cubicBezTo>
                <a:cubicBezTo>
                  <a:pt x="14857" y="17804"/>
                  <a:pt x="14990" y="18173"/>
                  <a:pt x="15249" y="18481"/>
                </a:cubicBezTo>
                <a:cubicBezTo>
                  <a:pt x="15511" y="18789"/>
                  <a:pt x="15825" y="18942"/>
                  <a:pt x="16195" y="189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6516" tIns="46516" rIns="46516" bIns="46516" anchor="ctr"/>
          <a:lstStyle/>
          <a:p>
            <a:pPr algn="just" defTabSz="418465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AutoShape 123"/>
          <p:cNvSpPr/>
          <p:nvPr/>
        </p:nvSpPr>
        <p:spPr bwMode="auto">
          <a:xfrm>
            <a:off x="2578068" y="3845420"/>
            <a:ext cx="467528" cy="5144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46516" tIns="46516" rIns="46516" bIns="46516" anchor="ctr"/>
          <a:lstStyle/>
          <a:p>
            <a:pPr algn="just" defTabSz="418465">
              <a:lnSpc>
                <a:spcPct val="120000"/>
              </a:lnSpc>
              <a:defRPr/>
            </a:pPr>
            <a:endParaRPr lang="es-ES" sz="8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5896685" y="3268951"/>
            <a:ext cx="1066448" cy="3975410"/>
            <a:chOff x="5514228" y="3347003"/>
            <a:chExt cx="1164707" cy="4340559"/>
          </a:xfrm>
        </p:grpSpPr>
        <p:sp>
          <p:nvSpPr>
            <p:cNvPr id="48" name="Freeform 5"/>
            <p:cNvSpPr>
              <a:spLocks noEditPoints="1"/>
            </p:cNvSpPr>
            <p:nvPr/>
          </p:nvSpPr>
          <p:spPr bwMode="auto">
            <a:xfrm>
              <a:off x="5514228" y="3347003"/>
              <a:ext cx="1164707" cy="4340559"/>
            </a:xfrm>
            <a:custGeom>
              <a:avLst/>
              <a:gdLst>
                <a:gd name="T0" fmla="*/ 770 w 1514"/>
                <a:gd name="T1" fmla="*/ 0 h 5643"/>
                <a:gd name="T2" fmla="*/ 18 w 1514"/>
                <a:gd name="T3" fmla="*/ 745 h 5643"/>
                <a:gd name="T4" fmla="*/ 702 w 1514"/>
                <a:gd name="T5" fmla="*/ 2271 h 5643"/>
                <a:gd name="T6" fmla="*/ 723 w 1514"/>
                <a:gd name="T7" fmla="*/ 4798 h 5643"/>
                <a:gd name="T8" fmla="*/ 770 w 1514"/>
                <a:gd name="T9" fmla="*/ 5643 h 5643"/>
                <a:gd name="T10" fmla="*/ 816 w 1514"/>
                <a:gd name="T11" fmla="*/ 4803 h 5643"/>
                <a:gd name="T12" fmla="*/ 872 w 1514"/>
                <a:gd name="T13" fmla="*/ 2278 h 5643"/>
                <a:gd name="T14" fmla="*/ 1514 w 1514"/>
                <a:gd name="T15" fmla="*/ 745 h 5643"/>
                <a:gd name="T16" fmla="*/ 770 w 1514"/>
                <a:gd name="T17" fmla="*/ 0 h 5643"/>
                <a:gd name="T18" fmla="*/ 381 w 1514"/>
                <a:gd name="T19" fmla="*/ 1217 h 5643"/>
                <a:gd name="T20" fmla="*/ 159 w 1514"/>
                <a:gd name="T21" fmla="*/ 745 h 5643"/>
                <a:gd name="T22" fmla="*/ 770 w 1514"/>
                <a:gd name="T23" fmla="*/ 133 h 5643"/>
                <a:gd name="T24" fmla="*/ 1382 w 1514"/>
                <a:gd name="T25" fmla="*/ 745 h 5643"/>
                <a:gd name="T26" fmla="*/ 1048 w 1514"/>
                <a:gd name="T27" fmla="*/ 1311 h 5643"/>
                <a:gd name="T28" fmla="*/ 381 w 1514"/>
                <a:gd name="T29" fmla="*/ 1217 h 5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14" h="5643">
                  <a:moveTo>
                    <a:pt x="770" y="0"/>
                  </a:moveTo>
                  <a:cubicBezTo>
                    <a:pt x="359" y="0"/>
                    <a:pt x="0" y="334"/>
                    <a:pt x="18" y="745"/>
                  </a:cubicBezTo>
                  <a:cubicBezTo>
                    <a:pt x="47" y="1432"/>
                    <a:pt x="656" y="1558"/>
                    <a:pt x="702" y="2271"/>
                  </a:cubicBezTo>
                  <a:cubicBezTo>
                    <a:pt x="736" y="2806"/>
                    <a:pt x="723" y="3445"/>
                    <a:pt x="723" y="4798"/>
                  </a:cubicBezTo>
                  <a:cubicBezTo>
                    <a:pt x="723" y="4939"/>
                    <a:pt x="734" y="5643"/>
                    <a:pt x="770" y="5643"/>
                  </a:cubicBezTo>
                  <a:cubicBezTo>
                    <a:pt x="807" y="5643"/>
                    <a:pt x="816" y="4943"/>
                    <a:pt x="816" y="4803"/>
                  </a:cubicBezTo>
                  <a:cubicBezTo>
                    <a:pt x="816" y="3462"/>
                    <a:pt x="842" y="2810"/>
                    <a:pt x="872" y="2278"/>
                  </a:cubicBezTo>
                  <a:cubicBezTo>
                    <a:pt x="912" y="1563"/>
                    <a:pt x="1514" y="1312"/>
                    <a:pt x="1514" y="745"/>
                  </a:cubicBezTo>
                  <a:cubicBezTo>
                    <a:pt x="1514" y="334"/>
                    <a:pt x="1181" y="0"/>
                    <a:pt x="770" y="0"/>
                  </a:cubicBezTo>
                  <a:close/>
                  <a:moveTo>
                    <a:pt x="381" y="1217"/>
                  </a:moveTo>
                  <a:cubicBezTo>
                    <a:pt x="280" y="1111"/>
                    <a:pt x="159" y="935"/>
                    <a:pt x="159" y="745"/>
                  </a:cubicBezTo>
                  <a:cubicBezTo>
                    <a:pt x="159" y="407"/>
                    <a:pt x="432" y="133"/>
                    <a:pt x="770" y="133"/>
                  </a:cubicBezTo>
                  <a:cubicBezTo>
                    <a:pt x="1108" y="133"/>
                    <a:pt x="1382" y="407"/>
                    <a:pt x="1382" y="745"/>
                  </a:cubicBezTo>
                  <a:cubicBezTo>
                    <a:pt x="1382" y="829"/>
                    <a:pt x="1330" y="1116"/>
                    <a:pt x="1048" y="1311"/>
                  </a:cubicBezTo>
                  <a:cubicBezTo>
                    <a:pt x="822" y="1467"/>
                    <a:pt x="603" y="1448"/>
                    <a:pt x="381" y="12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9" name="AutoShape 24"/>
            <p:cNvSpPr/>
            <p:nvPr/>
          </p:nvSpPr>
          <p:spPr bwMode="auto">
            <a:xfrm>
              <a:off x="5892330" y="3749059"/>
              <a:ext cx="407339" cy="324950"/>
            </a:xfrm>
            <a:custGeom>
              <a:avLst/>
              <a:gdLst>
                <a:gd name="T0" fmla="*/ 10799 w 21598"/>
                <a:gd name="T1" fmla="*/ 10800 h 21600"/>
                <a:gd name="T2" fmla="*/ 10799 w 21598"/>
                <a:gd name="T3" fmla="*/ 10800 h 21600"/>
                <a:gd name="T4" fmla="*/ 10799 w 21598"/>
                <a:gd name="T5" fmla="*/ 10800 h 21600"/>
                <a:gd name="T6" fmla="*/ 10799 w 21598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8" h="21600">
                  <a:moveTo>
                    <a:pt x="21333" y="9359"/>
                  </a:moveTo>
                  <a:cubicBezTo>
                    <a:pt x="21511" y="9815"/>
                    <a:pt x="21599" y="10303"/>
                    <a:pt x="21597" y="10814"/>
                  </a:cubicBezTo>
                  <a:cubicBezTo>
                    <a:pt x="21592" y="11336"/>
                    <a:pt x="21504" y="11810"/>
                    <a:pt x="21333" y="12240"/>
                  </a:cubicBezTo>
                  <a:cubicBezTo>
                    <a:pt x="20706" y="13728"/>
                    <a:pt x="20002" y="15055"/>
                    <a:pt x="19216" y="16223"/>
                  </a:cubicBezTo>
                  <a:cubicBezTo>
                    <a:pt x="18433" y="17388"/>
                    <a:pt x="17594" y="18369"/>
                    <a:pt x="16701" y="19163"/>
                  </a:cubicBezTo>
                  <a:cubicBezTo>
                    <a:pt x="15805" y="19953"/>
                    <a:pt x="14863" y="20560"/>
                    <a:pt x="13869" y="20975"/>
                  </a:cubicBezTo>
                  <a:cubicBezTo>
                    <a:pt x="12878" y="21390"/>
                    <a:pt x="11855" y="21599"/>
                    <a:pt x="10801" y="21599"/>
                  </a:cubicBezTo>
                  <a:cubicBezTo>
                    <a:pt x="9763" y="21599"/>
                    <a:pt x="8748" y="21390"/>
                    <a:pt x="7754" y="20975"/>
                  </a:cubicBezTo>
                  <a:cubicBezTo>
                    <a:pt x="6763" y="20560"/>
                    <a:pt x="5814" y="19950"/>
                    <a:pt x="4908" y="19145"/>
                  </a:cubicBezTo>
                  <a:cubicBezTo>
                    <a:pt x="4003" y="18340"/>
                    <a:pt x="3156" y="17355"/>
                    <a:pt x="2373" y="16190"/>
                  </a:cubicBezTo>
                  <a:cubicBezTo>
                    <a:pt x="1588" y="15022"/>
                    <a:pt x="895" y="13706"/>
                    <a:pt x="293" y="12240"/>
                  </a:cubicBezTo>
                  <a:cubicBezTo>
                    <a:pt x="97" y="11806"/>
                    <a:pt x="0" y="11332"/>
                    <a:pt x="0" y="10814"/>
                  </a:cubicBezTo>
                  <a:cubicBezTo>
                    <a:pt x="0" y="10300"/>
                    <a:pt x="97" y="9815"/>
                    <a:pt x="293" y="9359"/>
                  </a:cubicBezTo>
                  <a:cubicBezTo>
                    <a:pt x="902" y="7889"/>
                    <a:pt x="1597" y="6577"/>
                    <a:pt x="2378" y="5416"/>
                  </a:cubicBezTo>
                  <a:cubicBezTo>
                    <a:pt x="3159" y="4255"/>
                    <a:pt x="4003" y="3270"/>
                    <a:pt x="4908" y="2462"/>
                  </a:cubicBezTo>
                  <a:cubicBezTo>
                    <a:pt x="5814" y="1653"/>
                    <a:pt x="6761" y="1039"/>
                    <a:pt x="7749" y="624"/>
                  </a:cubicBezTo>
                  <a:cubicBezTo>
                    <a:pt x="8738" y="205"/>
                    <a:pt x="9753" y="0"/>
                    <a:pt x="10801" y="0"/>
                  </a:cubicBezTo>
                  <a:cubicBezTo>
                    <a:pt x="11855" y="0"/>
                    <a:pt x="12878" y="205"/>
                    <a:pt x="13869" y="624"/>
                  </a:cubicBezTo>
                  <a:cubicBezTo>
                    <a:pt x="14863" y="1039"/>
                    <a:pt x="15805" y="1646"/>
                    <a:pt x="16701" y="2443"/>
                  </a:cubicBezTo>
                  <a:cubicBezTo>
                    <a:pt x="17594" y="3244"/>
                    <a:pt x="18433" y="4222"/>
                    <a:pt x="19216" y="5383"/>
                  </a:cubicBezTo>
                  <a:cubicBezTo>
                    <a:pt x="20002" y="6544"/>
                    <a:pt x="20706" y="7863"/>
                    <a:pt x="21333" y="9359"/>
                  </a:cubicBezTo>
                  <a:moveTo>
                    <a:pt x="10801" y="18906"/>
                  </a:moveTo>
                  <a:cubicBezTo>
                    <a:pt x="11731" y="18906"/>
                    <a:pt x="12624" y="18715"/>
                    <a:pt x="13478" y="18325"/>
                  </a:cubicBezTo>
                  <a:cubicBezTo>
                    <a:pt x="14332" y="17939"/>
                    <a:pt x="15142" y="17399"/>
                    <a:pt x="15908" y="16708"/>
                  </a:cubicBezTo>
                  <a:cubicBezTo>
                    <a:pt x="16674" y="16014"/>
                    <a:pt x="17383" y="15165"/>
                    <a:pt x="18039" y="14155"/>
                  </a:cubicBezTo>
                  <a:cubicBezTo>
                    <a:pt x="18697" y="13148"/>
                    <a:pt x="19282" y="12027"/>
                    <a:pt x="19798" y="10796"/>
                  </a:cubicBezTo>
                  <a:cubicBezTo>
                    <a:pt x="19172" y="9282"/>
                    <a:pt x="18440" y="7955"/>
                    <a:pt x="17601" y="6812"/>
                  </a:cubicBezTo>
                  <a:cubicBezTo>
                    <a:pt x="16762" y="5670"/>
                    <a:pt x="15839" y="4751"/>
                    <a:pt x="14831" y="4060"/>
                  </a:cubicBezTo>
                  <a:cubicBezTo>
                    <a:pt x="15230" y="4751"/>
                    <a:pt x="15538" y="5534"/>
                    <a:pt x="15761" y="6401"/>
                  </a:cubicBezTo>
                  <a:cubicBezTo>
                    <a:pt x="15984" y="7264"/>
                    <a:pt x="16096" y="8205"/>
                    <a:pt x="16096" y="9216"/>
                  </a:cubicBezTo>
                  <a:cubicBezTo>
                    <a:pt x="16096" y="10340"/>
                    <a:pt x="15957" y="11387"/>
                    <a:pt x="15680" y="12361"/>
                  </a:cubicBezTo>
                  <a:cubicBezTo>
                    <a:pt x="15404" y="13339"/>
                    <a:pt x="15017" y="14195"/>
                    <a:pt x="14520" y="14941"/>
                  </a:cubicBezTo>
                  <a:cubicBezTo>
                    <a:pt x="14023" y="15683"/>
                    <a:pt x="13448" y="16271"/>
                    <a:pt x="12793" y="16690"/>
                  </a:cubicBezTo>
                  <a:cubicBezTo>
                    <a:pt x="12137" y="17113"/>
                    <a:pt x="11437" y="17326"/>
                    <a:pt x="10696" y="17326"/>
                  </a:cubicBezTo>
                  <a:cubicBezTo>
                    <a:pt x="9944" y="17326"/>
                    <a:pt x="9247" y="17113"/>
                    <a:pt x="8598" y="16690"/>
                  </a:cubicBezTo>
                  <a:cubicBezTo>
                    <a:pt x="7950" y="16271"/>
                    <a:pt x="7380" y="15683"/>
                    <a:pt x="6883" y="14941"/>
                  </a:cubicBezTo>
                  <a:cubicBezTo>
                    <a:pt x="6386" y="14195"/>
                    <a:pt x="6000" y="13339"/>
                    <a:pt x="5723" y="12361"/>
                  </a:cubicBezTo>
                  <a:cubicBezTo>
                    <a:pt x="5444" y="11387"/>
                    <a:pt x="5307" y="10340"/>
                    <a:pt x="5307" y="9216"/>
                  </a:cubicBezTo>
                  <a:cubicBezTo>
                    <a:pt x="5307" y="8301"/>
                    <a:pt x="5405" y="7426"/>
                    <a:pt x="5606" y="6603"/>
                  </a:cubicBezTo>
                  <a:cubicBezTo>
                    <a:pt x="5804" y="5776"/>
                    <a:pt x="6071" y="5023"/>
                    <a:pt x="6408" y="4339"/>
                  </a:cubicBezTo>
                  <a:cubicBezTo>
                    <a:pt x="5496" y="5034"/>
                    <a:pt x="4644" y="5927"/>
                    <a:pt x="3861" y="7026"/>
                  </a:cubicBezTo>
                  <a:cubicBezTo>
                    <a:pt x="3075" y="8121"/>
                    <a:pt x="2390" y="9381"/>
                    <a:pt x="1803" y="10796"/>
                  </a:cubicBezTo>
                  <a:cubicBezTo>
                    <a:pt x="2319" y="12016"/>
                    <a:pt x="2902" y="13133"/>
                    <a:pt x="3555" y="14147"/>
                  </a:cubicBezTo>
                  <a:cubicBezTo>
                    <a:pt x="4208" y="15165"/>
                    <a:pt x="4918" y="16014"/>
                    <a:pt x="5689" y="16708"/>
                  </a:cubicBezTo>
                  <a:cubicBezTo>
                    <a:pt x="6457" y="17399"/>
                    <a:pt x="7270" y="17940"/>
                    <a:pt x="8124" y="18325"/>
                  </a:cubicBezTo>
                  <a:cubicBezTo>
                    <a:pt x="8980" y="18719"/>
                    <a:pt x="9871" y="18906"/>
                    <a:pt x="10801" y="18906"/>
                  </a:cubicBezTo>
                  <a:moveTo>
                    <a:pt x="10695" y="3953"/>
                  </a:moveTo>
                  <a:cubicBezTo>
                    <a:pt x="10218" y="3953"/>
                    <a:pt x="9763" y="4089"/>
                    <a:pt x="9330" y="4365"/>
                  </a:cubicBezTo>
                  <a:cubicBezTo>
                    <a:pt x="8897" y="4644"/>
                    <a:pt x="8525" y="5015"/>
                    <a:pt x="8217" y="5486"/>
                  </a:cubicBezTo>
                  <a:cubicBezTo>
                    <a:pt x="7908" y="5953"/>
                    <a:pt x="7661" y="6511"/>
                    <a:pt x="7475" y="7165"/>
                  </a:cubicBezTo>
                  <a:cubicBezTo>
                    <a:pt x="7287" y="7816"/>
                    <a:pt x="7191" y="8495"/>
                    <a:pt x="7191" y="9216"/>
                  </a:cubicBezTo>
                  <a:cubicBezTo>
                    <a:pt x="7191" y="9484"/>
                    <a:pt x="7257" y="9715"/>
                    <a:pt x="7385" y="9918"/>
                  </a:cubicBezTo>
                  <a:cubicBezTo>
                    <a:pt x="7514" y="10120"/>
                    <a:pt x="7678" y="10215"/>
                    <a:pt x="7872" y="10215"/>
                  </a:cubicBezTo>
                  <a:cubicBezTo>
                    <a:pt x="8067" y="10215"/>
                    <a:pt x="8226" y="10116"/>
                    <a:pt x="8351" y="9910"/>
                  </a:cubicBezTo>
                  <a:cubicBezTo>
                    <a:pt x="8478" y="9701"/>
                    <a:pt x="8540" y="9473"/>
                    <a:pt x="8540" y="9216"/>
                  </a:cubicBezTo>
                  <a:cubicBezTo>
                    <a:pt x="8540" y="8301"/>
                    <a:pt x="8750" y="7533"/>
                    <a:pt x="9166" y="6912"/>
                  </a:cubicBezTo>
                  <a:cubicBezTo>
                    <a:pt x="9585" y="6287"/>
                    <a:pt x="10094" y="5978"/>
                    <a:pt x="10695" y="5978"/>
                  </a:cubicBezTo>
                  <a:cubicBezTo>
                    <a:pt x="10891" y="5978"/>
                    <a:pt x="11053" y="5872"/>
                    <a:pt x="11182" y="5670"/>
                  </a:cubicBezTo>
                  <a:cubicBezTo>
                    <a:pt x="11310" y="5464"/>
                    <a:pt x="11376" y="5229"/>
                    <a:pt x="11376" y="4957"/>
                  </a:cubicBezTo>
                  <a:cubicBezTo>
                    <a:pt x="11376" y="4663"/>
                    <a:pt x="11310" y="4424"/>
                    <a:pt x="11182" y="4233"/>
                  </a:cubicBezTo>
                  <a:cubicBezTo>
                    <a:pt x="11053" y="4045"/>
                    <a:pt x="10891" y="3953"/>
                    <a:pt x="10695" y="395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lIns="23262" tIns="23262" rIns="23262" bIns="23262" anchor="ctr"/>
            <a:lstStyle/>
            <a:p>
              <a:pPr algn="just" defTabSz="418465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37150" y="4235234"/>
            <a:ext cx="1215136" cy="2209157"/>
            <a:chOff x="4684712" y="4402042"/>
            <a:chExt cx="1327095" cy="2412072"/>
          </a:xfrm>
        </p:grpSpPr>
        <p:sp>
          <p:nvSpPr>
            <p:cNvPr id="51" name="Freeform 10"/>
            <p:cNvSpPr>
              <a:spLocks noEditPoints="1"/>
            </p:cNvSpPr>
            <p:nvPr/>
          </p:nvSpPr>
          <p:spPr bwMode="auto">
            <a:xfrm>
              <a:off x="4684712" y="4402042"/>
              <a:ext cx="1327095" cy="2412072"/>
            </a:xfrm>
            <a:custGeom>
              <a:avLst/>
              <a:gdLst>
                <a:gd name="T0" fmla="*/ 0 w 1725"/>
                <a:gd name="T1" fmla="*/ 728 h 3136"/>
                <a:gd name="T2" fmla="*/ 654 w 1725"/>
                <a:gd name="T3" fmla="*/ 1382 h 3136"/>
                <a:gd name="T4" fmla="*/ 1577 w 1725"/>
                <a:gd name="T5" fmla="*/ 1789 h 3136"/>
                <a:gd name="T6" fmla="*/ 1669 w 1725"/>
                <a:gd name="T7" fmla="*/ 3119 h 3136"/>
                <a:gd name="T8" fmla="*/ 1666 w 1725"/>
                <a:gd name="T9" fmla="*/ 1513 h 3136"/>
                <a:gd name="T10" fmla="*/ 654 w 1725"/>
                <a:gd name="T11" fmla="*/ 73 h 3136"/>
                <a:gd name="T12" fmla="*/ 0 w 1725"/>
                <a:gd name="T13" fmla="*/ 728 h 3136"/>
                <a:gd name="T14" fmla="*/ 119 w 1725"/>
                <a:gd name="T15" fmla="*/ 727 h 3136"/>
                <a:gd name="T16" fmla="*/ 858 w 1725"/>
                <a:gd name="T17" fmla="*/ 232 h 3136"/>
                <a:gd name="T18" fmla="*/ 858 w 1725"/>
                <a:gd name="T19" fmla="*/ 232 h 3136"/>
                <a:gd name="T20" fmla="*/ 1517 w 1725"/>
                <a:gd name="T21" fmla="*/ 1260 h 3136"/>
                <a:gd name="T22" fmla="*/ 1327 w 1725"/>
                <a:gd name="T23" fmla="*/ 1365 h 3136"/>
                <a:gd name="T24" fmla="*/ 654 w 1725"/>
                <a:gd name="T25" fmla="*/ 1263 h 3136"/>
                <a:gd name="T26" fmla="*/ 119 w 1725"/>
                <a:gd name="T27" fmla="*/ 727 h 3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5" h="3136">
                  <a:moveTo>
                    <a:pt x="0" y="728"/>
                  </a:moveTo>
                  <a:cubicBezTo>
                    <a:pt x="0" y="1089"/>
                    <a:pt x="293" y="1382"/>
                    <a:pt x="654" y="1382"/>
                  </a:cubicBezTo>
                  <a:cubicBezTo>
                    <a:pt x="654" y="1382"/>
                    <a:pt x="1471" y="1368"/>
                    <a:pt x="1577" y="1789"/>
                  </a:cubicBezTo>
                  <a:cubicBezTo>
                    <a:pt x="1650" y="2081"/>
                    <a:pt x="1614" y="3136"/>
                    <a:pt x="1669" y="3119"/>
                  </a:cubicBezTo>
                  <a:cubicBezTo>
                    <a:pt x="1725" y="3102"/>
                    <a:pt x="1666" y="1513"/>
                    <a:pt x="1666" y="1513"/>
                  </a:cubicBezTo>
                  <a:cubicBezTo>
                    <a:pt x="1666" y="0"/>
                    <a:pt x="654" y="73"/>
                    <a:pt x="654" y="73"/>
                  </a:cubicBezTo>
                  <a:cubicBezTo>
                    <a:pt x="293" y="73"/>
                    <a:pt x="0" y="366"/>
                    <a:pt x="0" y="728"/>
                  </a:cubicBezTo>
                  <a:close/>
                  <a:moveTo>
                    <a:pt x="119" y="727"/>
                  </a:moveTo>
                  <a:cubicBezTo>
                    <a:pt x="119" y="431"/>
                    <a:pt x="464" y="101"/>
                    <a:pt x="858" y="232"/>
                  </a:cubicBezTo>
                  <a:cubicBezTo>
                    <a:pt x="858" y="232"/>
                    <a:pt x="858" y="232"/>
                    <a:pt x="858" y="232"/>
                  </a:cubicBezTo>
                  <a:cubicBezTo>
                    <a:pt x="1302" y="379"/>
                    <a:pt x="1461" y="872"/>
                    <a:pt x="1517" y="1260"/>
                  </a:cubicBezTo>
                  <a:cubicBezTo>
                    <a:pt x="1530" y="1352"/>
                    <a:pt x="1487" y="1434"/>
                    <a:pt x="1327" y="1365"/>
                  </a:cubicBezTo>
                  <a:cubicBezTo>
                    <a:pt x="1190" y="1306"/>
                    <a:pt x="976" y="1254"/>
                    <a:pt x="654" y="1263"/>
                  </a:cubicBezTo>
                  <a:cubicBezTo>
                    <a:pt x="358" y="1263"/>
                    <a:pt x="119" y="1023"/>
                    <a:pt x="119" y="7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0" name="AutoShape 38"/>
            <p:cNvSpPr/>
            <p:nvPr/>
          </p:nvSpPr>
          <p:spPr bwMode="auto">
            <a:xfrm>
              <a:off x="5076199" y="4805525"/>
              <a:ext cx="345669" cy="3470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872" y="2850"/>
                  </a:moveTo>
                  <a:cubicBezTo>
                    <a:pt x="18363" y="3806"/>
                    <a:pt x="19524" y="5033"/>
                    <a:pt x="20354" y="6530"/>
                  </a:cubicBezTo>
                  <a:cubicBezTo>
                    <a:pt x="21184" y="8031"/>
                    <a:pt x="21599" y="9635"/>
                    <a:pt x="21599" y="11342"/>
                  </a:cubicBezTo>
                  <a:cubicBezTo>
                    <a:pt x="21599" y="12759"/>
                    <a:pt x="21318" y="14087"/>
                    <a:pt x="20754" y="15328"/>
                  </a:cubicBezTo>
                  <a:cubicBezTo>
                    <a:pt x="20184" y="16569"/>
                    <a:pt x="19415" y="17654"/>
                    <a:pt x="18433" y="18587"/>
                  </a:cubicBezTo>
                  <a:cubicBezTo>
                    <a:pt x="17451" y="19520"/>
                    <a:pt x="16300" y="20255"/>
                    <a:pt x="14984" y="20793"/>
                  </a:cubicBezTo>
                  <a:cubicBezTo>
                    <a:pt x="13669" y="21332"/>
                    <a:pt x="12269" y="21599"/>
                    <a:pt x="10775" y="21599"/>
                  </a:cubicBezTo>
                  <a:cubicBezTo>
                    <a:pt x="9287" y="21599"/>
                    <a:pt x="7890" y="21332"/>
                    <a:pt x="6584" y="20793"/>
                  </a:cubicBezTo>
                  <a:cubicBezTo>
                    <a:pt x="5278" y="20255"/>
                    <a:pt x="4136" y="19520"/>
                    <a:pt x="3160" y="18587"/>
                  </a:cubicBezTo>
                  <a:cubicBezTo>
                    <a:pt x="2184" y="17654"/>
                    <a:pt x="1412" y="16569"/>
                    <a:pt x="845" y="15328"/>
                  </a:cubicBezTo>
                  <a:cubicBezTo>
                    <a:pt x="278" y="14087"/>
                    <a:pt x="0" y="12759"/>
                    <a:pt x="0" y="11342"/>
                  </a:cubicBezTo>
                  <a:cubicBezTo>
                    <a:pt x="0" y="9635"/>
                    <a:pt x="415" y="8031"/>
                    <a:pt x="1245" y="6530"/>
                  </a:cubicBezTo>
                  <a:cubicBezTo>
                    <a:pt x="2075" y="5033"/>
                    <a:pt x="3236" y="3806"/>
                    <a:pt x="4724" y="2850"/>
                  </a:cubicBezTo>
                  <a:cubicBezTo>
                    <a:pt x="4839" y="2761"/>
                    <a:pt x="4975" y="2732"/>
                    <a:pt x="5130" y="2770"/>
                  </a:cubicBezTo>
                  <a:cubicBezTo>
                    <a:pt x="5306" y="2804"/>
                    <a:pt x="5430" y="2879"/>
                    <a:pt x="5493" y="2989"/>
                  </a:cubicBezTo>
                  <a:lnTo>
                    <a:pt x="6800" y="4797"/>
                  </a:lnTo>
                  <a:cubicBezTo>
                    <a:pt x="6896" y="4906"/>
                    <a:pt x="6927" y="5033"/>
                    <a:pt x="6887" y="5174"/>
                  </a:cubicBezTo>
                  <a:cubicBezTo>
                    <a:pt x="6848" y="5318"/>
                    <a:pt x="6769" y="5436"/>
                    <a:pt x="6654" y="5525"/>
                  </a:cubicBezTo>
                  <a:cubicBezTo>
                    <a:pt x="5630" y="6185"/>
                    <a:pt x="4833" y="7026"/>
                    <a:pt x="4269" y="8042"/>
                  </a:cubicBezTo>
                  <a:cubicBezTo>
                    <a:pt x="3703" y="9056"/>
                    <a:pt x="3421" y="10156"/>
                    <a:pt x="3421" y="11342"/>
                  </a:cubicBezTo>
                  <a:cubicBezTo>
                    <a:pt x="3421" y="12298"/>
                    <a:pt x="3612" y="13208"/>
                    <a:pt x="3993" y="14066"/>
                  </a:cubicBezTo>
                  <a:cubicBezTo>
                    <a:pt x="4375" y="14925"/>
                    <a:pt x="4900" y="15667"/>
                    <a:pt x="5569" y="16298"/>
                  </a:cubicBezTo>
                  <a:cubicBezTo>
                    <a:pt x="6236" y="16929"/>
                    <a:pt x="7021" y="17430"/>
                    <a:pt x="7918" y="17796"/>
                  </a:cubicBezTo>
                  <a:cubicBezTo>
                    <a:pt x="8815" y="18161"/>
                    <a:pt x="9769" y="18346"/>
                    <a:pt x="10772" y="18346"/>
                  </a:cubicBezTo>
                  <a:cubicBezTo>
                    <a:pt x="11778" y="18346"/>
                    <a:pt x="12733" y="18161"/>
                    <a:pt x="13639" y="17796"/>
                  </a:cubicBezTo>
                  <a:cubicBezTo>
                    <a:pt x="14542" y="17430"/>
                    <a:pt x="15333" y="16929"/>
                    <a:pt x="16009" y="16298"/>
                  </a:cubicBezTo>
                  <a:cubicBezTo>
                    <a:pt x="16684" y="15668"/>
                    <a:pt x="17215" y="14927"/>
                    <a:pt x="17596" y="14075"/>
                  </a:cubicBezTo>
                  <a:cubicBezTo>
                    <a:pt x="17978" y="13220"/>
                    <a:pt x="18169" y="12307"/>
                    <a:pt x="18169" y="11342"/>
                  </a:cubicBezTo>
                  <a:cubicBezTo>
                    <a:pt x="18169" y="10156"/>
                    <a:pt x="17881" y="9056"/>
                    <a:pt x="17312" y="8042"/>
                  </a:cubicBezTo>
                  <a:cubicBezTo>
                    <a:pt x="16742" y="7023"/>
                    <a:pt x="15951" y="6185"/>
                    <a:pt x="14933" y="5525"/>
                  </a:cubicBezTo>
                  <a:cubicBezTo>
                    <a:pt x="14800" y="5436"/>
                    <a:pt x="14721" y="5324"/>
                    <a:pt x="14703" y="5197"/>
                  </a:cubicBezTo>
                  <a:cubicBezTo>
                    <a:pt x="14663" y="5050"/>
                    <a:pt x="14693" y="4915"/>
                    <a:pt x="14787" y="4797"/>
                  </a:cubicBezTo>
                  <a:lnTo>
                    <a:pt x="16066" y="2989"/>
                  </a:lnTo>
                  <a:cubicBezTo>
                    <a:pt x="16160" y="2879"/>
                    <a:pt x="16284" y="2810"/>
                    <a:pt x="16436" y="2784"/>
                  </a:cubicBezTo>
                  <a:cubicBezTo>
                    <a:pt x="16593" y="2755"/>
                    <a:pt x="16739" y="2778"/>
                    <a:pt x="16872" y="2850"/>
                  </a:cubicBezTo>
                  <a:moveTo>
                    <a:pt x="9663" y="10778"/>
                  </a:moveTo>
                  <a:cubicBezTo>
                    <a:pt x="9509" y="10778"/>
                    <a:pt x="9375" y="10726"/>
                    <a:pt x="9263" y="10625"/>
                  </a:cubicBezTo>
                  <a:cubicBezTo>
                    <a:pt x="9154" y="10524"/>
                    <a:pt x="9096" y="10398"/>
                    <a:pt x="9096" y="10239"/>
                  </a:cubicBezTo>
                  <a:lnTo>
                    <a:pt x="9096" y="535"/>
                  </a:lnTo>
                  <a:cubicBezTo>
                    <a:pt x="9096" y="388"/>
                    <a:pt x="9151" y="264"/>
                    <a:pt x="9257" y="158"/>
                  </a:cubicBezTo>
                  <a:cubicBezTo>
                    <a:pt x="9363" y="48"/>
                    <a:pt x="9496" y="0"/>
                    <a:pt x="9663" y="0"/>
                  </a:cubicBezTo>
                  <a:lnTo>
                    <a:pt x="11942" y="0"/>
                  </a:lnTo>
                  <a:cubicBezTo>
                    <a:pt x="12096" y="0"/>
                    <a:pt x="12230" y="48"/>
                    <a:pt x="12339" y="158"/>
                  </a:cubicBezTo>
                  <a:cubicBezTo>
                    <a:pt x="12451" y="264"/>
                    <a:pt x="12509" y="388"/>
                    <a:pt x="12509" y="535"/>
                  </a:cubicBezTo>
                  <a:lnTo>
                    <a:pt x="12509" y="10239"/>
                  </a:lnTo>
                  <a:cubicBezTo>
                    <a:pt x="12509" y="10386"/>
                    <a:pt x="12454" y="10513"/>
                    <a:pt x="12348" y="10620"/>
                  </a:cubicBezTo>
                  <a:cubicBezTo>
                    <a:pt x="12242" y="10723"/>
                    <a:pt x="12106" y="10778"/>
                    <a:pt x="11942" y="10778"/>
                  </a:cubicBezTo>
                  <a:lnTo>
                    <a:pt x="9663" y="107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lIns="23262" tIns="23262" rIns="23262" bIns="23262" anchor="ctr"/>
            <a:lstStyle/>
            <a:p>
              <a:pPr algn="just" defTabSz="418465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594699" y="5256656"/>
            <a:ext cx="1017283" cy="1164487"/>
            <a:chOff x="6276556" y="5517283"/>
            <a:chExt cx="1111011" cy="1271447"/>
          </a:xfrm>
        </p:grpSpPr>
        <p:sp>
          <p:nvSpPr>
            <p:cNvPr id="50" name="Freeform 8"/>
            <p:cNvSpPr>
              <a:spLocks noEditPoints="1"/>
            </p:cNvSpPr>
            <p:nvPr/>
          </p:nvSpPr>
          <p:spPr bwMode="auto">
            <a:xfrm>
              <a:off x="6276556" y="5517283"/>
              <a:ext cx="1111011" cy="1271447"/>
            </a:xfrm>
            <a:custGeom>
              <a:avLst/>
              <a:gdLst>
                <a:gd name="T0" fmla="*/ 790 w 1444"/>
                <a:gd name="T1" fmla="*/ 20 h 1653"/>
                <a:gd name="T2" fmla="*/ 172 w 1444"/>
                <a:gd name="T3" fmla="*/ 389 h 1653"/>
                <a:gd name="T4" fmla="*/ 58 w 1444"/>
                <a:gd name="T5" fmla="*/ 1653 h 1653"/>
                <a:gd name="T6" fmla="*/ 136 w 1444"/>
                <a:gd name="T7" fmla="*/ 1463 h 1653"/>
                <a:gd name="T8" fmla="*/ 783 w 1444"/>
                <a:gd name="T9" fmla="*/ 1329 h 1653"/>
                <a:gd name="T10" fmla="*/ 1444 w 1444"/>
                <a:gd name="T11" fmla="*/ 675 h 1653"/>
                <a:gd name="T12" fmla="*/ 790 w 1444"/>
                <a:gd name="T13" fmla="*/ 20 h 1653"/>
                <a:gd name="T14" fmla="*/ 792 w 1444"/>
                <a:gd name="T15" fmla="*/ 1206 h 1653"/>
                <a:gd name="T16" fmla="*/ 324 w 1444"/>
                <a:gd name="T17" fmla="*/ 1248 h 1653"/>
                <a:gd name="T18" fmla="*/ 170 w 1444"/>
                <a:gd name="T19" fmla="*/ 1129 h 1653"/>
                <a:gd name="T20" fmla="*/ 337 w 1444"/>
                <a:gd name="T21" fmla="*/ 389 h 1653"/>
                <a:gd name="T22" fmla="*/ 792 w 1444"/>
                <a:gd name="T23" fmla="*/ 135 h 1653"/>
                <a:gd name="T24" fmla="*/ 1328 w 1444"/>
                <a:gd name="T25" fmla="*/ 671 h 1653"/>
                <a:gd name="T26" fmla="*/ 792 w 1444"/>
                <a:gd name="T27" fmla="*/ 1206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44" h="1653">
                  <a:moveTo>
                    <a:pt x="790" y="20"/>
                  </a:moveTo>
                  <a:cubicBezTo>
                    <a:pt x="453" y="39"/>
                    <a:pt x="262" y="224"/>
                    <a:pt x="172" y="389"/>
                  </a:cubicBezTo>
                  <a:cubicBezTo>
                    <a:pt x="0" y="703"/>
                    <a:pt x="0" y="1653"/>
                    <a:pt x="58" y="1653"/>
                  </a:cubicBezTo>
                  <a:cubicBezTo>
                    <a:pt x="99" y="1653"/>
                    <a:pt x="57" y="1579"/>
                    <a:pt x="136" y="1463"/>
                  </a:cubicBezTo>
                  <a:cubicBezTo>
                    <a:pt x="221" y="1338"/>
                    <a:pt x="783" y="1329"/>
                    <a:pt x="783" y="1329"/>
                  </a:cubicBezTo>
                  <a:cubicBezTo>
                    <a:pt x="1151" y="1329"/>
                    <a:pt x="1444" y="1036"/>
                    <a:pt x="1444" y="675"/>
                  </a:cubicBezTo>
                  <a:cubicBezTo>
                    <a:pt x="1444" y="313"/>
                    <a:pt x="1151" y="0"/>
                    <a:pt x="790" y="20"/>
                  </a:cubicBezTo>
                  <a:close/>
                  <a:moveTo>
                    <a:pt x="792" y="1206"/>
                  </a:moveTo>
                  <a:cubicBezTo>
                    <a:pt x="582" y="1199"/>
                    <a:pt x="427" y="1223"/>
                    <a:pt x="324" y="1248"/>
                  </a:cubicBezTo>
                  <a:cubicBezTo>
                    <a:pt x="222" y="1273"/>
                    <a:pt x="170" y="1254"/>
                    <a:pt x="170" y="1129"/>
                  </a:cubicBezTo>
                  <a:cubicBezTo>
                    <a:pt x="170" y="923"/>
                    <a:pt x="204" y="603"/>
                    <a:pt x="337" y="389"/>
                  </a:cubicBezTo>
                  <a:cubicBezTo>
                    <a:pt x="432" y="237"/>
                    <a:pt x="600" y="135"/>
                    <a:pt x="792" y="135"/>
                  </a:cubicBezTo>
                  <a:cubicBezTo>
                    <a:pt x="1088" y="135"/>
                    <a:pt x="1328" y="375"/>
                    <a:pt x="1328" y="671"/>
                  </a:cubicBezTo>
                  <a:cubicBezTo>
                    <a:pt x="1328" y="966"/>
                    <a:pt x="1088" y="1206"/>
                    <a:pt x="792" y="120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1" name="AutoShape 66"/>
            <p:cNvSpPr/>
            <p:nvPr/>
          </p:nvSpPr>
          <p:spPr bwMode="auto">
            <a:xfrm>
              <a:off x="6728635" y="5874499"/>
              <a:ext cx="314696" cy="314696"/>
            </a:xfrm>
            <a:custGeom>
              <a:avLst/>
              <a:gdLst>
                <a:gd name="T0" fmla="*/ 10799 w 21598"/>
                <a:gd name="T1" fmla="*/ 10800 h 21600"/>
                <a:gd name="T2" fmla="*/ 10799 w 21598"/>
                <a:gd name="T3" fmla="*/ 10800 h 21600"/>
                <a:gd name="T4" fmla="*/ 10799 w 21598"/>
                <a:gd name="T5" fmla="*/ 10800 h 21600"/>
                <a:gd name="T6" fmla="*/ 10799 w 21598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8" h="21600">
                  <a:moveTo>
                    <a:pt x="17537" y="12697"/>
                  </a:moveTo>
                  <a:lnTo>
                    <a:pt x="19798" y="9997"/>
                  </a:lnTo>
                  <a:lnTo>
                    <a:pt x="19798" y="17284"/>
                  </a:lnTo>
                  <a:cubicBezTo>
                    <a:pt x="19798" y="17874"/>
                    <a:pt x="19700" y="18429"/>
                    <a:pt x="19505" y="18949"/>
                  </a:cubicBezTo>
                  <a:cubicBezTo>
                    <a:pt x="19309" y="19469"/>
                    <a:pt x="19049" y="19928"/>
                    <a:pt x="18721" y="20321"/>
                  </a:cubicBezTo>
                  <a:cubicBezTo>
                    <a:pt x="18394" y="20715"/>
                    <a:pt x="18014" y="21027"/>
                    <a:pt x="17583" y="21256"/>
                  </a:cubicBezTo>
                  <a:cubicBezTo>
                    <a:pt x="17153" y="21485"/>
                    <a:pt x="16690" y="21599"/>
                    <a:pt x="16188" y="21599"/>
                  </a:cubicBezTo>
                  <a:lnTo>
                    <a:pt x="3595" y="21599"/>
                  </a:lnTo>
                  <a:cubicBezTo>
                    <a:pt x="3103" y="21599"/>
                    <a:pt x="2635" y="21485"/>
                    <a:pt x="2195" y="21256"/>
                  </a:cubicBezTo>
                  <a:cubicBezTo>
                    <a:pt x="1754" y="21027"/>
                    <a:pt x="1372" y="20715"/>
                    <a:pt x="1052" y="20321"/>
                  </a:cubicBezTo>
                  <a:cubicBezTo>
                    <a:pt x="734" y="19928"/>
                    <a:pt x="477" y="19469"/>
                    <a:pt x="286" y="18949"/>
                  </a:cubicBezTo>
                  <a:cubicBezTo>
                    <a:pt x="95" y="18429"/>
                    <a:pt x="0" y="17874"/>
                    <a:pt x="0" y="17284"/>
                  </a:cubicBezTo>
                  <a:lnTo>
                    <a:pt x="0" y="4315"/>
                  </a:lnTo>
                  <a:cubicBezTo>
                    <a:pt x="0" y="3722"/>
                    <a:pt x="95" y="3164"/>
                    <a:pt x="286" y="2632"/>
                  </a:cubicBezTo>
                  <a:cubicBezTo>
                    <a:pt x="477" y="2106"/>
                    <a:pt x="734" y="1645"/>
                    <a:pt x="1052" y="1263"/>
                  </a:cubicBezTo>
                  <a:cubicBezTo>
                    <a:pt x="1372" y="878"/>
                    <a:pt x="1754" y="572"/>
                    <a:pt x="2195" y="343"/>
                  </a:cubicBezTo>
                  <a:cubicBezTo>
                    <a:pt x="2635" y="114"/>
                    <a:pt x="3103" y="0"/>
                    <a:pt x="3595" y="0"/>
                  </a:cubicBezTo>
                  <a:lnTo>
                    <a:pt x="16188" y="0"/>
                  </a:lnTo>
                  <a:cubicBezTo>
                    <a:pt x="16401" y="0"/>
                    <a:pt x="16605" y="26"/>
                    <a:pt x="16798" y="82"/>
                  </a:cubicBezTo>
                  <a:lnTo>
                    <a:pt x="14608" y="2714"/>
                  </a:lnTo>
                  <a:lnTo>
                    <a:pt x="3595" y="2714"/>
                  </a:lnTo>
                  <a:cubicBezTo>
                    <a:pt x="3228" y="2714"/>
                    <a:pt x="2914" y="2867"/>
                    <a:pt x="2652" y="3184"/>
                  </a:cubicBezTo>
                  <a:cubicBezTo>
                    <a:pt x="2391" y="3496"/>
                    <a:pt x="2261" y="3875"/>
                    <a:pt x="2261" y="4315"/>
                  </a:cubicBezTo>
                  <a:lnTo>
                    <a:pt x="2261" y="17284"/>
                  </a:lnTo>
                  <a:cubicBezTo>
                    <a:pt x="2261" y="17724"/>
                    <a:pt x="2391" y="18101"/>
                    <a:pt x="2652" y="18412"/>
                  </a:cubicBezTo>
                  <a:cubicBezTo>
                    <a:pt x="2914" y="18729"/>
                    <a:pt x="3228" y="18888"/>
                    <a:pt x="3595" y="18888"/>
                  </a:cubicBezTo>
                  <a:lnTo>
                    <a:pt x="16188" y="18888"/>
                  </a:lnTo>
                  <a:cubicBezTo>
                    <a:pt x="16556" y="18888"/>
                    <a:pt x="16874" y="18729"/>
                    <a:pt x="17138" y="18412"/>
                  </a:cubicBezTo>
                  <a:cubicBezTo>
                    <a:pt x="17405" y="18101"/>
                    <a:pt x="17537" y="17724"/>
                    <a:pt x="17537" y="17284"/>
                  </a:cubicBezTo>
                  <a:lnTo>
                    <a:pt x="17537" y="12697"/>
                  </a:lnTo>
                  <a:close/>
                  <a:moveTo>
                    <a:pt x="21333" y="2796"/>
                  </a:moveTo>
                  <a:cubicBezTo>
                    <a:pt x="21514" y="3011"/>
                    <a:pt x="21599" y="3272"/>
                    <a:pt x="21597" y="3578"/>
                  </a:cubicBezTo>
                  <a:cubicBezTo>
                    <a:pt x="21592" y="3881"/>
                    <a:pt x="21504" y="4136"/>
                    <a:pt x="21333" y="4342"/>
                  </a:cubicBezTo>
                  <a:lnTo>
                    <a:pt x="13005" y="14346"/>
                  </a:lnTo>
                  <a:lnTo>
                    <a:pt x="11854" y="15721"/>
                  </a:lnTo>
                  <a:cubicBezTo>
                    <a:pt x="11676" y="15938"/>
                    <a:pt x="11458" y="16044"/>
                    <a:pt x="11206" y="16044"/>
                  </a:cubicBezTo>
                  <a:cubicBezTo>
                    <a:pt x="10951" y="16044"/>
                    <a:pt x="10733" y="15938"/>
                    <a:pt x="10555" y="15721"/>
                  </a:cubicBezTo>
                  <a:lnTo>
                    <a:pt x="9383" y="14346"/>
                  </a:lnTo>
                  <a:lnTo>
                    <a:pt x="4779" y="8787"/>
                  </a:lnTo>
                  <a:cubicBezTo>
                    <a:pt x="4600" y="8573"/>
                    <a:pt x="4507" y="8314"/>
                    <a:pt x="4507" y="8006"/>
                  </a:cubicBezTo>
                  <a:cubicBezTo>
                    <a:pt x="4507" y="7703"/>
                    <a:pt x="4600" y="7441"/>
                    <a:pt x="4779" y="7227"/>
                  </a:cubicBezTo>
                  <a:lnTo>
                    <a:pt x="5927" y="5846"/>
                  </a:lnTo>
                  <a:cubicBezTo>
                    <a:pt x="6106" y="5635"/>
                    <a:pt x="6323" y="5526"/>
                    <a:pt x="6578" y="5526"/>
                  </a:cubicBezTo>
                  <a:cubicBezTo>
                    <a:pt x="6830" y="5526"/>
                    <a:pt x="7043" y="5634"/>
                    <a:pt x="7214" y="5846"/>
                  </a:cubicBezTo>
                  <a:lnTo>
                    <a:pt x="11198" y="10632"/>
                  </a:lnTo>
                  <a:lnTo>
                    <a:pt x="18861" y="1404"/>
                  </a:lnTo>
                  <a:cubicBezTo>
                    <a:pt x="19040" y="1186"/>
                    <a:pt x="19262" y="1084"/>
                    <a:pt x="19524" y="1087"/>
                  </a:cubicBezTo>
                  <a:cubicBezTo>
                    <a:pt x="19786" y="1092"/>
                    <a:pt x="20001" y="1198"/>
                    <a:pt x="20173" y="1404"/>
                  </a:cubicBezTo>
                  <a:lnTo>
                    <a:pt x="21333" y="279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lIns="23262" tIns="23262" rIns="23262" bIns="23262" anchor="ctr"/>
            <a:lstStyle/>
            <a:p>
              <a:pPr algn="just" defTabSz="418465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537191" y="4231061"/>
            <a:ext cx="1215733" cy="2209157"/>
            <a:chOff x="6213749" y="4397485"/>
            <a:chExt cx="1327746" cy="2412072"/>
          </a:xfrm>
        </p:grpSpPr>
        <p:sp>
          <p:nvSpPr>
            <p:cNvPr id="49" name="Freeform 7"/>
            <p:cNvSpPr>
              <a:spLocks noEditPoints="1"/>
            </p:cNvSpPr>
            <p:nvPr/>
          </p:nvSpPr>
          <p:spPr bwMode="auto">
            <a:xfrm>
              <a:off x="6213749" y="4397485"/>
              <a:ext cx="1327746" cy="2412072"/>
            </a:xfrm>
            <a:custGeom>
              <a:avLst/>
              <a:gdLst>
                <a:gd name="T0" fmla="*/ 1072 w 1726"/>
                <a:gd name="T1" fmla="*/ 73 h 3136"/>
                <a:gd name="T2" fmla="*/ 60 w 1726"/>
                <a:gd name="T3" fmla="*/ 1513 h 3136"/>
                <a:gd name="T4" fmla="*/ 57 w 1726"/>
                <a:gd name="T5" fmla="*/ 3119 h 3136"/>
                <a:gd name="T6" fmla="*/ 149 w 1726"/>
                <a:gd name="T7" fmla="*/ 1789 h 3136"/>
                <a:gd name="T8" fmla="*/ 1072 w 1726"/>
                <a:gd name="T9" fmla="*/ 1382 h 3136"/>
                <a:gd name="T10" fmla="*/ 1726 w 1726"/>
                <a:gd name="T11" fmla="*/ 728 h 3136"/>
                <a:gd name="T12" fmla="*/ 1072 w 1726"/>
                <a:gd name="T13" fmla="*/ 73 h 3136"/>
                <a:gd name="T14" fmla="*/ 1072 w 1726"/>
                <a:gd name="T15" fmla="*/ 1263 h 3136"/>
                <a:gd name="T16" fmla="*/ 399 w 1726"/>
                <a:gd name="T17" fmla="*/ 1365 h 3136"/>
                <a:gd name="T18" fmla="*/ 209 w 1726"/>
                <a:gd name="T19" fmla="*/ 1260 h 3136"/>
                <a:gd name="T20" fmla="*/ 867 w 1726"/>
                <a:gd name="T21" fmla="*/ 232 h 3136"/>
                <a:gd name="T22" fmla="*/ 867 w 1726"/>
                <a:gd name="T23" fmla="*/ 232 h 3136"/>
                <a:gd name="T24" fmla="*/ 1607 w 1726"/>
                <a:gd name="T25" fmla="*/ 727 h 3136"/>
                <a:gd name="T26" fmla="*/ 1072 w 1726"/>
                <a:gd name="T27" fmla="*/ 1263 h 3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6" h="3136">
                  <a:moveTo>
                    <a:pt x="1072" y="73"/>
                  </a:moveTo>
                  <a:cubicBezTo>
                    <a:pt x="1072" y="73"/>
                    <a:pt x="60" y="0"/>
                    <a:pt x="60" y="1513"/>
                  </a:cubicBezTo>
                  <a:cubicBezTo>
                    <a:pt x="60" y="1513"/>
                    <a:pt x="0" y="3102"/>
                    <a:pt x="57" y="3119"/>
                  </a:cubicBezTo>
                  <a:cubicBezTo>
                    <a:pt x="111" y="3136"/>
                    <a:pt x="75" y="2081"/>
                    <a:pt x="149" y="1789"/>
                  </a:cubicBezTo>
                  <a:cubicBezTo>
                    <a:pt x="255" y="1368"/>
                    <a:pt x="1072" y="1382"/>
                    <a:pt x="1072" y="1382"/>
                  </a:cubicBezTo>
                  <a:cubicBezTo>
                    <a:pt x="1433" y="1382"/>
                    <a:pt x="1726" y="1089"/>
                    <a:pt x="1726" y="728"/>
                  </a:cubicBezTo>
                  <a:cubicBezTo>
                    <a:pt x="1726" y="366"/>
                    <a:pt x="1433" y="73"/>
                    <a:pt x="1072" y="73"/>
                  </a:cubicBezTo>
                  <a:close/>
                  <a:moveTo>
                    <a:pt x="1072" y="1263"/>
                  </a:moveTo>
                  <a:cubicBezTo>
                    <a:pt x="750" y="1254"/>
                    <a:pt x="536" y="1306"/>
                    <a:pt x="399" y="1365"/>
                  </a:cubicBezTo>
                  <a:cubicBezTo>
                    <a:pt x="239" y="1434"/>
                    <a:pt x="196" y="1352"/>
                    <a:pt x="209" y="1260"/>
                  </a:cubicBezTo>
                  <a:cubicBezTo>
                    <a:pt x="265" y="872"/>
                    <a:pt x="424" y="379"/>
                    <a:pt x="867" y="232"/>
                  </a:cubicBezTo>
                  <a:cubicBezTo>
                    <a:pt x="867" y="232"/>
                    <a:pt x="867" y="232"/>
                    <a:pt x="867" y="232"/>
                  </a:cubicBezTo>
                  <a:cubicBezTo>
                    <a:pt x="1262" y="101"/>
                    <a:pt x="1607" y="431"/>
                    <a:pt x="1607" y="727"/>
                  </a:cubicBezTo>
                  <a:cubicBezTo>
                    <a:pt x="1607" y="1023"/>
                    <a:pt x="1367" y="1263"/>
                    <a:pt x="1072" y="1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2" name="AutoShape 122"/>
            <p:cNvSpPr/>
            <p:nvPr/>
          </p:nvSpPr>
          <p:spPr bwMode="auto">
            <a:xfrm>
              <a:off x="6799530" y="4793980"/>
              <a:ext cx="315505" cy="3470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4921"/>
                  </a:moveTo>
                  <a:lnTo>
                    <a:pt x="21599" y="5871"/>
                  </a:lnTo>
                  <a:cubicBezTo>
                    <a:pt x="21192" y="6052"/>
                    <a:pt x="20518" y="6202"/>
                    <a:pt x="19564" y="6320"/>
                  </a:cubicBezTo>
                  <a:cubicBezTo>
                    <a:pt x="18617" y="6436"/>
                    <a:pt x="17593" y="6522"/>
                    <a:pt x="16494" y="6579"/>
                  </a:cubicBezTo>
                  <a:cubicBezTo>
                    <a:pt x="15398" y="6643"/>
                    <a:pt x="14330" y="6677"/>
                    <a:pt x="13290" y="6683"/>
                  </a:cubicBezTo>
                  <a:cubicBezTo>
                    <a:pt x="12253" y="6692"/>
                    <a:pt x="11427" y="6698"/>
                    <a:pt x="10808" y="6698"/>
                  </a:cubicBezTo>
                  <a:cubicBezTo>
                    <a:pt x="10200" y="6698"/>
                    <a:pt x="9374" y="6692"/>
                    <a:pt x="8326" y="6683"/>
                  </a:cubicBezTo>
                  <a:cubicBezTo>
                    <a:pt x="7276" y="6677"/>
                    <a:pt x="6204" y="6643"/>
                    <a:pt x="5105" y="6579"/>
                  </a:cubicBezTo>
                  <a:cubicBezTo>
                    <a:pt x="4009" y="6522"/>
                    <a:pt x="2993" y="6436"/>
                    <a:pt x="2053" y="6326"/>
                  </a:cubicBezTo>
                  <a:cubicBezTo>
                    <a:pt x="1116" y="6214"/>
                    <a:pt x="442" y="6064"/>
                    <a:pt x="34" y="5871"/>
                  </a:cubicBezTo>
                  <a:cubicBezTo>
                    <a:pt x="10" y="5724"/>
                    <a:pt x="0" y="5566"/>
                    <a:pt x="0" y="5393"/>
                  </a:cubicBezTo>
                  <a:lnTo>
                    <a:pt x="0" y="4921"/>
                  </a:lnTo>
                  <a:lnTo>
                    <a:pt x="0" y="4423"/>
                  </a:lnTo>
                  <a:cubicBezTo>
                    <a:pt x="0" y="4258"/>
                    <a:pt x="10" y="4092"/>
                    <a:pt x="34" y="3924"/>
                  </a:cubicBezTo>
                  <a:cubicBezTo>
                    <a:pt x="307" y="3801"/>
                    <a:pt x="701" y="3688"/>
                    <a:pt x="1213" y="3602"/>
                  </a:cubicBezTo>
                  <a:cubicBezTo>
                    <a:pt x="1717" y="3516"/>
                    <a:pt x="2257" y="3444"/>
                    <a:pt x="2830" y="3389"/>
                  </a:cubicBezTo>
                  <a:cubicBezTo>
                    <a:pt x="3404" y="3334"/>
                    <a:pt x="3971" y="3294"/>
                    <a:pt x="4528" y="3265"/>
                  </a:cubicBezTo>
                  <a:cubicBezTo>
                    <a:pt x="5084" y="3239"/>
                    <a:pt x="5516" y="3213"/>
                    <a:pt x="5827" y="3196"/>
                  </a:cubicBezTo>
                  <a:cubicBezTo>
                    <a:pt x="5737" y="2444"/>
                    <a:pt x="5800" y="1857"/>
                    <a:pt x="6017" y="1431"/>
                  </a:cubicBezTo>
                  <a:cubicBezTo>
                    <a:pt x="6232" y="1010"/>
                    <a:pt x="6560" y="693"/>
                    <a:pt x="7003" y="489"/>
                  </a:cubicBezTo>
                  <a:cubicBezTo>
                    <a:pt x="7441" y="282"/>
                    <a:pt x="7984" y="146"/>
                    <a:pt x="8631" y="86"/>
                  </a:cubicBezTo>
                  <a:cubicBezTo>
                    <a:pt x="9280" y="28"/>
                    <a:pt x="9999" y="0"/>
                    <a:pt x="10808" y="0"/>
                  </a:cubicBezTo>
                  <a:cubicBezTo>
                    <a:pt x="11417" y="0"/>
                    <a:pt x="12021" y="11"/>
                    <a:pt x="12619" y="40"/>
                  </a:cubicBezTo>
                  <a:cubicBezTo>
                    <a:pt x="13221" y="69"/>
                    <a:pt x="13757" y="164"/>
                    <a:pt x="14234" y="319"/>
                  </a:cubicBezTo>
                  <a:cubicBezTo>
                    <a:pt x="14707" y="483"/>
                    <a:pt x="15084" y="734"/>
                    <a:pt x="15367" y="1074"/>
                  </a:cubicBezTo>
                  <a:cubicBezTo>
                    <a:pt x="15647" y="1413"/>
                    <a:pt x="15789" y="1894"/>
                    <a:pt x="15789" y="2519"/>
                  </a:cubicBezTo>
                  <a:lnTo>
                    <a:pt x="15789" y="2850"/>
                  </a:lnTo>
                  <a:cubicBezTo>
                    <a:pt x="15789" y="2963"/>
                    <a:pt x="15775" y="3078"/>
                    <a:pt x="15758" y="3196"/>
                  </a:cubicBezTo>
                  <a:cubicBezTo>
                    <a:pt x="16076" y="3213"/>
                    <a:pt x="16511" y="3239"/>
                    <a:pt x="17061" y="3265"/>
                  </a:cubicBezTo>
                  <a:cubicBezTo>
                    <a:pt x="17611" y="3294"/>
                    <a:pt x="18178" y="3334"/>
                    <a:pt x="18758" y="3389"/>
                  </a:cubicBezTo>
                  <a:cubicBezTo>
                    <a:pt x="19335" y="3443"/>
                    <a:pt x="19885" y="3515"/>
                    <a:pt x="20404" y="3602"/>
                  </a:cubicBezTo>
                  <a:cubicBezTo>
                    <a:pt x="20922" y="3688"/>
                    <a:pt x="21323" y="3801"/>
                    <a:pt x="21596" y="3924"/>
                  </a:cubicBezTo>
                  <a:lnTo>
                    <a:pt x="21596" y="4921"/>
                  </a:lnTo>
                  <a:close/>
                  <a:moveTo>
                    <a:pt x="10812" y="8296"/>
                  </a:moveTo>
                  <a:cubicBezTo>
                    <a:pt x="12236" y="8278"/>
                    <a:pt x="13656" y="8250"/>
                    <a:pt x="15080" y="8215"/>
                  </a:cubicBezTo>
                  <a:cubicBezTo>
                    <a:pt x="16501" y="8178"/>
                    <a:pt x="17925" y="8088"/>
                    <a:pt x="19353" y="7939"/>
                  </a:cubicBezTo>
                  <a:lnTo>
                    <a:pt x="19353" y="19477"/>
                  </a:lnTo>
                  <a:cubicBezTo>
                    <a:pt x="19353" y="20056"/>
                    <a:pt x="19107" y="20557"/>
                    <a:pt x="18620" y="20972"/>
                  </a:cubicBezTo>
                  <a:cubicBezTo>
                    <a:pt x="18133" y="21392"/>
                    <a:pt x="17542" y="21599"/>
                    <a:pt x="16847" y="21599"/>
                  </a:cubicBezTo>
                  <a:lnTo>
                    <a:pt x="4752" y="21599"/>
                  </a:lnTo>
                  <a:cubicBezTo>
                    <a:pt x="4058" y="21599"/>
                    <a:pt x="3460" y="21395"/>
                    <a:pt x="2955" y="20977"/>
                  </a:cubicBezTo>
                  <a:cubicBezTo>
                    <a:pt x="2450" y="20569"/>
                    <a:pt x="2201" y="20068"/>
                    <a:pt x="2201" y="19477"/>
                  </a:cubicBezTo>
                  <a:lnTo>
                    <a:pt x="2201" y="7939"/>
                  </a:lnTo>
                  <a:cubicBezTo>
                    <a:pt x="3560" y="8088"/>
                    <a:pt x="4904" y="8183"/>
                    <a:pt x="6239" y="8229"/>
                  </a:cubicBezTo>
                  <a:cubicBezTo>
                    <a:pt x="7576" y="8273"/>
                    <a:pt x="8917" y="8296"/>
                    <a:pt x="10276" y="8296"/>
                  </a:cubicBezTo>
                  <a:lnTo>
                    <a:pt x="10812" y="8296"/>
                  </a:lnTo>
                  <a:close/>
                  <a:moveTo>
                    <a:pt x="6923" y="10395"/>
                  </a:moveTo>
                  <a:cubicBezTo>
                    <a:pt x="6923" y="10248"/>
                    <a:pt x="6857" y="10119"/>
                    <a:pt x="6733" y="10015"/>
                  </a:cubicBezTo>
                  <a:cubicBezTo>
                    <a:pt x="6605" y="9908"/>
                    <a:pt x="6453" y="9854"/>
                    <a:pt x="6277" y="9854"/>
                  </a:cubicBezTo>
                  <a:lnTo>
                    <a:pt x="5630" y="9854"/>
                  </a:lnTo>
                  <a:cubicBezTo>
                    <a:pt x="5450" y="9854"/>
                    <a:pt x="5305" y="9908"/>
                    <a:pt x="5191" y="10015"/>
                  </a:cubicBezTo>
                  <a:cubicBezTo>
                    <a:pt x="5074" y="10119"/>
                    <a:pt x="5015" y="10248"/>
                    <a:pt x="5015" y="10395"/>
                  </a:cubicBezTo>
                  <a:lnTo>
                    <a:pt x="5015" y="18858"/>
                  </a:lnTo>
                  <a:cubicBezTo>
                    <a:pt x="5015" y="19005"/>
                    <a:pt x="5074" y="19126"/>
                    <a:pt x="5191" y="19224"/>
                  </a:cubicBezTo>
                  <a:cubicBezTo>
                    <a:pt x="5305" y="19319"/>
                    <a:pt x="5450" y="19368"/>
                    <a:pt x="5630" y="19368"/>
                  </a:cubicBezTo>
                  <a:lnTo>
                    <a:pt x="6277" y="19368"/>
                  </a:lnTo>
                  <a:cubicBezTo>
                    <a:pt x="6453" y="19368"/>
                    <a:pt x="6605" y="19319"/>
                    <a:pt x="6733" y="19230"/>
                  </a:cubicBezTo>
                  <a:cubicBezTo>
                    <a:pt x="6857" y="19137"/>
                    <a:pt x="6923" y="19014"/>
                    <a:pt x="6923" y="18858"/>
                  </a:cubicBezTo>
                  <a:lnTo>
                    <a:pt x="6923" y="10395"/>
                  </a:lnTo>
                  <a:close/>
                  <a:moveTo>
                    <a:pt x="8416" y="3141"/>
                  </a:moveTo>
                  <a:cubicBezTo>
                    <a:pt x="10006" y="3121"/>
                    <a:pt x="11607" y="3121"/>
                    <a:pt x="13231" y="3141"/>
                  </a:cubicBezTo>
                  <a:cubicBezTo>
                    <a:pt x="13231" y="3032"/>
                    <a:pt x="13242" y="2925"/>
                    <a:pt x="13266" y="2819"/>
                  </a:cubicBezTo>
                  <a:cubicBezTo>
                    <a:pt x="13286" y="2712"/>
                    <a:pt x="13286" y="2611"/>
                    <a:pt x="13266" y="2519"/>
                  </a:cubicBezTo>
                  <a:lnTo>
                    <a:pt x="13266" y="2315"/>
                  </a:lnTo>
                  <a:cubicBezTo>
                    <a:pt x="12879" y="2222"/>
                    <a:pt x="12471" y="2171"/>
                    <a:pt x="12042" y="2162"/>
                  </a:cubicBezTo>
                  <a:cubicBezTo>
                    <a:pt x="11610" y="2153"/>
                    <a:pt x="11202" y="2148"/>
                    <a:pt x="10819" y="2148"/>
                  </a:cubicBezTo>
                  <a:cubicBezTo>
                    <a:pt x="10411" y="2148"/>
                    <a:pt x="9996" y="2153"/>
                    <a:pt x="9574" y="2162"/>
                  </a:cubicBezTo>
                  <a:cubicBezTo>
                    <a:pt x="9149" y="2171"/>
                    <a:pt x="8741" y="2222"/>
                    <a:pt x="8354" y="2315"/>
                  </a:cubicBezTo>
                  <a:lnTo>
                    <a:pt x="8354" y="2519"/>
                  </a:lnTo>
                  <a:cubicBezTo>
                    <a:pt x="8354" y="2611"/>
                    <a:pt x="8357" y="2715"/>
                    <a:pt x="8371" y="2824"/>
                  </a:cubicBezTo>
                  <a:cubicBezTo>
                    <a:pt x="8375" y="2937"/>
                    <a:pt x="8392" y="3040"/>
                    <a:pt x="8416" y="3141"/>
                  </a:cubicBezTo>
                  <a:moveTo>
                    <a:pt x="11769" y="10395"/>
                  </a:moveTo>
                  <a:cubicBezTo>
                    <a:pt x="11769" y="10248"/>
                    <a:pt x="11707" y="10119"/>
                    <a:pt x="11582" y="10015"/>
                  </a:cubicBezTo>
                  <a:cubicBezTo>
                    <a:pt x="11451" y="9908"/>
                    <a:pt x="11299" y="9854"/>
                    <a:pt x="11123" y="9854"/>
                  </a:cubicBezTo>
                  <a:lnTo>
                    <a:pt x="10476" y="9854"/>
                  </a:lnTo>
                  <a:cubicBezTo>
                    <a:pt x="10300" y="9854"/>
                    <a:pt x="10151" y="9908"/>
                    <a:pt x="10037" y="10015"/>
                  </a:cubicBezTo>
                  <a:cubicBezTo>
                    <a:pt x="9923" y="10119"/>
                    <a:pt x="9865" y="10248"/>
                    <a:pt x="9865" y="10395"/>
                  </a:cubicBezTo>
                  <a:lnTo>
                    <a:pt x="9865" y="18858"/>
                  </a:lnTo>
                  <a:cubicBezTo>
                    <a:pt x="9865" y="19005"/>
                    <a:pt x="9920" y="19126"/>
                    <a:pt x="10030" y="19224"/>
                  </a:cubicBezTo>
                  <a:cubicBezTo>
                    <a:pt x="10141" y="19319"/>
                    <a:pt x="10286" y="19368"/>
                    <a:pt x="10476" y="19368"/>
                  </a:cubicBezTo>
                  <a:lnTo>
                    <a:pt x="11123" y="19368"/>
                  </a:lnTo>
                  <a:cubicBezTo>
                    <a:pt x="11299" y="19368"/>
                    <a:pt x="11451" y="19319"/>
                    <a:pt x="11582" y="19230"/>
                  </a:cubicBezTo>
                  <a:cubicBezTo>
                    <a:pt x="11707" y="19137"/>
                    <a:pt x="11769" y="19014"/>
                    <a:pt x="11769" y="18858"/>
                  </a:cubicBezTo>
                  <a:lnTo>
                    <a:pt x="11769" y="10395"/>
                  </a:lnTo>
                  <a:close/>
                  <a:moveTo>
                    <a:pt x="14683" y="18858"/>
                  </a:moveTo>
                  <a:cubicBezTo>
                    <a:pt x="14683" y="19005"/>
                    <a:pt x="14745" y="19126"/>
                    <a:pt x="14866" y="19224"/>
                  </a:cubicBezTo>
                  <a:cubicBezTo>
                    <a:pt x="14987" y="19319"/>
                    <a:pt x="15143" y="19368"/>
                    <a:pt x="15333" y="19368"/>
                  </a:cubicBezTo>
                  <a:lnTo>
                    <a:pt x="15979" y="19368"/>
                  </a:lnTo>
                  <a:cubicBezTo>
                    <a:pt x="16155" y="19368"/>
                    <a:pt x="16308" y="19319"/>
                    <a:pt x="16432" y="19230"/>
                  </a:cubicBezTo>
                  <a:cubicBezTo>
                    <a:pt x="16560" y="19137"/>
                    <a:pt x="16629" y="19014"/>
                    <a:pt x="16629" y="18858"/>
                  </a:cubicBezTo>
                  <a:lnTo>
                    <a:pt x="16629" y="10395"/>
                  </a:lnTo>
                  <a:cubicBezTo>
                    <a:pt x="16629" y="10248"/>
                    <a:pt x="16560" y="10119"/>
                    <a:pt x="16432" y="10015"/>
                  </a:cubicBezTo>
                  <a:cubicBezTo>
                    <a:pt x="16308" y="9908"/>
                    <a:pt x="16155" y="9854"/>
                    <a:pt x="15979" y="9854"/>
                  </a:cubicBezTo>
                  <a:lnTo>
                    <a:pt x="15333" y="9854"/>
                  </a:lnTo>
                  <a:cubicBezTo>
                    <a:pt x="15153" y="9854"/>
                    <a:pt x="15001" y="9908"/>
                    <a:pt x="14877" y="10015"/>
                  </a:cubicBezTo>
                  <a:cubicBezTo>
                    <a:pt x="14752" y="10119"/>
                    <a:pt x="14683" y="10248"/>
                    <a:pt x="14683" y="10395"/>
                  </a:cubicBezTo>
                  <a:lnTo>
                    <a:pt x="14683" y="1885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lIns="23262" tIns="23262" rIns="23262" bIns="23262" anchor="ctr"/>
            <a:lstStyle/>
            <a:p>
              <a:pPr algn="just" defTabSz="418465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273024" y="5256656"/>
            <a:ext cx="1017878" cy="1164487"/>
            <a:chOff x="4833107" y="5517283"/>
            <a:chExt cx="1111662" cy="1271447"/>
          </a:xfrm>
        </p:grpSpPr>
        <p:sp>
          <p:nvSpPr>
            <p:cNvPr id="52" name="Freeform 11"/>
            <p:cNvSpPr>
              <a:spLocks noEditPoints="1"/>
            </p:cNvSpPr>
            <p:nvPr/>
          </p:nvSpPr>
          <p:spPr bwMode="auto">
            <a:xfrm>
              <a:off x="4833107" y="5517283"/>
              <a:ext cx="1111662" cy="1271447"/>
            </a:xfrm>
            <a:custGeom>
              <a:avLst/>
              <a:gdLst>
                <a:gd name="T0" fmla="*/ 0 w 1445"/>
                <a:gd name="T1" fmla="*/ 675 h 1653"/>
                <a:gd name="T2" fmla="*/ 662 w 1445"/>
                <a:gd name="T3" fmla="*/ 1329 h 1653"/>
                <a:gd name="T4" fmla="*/ 1309 w 1445"/>
                <a:gd name="T5" fmla="*/ 1463 h 1653"/>
                <a:gd name="T6" fmla="*/ 1387 w 1445"/>
                <a:gd name="T7" fmla="*/ 1653 h 1653"/>
                <a:gd name="T8" fmla="*/ 1273 w 1445"/>
                <a:gd name="T9" fmla="*/ 389 h 1653"/>
                <a:gd name="T10" fmla="*/ 655 w 1445"/>
                <a:gd name="T11" fmla="*/ 20 h 1653"/>
                <a:gd name="T12" fmla="*/ 0 w 1445"/>
                <a:gd name="T13" fmla="*/ 675 h 1653"/>
                <a:gd name="T14" fmla="*/ 117 w 1445"/>
                <a:gd name="T15" fmla="*/ 671 h 1653"/>
                <a:gd name="T16" fmla="*/ 652 w 1445"/>
                <a:gd name="T17" fmla="*/ 135 h 1653"/>
                <a:gd name="T18" fmla="*/ 1108 w 1445"/>
                <a:gd name="T19" fmla="*/ 389 h 1653"/>
                <a:gd name="T20" fmla="*/ 1275 w 1445"/>
                <a:gd name="T21" fmla="*/ 1129 h 1653"/>
                <a:gd name="T22" fmla="*/ 1121 w 1445"/>
                <a:gd name="T23" fmla="*/ 1248 h 1653"/>
                <a:gd name="T24" fmla="*/ 652 w 1445"/>
                <a:gd name="T25" fmla="*/ 1206 h 1653"/>
                <a:gd name="T26" fmla="*/ 117 w 1445"/>
                <a:gd name="T27" fmla="*/ 671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45" h="1653">
                  <a:moveTo>
                    <a:pt x="0" y="675"/>
                  </a:moveTo>
                  <a:cubicBezTo>
                    <a:pt x="0" y="1036"/>
                    <a:pt x="294" y="1329"/>
                    <a:pt x="662" y="1329"/>
                  </a:cubicBezTo>
                  <a:cubicBezTo>
                    <a:pt x="662" y="1329"/>
                    <a:pt x="1224" y="1338"/>
                    <a:pt x="1309" y="1463"/>
                  </a:cubicBezTo>
                  <a:cubicBezTo>
                    <a:pt x="1388" y="1579"/>
                    <a:pt x="1346" y="1653"/>
                    <a:pt x="1387" y="1653"/>
                  </a:cubicBezTo>
                  <a:cubicBezTo>
                    <a:pt x="1445" y="1653"/>
                    <a:pt x="1445" y="703"/>
                    <a:pt x="1273" y="389"/>
                  </a:cubicBezTo>
                  <a:cubicBezTo>
                    <a:pt x="1183" y="224"/>
                    <a:pt x="992" y="39"/>
                    <a:pt x="655" y="20"/>
                  </a:cubicBezTo>
                  <a:cubicBezTo>
                    <a:pt x="294" y="0"/>
                    <a:pt x="0" y="313"/>
                    <a:pt x="0" y="675"/>
                  </a:cubicBezTo>
                  <a:close/>
                  <a:moveTo>
                    <a:pt x="117" y="671"/>
                  </a:moveTo>
                  <a:cubicBezTo>
                    <a:pt x="117" y="375"/>
                    <a:pt x="357" y="135"/>
                    <a:pt x="652" y="135"/>
                  </a:cubicBezTo>
                  <a:cubicBezTo>
                    <a:pt x="845" y="135"/>
                    <a:pt x="1013" y="237"/>
                    <a:pt x="1108" y="389"/>
                  </a:cubicBezTo>
                  <a:cubicBezTo>
                    <a:pt x="1241" y="603"/>
                    <a:pt x="1275" y="923"/>
                    <a:pt x="1275" y="1129"/>
                  </a:cubicBezTo>
                  <a:cubicBezTo>
                    <a:pt x="1275" y="1254"/>
                    <a:pt x="1223" y="1273"/>
                    <a:pt x="1121" y="1248"/>
                  </a:cubicBezTo>
                  <a:cubicBezTo>
                    <a:pt x="1018" y="1223"/>
                    <a:pt x="863" y="1199"/>
                    <a:pt x="652" y="1206"/>
                  </a:cubicBezTo>
                  <a:cubicBezTo>
                    <a:pt x="357" y="1206"/>
                    <a:pt x="117" y="966"/>
                    <a:pt x="117" y="6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3" name="AutoShape 12"/>
            <p:cNvSpPr/>
            <p:nvPr/>
          </p:nvSpPr>
          <p:spPr bwMode="auto">
            <a:xfrm>
              <a:off x="5233268" y="5874499"/>
              <a:ext cx="269415" cy="291504"/>
            </a:xfrm>
            <a:custGeom>
              <a:avLst/>
              <a:gdLst>
                <a:gd name="T0" fmla="+- 0 10802 114"/>
                <a:gd name="T1" fmla="*/ T0 w 21376"/>
                <a:gd name="T2" fmla="*/ 10800 h 21600"/>
                <a:gd name="T3" fmla="+- 0 10802 114"/>
                <a:gd name="T4" fmla="*/ T3 w 21376"/>
                <a:gd name="T5" fmla="*/ 10800 h 21600"/>
                <a:gd name="T6" fmla="+- 0 10802 114"/>
                <a:gd name="T7" fmla="*/ T6 w 21376"/>
                <a:gd name="T8" fmla="*/ 10800 h 21600"/>
                <a:gd name="T9" fmla="+- 0 10802 114"/>
                <a:gd name="T10" fmla="*/ T9 w 2137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6" h="21600">
                  <a:moveTo>
                    <a:pt x="21036" y="18604"/>
                  </a:moveTo>
                  <a:cubicBezTo>
                    <a:pt x="21454" y="19261"/>
                    <a:pt x="21486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599"/>
                    <a:pt x="19455" y="21599"/>
                  </a:cubicBezTo>
                  <a:lnTo>
                    <a:pt x="1928" y="21599"/>
                  </a:lnTo>
                  <a:cubicBezTo>
                    <a:pt x="1585" y="21599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lIns="23262" tIns="23262" rIns="23262" bIns="23262" anchor="ctr"/>
            <a:lstStyle/>
            <a:p>
              <a:pPr algn="just" defTabSz="418465">
                <a:lnSpc>
                  <a:spcPct val="120000"/>
                </a:lnSpc>
                <a:defRPr/>
              </a:pPr>
              <a:endParaRPr lang="es-ES" sz="80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1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2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7" grpId="0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1869"/>
          <p:cNvSpPr/>
          <p:nvPr/>
        </p:nvSpPr>
        <p:spPr>
          <a:xfrm rot="10800000">
            <a:off x="4127124" y="1803500"/>
            <a:ext cx="4604502" cy="2296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8036" y="0"/>
                  <a:pt x="5272" y="2114"/>
                  <a:pt x="3163" y="6342"/>
                </a:cubicBezTo>
                <a:cubicBezTo>
                  <a:pt x="1060" y="10557"/>
                  <a:pt x="7" y="16076"/>
                  <a:pt x="0" y="21600"/>
                </a:cubicBezTo>
                <a:lnTo>
                  <a:pt x="21600" y="21600"/>
                </a:lnTo>
                <a:cubicBezTo>
                  <a:pt x="21593" y="16076"/>
                  <a:pt x="20540" y="10557"/>
                  <a:pt x="18437" y="6342"/>
                </a:cubicBezTo>
                <a:cubicBezTo>
                  <a:pt x="16328" y="2114"/>
                  <a:pt x="13564" y="0"/>
                  <a:pt x="10800" y="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20091" tIns="20091" rIns="20091" bIns="20091" anchor="ctr"/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10885488" y="2257425"/>
            <a:ext cx="1973262" cy="11811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635"/>
              </a:spcBef>
              <a:buNone/>
            </a:pPr>
            <a:r>
              <a:rPr lang="zh-CN" altLang="en-US" sz="32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1851"/>
          <p:cNvSpPr/>
          <p:nvPr/>
        </p:nvSpPr>
        <p:spPr>
          <a:xfrm>
            <a:off x="1991975" y="3076776"/>
            <a:ext cx="1550543" cy="2585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spAutoFit/>
          </a:bodyPr>
          <a:lstStyle>
            <a:lvl1pPr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1852"/>
          <p:cNvSpPr/>
          <p:nvPr/>
        </p:nvSpPr>
        <p:spPr>
          <a:xfrm>
            <a:off x="2293401" y="1792953"/>
            <a:ext cx="947691" cy="947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Shape 1853"/>
          <p:cNvSpPr/>
          <p:nvPr/>
        </p:nvSpPr>
        <p:spPr>
          <a:xfrm>
            <a:off x="2571012" y="2107073"/>
            <a:ext cx="392466" cy="319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80" h="21024" extrusionOk="0">
                <a:moveTo>
                  <a:pt x="18800" y="1728"/>
                </a:moveTo>
                <a:cubicBezTo>
                  <a:pt x="16810" y="-576"/>
                  <a:pt x="13583" y="-576"/>
                  <a:pt x="11591" y="1728"/>
                </a:cubicBezTo>
                <a:lnTo>
                  <a:pt x="10239" y="3293"/>
                </a:lnTo>
                <a:lnTo>
                  <a:pt x="8887" y="1728"/>
                </a:lnTo>
                <a:cubicBezTo>
                  <a:pt x="6897" y="-576"/>
                  <a:pt x="3670" y="-576"/>
                  <a:pt x="1680" y="1728"/>
                </a:cubicBezTo>
                <a:cubicBezTo>
                  <a:pt x="-560" y="4320"/>
                  <a:pt x="-560" y="8522"/>
                  <a:pt x="1680" y="11115"/>
                </a:cubicBezTo>
                <a:lnTo>
                  <a:pt x="10239" y="21024"/>
                </a:lnTo>
                <a:lnTo>
                  <a:pt x="18800" y="11115"/>
                </a:lnTo>
                <a:cubicBezTo>
                  <a:pt x="21040" y="8522"/>
                  <a:pt x="21040" y="4320"/>
                  <a:pt x="18800" y="1728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Shape 1855"/>
          <p:cNvSpPr/>
          <p:nvPr/>
        </p:nvSpPr>
        <p:spPr>
          <a:xfrm>
            <a:off x="3530706" y="5507022"/>
            <a:ext cx="1773664" cy="578428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>
            <a:lvl1pPr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>
              <a:defRPr sz="1800">
                <a:solidFill>
                  <a:srgbClr val="000000"/>
                </a:solidFill>
              </a:defRPr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Shape 1856"/>
          <p:cNvSpPr/>
          <p:nvPr/>
        </p:nvSpPr>
        <p:spPr>
          <a:xfrm>
            <a:off x="3642266" y="5204014"/>
            <a:ext cx="1550543" cy="2585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Shape 1857"/>
          <p:cNvSpPr/>
          <p:nvPr/>
        </p:nvSpPr>
        <p:spPr>
          <a:xfrm>
            <a:off x="3940501" y="3916999"/>
            <a:ext cx="954074" cy="954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6788" tIns="26788" rIns="26788" bIns="26788" anchor="ctr"/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Shape 1859"/>
          <p:cNvSpPr/>
          <p:nvPr/>
        </p:nvSpPr>
        <p:spPr>
          <a:xfrm>
            <a:off x="7491341" y="5532716"/>
            <a:ext cx="1773664" cy="5784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>
              <a:defRPr sz="1800">
                <a:solidFill>
                  <a:srgbClr val="000000"/>
                </a:solidFill>
              </a:defRPr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Shape 1860"/>
          <p:cNvSpPr/>
          <p:nvPr/>
        </p:nvSpPr>
        <p:spPr>
          <a:xfrm>
            <a:off x="7602902" y="5229707"/>
            <a:ext cx="1550543" cy="2585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spAutoFit/>
          </a:bodyPr>
          <a:lstStyle>
            <a:lvl1pPr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Shape 1861"/>
          <p:cNvSpPr/>
          <p:nvPr/>
        </p:nvSpPr>
        <p:spPr>
          <a:xfrm>
            <a:off x="7903328" y="3944883"/>
            <a:ext cx="949693" cy="949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Shape 1862"/>
          <p:cNvSpPr/>
          <p:nvPr/>
        </p:nvSpPr>
        <p:spPr>
          <a:xfrm>
            <a:off x="8196543" y="4222218"/>
            <a:ext cx="363260" cy="324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458" extrusionOk="0">
                <a:moveTo>
                  <a:pt x="20906" y="11130"/>
                </a:moveTo>
                <a:lnTo>
                  <a:pt x="11466" y="425"/>
                </a:lnTo>
                <a:cubicBezTo>
                  <a:pt x="10983" y="-142"/>
                  <a:pt x="10193" y="-142"/>
                  <a:pt x="9710" y="425"/>
                </a:cubicBezTo>
                <a:lnTo>
                  <a:pt x="271" y="11130"/>
                </a:lnTo>
                <a:cubicBezTo>
                  <a:pt x="-212" y="11696"/>
                  <a:pt x="-32" y="12160"/>
                  <a:pt x="671" y="12160"/>
                </a:cubicBezTo>
                <a:lnTo>
                  <a:pt x="2638" y="12160"/>
                </a:lnTo>
                <a:lnTo>
                  <a:pt x="2638" y="20381"/>
                </a:lnTo>
                <a:cubicBezTo>
                  <a:pt x="2638" y="20976"/>
                  <a:pt x="2661" y="21458"/>
                  <a:pt x="3609" y="21458"/>
                </a:cubicBezTo>
                <a:lnTo>
                  <a:pt x="8190" y="21458"/>
                </a:lnTo>
                <a:lnTo>
                  <a:pt x="8190" y="13214"/>
                </a:lnTo>
                <a:lnTo>
                  <a:pt x="12986" y="13214"/>
                </a:lnTo>
                <a:lnTo>
                  <a:pt x="12986" y="21458"/>
                </a:lnTo>
                <a:lnTo>
                  <a:pt x="17795" y="21458"/>
                </a:lnTo>
                <a:cubicBezTo>
                  <a:pt x="18518" y="21458"/>
                  <a:pt x="18538" y="20976"/>
                  <a:pt x="18538" y="20381"/>
                </a:cubicBezTo>
                <a:lnTo>
                  <a:pt x="18538" y="12160"/>
                </a:lnTo>
                <a:lnTo>
                  <a:pt x="20505" y="12160"/>
                </a:lnTo>
                <a:cubicBezTo>
                  <a:pt x="21208" y="12160"/>
                  <a:pt x="21388" y="11696"/>
                  <a:pt x="20906" y="1113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Shape 1864"/>
          <p:cNvSpPr/>
          <p:nvPr/>
        </p:nvSpPr>
        <p:spPr>
          <a:xfrm>
            <a:off x="9199136" y="3379785"/>
            <a:ext cx="1773664" cy="5784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>
              <a:defRPr sz="1800">
                <a:solidFill>
                  <a:srgbClr val="000000"/>
                </a:solidFill>
              </a:defRPr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Shape 1865"/>
          <p:cNvSpPr/>
          <p:nvPr/>
        </p:nvSpPr>
        <p:spPr>
          <a:xfrm>
            <a:off x="9310696" y="3076777"/>
            <a:ext cx="1550543" cy="2585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spAutoFit/>
          </a:bodyPr>
          <a:lstStyle>
            <a:lvl1pPr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Shape 1866"/>
          <p:cNvSpPr/>
          <p:nvPr/>
        </p:nvSpPr>
        <p:spPr>
          <a:xfrm>
            <a:off x="9611121" y="1791952"/>
            <a:ext cx="949693" cy="949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Shape 1857"/>
          <p:cNvSpPr/>
          <p:nvPr/>
        </p:nvSpPr>
        <p:spPr>
          <a:xfrm>
            <a:off x="3940501" y="3917655"/>
            <a:ext cx="954074" cy="954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6788" tIns="26788" rIns="26788" bIns="26788" anchor="ctr"/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Shape 1858"/>
          <p:cNvSpPr/>
          <p:nvPr/>
        </p:nvSpPr>
        <p:spPr>
          <a:xfrm>
            <a:off x="4301622" y="4182942"/>
            <a:ext cx="231830" cy="4221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7" y="3476"/>
                </a:moveTo>
                <a:cubicBezTo>
                  <a:pt x="16335" y="5612"/>
                  <a:pt x="16335" y="5612"/>
                  <a:pt x="16335" y="5612"/>
                </a:cubicBezTo>
                <a:cubicBezTo>
                  <a:pt x="14486" y="4583"/>
                  <a:pt x="12660" y="4068"/>
                  <a:pt x="10835" y="4068"/>
                </a:cubicBezTo>
                <a:cubicBezTo>
                  <a:pt x="9782" y="4068"/>
                  <a:pt x="8916" y="4222"/>
                  <a:pt x="8237" y="4531"/>
                </a:cubicBezTo>
                <a:cubicBezTo>
                  <a:pt x="7582" y="4827"/>
                  <a:pt x="7231" y="5188"/>
                  <a:pt x="7231" y="5587"/>
                </a:cubicBezTo>
                <a:cubicBezTo>
                  <a:pt x="7231" y="5921"/>
                  <a:pt x="7535" y="6256"/>
                  <a:pt x="8120" y="6591"/>
                </a:cubicBezTo>
                <a:cubicBezTo>
                  <a:pt x="8706" y="6938"/>
                  <a:pt x="9876" y="7299"/>
                  <a:pt x="11631" y="7685"/>
                </a:cubicBezTo>
                <a:cubicBezTo>
                  <a:pt x="14743" y="8380"/>
                  <a:pt x="16873" y="8972"/>
                  <a:pt x="18020" y="9461"/>
                </a:cubicBezTo>
                <a:cubicBezTo>
                  <a:pt x="19166" y="9950"/>
                  <a:pt x="20055" y="10530"/>
                  <a:pt x="20687" y="11225"/>
                </a:cubicBezTo>
                <a:cubicBezTo>
                  <a:pt x="21296" y="11907"/>
                  <a:pt x="21600" y="12679"/>
                  <a:pt x="21600" y="13529"/>
                </a:cubicBezTo>
                <a:cubicBezTo>
                  <a:pt x="21600" y="14379"/>
                  <a:pt x="21272" y="15177"/>
                  <a:pt x="20617" y="15897"/>
                </a:cubicBezTo>
                <a:cubicBezTo>
                  <a:pt x="19962" y="16618"/>
                  <a:pt x="19096" y="17198"/>
                  <a:pt x="18066" y="17622"/>
                </a:cubicBezTo>
                <a:cubicBezTo>
                  <a:pt x="17037" y="18034"/>
                  <a:pt x="15539" y="18356"/>
                  <a:pt x="13573" y="18575"/>
                </a:cubicBezTo>
                <a:cubicBezTo>
                  <a:pt x="13573" y="21600"/>
                  <a:pt x="13573" y="21600"/>
                  <a:pt x="13573" y="21600"/>
                </a:cubicBezTo>
                <a:cubicBezTo>
                  <a:pt x="9618" y="21600"/>
                  <a:pt x="9618" y="21600"/>
                  <a:pt x="9618" y="21600"/>
                </a:cubicBezTo>
                <a:cubicBezTo>
                  <a:pt x="9618" y="18652"/>
                  <a:pt x="9618" y="18652"/>
                  <a:pt x="9618" y="18652"/>
                </a:cubicBezTo>
                <a:cubicBezTo>
                  <a:pt x="7793" y="18536"/>
                  <a:pt x="6225" y="18292"/>
                  <a:pt x="4938" y="17906"/>
                </a:cubicBezTo>
                <a:cubicBezTo>
                  <a:pt x="3159" y="17378"/>
                  <a:pt x="1521" y="16670"/>
                  <a:pt x="0" y="15795"/>
                </a:cubicBezTo>
                <a:cubicBezTo>
                  <a:pt x="4002" y="13593"/>
                  <a:pt x="4002" y="13593"/>
                  <a:pt x="4002" y="13593"/>
                </a:cubicBezTo>
                <a:cubicBezTo>
                  <a:pt x="6576" y="15061"/>
                  <a:pt x="9057" y="15795"/>
                  <a:pt x="11444" y="15795"/>
                </a:cubicBezTo>
                <a:cubicBezTo>
                  <a:pt x="12684" y="15795"/>
                  <a:pt x="13714" y="15563"/>
                  <a:pt x="14603" y="15112"/>
                </a:cubicBezTo>
                <a:cubicBezTo>
                  <a:pt x="15469" y="14649"/>
                  <a:pt x="15913" y="14121"/>
                  <a:pt x="15913" y="13503"/>
                </a:cubicBezTo>
                <a:cubicBezTo>
                  <a:pt x="15913" y="12975"/>
                  <a:pt x="15633" y="12525"/>
                  <a:pt x="15071" y="12126"/>
                </a:cubicBezTo>
                <a:cubicBezTo>
                  <a:pt x="14509" y="11740"/>
                  <a:pt x="13386" y="11341"/>
                  <a:pt x="11748" y="10929"/>
                </a:cubicBezTo>
                <a:cubicBezTo>
                  <a:pt x="8401" y="10105"/>
                  <a:pt x="6155" y="9436"/>
                  <a:pt x="4961" y="8946"/>
                </a:cubicBezTo>
                <a:cubicBezTo>
                  <a:pt x="3791" y="8470"/>
                  <a:pt x="2902" y="7917"/>
                  <a:pt x="2317" y="7312"/>
                </a:cubicBezTo>
                <a:cubicBezTo>
                  <a:pt x="1732" y="6707"/>
                  <a:pt x="1451" y="6063"/>
                  <a:pt x="1451" y="5368"/>
                </a:cubicBezTo>
                <a:cubicBezTo>
                  <a:pt x="1451" y="4235"/>
                  <a:pt x="2223" y="3257"/>
                  <a:pt x="3768" y="2446"/>
                </a:cubicBezTo>
                <a:cubicBezTo>
                  <a:pt x="5312" y="1635"/>
                  <a:pt x="7255" y="1197"/>
                  <a:pt x="9618" y="1133"/>
                </a:cubicBezTo>
                <a:cubicBezTo>
                  <a:pt x="9618" y="0"/>
                  <a:pt x="9618" y="0"/>
                  <a:pt x="9618" y="0"/>
                </a:cubicBezTo>
                <a:cubicBezTo>
                  <a:pt x="13573" y="0"/>
                  <a:pt x="13573" y="0"/>
                  <a:pt x="13573" y="0"/>
                </a:cubicBezTo>
                <a:cubicBezTo>
                  <a:pt x="13573" y="1287"/>
                  <a:pt x="13573" y="1287"/>
                  <a:pt x="13573" y="1287"/>
                </a:cubicBezTo>
                <a:cubicBezTo>
                  <a:pt x="14954" y="1455"/>
                  <a:pt x="16101" y="1686"/>
                  <a:pt x="17037" y="1982"/>
                </a:cubicBezTo>
                <a:cubicBezTo>
                  <a:pt x="17996" y="2278"/>
                  <a:pt x="19119" y="2780"/>
                  <a:pt x="20407" y="347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Shape 1867"/>
          <p:cNvSpPr/>
          <p:nvPr/>
        </p:nvSpPr>
        <p:spPr>
          <a:xfrm>
            <a:off x="9918245" y="2091274"/>
            <a:ext cx="335443" cy="351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81" h="20933" extrusionOk="0">
                <a:moveTo>
                  <a:pt x="18450" y="13962"/>
                </a:moveTo>
                <a:cubicBezTo>
                  <a:pt x="18104" y="14098"/>
                  <a:pt x="15778" y="12331"/>
                  <a:pt x="14291" y="9001"/>
                </a:cubicBezTo>
                <a:cubicBezTo>
                  <a:pt x="12804" y="5669"/>
                  <a:pt x="12992" y="2625"/>
                  <a:pt x="13337" y="2491"/>
                </a:cubicBezTo>
                <a:cubicBezTo>
                  <a:pt x="13683" y="2355"/>
                  <a:pt x="15952" y="4486"/>
                  <a:pt x="17438" y="7816"/>
                </a:cubicBezTo>
                <a:cubicBezTo>
                  <a:pt x="18925" y="11146"/>
                  <a:pt x="18797" y="13826"/>
                  <a:pt x="18450" y="13962"/>
                </a:cubicBezTo>
                <a:close/>
                <a:moveTo>
                  <a:pt x="19117" y="7012"/>
                </a:moveTo>
                <a:cubicBezTo>
                  <a:pt x="17204" y="2727"/>
                  <a:pt x="14125" y="-537"/>
                  <a:pt x="12567" y="74"/>
                </a:cubicBezTo>
                <a:cubicBezTo>
                  <a:pt x="9922" y="1108"/>
                  <a:pt x="14143" y="6078"/>
                  <a:pt x="1154" y="11160"/>
                </a:cubicBezTo>
                <a:cubicBezTo>
                  <a:pt x="32" y="11600"/>
                  <a:pt x="-253" y="13356"/>
                  <a:pt x="217" y="14406"/>
                </a:cubicBezTo>
                <a:cubicBezTo>
                  <a:pt x="685" y="15456"/>
                  <a:pt x="2220" y="16502"/>
                  <a:pt x="3342" y="16062"/>
                </a:cubicBezTo>
                <a:cubicBezTo>
                  <a:pt x="3537" y="15987"/>
                  <a:pt x="4250" y="15766"/>
                  <a:pt x="4250" y="15766"/>
                </a:cubicBezTo>
                <a:cubicBezTo>
                  <a:pt x="5051" y="16802"/>
                  <a:pt x="5889" y="16187"/>
                  <a:pt x="6186" y="16845"/>
                </a:cubicBezTo>
                <a:cubicBezTo>
                  <a:pt x="6544" y="17635"/>
                  <a:pt x="7322" y="19353"/>
                  <a:pt x="7586" y="19939"/>
                </a:cubicBezTo>
                <a:cubicBezTo>
                  <a:pt x="7850" y="20522"/>
                  <a:pt x="8450" y="21063"/>
                  <a:pt x="8885" y="20905"/>
                </a:cubicBezTo>
                <a:cubicBezTo>
                  <a:pt x="9318" y="20745"/>
                  <a:pt x="10797" y="20203"/>
                  <a:pt x="11362" y="19997"/>
                </a:cubicBezTo>
                <a:cubicBezTo>
                  <a:pt x="11927" y="19790"/>
                  <a:pt x="12062" y="19306"/>
                  <a:pt x="11889" y="18922"/>
                </a:cubicBezTo>
                <a:cubicBezTo>
                  <a:pt x="11703" y="18510"/>
                  <a:pt x="10939" y="18390"/>
                  <a:pt x="10721" y="17908"/>
                </a:cubicBezTo>
                <a:cubicBezTo>
                  <a:pt x="10503" y="17428"/>
                  <a:pt x="9791" y="15886"/>
                  <a:pt x="9586" y="15400"/>
                </a:cubicBezTo>
                <a:cubicBezTo>
                  <a:pt x="9308" y="14739"/>
                  <a:pt x="9899" y="14201"/>
                  <a:pt x="10759" y="14116"/>
                </a:cubicBezTo>
                <a:cubicBezTo>
                  <a:pt x="16671" y="13522"/>
                  <a:pt x="17775" y="17037"/>
                  <a:pt x="19789" y="16249"/>
                </a:cubicBezTo>
                <a:cubicBezTo>
                  <a:pt x="21347" y="15640"/>
                  <a:pt x="21030" y="11296"/>
                  <a:pt x="19117" y="7012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" grpId="0" build="p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8" grpId="0"/>
      <p:bldP spid="19" grpId="0"/>
      <p:bldP spid="20" grpId="0" animBg="1"/>
      <p:bldP spid="21" grpId="0" animBg="1"/>
      <p:bldP spid="23" grpId="0"/>
      <p:bldP spid="24" grpId="0"/>
      <p:bldP spid="25" grpId="0" animBg="1"/>
      <p:bldP spid="28" grpId="0" animBg="1"/>
      <p:bldP spid="28" grpId="1" animBg="1"/>
      <p:bldP spid="16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矩形 331"/>
          <p:cNvSpPr/>
          <p:nvPr/>
        </p:nvSpPr>
        <p:spPr>
          <a:xfrm>
            <a:off x="1588" y="892"/>
            <a:ext cx="12875416" cy="7241974"/>
          </a:xfrm>
          <a:prstGeom prst="rect">
            <a:avLst/>
          </a:prstGeom>
          <a:blipFill dpi="0" rotWithShape="1">
            <a:blip r:embed="rId1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588" y="2176525"/>
            <a:ext cx="12862718" cy="2927939"/>
          </a:xfrm>
          <a:prstGeom prst="rect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8" tIns="45708" rIns="91418" bIns="4570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74"/>
          <p:cNvGrpSpPr/>
          <p:nvPr/>
        </p:nvGrpSpPr>
        <p:grpSpPr bwMode="auto">
          <a:xfrm>
            <a:off x="5774836" y="2662136"/>
            <a:ext cx="1315778" cy="1317452"/>
            <a:chOff x="0" y="0"/>
            <a:chExt cx="1248318" cy="1248318"/>
          </a:xfrm>
        </p:grpSpPr>
        <p:sp>
          <p:nvSpPr>
            <p:cNvPr id="17" name="椭圆 57"/>
            <p:cNvSpPr>
              <a:spLocks noChangeArrowheads="1"/>
            </p:cNvSpPr>
            <p:nvPr/>
          </p:nvSpPr>
          <p:spPr bwMode="auto">
            <a:xfrm>
              <a:off x="0" y="0"/>
              <a:ext cx="1248318" cy="1248318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文本框 61"/>
            <p:cNvSpPr txBox="1">
              <a:spLocks noChangeArrowheads="1"/>
            </p:cNvSpPr>
            <p:nvPr/>
          </p:nvSpPr>
          <p:spPr bwMode="auto">
            <a:xfrm>
              <a:off x="169699" y="207807"/>
              <a:ext cx="924400" cy="825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5060" dirty="0" smtClean="0">
                  <a:solidFill>
                    <a:schemeClr val="accent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03</a:t>
              </a:r>
              <a:endParaRPr lang="zh-CN" altLang="en-US" sz="506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  <p:grpSp>
        <p:nvGrpSpPr>
          <p:cNvPr id="19" name="组合 4"/>
          <p:cNvGrpSpPr/>
          <p:nvPr/>
        </p:nvGrpSpPr>
        <p:grpSpPr bwMode="auto">
          <a:xfrm>
            <a:off x="5249193" y="4054918"/>
            <a:ext cx="2383802" cy="931104"/>
            <a:chOff x="0" y="0"/>
            <a:chExt cx="2261776" cy="883286"/>
          </a:xfrm>
        </p:grpSpPr>
        <p:sp>
          <p:nvSpPr>
            <p:cNvPr id="20" name="文本框 66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3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1685" b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</a:t>
              </a:r>
              <a:endParaRPr lang="zh-CN" altLang="en-US" sz="168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 70"/>
            <p:cNvSpPr>
              <a:spLocks noChangeArrowheads="1"/>
            </p:cNvSpPr>
            <p:nvPr/>
          </p:nvSpPr>
          <p:spPr bwMode="auto">
            <a:xfrm>
              <a:off x="3892" y="333720"/>
              <a:ext cx="2242954" cy="549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055">
                  <a:solidFill>
                    <a:srgbClr val="FFFFFF"/>
                  </a:solidFill>
                  <a:latin typeface="Arial" panose="020B0604020202020204" pitchFamily="34" charset="0"/>
                </a:rPr>
                <a:t>Nothing we can do will change it. The future is before us and dynamic. Everything we do will affect it.</a:t>
              </a:r>
              <a:endParaRPr lang="zh-CN" altLang="en-US" sz="105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16752" y="5589042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Text Placeholder 32"/>
          <p:cNvSpPr txBox="1"/>
          <p:nvPr/>
        </p:nvSpPr>
        <p:spPr>
          <a:xfrm>
            <a:off x="6894847" y="2763654"/>
            <a:ext cx="4570542" cy="59093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 Placeholder 33"/>
          <p:cNvSpPr txBox="1"/>
          <p:nvPr/>
        </p:nvSpPr>
        <p:spPr>
          <a:xfrm>
            <a:off x="6880433" y="2440731"/>
            <a:ext cx="4092783" cy="23621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616752" y="528965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616752" y="499749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616752" y="4698099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616752" y="4398198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616752" y="4098807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16752" y="3806647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1616752" y="3507256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145221" y="5589042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145221" y="528965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3145221" y="499749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145221" y="4698099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3145221" y="4398198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145221" y="4098807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3145221" y="3806647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3145221" y="3507256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4720961" y="5589042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4720961" y="528965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720961" y="499749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4720961" y="4698099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720961" y="4398198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4720961" y="4098807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4720961" y="3806647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4720961" y="3507256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5148" y="2484756"/>
            <a:ext cx="98853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1616752" y="3204774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3145221" y="3204774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720961" y="3204774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194935" y="2484756"/>
            <a:ext cx="98853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670904" y="2484756"/>
            <a:ext cx="98853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1616752" y="290807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3145221" y="290807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4720961" y="2908070"/>
            <a:ext cx="1092992" cy="21555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6866904" y="4091431"/>
            <a:ext cx="578612" cy="578612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553835" y="4064628"/>
            <a:ext cx="617157" cy="2347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1.908 K</a:t>
            </a: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9299194" y="4091431"/>
            <a:ext cx="578612" cy="578612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996544" y="4064628"/>
            <a:ext cx="617157" cy="2347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2.074 K</a:t>
            </a: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15030" y="4467658"/>
            <a:ext cx="815929" cy="2347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Male User</a:t>
            </a: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9895223" y="4456458"/>
            <a:ext cx="1024319" cy="2347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Female User</a:t>
            </a: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Text Placeholder 32"/>
          <p:cNvSpPr txBox="1"/>
          <p:nvPr/>
        </p:nvSpPr>
        <p:spPr>
          <a:xfrm>
            <a:off x="6894847" y="4897254"/>
            <a:ext cx="4570542" cy="59093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7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/>
      <p:bldP spid="28" grpId="0"/>
      <p:bldP spid="60" grpId="0" animBg="1"/>
      <p:bldP spid="61" grpId="0" animBg="1"/>
      <p:bldP spid="62" grpId="0" animBg="1"/>
      <p:bldP spid="6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3" grpId="0"/>
      <p:bldP spid="98" grpId="0" animBg="1"/>
      <p:bldP spid="99" grpId="0" animBg="1"/>
      <p:bldP spid="100" grpId="0" animBg="1"/>
      <p:bldP spid="101" grpId="0"/>
      <p:bldP spid="102" grpId="0"/>
      <p:bldP spid="103" grpId="0" animBg="1"/>
      <p:bldP spid="104" grpId="0" animBg="1"/>
      <p:bldP spid="105" grpId="0" animBg="1"/>
      <p:bldP spid="109" grpId="0" animBg="1"/>
      <p:bldP spid="110" grpId="0"/>
      <p:bldP spid="112" grpId="0" animBg="1"/>
      <p:bldP spid="113" grpId="0"/>
      <p:bldP spid="114" grpId="0"/>
      <p:bldP spid="115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4821" y="1279115"/>
            <a:ext cx="4011895" cy="2450259"/>
          </a:xfrm>
          <a:prstGeom prst="rect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0" dirty="0">
              <a:ea typeface="Roboto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4821" y="3779578"/>
            <a:ext cx="4011895" cy="18090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0" dirty="0">
              <a:ea typeface="Roboto" panose="02000000000000000000" pitchFamily="2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71117" y="5742568"/>
            <a:ext cx="121582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5528" y="5804796"/>
            <a:ext cx="12429523" cy="620169"/>
          </a:xfrm>
          <a:prstGeom prst="rect">
            <a:avLst/>
          </a:prstGeom>
          <a:noFill/>
        </p:spPr>
        <p:txBody>
          <a:bodyPr wrap="square" rIns="166115" bIns="41528" numCol="1" spcCol="36000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5934" y="3948961"/>
            <a:ext cx="3744791" cy="1220333"/>
          </a:xfrm>
          <a:prstGeom prst="rect">
            <a:avLst/>
          </a:prstGeom>
          <a:noFill/>
        </p:spPr>
        <p:txBody>
          <a:bodyPr wrap="square" rIns="166115" bIns="41528" numCol="1" spcCol="36000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48819" y="1279115"/>
            <a:ext cx="4011895" cy="2450259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0" dirty="0">
              <a:ea typeface="Roboto" panose="02000000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48819" y="3779578"/>
            <a:ext cx="4011895" cy="1809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0" dirty="0">
              <a:ea typeface="Roboto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9936" y="3948961"/>
            <a:ext cx="3744791" cy="1149929"/>
          </a:xfrm>
          <a:prstGeom prst="rect">
            <a:avLst/>
          </a:prstGeom>
          <a:noFill/>
        </p:spPr>
        <p:txBody>
          <a:bodyPr wrap="square" rIns="166115" bIns="41528" numCol="1" spcCol="36000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22818" y="1279115"/>
            <a:ext cx="4011895" cy="2450259"/>
          </a:xfrm>
          <a:prstGeom prst="rect">
            <a:avLst/>
          </a:prstGeom>
          <a:blipFill dpi="0" rotWithShape="1">
            <a:blip r:embed="rId3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0" dirty="0"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522818" y="3779578"/>
            <a:ext cx="4011895" cy="18090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0" dirty="0">
              <a:ea typeface="Roboto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53936" y="3948961"/>
            <a:ext cx="3744791" cy="1149929"/>
          </a:xfrm>
          <a:prstGeom prst="rect">
            <a:avLst/>
          </a:prstGeom>
          <a:noFill/>
        </p:spPr>
        <p:txBody>
          <a:bodyPr wrap="square" rIns="166115" bIns="41528" numCol="1" spcCol="36000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4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/>
      <p:bldP spid="15" grpId="0"/>
      <p:bldP spid="17" grpId="0" animBg="1"/>
      <p:bldP spid="18" grpId="0" animBg="1"/>
      <p:bldP spid="19" grpId="0"/>
      <p:bldP spid="20" grpId="0" animBg="1"/>
      <p:bldP spid="21" grpId="0" animBg="1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4831267" y="2391054"/>
          <a:ext cx="1543470" cy="2847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50577" y="5290010"/>
            <a:ext cx="1304845" cy="22435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01</a:t>
            </a:r>
            <a:endParaRPr lang="en-US" sz="121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6507814" y="2391054"/>
          <a:ext cx="1543470" cy="2847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7125" y="5290010"/>
            <a:ext cx="1304845" cy="22435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02</a:t>
            </a:r>
            <a:endParaRPr lang="en-US" sz="121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8173768" y="2391054"/>
          <a:ext cx="1543470" cy="2847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93079" y="5290010"/>
            <a:ext cx="1304845" cy="22435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03</a:t>
            </a:r>
            <a:endParaRPr lang="en-US" sz="121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9844981" y="2391054"/>
          <a:ext cx="1543470" cy="2847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964293" y="5290010"/>
            <a:ext cx="1304845" cy="22435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en-US" sz="121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04</a:t>
            </a:r>
            <a:endParaRPr lang="en-US" sz="121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677212" y="2704858"/>
            <a:ext cx="2938673" cy="2425145"/>
            <a:chOff x="1023776" y="1932475"/>
            <a:chExt cx="2781691" cy="2647897"/>
          </a:xfrm>
        </p:grpSpPr>
        <p:sp>
          <p:nvSpPr>
            <p:cNvPr id="14" name="Text Placeholder 32"/>
            <p:cNvSpPr txBox="1"/>
            <p:nvPr/>
          </p:nvSpPr>
          <p:spPr>
            <a:xfrm>
              <a:off x="1023776" y="3879576"/>
              <a:ext cx="2781691" cy="70079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695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</a:t>
              </a:r>
              <a:r>
                <a:rPr lang="en-US" altLang="zh-CN" sz="695" dirty="0" err="1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directly.Please</a:t>
              </a:r>
              <a:r>
                <a:rPr lang="en-US" altLang="zh-CN" sz="695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replace text, click add relevant headline, modify the text content, also can copy your content to this </a:t>
              </a:r>
              <a:r>
                <a:rPr lang="en-US" altLang="zh-CN" sz="695" dirty="0" err="1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directly.Please</a:t>
              </a:r>
              <a:r>
                <a:rPr lang="en-US" altLang="zh-CN" sz="695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replace text, click add relevant headline, modify the text content, also can copy your content to this directly.</a:t>
              </a:r>
              <a:endParaRPr lang="en-AU" altLang="zh-CN" sz="6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Text Placeholder 33"/>
            <p:cNvSpPr txBox="1"/>
            <p:nvPr/>
          </p:nvSpPr>
          <p:spPr>
            <a:xfrm>
              <a:off x="1023778" y="2329688"/>
              <a:ext cx="2781689" cy="70079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695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</a:t>
              </a:r>
              <a:r>
                <a:rPr lang="en-US" altLang="zh-CN" sz="695" dirty="0" err="1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directly.Please</a:t>
              </a:r>
              <a:r>
                <a:rPr lang="en-US" altLang="zh-CN" sz="695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replace text, click add relevant headline, modify the text content, also can copy your content to this </a:t>
              </a:r>
              <a:r>
                <a:rPr lang="en-US" altLang="zh-CN" sz="695" dirty="0" err="1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directly.Please</a:t>
              </a:r>
              <a:r>
                <a:rPr lang="en-US" altLang="zh-CN" sz="695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replace text, click add relevant headline, modify the text content, also can copy your content to this directly.</a:t>
              </a:r>
              <a:endParaRPr lang="en-AU" altLang="zh-CN" sz="6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23777" y="1932475"/>
              <a:ext cx="2420840" cy="3629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8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Graphic spid="7" grpId="0">
        <p:bldAsOne/>
      </p:bldGraphic>
      <p:bldP spid="8" grpId="0"/>
      <p:bldGraphic spid="9" grpId="0">
        <p:bldAsOne/>
      </p:bldGraphic>
      <p:bldP spid="10" grpId="0"/>
      <p:bldGraphic spid="11" grpId="0">
        <p:bldAsOne/>
      </p:bldGraphic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2055889" y="2103673"/>
          <a:ext cx="8746974" cy="2740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333781" y="5240863"/>
            <a:ext cx="2495555" cy="757130"/>
            <a:chOff x="1150665" y="1672015"/>
            <a:chExt cx="2724775" cy="826673"/>
          </a:xfrm>
        </p:grpSpPr>
        <p:sp>
          <p:nvSpPr>
            <p:cNvPr id="7" name="TextBox 6"/>
            <p:cNvSpPr txBox="1"/>
            <p:nvPr/>
          </p:nvSpPr>
          <p:spPr>
            <a:xfrm>
              <a:off x="1150665" y="1672015"/>
              <a:ext cx="761706" cy="826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AU" sz="3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Text Placeholder 32"/>
            <p:cNvSpPr txBox="1"/>
            <p:nvPr/>
          </p:nvSpPr>
          <p:spPr>
            <a:xfrm>
              <a:off x="1898843" y="1991320"/>
              <a:ext cx="1976597" cy="46906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Text Placeholder 33"/>
            <p:cNvSpPr txBox="1"/>
            <p:nvPr/>
          </p:nvSpPr>
          <p:spPr>
            <a:xfrm>
              <a:off x="1898845" y="1750689"/>
              <a:ext cx="1846848" cy="282278"/>
            </a:xfrm>
            <a:prstGeom prst="rect">
              <a:avLst/>
            </a:prstGeom>
          </p:spPr>
          <p:txBody>
            <a:bodyPr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AU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54403" y="5240860"/>
            <a:ext cx="2525653" cy="757130"/>
            <a:chOff x="1150666" y="1672015"/>
            <a:chExt cx="2757638" cy="826674"/>
          </a:xfrm>
        </p:grpSpPr>
        <p:sp>
          <p:nvSpPr>
            <p:cNvPr id="11" name="TextBox 10"/>
            <p:cNvSpPr txBox="1"/>
            <p:nvPr/>
          </p:nvSpPr>
          <p:spPr>
            <a:xfrm>
              <a:off x="1150666" y="1672015"/>
              <a:ext cx="761706" cy="826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AU" sz="3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Text Placeholder 32"/>
            <p:cNvSpPr txBox="1"/>
            <p:nvPr/>
          </p:nvSpPr>
          <p:spPr>
            <a:xfrm>
              <a:off x="1898842" y="1991322"/>
              <a:ext cx="2009462" cy="4690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Text Placeholder 33"/>
            <p:cNvSpPr txBox="1"/>
            <p:nvPr/>
          </p:nvSpPr>
          <p:spPr>
            <a:xfrm>
              <a:off x="1898845" y="1750689"/>
              <a:ext cx="1464301" cy="282279"/>
            </a:xfrm>
            <a:prstGeom prst="rect">
              <a:avLst/>
            </a:prstGeom>
          </p:spPr>
          <p:txBody>
            <a:bodyPr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AU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05123" y="5240860"/>
            <a:ext cx="2488971" cy="757130"/>
            <a:chOff x="1150666" y="1672015"/>
            <a:chExt cx="2717585" cy="826674"/>
          </a:xfrm>
        </p:grpSpPr>
        <p:sp>
          <p:nvSpPr>
            <p:cNvPr id="15" name="TextBox 14"/>
            <p:cNvSpPr txBox="1"/>
            <p:nvPr/>
          </p:nvSpPr>
          <p:spPr>
            <a:xfrm>
              <a:off x="1150666" y="1672015"/>
              <a:ext cx="761706" cy="826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3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1898843" y="1991322"/>
              <a:ext cx="1969408" cy="4690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Text Placeholder 33"/>
            <p:cNvSpPr txBox="1"/>
            <p:nvPr/>
          </p:nvSpPr>
          <p:spPr>
            <a:xfrm>
              <a:off x="1898845" y="1750689"/>
              <a:ext cx="1464301" cy="282279"/>
            </a:xfrm>
            <a:prstGeom prst="rect">
              <a:avLst/>
            </a:prstGeom>
          </p:spPr>
          <p:txBody>
            <a:bodyPr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AU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0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矩形 331"/>
          <p:cNvSpPr/>
          <p:nvPr/>
        </p:nvSpPr>
        <p:spPr>
          <a:xfrm>
            <a:off x="1588" y="892"/>
            <a:ext cx="12875416" cy="7241974"/>
          </a:xfrm>
          <a:prstGeom prst="rect">
            <a:avLst/>
          </a:prstGeom>
          <a:blipFill dpi="0" rotWithShape="1">
            <a:blip r:embed="rId1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588" y="2176525"/>
            <a:ext cx="12862718" cy="2927939"/>
          </a:xfrm>
          <a:prstGeom prst="rect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8" tIns="45708" rIns="91418" bIns="4570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74"/>
          <p:cNvGrpSpPr/>
          <p:nvPr/>
        </p:nvGrpSpPr>
        <p:grpSpPr bwMode="auto">
          <a:xfrm>
            <a:off x="5774836" y="2662136"/>
            <a:ext cx="1315778" cy="1317452"/>
            <a:chOff x="0" y="0"/>
            <a:chExt cx="1248318" cy="1248318"/>
          </a:xfrm>
        </p:grpSpPr>
        <p:sp>
          <p:nvSpPr>
            <p:cNvPr id="17" name="椭圆 57"/>
            <p:cNvSpPr>
              <a:spLocks noChangeArrowheads="1"/>
            </p:cNvSpPr>
            <p:nvPr/>
          </p:nvSpPr>
          <p:spPr bwMode="auto">
            <a:xfrm>
              <a:off x="0" y="0"/>
              <a:ext cx="1248318" cy="1248318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文本框 61"/>
            <p:cNvSpPr txBox="1">
              <a:spLocks noChangeArrowheads="1"/>
            </p:cNvSpPr>
            <p:nvPr/>
          </p:nvSpPr>
          <p:spPr bwMode="auto">
            <a:xfrm>
              <a:off x="169699" y="207807"/>
              <a:ext cx="924400" cy="825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5060" dirty="0" smtClean="0">
                  <a:solidFill>
                    <a:schemeClr val="accent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04</a:t>
              </a:r>
              <a:endParaRPr lang="zh-CN" altLang="en-US" sz="506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  <p:grpSp>
        <p:nvGrpSpPr>
          <p:cNvPr id="19" name="组合 4"/>
          <p:cNvGrpSpPr/>
          <p:nvPr/>
        </p:nvGrpSpPr>
        <p:grpSpPr bwMode="auto">
          <a:xfrm>
            <a:off x="5249193" y="4054918"/>
            <a:ext cx="2383802" cy="931104"/>
            <a:chOff x="0" y="0"/>
            <a:chExt cx="2261776" cy="883286"/>
          </a:xfrm>
        </p:grpSpPr>
        <p:sp>
          <p:nvSpPr>
            <p:cNvPr id="20" name="文本框 66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3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1685" b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</a:t>
              </a:r>
              <a:endParaRPr lang="zh-CN" altLang="en-US" sz="168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 70"/>
            <p:cNvSpPr>
              <a:spLocks noChangeArrowheads="1"/>
            </p:cNvSpPr>
            <p:nvPr/>
          </p:nvSpPr>
          <p:spPr bwMode="auto">
            <a:xfrm>
              <a:off x="3892" y="333720"/>
              <a:ext cx="2242954" cy="549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055">
                  <a:solidFill>
                    <a:srgbClr val="FFFFFF"/>
                  </a:solidFill>
                  <a:latin typeface="Arial" panose="020B0604020202020204" pitchFamily="34" charset="0"/>
                </a:rPr>
                <a:t>Nothing we can do will change it. The future is before us and dynamic. Everything we do will affect it.</a:t>
              </a:r>
              <a:endParaRPr lang="zh-CN" altLang="en-US" sz="105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694"/>
          <p:cNvSpPr/>
          <p:nvPr/>
        </p:nvSpPr>
        <p:spPr>
          <a:xfrm>
            <a:off x="5429426" y="3897861"/>
            <a:ext cx="2739728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3" tIns="23263" rIns="23263" bIns="23263" anchor="ctr"/>
          <a:lstStyle/>
          <a:p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Shape 1695"/>
          <p:cNvSpPr/>
          <p:nvPr/>
        </p:nvSpPr>
        <p:spPr>
          <a:xfrm>
            <a:off x="6678195" y="2548449"/>
            <a:ext cx="2739728" cy="26988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Shape 1697"/>
          <p:cNvSpPr/>
          <p:nvPr/>
        </p:nvSpPr>
        <p:spPr>
          <a:xfrm>
            <a:off x="3297106" y="3897861"/>
            <a:ext cx="2083847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3" tIns="23263" rIns="23263" bIns="23263" anchor="ctr"/>
          <a:lstStyle/>
          <a:p>
            <a:endParaRPr sz="1605"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Shape 1698"/>
          <p:cNvSpPr/>
          <p:nvPr/>
        </p:nvSpPr>
        <p:spPr>
          <a:xfrm flipV="1">
            <a:off x="1" y="3897860"/>
            <a:ext cx="3248634" cy="663170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3263" tIns="23263" rIns="23263" bIns="23263" anchor="ctr"/>
          <a:lstStyle/>
          <a:p>
            <a:endParaRPr sz="1605"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Shape 1701"/>
          <p:cNvSpPr/>
          <p:nvPr/>
        </p:nvSpPr>
        <p:spPr>
          <a:xfrm>
            <a:off x="2423616" y="3061758"/>
            <a:ext cx="1697547" cy="1672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 sz="1605"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Shape 1704"/>
          <p:cNvSpPr/>
          <p:nvPr/>
        </p:nvSpPr>
        <p:spPr>
          <a:xfrm>
            <a:off x="4528273" y="3061758"/>
            <a:ext cx="1697547" cy="1672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481351" y="3116862"/>
            <a:ext cx="509838" cy="509838"/>
            <a:chOff x="1785343" y="2477041"/>
            <a:chExt cx="556668" cy="556668"/>
          </a:xfrm>
        </p:grpSpPr>
        <p:sp>
          <p:nvSpPr>
            <p:cNvPr id="16" name="Shape 1705"/>
            <p:cNvSpPr/>
            <p:nvPr/>
          </p:nvSpPr>
          <p:spPr>
            <a:xfrm>
              <a:off x="1785343" y="2477041"/>
              <a:ext cx="556668" cy="55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17447" tIns="17447" rIns="17447" bIns="17447" anchor="ctr"/>
            <a:lstStyle/>
            <a:p>
              <a:pPr>
                <a:lnSpc>
                  <a:spcPct val="120000"/>
                </a:lnSpc>
              </a:pPr>
              <a:endParaRPr sz="1605"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Shape 1707"/>
            <p:cNvSpPr/>
            <p:nvPr/>
          </p:nvSpPr>
          <p:spPr>
            <a:xfrm>
              <a:off x="1932937" y="2624635"/>
              <a:ext cx="261480" cy="261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sz="1605"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9" name="Group 1710"/>
          <p:cNvGrpSpPr/>
          <p:nvPr/>
        </p:nvGrpSpPr>
        <p:grpSpPr>
          <a:xfrm>
            <a:off x="4376792" y="4212798"/>
            <a:ext cx="509838" cy="509838"/>
            <a:chOff x="0" y="0"/>
            <a:chExt cx="1113335" cy="1113335"/>
          </a:xfrm>
        </p:grpSpPr>
        <p:sp>
          <p:nvSpPr>
            <p:cNvPr id="20" name="Shape 1708"/>
            <p:cNvSpPr/>
            <p:nvPr/>
          </p:nvSpPr>
          <p:spPr>
            <a:xfrm>
              <a:off x="0" y="0"/>
              <a:ext cx="1113336" cy="1113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7447" tIns="17447" rIns="17447" bIns="17447" numCol="1" anchor="ctr">
              <a:noAutofit/>
            </a:bodyPr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Shape 1709"/>
            <p:cNvSpPr/>
            <p:nvPr/>
          </p:nvSpPr>
          <p:spPr>
            <a:xfrm>
              <a:off x="293512" y="300601"/>
              <a:ext cx="526312" cy="522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41" y="491"/>
                  </a:moveTo>
                  <a:cubicBezTo>
                    <a:pt x="16241" y="164"/>
                    <a:pt x="16078" y="0"/>
                    <a:pt x="15753" y="0"/>
                  </a:cubicBezTo>
                  <a:cubicBezTo>
                    <a:pt x="5847" y="0"/>
                    <a:pt x="5847" y="0"/>
                    <a:pt x="5847" y="0"/>
                  </a:cubicBezTo>
                  <a:cubicBezTo>
                    <a:pt x="5522" y="0"/>
                    <a:pt x="5359" y="164"/>
                    <a:pt x="5359" y="491"/>
                  </a:cubicBezTo>
                  <a:cubicBezTo>
                    <a:pt x="5359" y="5400"/>
                    <a:pt x="5359" y="5400"/>
                    <a:pt x="5359" y="5400"/>
                  </a:cubicBezTo>
                  <a:cubicBezTo>
                    <a:pt x="16241" y="5400"/>
                    <a:pt x="16241" y="5400"/>
                    <a:pt x="16241" y="5400"/>
                  </a:cubicBezTo>
                  <a:lnTo>
                    <a:pt x="16241" y="491"/>
                  </a:lnTo>
                  <a:close/>
                  <a:moveTo>
                    <a:pt x="16403" y="16691"/>
                  </a:moveTo>
                  <a:cubicBezTo>
                    <a:pt x="16241" y="16527"/>
                    <a:pt x="16078" y="16364"/>
                    <a:pt x="15916" y="16364"/>
                  </a:cubicBezTo>
                  <a:cubicBezTo>
                    <a:pt x="5684" y="16364"/>
                    <a:pt x="5684" y="16364"/>
                    <a:pt x="5684" y="16364"/>
                  </a:cubicBezTo>
                  <a:cubicBezTo>
                    <a:pt x="5522" y="16364"/>
                    <a:pt x="5359" y="16527"/>
                    <a:pt x="5197" y="16691"/>
                  </a:cubicBezTo>
                  <a:cubicBezTo>
                    <a:pt x="3573" y="21109"/>
                    <a:pt x="3573" y="21109"/>
                    <a:pt x="3573" y="21109"/>
                  </a:cubicBezTo>
                  <a:cubicBezTo>
                    <a:pt x="3573" y="21273"/>
                    <a:pt x="3573" y="21273"/>
                    <a:pt x="3735" y="21436"/>
                  </a:cubicBezTo>
                  <a:cubicBezTo>
                    <a:pt x="3735" y="21600"/>
                    <a:pt x="3898" y="21600"/>
                    <a:pt x="4060" y="21600"/>
                  </a:cubicBezTo>
                  <a:cubicBezTo>
                    <a:pt x="17540" y="21600"/>
                    <a:pt x="17540" y="21600"/>
                    <a:pt x="17540" y="21600"/>
                  </a:cubicBezTo>
                  <a:cubicBezTo>
                    <a:pt x="17702" y="21600"/>
                    <a:pt x="17865" y="21600"/>
                    <a:pt x="17865" y="21436"/>
                  </a:cubicBezTo>
                  <a:cubicBezTo>
                    <a:pt x="18027" y="21273"/>
                    <a:pt x="18027" y="21273"/>
                    <a:pt x="18027" y="21109"/>
                  </a:cubicBezTo>
                  <a:lnTo>
                    <a:pt x="16403" y="16691"/>
                  </a:lnTo>
                  <a:close/>
                  <a:moveTo>
                    <a:pt x="4872" y="9164"/>
                  </a:moveTo>
                  <a:cubicBezTo>
                    <a:pt x="4872" y="10964"/>
                    <a:pt x="4872" y="10964"/>
                    <a:pt x="4872" y="10964"/>
                  </a:cubicBezTo>
                  <a:cubicBezTo>
                    <a:pt x="16565" y="10964"/>
                    <a:pt x="16565" y="10964"/>
                    <a:pt x="16565" y="10964"/>
                  </a:cubicBezTo>
                  <a:cubicBezTo>
                    <a:pt x="16565" y="9164"/>
                    <a:pt x="16565" y="9164"/>
                    <a:pt x="16565" y="9164"/>
                  </a:cubicBezTo>
                  <a:cubicBezTo>
                    <a:pt x="16565" y="9164"/>
                    <a:pt x="15266" y="6545"/>
                    <a:pt x="15266" y="6545"/>
                  </a:cubicBezTo>
                  <a:cubicBezTo>
                    <a:pt x="6334" y="6545"/>
                    <a:pt x="6334" y="6545"/>
                    <a:pt x="6334" y="6545"/>
                  </a:cubicBezTo>
                  <a:cubicBezTo>
                    <a:pt x="6334" y="6545"/>
                    <a:pt x="4872" y="9164"/>
                    <a:pt x="4872" y="9164"/>
                  </a:cubicBezTo>
                  <a:close/>
                  <a:moveTo>
                    <a:pt x="10719" y="8345"/>
                  </a:moveTo>
                  <a:cubicBezTo>
                    <a:pt x="11693" y="8345"/>
                    <a:pt x="12505" y="8673"/>
                    <a:pt x="12505" y="9164"/>
                  </a:cubicBezTo>
                  <a:cubicBezTo>
                    <a:pt x="12505" y="9655"/>
                    <a:pt x="11693" y="10145"/>
                    <a:pt x="10719" y="10145"/>
                  </a:cubicBezTo>
                  <a:cubicBezTo>
                    <a:pt x="9907" y="10145"/>
                    <a:pt x="9095" y="9655"/>
                    <a:pt x="9095" y="9164"/>
                  </a:cubicBezTo>
                  <a:cubicBezTo>
                    <a:pt x="9095" y="8673"/>
                    <a:pt x="9907" y="8345"/>
                    <a:pt x="10719" y="8345"/>
                  </a:cubicBezTo>
                  <a:close/>
                  <a:moveTo>
                    <a:pt x="19326" y="6545"/>
                  </a:moveTo>
                  <a:cubicBezTo>
                    <a:pt x="16403" y="6545"/>
                    <a:pt x="16403" y="6545"/>
                    <a:pt x="16403" y="6545"/>
                  </a:cubicBezTo>
                  <a:cubicBezTo>
                    <a:pt x="17540" y="8836"/>
                    <a:pt x="17540" y="8836"/>
                    <a:pt x="17540" y="8836"/>
                  </a:cubicBezTo>
                  <a:cubicBezTo>
                    <a:pt x="17540" y="8836"/>
                    <a:pt x="17540" y="8836"/>
                    <a:pt x="17540" y="8836"/>
                  </a:cubicBezTo>
                  <a:cubicBezTo>
                    <a:pt x="17702" y="8836"/>
                    <a:pt x="17702" y="8836"/>
                    <a:pt x="17702" y="9000"/>
                  </a:cubicBezTo>
                  <a:cubicBezTo>
                    <a:pt x="17702" y="9000"/>
                    <a:pt x="17702" y="11455"/>
                    <a:pt x="17702" y="11455"/>
                  </a:cubicBezTo>
                  <a:cubicBezTo>
                    <a:pt x="17702" y="11782"/>
                    <a:pt x="17540" y="11945"/>
                    <a:pt x="17215" y="11945"/>
                  </a:cubicBezTo>
                  <a:cubicBezTo>
                    <a:pt x="4385" y="11945"/>
                    <a:pt x="4385" y="11945"/>
                    <a:pt x="4385" y="11945"/>
                  </a:cubicBezTo>
                  <a:cubicBezTo>
                    <a:pt x="4060" y="11945"/>
                    <a:pt x="3898" y="11782"/>
                    <a:pt x="3898" y="11455"/>
                  </a:cubicBezTo>
                  <a:cubicBezTo>
                    <a:pt x="3898" y="11455"/>
                    <a:pt x="3898" y="9164"/>
                    <a:pt x="3898" y="9000"/>
                  </a:cubicBezTo>
                  <a:cubicBezTo>
                    <a:pt x="3898" y="8836"/>
                    <a:pt x="3898" y="8836"/>
                    <a:pt x="4060" y="8836"/>
                  </a:cubicBezTo>
                  <a:cubicBezTo>
                    <a:pt x="5197" y="6545"/>
                    <a:pt x="5197" y="6545"/>
                    <a:pt x="5197" y="6545"/>
                  </a:cubicBezTo>
                  <a:cubicBezTo>
                    <a:pt x="2274" y="6545"/>
                    <a:pt x="2274" y="6545"/>
                    <a:pt x="2274" y="6545"/>
                  </a:cubicBezTo>
                  <a:cubicBezTo>
                    <a:pt x="974" y="6545"/>
                    <a:pt x="0" y="7691"/>
                    <a:pt x="0" y="8836"/>
                  </a:cubicBezTo>
                  <a:cubicBezTo>
                    <a:pt x="0" y="16527"/>
                    <a:pt x="0" y="16527"/>
                    <a:pt x="0" y="16527"/>
                  </a:cubicBezTo>
                  <a:cubicBezTo>
                    <a:pt x="0" y="17836"/>
                    <a:pt x="974" y="18818"/>
                    <a:pt x="2274" y="18818"/>
                  </a:cubicBezTo>
                  <a:cubicBezTo>
                    <a:pt x="3086" y="18818"/>
                    <a:pt x="3086" y="18818"/>
                    <a:pt x="3086" y="18818"/>
                  </a:cubicBezTo>
                  <a:cubicBezTo>
                    <a:pt x="4060" y="16200"/>
                    <a:pt x="4060" y="16200"/>
                    <a:pt x="4060" y="16200"/>
                  </a:cubicBezTo>
                  <a:cubicBezTo>
                    <a:pt x="4223" y="15545"/>
                    <a:pt x="5035" y="15055"/>
                    <a:pt x="5684" y="15055"/>
                  </a:cubicBezTo>
                  <a:cubicBezTo>
                    <a:pt x="15916" y="15055"/>
                    <a:pt x="15916" y="15055"/>
                    <a:pt x="15916" y="15055"/>
                  </a:cubicBezTo>
                  <a:cubicBezTo>
                    <a:pt x="16565" y="15055"/>
                    <a:pt x="17377" y="15545"/>
                    <a:pt x="17540" y="16200"/>
                  </a:cubicBezTo>
                  <a:cubicBezTo>
                    <a:pt x="18514" y="18818"/>
                    <a:pt x="18514" y="18818"/>
                    <a:pt x="18514" y="18818"/>
                  </a:cubicBezTo>
                  <a:cubicBezTo>
                    <a:pt x="19326" y="18818"/>
                    <a:pt x="19326" y="18818"/>
                    <a:pt x="19326" y="18818"/>
                  </a:cubicBezTo>
                  <a:cubicBezTo>
                    <a:pt x="20626" y="18818"/>
                    <a:pt x="21600" y="17836"/>
                    <a:pt x="21600" y="16527"/>
                  </a:cubicBezTo>
                  <a:cubicBezTo>
                    <a:pt x="21600" y="8836"/>
                    <a:pt x="21600" y="8836"/>
                    <a:pt x="21600" y="8836"/>
                  </a:cubicBezTo>
                  <a:cubicBezTo>
                    <a:pt x="21600" y="7691"/>
                    <a:pt x="20626" y="6545"/>
                    <a:pt x="19326" y="654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87015" y="2682920"/>
            <a:ext cx="748775" cy="748775"/>
            <a:chOff x="8561007" y="2003240"/>
            <a:chExt cx="817551" cy="817551"/>
          </a:xfrm>
        </p:grpSpPr>
        <p:sp>
          <p:nvSpPr>
            <p:cNvPr id="23" name="Shape 1712"/>
            <p:cNvSpPr/>
            <p:nvPr/>
          </p:nvSpPr>
          <p:spPr>
            <a:xfrm rot="19135618">
              <a:off x="8561007" y="2003240"/>
              <a:ext cx="817551" cy="8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noFill/>
              <a:miter lim="400000"/>
            </a:ln>
          </p:spPr>
          <p:txBody>
            <a:bodyPr lIns="17447" tIns="17447" rIns="17447" bIns="17447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Shape 1714"/>
            <p:cNvSpPr/>
            <p:nvPr/>
          </p:nvSpPr>
          <p:spPr>
            <a:xfrm>
              <a:off x="8862826" y="2205670"/>
              <a:ext cx="226614" cy="41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07" y="3476"/>
                  </a:moveTo>
                  <a:cubicBezTo>
                    <a:pt x="16335" y="5612"/>
                    <a:pt x="16335" y="5612"/>
                    <a:pt x="16335" y="5612"/>
                  </a:cubicBezTo>
                  <a:cubicBezTo>
                    <a:pt x="14486" y="4583"/>
                    <a:pt x="12660" y="4068"/>
                    <a:pt x="10835" y="4068"/>
                  </a:cubicBezTo>
                  <a:cubicBezTo>
                    <a:pt x="9782" y="4068"/>
                    <a:pt x="8916" y="4222"/>
                    <a:pt x="8237" y="4531"/>
                  </a:cubicBezTo>
                  <a:cubicBezTo>
                    <a:pt x="7582" y="4827"/>
                    <a:pt x="7231" y="5188"/>
                    <a:pt x="7231" y="5587"/>
                  </a:cubicBezTo>
                  <a:cubicBezTo>
                    <a:pt x="7231" y="5921"/>
                    <a:pt x="7535" y="6256"/>
                    <a:pt x="8120" y="6591"/>
                  </a:cubicBezTo>
                  <a:cubicBezTo>
                    <a:pt x="8706" y="6938"/>
                    <a:pt x="9876" y="7299"/>
                    <a:pt x="11631" y="7685"/>
                  </a:cubicBezTo>
                  <a:cubicBezTo>
                    <a:pt x="14743" y="8380"/>
                    <a:pt x="16873" y="8972"/>
                    <a:pt x="18020" y="9461"/>
                  </a:cubicBezTo>
                  <a:cubicBezTo>
                    <a:pt x="19166" y="9950"/>
                    <a:pt x="20055" y="10530"/>
                    <a:pt x="20687" y="11225"/>
                  </a:cubicBezTo>
                  <a:cubicBezTo>
                    <a:pt x="21296" y="11907"/>
                    <a:pt x="21600" y="12679"/>
                    <a:pt x="21600" y="13529"/>
                  </a:cubicBezTo>
                  <a:cubicBezTo>
                    <a:pt x="21600" y="14379"/>
                    <a:pt x="21272" y="15177"/>
                    <a:pt x="20617" y="15897"/>
                  </a:cubicBezTo>
                  <a:cubicBezTo>
                    <a:pt x="19962" y="16618"/>
                    <a:pt x="19096" y="17198"/>
                    <a:pt x="18066" y="17622"/>
                  </a:cubicBezTo>
                  <a:cubicBezTo>
                    <a:pt x="17037" y="18034"/>
                    <a:pt x="15539" y="18356"/>
                    <a:pt x="13573" y="18575"/>
                  </a:cubicBezTo>
                  <a:cubicBezTo>
                    <a:pt x="13573" y="21600"/>
                    <a:pt x="13573" y="21600"/>
                    <a:pt x="13573" y="21600"/>
                  </a:cubicBezTo>
                  <a:cubicBezTo>
                    <a:pt x="9618" y="21600"/>
                    <a:pt x="9618" y="21600"/>
                    <a:pt x="9618" y="21600"/>
                  </a:cubicBezTo>
                  <a:cubicBezTo>
                    <a:pt x="9618" y="18652"/>
                    <a:pt x="9618" y="18652"/>
                    <a:pt x="9618" y="18652"/>
                  </a:cubicBezTo>
                  <a:cubicBezTo>
                    <a:pt x="7793" y="18536"/>
                    <a:pt x="6225" y="18292"/>
                    <a:pt x="4938" y="17906"/>
                  </a:cubicBezTo>
                  <a:cubicBezTo>
                    <a:pt x="3159" y="17378"/>
                    <a:pt x="1521" y="16670"/>
                    <a:pt x="0" y="15795"/>
                  </a:cubicBezTo>
                  <a:cubicBezTo>
                    <a:pt x="4002" y="13593"/>
                    <a:pt x="4002" y="13593"/>
                    <a:pt x="4002" y="13593"/>
                  </a:cubicBezTo>
                  <a:cubicBezTo>
                    <a:pt x="6576" y="15061"/>
                    <a:pt x="9057" y="15795"/>
                    <a:pt x="11444" y="15795"/>
                  </a:cubicBezTo>
                  <a:cubicBezTo>
                    <a:pt x="12684" y="15795"/>
                    <a:pt x="13714" y="15563"/>
                    <a:pt x="14603" y="15112"/>
                  </a:cubicBezTo>
                  <a:cubicBezTo>
                    <a:pt x="15469" y="14649"/>
                    <a:pt x="15913" y="14121"/>
                    <a:pt x="15913" y="13503"/>
                  </a:cubicBezTo>
                  <a:cubicBezTo>
                    <a:pt x="15913" y="12975"/>
                    <a:pt x="15633" y="12525"/>
                    <a:pt x="15071" y="12126"/>
                  </a:cubicBezTo>
                  <a:cubicBezTo>
                    <a:pt x="14509" y="11740"/>
                    <a:pt x="13386" y="11341"/>
                    <a:pt x="11748" y="10929"/>
                  </a:cubicBezTo>
                  <a:cubicBezTo>
                    <a:pt x="8401" y="10105"/>
                    <a:pt x="6155" y="9436"/>
                    <a:pt x="4961" y="8946"/>
                  </a:cubicBezTo>
                  <a:cubicBezTo>
                    <a:pt x="3791" y="8470"/>
                    <a:pt x="2902" y="7917"/>
                    <a:pt x="2317" y="7312"/>
                  </a:cubicBezTo>
                  <a:cubicBezTo>
                    <a:pt x="1732" y="6707"/>
                    <a:pt x="1451" y="6063"/>
                    <a:pt x="1451" y="5368"/>
                  </a:cubicBezTo>
                  <a:cubicBezTo>
                    <a:pt x="1451" y="4235"/>
                    <a:pt x="2223" y="3257"/>
                    <a:pt x="3768" y="2446"/>
                  </a:cubicBezTo>
                  <a:cubicBezTo>
                    <a:pt x="5312" y="1635"/>
                    <a:pt x="7255" y="1197"/>
                    <a:pt x="9618" y="1133"/>
                  </a:cubicBezTo>
                  <a:cubicBezTo>
                    <a:pt x="9618" y="0"/>
                    <a:pt x="9618" y="0"/>
                    <a:pt x="9618" y="0"/>
                  </a:cubicBezTo>
                  <a:cubicBezTo>
                    <a:pt x="13573" y="0"/>
                    <a:pt x="13573" y="0"/>
                    <a:pt x="13573" y="0"/>
                  </a:cubicBezTo>
                  <a:cubicBezTo>
                    <a:pt x="13573" y="1287"/>
                    <a:pt x="13573" y="1287"/>
                    <a:pt x="13573" y="1287"/>
                  </a:cubicBezTo>
                  <a:cubicBezTo>
                    <a:pt x="14954" y="1455"/>
                    <a:pt x="16101" y="1686"/>
                    <a:pt x="17037" y="1982"/>
                  </a:cubicBezTo>
                  <a:cubicBezTo>
                    <a:pt x="17996" y="2278"/>
                    <a:pt x="19119" y="2780"/>
                    <a:pt x="20407" y="347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6" name="Shape 1715"/>
          <p:cNvSpPr/>
          <p:nvPr/>
        </p:nvSpPr>
        <p:spPr>
          <a:xfrm>
            <a:off x="9617553" y="2824939"/>
            <a:ext cx="1454515" cy="577338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Shape 1716"/>
          <p:cNvSpPr/>
          <p:nvPr/>
        </p:nvSpPr>
        <p:spPr>
          <a:xfrm>
            <a:off x="9935970" y="3661131"/>
            <a:ext cx="1431990" cy="577338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Shape 1717"/>
          <p:cNvSpPr/>
          <p:nvPr/>
        </p:nvSpPr>
        <p:spPr>
          <a:xfrm>
            <a:off x="9646740" y="4506046"/>
            <a:ext cx="1454515" cy="577338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8980283" y="3523473"/>
            <a:ext cx="748775" cy="748775"/>
            <a:chOff x="8881213" y="2921000"/>
            <a:chExt cx="817551" cy="817551"/>
          </a:xfrm>
        </p:grpSpPr>
        <p:sp>
          <p:nvSpPr>
            <p:cNvPr id="22" name="Shape 1711"/>
            <p:cNvSpPr/>
            <p:nvPr/>
          </p:nvSpPr>
          <p:spPr>
            <a:xfrm>
              <a:off x="8881213" y="2921000"/>
              <a:ext cx="817551" cy="8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noFill/>
              <a:miter lim="400000"/>
            </a:ln>
          </p:spPr>
          <p:txBody>
            <a:bodyPr lIns="17447" tIns="17447" rIns="17447" bIns="17447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Shape 1718"/>
            <p:cNvSpPr/>
            <p:nvPr/>
          </p:nvSpPr>
          <p:spPr>
            <a:xfrm>
              <a:off x="9124190" y="3171029"/>
              <a:ext cx="331596" cy="29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0" y="0"/>
                  </a:moveTo>
                  <a:lnTo>
                    <a:pt x="9720" y="0"/>
                  </a:lnTo>
                  <a:cubicBezTo>
                    <a:pt x="8533" y="0"/>
                    <a:pt x="7560" y="1080"/>
                    <a:pt x="7560" y="2400"/>
                  </a:cubicBezTo>
                  <a:lnTo>
                    <a:pt x="7560" y="12000"/>
                  </a:lnTo>
                  <a:lnTo>
                    <a:pt x="15121" y="12000"/>
                  </a:lnTo>
                  <a:lnTo>
                    <a:pt x="18360" y="15600"/>
                  </a:lnTo>
                  <a:lnTo>
                    <a:pt x="18360" y="12000"/>
                  </a:lnTo>
                  <a:lnTo>
                    <a:pt x="19440" y="12000"/>
                  </a:lnTo>
                  <a:cubicBezTo>
                    <a:pt x="20629" y="12000"/>
                    <a:pt x="21600" y="10920"/>
                    <a:pt x="21600" y="9600"/>
                  </a:cubicBezTo>
                  <a:lnTo>
                    <a:pt x="21600" y="2400"/>
                  </a:lnTo>
                  <a:cubicBezTo>
                    <a:pt x="21600" y="1080"/>
                    <a:pt x="20629" y="0"/>
                    <a:pt x="19440" y="0"/>
                  </a:cubicBezTo>
                  <a:close/>
                  <a:moveTo>
                    <a:pt x="6265" y="13440"/>
                  </a:moveTo>
                  <a:lnTo>
                    <a:pt x="6265" y="6000"/>
                  </a:lnTo>
                  <a:lnTo>
                    <a:pt x="2160" y="6000"/>
                  </a:lnTo>
                  <a:cubicBezTo>
                    <a:pt x="973" y="6000"/>
                    <a:pt x="0" y="7080"/>
                    <a:pt x="0" y="8400"/>
                  </a:cubicBezTo>
                  <a:lnTo>
                    <a:pt x="0" y="15600"/>
                  </a:lnTo>
                  <a:cubicBezTo>
                    <a:pt x="0" y="16920"/>
                    <a:pt x="973" y="18000"/>
                    <a:pt x="2160" y="18000"/>
                  </a:cubicBezTo>
                  <a:lnTo>
                    <a:pt x="3241" y="18000"/>
                  </a:lnTo>
                  <a:lnTo>
                    <a:pt x="3241" y="21600"/>
                  </a:lnTo>
                  <a:lnTo>
                    <a:pt x="6480" y="18000"/>
                  </a:lnTo>
                  <a:lnTo>
                    <a:pt x="11880" y="18000"/>
                  </a:lnTo>
                  <a:cubicBezTo>
                    <a:pt x="13069" y="18000"/>
                    <a:pt x="14040" y="16920"/>
                    <a:pt x="14040" y="15600"/>
                  </a:cubicBezTo>
                  <a:lnTo>
                    <a:pt x="14040" y="13415"/>
                  </a:lnTo>
                  <a:cubicBezTo>
                    <a:pt x="13971" y="13432"/>
                    <a:pt x="13898" y="13440"/>
                    <a:pt x="13824" y="13440"/>
                  </a:cubicBezTo>
                  <a:cubicBezTo>
                    <a:pt x="13824" y="13440"/>
                    <a:pt x="6265" y="13440"/>
                    <a:pt x="6265" y="134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692831" y="4346578"/>
            <a:ext cx="748775" cy="748775"/>
            <a:chOff x="8567357" y="3819709"/>
            <a:chExt cx="817551" cy="817551"/>
          </a:xfrm>
        </p:grpSpPr>
        <p:sp>
          <p:nvSpPr>
            <p:cNvPr id="24" name="Shape 1713"/>
            <p:cNvSpPr/>
            <p:nvPr/>
          </p:nvSpPr>
          <p:spPr>
            <a:xfrm rot="18610256" flipH="1">
              <a:off x="8567357" y="3819709"/>
              <a:ext cx="817551" cy="8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noFill/>
              <a:miter lim="400000"/>
            </a:ln>
          </p:spPr>
          <p:txBody>
            <a:bodyPr lIns="17447" tIns="17447" rIns="17447" bIns="17447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Shape 1719"/>
            <p:cNvSpPr/>
            <p:nvPr/>
          </p:nvSpPr>
          <p:spPr>
            <a:xfrm>
              <a:off x="8839580" y="4053860"/>
              <a:ext cx="27310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extrusionOk="0">
                  <a:moveTo>
                    <a:pt x="6595" y="39"/>
                  </a:moveTo>
                  <a:cubicBezTo>
                    <a:pt x="4807" y="400"/>
                    <a:pt x="1724" y="3046"/>
                    <a:pt x="2203" y="4243"/>
                  </a:cubicBezTo>
                  <a:cubicBezTo>
                    <a:pt x="2751" y="5505"/>
                    <a:pt x="6720" y="6978"/>
                    <a:pt x="6720" y="6978"/>
                  </a:cubicBezTo>
                  <a:cubicBezTo>
                    <a:pt x="10143" y="6768"/>
                    <a:pt x="10142" y="6765"/>
                    <a:pt x="10142" y="6765"/>
                  </a:cubicBezTo>
                  <a:cubicBezTo>
                    <a:pt x="10142" y="6765"/>
                    <a:pt x="8780" y="460"/>
                    <a:pt x="7274" y="39"/>
                  </a:cubicBezTo>
                  <a:cubicBezTo>
                    <a:pt x="7086" y="-14"/>
                    <a:pt x="6850" y="-13"/>
                    <a:pt x="6595" y="39"/>
                  </a:cubicBezTo>
                  <a:close/>
                  <a:moveTo>
                    <a:pt x="14631" y="39"/>
                  </a:moveTo>
                  <a:cubicBezTo>
                    <a:pt x="13128" y="460"/>
                    <a:pt x="11763" y="6765"/>
                    <a:pt x="11763" y="6765"/>
                  </a:cubicBezTo>
                  <a:cubicBezTo>
                    <a:pt x="15178" y="6975"/>
                    <a:pt x="15185" y="6978"/>
                    <a:pt x="15185" y="6978"/>
                  </a:cubicBezTo>
                  <a:cubicBezTo>
                    <a:pt x="15185" y="6978"/>
                    <a:pt x="19144" y="5505"/>
                    <a:pt x="19827" y="4243"/>
                  </a:cubicBezTo>
                  <a:cubicBezTo>
                    <a:pt x="20373" y="2875"/>
                    <a:pt x="16133" y="-382"/>
                    <a:pt x="14631" y="39"/>
                  </a:cubicBezTo>
                  <a:close/>
                  <a:moveTo>
                    <a:pt x="7135" y="2668"/>
                  </a:moveTo>
                  <a:cubicBezTo>
                    <a:pt x="7957" y="2878"/>
                    <a:pt x="8646" y="5924"/>
                    <a:pt x="8646" y="5924"/>
                  </a:cubicBezTo>
                  <a:cubicBezTo>
                    <a:pt x="6865" y="6029"/>
                    <a:pt x="6858" y="6031"/>
                    <a:pt x="6858" y="6031"/>
                  </a:cubicBezTo>
                  <a:cubicBezTo>
                    <a:pt x="6858" y="6031"/>
                    <a:pt x="4943" y="5300"/>
                    <a:pt x="4669" y="4668"/>
                  </a:cubicBezTo>
                  <a:cubicBezTo>
                    <a:pt x="4395" y="4037"/>
                    <a:pt x="6451" y="2352"/>
                    <a:pt x="7135" y="2668"/>
                  </a:cubicBezTo>
                  <a:close/>
                  <a:moveTo>
                    <a:pt x="14769" y="2668"/>
                  </a:moveTo>
                  <a:cubicBezTo>
                    <a:pt x="15452" y="2352"/>
                    <a:pt x="17509" y="4037"/>
                    <a:pt x="17236" y="4668"/>
                  </a:cubicBezTo>
                  <a:cubicBezTo>
                    <a:pt x="16962" y="5300"/>
                    <a:pt x="15046" y="6031"/>
                    <a:pt x="15047" y="6031"/>
                  </a:cubicBezTo>
                  <a:cubicBezTo>
                    <a:pt x="13407" y="5926"/>
                    <a:pt x="13412" y="5924"/>
                    <a:pt x="13412" y="5924"/>
                  </a:cubicBezTo>
                  <a:cubicBezTo>
                    <a:pt x="13412" y="5924"/>
                    <a:pt x="13950" y="2878"/>
                    <a:pt x="14769" y="2668"/>
                  </a:cubicBezTo>
                  <a:close/>
                  <a:moveTo>
                    <a:pt x="8355" y="7595"/>
                  </a:moveTo>
                  <a:lnTo>
                    <a:pt x="8355" y="21112"/>
                  </a:lnTo>
                  <a:cubicBezTo>
                    <a:pt x="9036" y="21216"/>
                    <a:pt x="9992" y="21218"/>
                    <a:pt x="10945" y="21218"/>
                  </a:cubicBezTo>
                  <a:cubicBezTo>
                    <a:pt x="11899" y="21218"/>
                    <a:pt x="12857" y="21216"/>
                    <a:pt x="13675" y="21112"/>
                  </a:cubicBezTo>
                  <a:cubicBezTo>
                    <a:pt x="13675" y="7594"/>
                    <a:pt x="13675" y="7595"/>
                    <a:pt x="13675" y="7595"/>
                  </a:cubicBezTo>
                  <a:cubicBezTo>
                    <a:pt x="12857" y="7595"/>
                    <a:pt x="11899" y="7595"/>
                    <a:pt x="10945" y="7595"/>
                  </a:cubicBezTo>
                  <a:cubicBezTo>
                    <a:pt x="9992" y="7595"/>
                    <a:pt x="9036" y="7595"/>
                    <a:pt x="8355" y="7595"/>
                  </a:cubicBezTo>
                  <a:close/>
                  <a:moveTo>
                    <a:pt x="6969" y="7691"/>
                  </a:moveTo>
                  <a:cubicBezTo>
                    <a:pt x="3825" y="7796"/>
                    <a:pt x="2189" y="8106"/>
                    <a:pt x="2189" y="8106"/>
                  </a:cubicBezTo>
                  <a:cubicBezTo>
                    <a:pt x="1095" y="8106"/>
                    <a:pt x="0" y="8842"/>
                    <a:pt x="0" y="9788"/>
                  </a:cubicBezTo>
                  <a:cubicBezTo>
                    <a:pt x="0" y="18924"/>
                    <a:pt x="0" y="18930"/>
                    <a:pt x="0" y="18930"/>
                  </a:cubicBezTo>
                  <a:cubicBezTo>
                    <a:pt x="0" y="19875"/>
                    <a:pt x="1095" y="20601"/>
                    <a:pt x="2189" y="20601"/>
                  </a:cubicBezTo>
                  <a:cubicBezTo>
                    <a:pt x="2189" y="20601"/>
                    <a:pt x="3825" y="20923"/>
                    <a:pt x="6969" y="21133"/>
                  </a:cubicBezTo>
                  <a:cubicBezTo>
                    <a:pt x="6969" y="7690"/>
                    <a:pt x="6969" y="7691"/>
                    <a:pt x="6969" y="7691"/>
                  </a:cubicBezTo>
                  <a:close/>
                  <a:moveTo>
                    <a:pt x="14631" y="7691"/>
                  </a:moveTo>
                  <a:cubicBezTo>
                    <a:pt x="14631" y="21134"/>
                    <a:pt x="14631" y="21133"/>
                    <a:pt x="14631" y="21133"/>
                  </a:cubicBezTo>
                  <a:cubicBezTo>
                    <a:pt x="17775" y="20923"/>
                    <a:pt x="19411" y="20601"/>
                    <a:pt x="19411" y="20601"/>
                  </a:cubicBezTo>
                  <a:cubicBezTo>
                    <a:pt x="20641" y="20601"/>
                    <a:pt x="21600" y="19875"/>
                    <a:pt x="21600" y="18930"/>
                  </a:cubicBezTo>
                  <a:cubicBezTo>
                    <a:pt x="21600" y="9793"/>
                    <a:pt x="21600" y="9788"/>
                    <a:pt x="21600" y="9788"/>
                  </a:cubicBezTo>
                  <a:cubicBezTo>
                    <a:pt x="21600" y="8842"/>
                    <a:pt x="20641" y="8106"/>
                    <a:pt x="19411" y="8106"/>
                  </a:cubicBezTo>
                  <a:cubicBezTo>
                    <a:pt x="19411" y="8106"/>
                    <a:pt x="17775" y="7796"/>
                    <a:pt x="14631" y="769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2" name="Text Placeholder 3"/>
          <p:cNvSpPr txBox="1"/>
          <p:nvPr/>
        </p:nvSpPr>
        <p:spPr>
          <a:xfrm>
            <a:off x="7581777" y="3699744"/>
            <a:ext cx="876424" cy="4947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2810720" y="3733036"/>
            <a:ext cx="957263" cy="37306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 defTabSz="914400" fontAlgn="base">
              <a:lnSpc>
                <a:spcPct val="120000"/>
              </a:lnSpc>
              <a:spcAft>
                <a:spcPct val="0"/>
              </a:spcAft>
              <a:buNone/>
            </a:pPr>
            <a:r>
              <a:rPr lang="zh-CN" altLang="en-US" sz="1400" smtClean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lang="id-ID" altLang="zh-CN" sz="1400" dirty="0">
              <a:solidFill>
                <a:srgbClr val="FCFCFC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2770377" y="2333343"/>
            <a:ext cx="2181225" cy="4302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indent="0" algn="just" defTabSz="914400" fontAlgn="base">
              <a:lnSpc>
                <a:spcPct val="120000"/>
              </a:lnSpc>
              <a:spcAft>
                <a:spcPct val="0"/>
              </a:spcAft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Text Placeholder 3"/>
          <p:cNvSpPr txBox="1"/>
          <p:nvPr/>
        </p:nvSpPr>
        <p:spPr>
          <a:xfrm>
            <a:off x="4973532" y="3699744"/>
            <a:ext cx="804328" cy="4947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 Placeholder 4"/>
          <p:cNvSpPr txBox="1"/>
          <p:nvPr/>
        </p:nvSpPr>
        <p:spPr>
          <a:xfrm>
            <a:off x="4407829" y="5035694"/>
            <a:ext cx="2181768" cy="429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0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2" grpId="0" animBg="1"/>
      <p:bldP spid="15" grpId="0" animBg="1"/>
      <p:bldP spid="26" grpId="0" animBg="1"/>
      <p:bldP spid="27" grpId="0" animBg="1"/>
      <p:bldP spid="28" grpId="0" animBg="1"/>
      <p:bldP spid="32" grpId="0"/>
      <p:bldP spid="4" grpId="0" build="p"/>
      <p:bldP spid="5" grpId="0" build="p"/>
      <p:bldP spid="31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94" y="448"/>
            <a:ext cx="12857163" cy="7231757"/>
          </a:xfrm>
          <a:prstGeom prst="rect">
            <a:avLst/>
          </a:prstGeom>
          <a:blipFill dpi="0" rotWithShape="1">
            <a:blip r:embed="rId1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09007" y="447"/>
            <a:ext cx="3244175" cy="7231756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7121580" y="1917245"/>
            <a:ext cx="4158141" cy="6159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17" tIns="48208" rIns="96417" bIns="48208"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657757" y="1942447"/>
            <a:ext cx="2697842" cy="6093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5717577" y="1862631"/>
            <a:ext cx="1541723" cy="725164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4" name="圆角矩形 5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5" name="圆角矩形 54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56" name="圆角矩形 55"/>
          <p:cNvSpPr/>
          <p:nvPr/>
        </p:nvSpPr>
        <p:spPr bwMode="auto">
          <a:xfrm>
            <a:off x="6272166" y="1930802"/>
            <a:ext cx="714192" cy="588823"/>
          </a:xfrm>
          <a:prstGeom prst="roundRect">
            <a:avLst/>
          </a:prstGeom>
          <a:solidFill>
            <a:schemeClr val="accent2"/>
          </a:solidFill>
          <a:ln w="38100">
            <a:noFill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+mn-lt"/>
              </a:rPr>
              <a:t>1</a:t>
            </a:r>
            <a:endParaRPr lang="zh-CN" altLang="en-US" sz="2800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7" name="圆角矩形 56"/>
          <p:cNvSpPr/>
          <p:nvPr/>
        </p:nvSpPr>
        <p:spPr>
          <a:xfrm>
            <a:off x="7121580" y="2901181"/>
            <a:ext cx="4158141" cy="6159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17" tIns="48208" rIns="96417" bIns="48208"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657757" y="2926383"/>
            <a:ext cx="2697842" cy="6093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5717577" y="2846567"/>
            <a:ext cx="1541723" cy="725164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0" name="圆角矩形 5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75" name="圆角矩形 74"/>
          <p:cNvSpPr/>
          <p:nvPr/>
        </p:nvSpPr>
        <p:spPr bwMode="auto">
          <a:xfrm>
            <a:off x="6272166" y="2914739"/>
            <a:ext cx="714192" cy="588823"/>
          </a:xfrm>
          <a:prstGeom prst="roundRect">
            <a:avLst/>
          </a:prstGeom>
          <a:solidFill>
            <a:schemeClr val="accent2"/>
          </a:solidFill>
          <a:ln w="38100">
            <a:noFill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endParaRPr lang="zh-CN" altLang="en-US" sz="2800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6" name="圆角矩形 75"/>
          <p:cNvSpPr/>
          <p:nvPr/>
        </p:nvSpPr>
        <p:spPr>
          <a:xfrm>
            <a:off x="7121580" y="3886937"/>
            <a:ext cx="4158141" cy="6159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17" tIns="48208" rIns="96417" bIns="48208"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657757" y="3912138"/>
            <a:ext cx="2697842" cy="6093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78" name="组合 77"/>
          <p:cNvGrpSpPr/>
          <p:nvPr/>
        </p:nvGrpSpPr>
        <p:grpSpPr>
          <a:xfrm>
            <a:off x="5717577" y="3832323"/>
            <a:ext cx="1541723" cy="725164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9" name="圆角矩形 98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0" name="圆角矩形 99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101" name="圆角矩形 100"/>
          <p:cNvSpPr/>
          <p:nvPr/>
        </p:nvSpPr>
        <p:spPr bwMode="auto">
          <a:xfrm>
            <a:off x="6272166" y="3900494"/>
            <a:ext cx="714192" cy="588823"/>
          </a:xfrm>
          <a:prstGeom prst="roundRect">
            <a:avLst/>
          </a:prstGeom>
          <a:solidFill>
            <a:schemeClr val="accent2"/>
          </a:solidFill>
          <a:ln w="38100">
            <a:noFill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endParaRPr lang="zh-CN" altLang="en-US" sz="2800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2" name="圆角矩形 101"/>
          <p:cNvSpPr/>
          <p:nvPr/>
        </p:nvSpPr>
        <p:spPr>
          <a:xfrm>
            <a:off x="7121580" y="4889751"/>
            <a:ext cx="4158141" cy="6159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17" tIns="48208" rIns="96417" bIns="48208"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7657757" y="4914953"/>
            <a:ext cx="2697842" cy="60932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04" name="组合 103"/>
          <p:cNvGrpSpPr/>
          <p:nvPr/>
        </p:nvGrpSpPr>
        <p:grpSpPr>
          <a:xfrm>
            <a:off x="5717577" y="4835137"/>
            <a:ext cx="1541723" cy="725164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05" name="圆角矩形 104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6" name="圆角矩形 105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107" name="圆角矩形 106"/>
          <p:cNvSpPr/>
          <p:nvPr/>
        </p:nvSpPr>
        <p:spPr bwMode="auto">
          <a:xfrm>
            <a:off x="6272166" y="4903308"/>
            <a:ext cx="714192" cy="588823"/>
          </a:xfrm>
          <a:prstGeom prst="roundRect">
            <a:avLst/>
          </a:prstGeom>
          <a:solidFill>
            <a:schemeClr val="accent2"/>
          </a:solidFill>
          <a:ln w="38100">
            <a:noFill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endParaRPr lang="zh-CN" altLang="en-US" sz="2800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1387001" y="2472233"/>
            <a:ext cx="2288187" cy="2288185"/>
            <a:chOff x="3962648" y="2819400"/>
            <a:chExt cx="1218704" cy="1218704"/>
          </a:xfrm>
        </p:grpSpPr>
        <p:grpSp>
          <p:nvGrpSpPr>
            <p:cNvPr id="44" name="组合 43"/>
            <p:cNvGrpSpPr/>
            <p:nvPr/>
          </p:nvGrpSpPr>
          <p:grpSpPr>
            <a:xfrm>
              <a:off x="3962648" y="2819400"/>
              <a:ext cx="1218704" cy="121870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6" name="同心圆 4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85">
                  <a:solidFill>
                    <a:schemeClr val="tx1"/>
                  </a:solidFill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85"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45" name="TextBox 5"/>
            <p:cNvSpPr txBox="1"/>
            <p:nvPr/>
          </p:nvSpPr>
          <p:spPr>
            <a:xfrm>
              <a:off x="4146363" y="3165339"/>
              <a:ext cx="852982" cy="4753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800" b="1" spc="300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目录</a:t>
              </a:r>
              <a:endParaRPr lang="en-US" altLang="zh-CN" sz="2800" b="1" spc="3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ctr"/>
              <a:r>
                <a:rPr lang="en-US" altLang="zh-CN" sz="2400" b="1" cap="all" dirty="0">
                  <a:solidFill>
                    <a:schemeClr val="accent2"/>
                  </a:solidFill>
                  <a:latin typeface="Franklin Gothic Book" panose="020B05030201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contents</a:t>
              </a:r>
              <a:endParaRPr lang="zh-CN" altLang="en-US" sz="2400" b="1" cap="all" dirty="0">
                <a:solidFill>
                  <a:schemeClr val="accent2"/>
                </a:solidFill>
                <a:latin typeface="Franklin Gothic Book" panose="020B05030201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accel="42000" fill="hold" nodeType="after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2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3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4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3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8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0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51" grpId="0" animBg="1"/>
          <p:bldP spid="52" grpId="0"/>
          <p:bldP spid="56" grpId="0" animBg="1"/>
          <p:bldP spid="57" grpId="0" animBg="1"/>
          <p:bldP spid="58" grpId="0"/>
          <p:bldP spid="75" grpId="0" animBg="1"/>
          <p:bldP spid="76" grpId="0" animBg="1"/>
          <p:bldP spid="77" grpId="0"/>
          <p:bldP spid="101" grpId="0" animBg="1"/>
          <p:bldP spid="102" grpId="0" animBg="1"/>
          <p:bldP spid="103" grpId="0"/>
          <p:bldP spid="107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accel="4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4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3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8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0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51" grpId="0" animBg="1"/>
          <p:bldP spid="52" grpId="0"/>
          <p:bldP spid="56" grpId="0" animBg="1"/>
          <p:bldP spid="57" grpId="0" animBg="1"/>
          <p:bldP spid="58" grpId="0"/>
          <p:bldP spid="75" grpId="0" animBg="1"/>
          <p:bldP spid="76" grpId="0" animBg="1"/>
          <p:bldP spid="77" grpId="0"/>
          <p:bldP spid="101" grpId="0" animBg="1"/>
          <p:bldP spid="102" grpId="0" animBg="1"/>
          <p:bldP spid="103" grpId="0"/>
          <p:bldP spid="107" grpId="0" animBg="1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31158" y="3007329"/>
            <a:ext cx="2113215" cy="2879244"/>
          </a:xfrm>
          <a:prstGeom prst="rect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375800" y="3007329"/>
            <a:ext cx="2135823" cy="2879244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817" name="AutoShape 1"/>
          <p:cNvSpPr/>
          <p:nvPr/>
        </p:nvSpPr>
        <p:spPr bwMode="auto">
          <a:xfrm>
            <a:off x="3755080" y="5886574"/>
            <a:ext cx="2607326" cy="133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25400" cap="flat" cmpd="sng">
            <a:noFill/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2670">
              <a:cs typeface="Calibri" panose="020F0502020204030204" pitchFamily="34" charset="0"/>
            </a:endParaRPr>
          </a:p>
        </p:txBody>
      </p:sp>
      <p:sp>
        <p:nvSpPr>
          <p:cNvPr id="34818" name="AutoShape 2"/>
          <p:cNvSpPr/>
          <p:nvPr/>
        </p:nvSpPr>
        <p:spPr bwMode="auto">
          <a:xfrm>
            <a:off x="8509878" y="3013605"/>
            <a:ext cx="2553750" cy="287297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2670">
              <a:cs typeface="Calibri" panose="020F0502020204030204" pitchFamily="34" charset="0"/>
            </a:endParaRPr>
          </a:p>
        </p:txBody>
      </p:sp>
      <p:sp>
        <p:nvSpPr>
          <p:cNvPr id="34820" name="AutoShape 4"/>
          <p:cNvSpPr/>
          <p:nvPr/>
        </p:nvSpPr>
        <p:spPr bwMode="auto">
          <a:xfrm>
            <a:off x="3822052" y="3013605"/>
            <a:ext cx="2549282" cy="287297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2670">
              <a:cs typeface="Calibri" panose="020F0502020204030204" pitchFamily="34" charset="0"/>
            </a:endParaRPr>
          </a:p>
        </p:txBody>
      </p:sp>
      <p:sp>
        <p:nvSpPr>
          <p:cNvPr id="34822" name="AutoShape 6"/>
          <p:cNvSpPr/>
          <p:nvPr/>
        </p:nvSpPr>
        <p:spPr bwMode="auto">
          <a:xfrm>
            <a:off x="1746012" y="5886574"/>
            <a:ext cx="2111755" cy="133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noFill/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2670">
              <a:cs typeface="Calibri" panose="020F0502020204030204" pitchFamily="34" charset="0"/>
            </a:endParaRPr>
          </a:p>
        </p:txBody>
      </p:sp>
      <p:sp>
        <p:nvSpPr>
          <p:cNvPr id="34823" name="AutoShape 7"/>
          <p:cNvSpPr/>
          <p:nvPr/>
        </p:nvSpPr>
        <p:spPr bwMode="auto">
          <a:xfrm>
            <a:off x="6366872" y="5886574"/>
            <a:ext cx="2165330" cy="1339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25400" cap="flat" cmpd="sng">
            <a:noFill/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2670">
              <a:cs typeface="Calibri" panose="020F0502020204030204" pitchFamily="34" charset="0"/>
            </a:endParaRPr>
          </a:p>
        </p:txBody>
      </p:sp>
      <p:sp>
        <p:nvSpPr>
          <p:cNvPr id="34824" name="AutoShape 8"/>
          <p:cNvSpPr/>
          <p:nvPr/>
        </p:nvSpPr>
        <p:spPr bwMode="auto">
          <a:xfrm>
            <a:off x="8523272" y="5886575"/>
            <a:ext cx="2553750" cy="1205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4"/>
          </a:solidFill>
          <a:ln w="25400" cap="flat" cmpd="sng">
            <a:noFill/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2670">
              <a:cs typeface="Calibri" panose="020F0502020204030204" pitchFamily="34" charset="0"/>
            </a:endParaRPr>
          </a:p>
        </p:txBody>
      </p:sp>
      <p:sp>
        <p:nvSpPr>
          <p:cNvPr id="34825" name="AutoShape 9"/>
          <p:cNvSpPr/>
          <p:nvPr/>
        </p:nvSpPr>
        <p:spPr bwMode="auto">
          <a:xfrm>
            <a:off x="4031886" y="4600770"/>
            <a:ext cx="2176493" cy="71433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26" name="AutoShape 10"/>
          <p:cNvSpPr/>
          <p:nvPr/>
        </p:nvSpPr>
        <p:spPr bwMode="auto">
          <a:xfrm>
            <a:off x="3991705" y="4386469"/>
            <a:ext cx="2122917" cy="1785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s-ES" sz="985" dirty="0">
                <a:solidFill>
                  <a:srgbClr val="FFFFFF"/>
                </a:solidFill>
                <a:latin typeface="Verdana" panose="020B0604030504040204" charset="0"/>
                <a:cs typeface="Verdana" panose="020B0604030504040204" charset="0"/>
                <a:sym typeface="Verdana" panose="020B0604030504040204" charset="0"/>
              </a:rPr>
              <a:t>SUBTITLE OF THIS ARTICLE</a:t>
            </a:r>
            <a:endParaRPr lang="es-ES" sz="2670" dirty="0">
              <a:cs typeface="Calibri" panose="020F0502020204030204" pitchFamily="34" charset="0"/>
            </a:endParaRPr>
          </a:p>
        </p:txBody>
      </p:sp>
      <p:sp>
        <p:nvSpPr>
          <p:cNvPr id="34827" name="AutoShape 11"/>
          <p:cNvSpPr/>
          <p:nvPr/>
        </p:nvSpPr>
        <p:spPr bwMode="auto">
          <a:xfrm>
            <a:off x="8737573" y="4600770"/>
            <a:ext cx="2178724" cy="71433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28" name="AutoShape 12"/>
          <p:cNvSpPr/>
          <p:nvPr/>
        </p:nvSpPr>
        <p:spPr bwMode="auto">
          <a:xfrm>
            <a:off x="8699624" y="4386469"/>
            <a:ext cx="2122916" cy="1785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s-ES" sz="985" dirty="0">
                <a:solidFill>
                  <a:srgbClr val="FFFFFF"/>
                </a:solidFill>
                <a:latin typeface="Verdana" panose="020B0604030504040204" charset="0"/>
                <a:cs typeface="Verdana" panose="020B0604030504040204" charset="0"/>
                <a:sym typeface="Verdana" panose="020B0604030504040204" charset="0"/>
              </a:rPr>
              <a:t>SUBTITLE OF THIS ARTICLE</a:t>
            </a:r>
            <a:endParaRPr lang="es-ES" sz="2670" dirty="0">
              <a:cs typeface="Calibri" panose="020F0502020204030204" pitchFamily="34" charset="0"/>
            </a:endParaRPr>
          </a:p>
        </p:txBody>
      </p:sp>
      <p:sp>
        <p:nvSpPr>
          <p:cNvPr id="34832" name="AutoShape 16"/>
          <p:cNvSpPr/>
          <p:nvPr/>
        </p:nvSpPr>
        <p:spPr bwMode="auto">
          <a:xfrm>
            <a:off x="3991703" y="4035997"/>
            <a:ext cx="1717591" cy="28573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33" name="AutoShape 17"/>
          <p:cNvSpPr/>
          <p:nvPr/>
        </p:nvSpPr>
        <p:spPr bwMode="auto">
          <a:xfrm>
            <a:off x="8699623" y="4035997"/>
            <a:ext cx="1717591" cy="28573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  <p:bldP spid="34825" grpId="0"/>
      <p:bldP spid="34826" grpId="0"/>
      <p:bldP spid="34827" grpId="0"/>
      <p:bldP spid="34828" grpId="0"/>
      <p:bldP spid="34832" grpId="0" autoUpdateAnimBg="0"/>
      <p:bldP spid="348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1724"/>
          <p:cNvSpPr/>
          <p:nvPr/>
        </p:nvSpPr>
        <p:spPr>
          <a:xfrm>
            <a:off x="7806210" y="3346679"/>
            <a:ext cx="1945701" cy="553963"/>
          </a:xfrm>
          <a:prstGeom prst="roundRect">
            <a:avLst>
              <a:gd name="adj" fmla="val 50000"/>
            </a:avLst>
          </a:prstGeom>
          <a:solidFill>
            <a:srgbClr val="F7F7FA"/>
          </a:solidFill>
          <a:ln w="12700">
            <a:solidFill>
              <a:srgbClr val="A6AAA9"/>
            </a:solidFill>
            <a:miter lim="400000"/>
          </a:ln>
        </p:spPr>
        <p:txBody>
          <a:bodyPr lIns="17447" tIns="17447" rIns="17447" bIns="17447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Shape 1725"/>
          <p:cNvSpPr/>
          <p:nvPr/>
        </p:nvSpPr>
        <p:spPr>
          <a:xfrm>
            <a:off x="5000961" y="3346679"/>
            <a:ext cx="1945701" cy="553963"/>
          </a:xfrm>
          <a:prstGeom prst="roundRect">
            <a:avLst>
              <a:gd name="adj" fmla="val 50000"/>
            </a:avLst>
          </a:prstGeom>
          <a:solidFill>
            <a:srgbClr val="F7F7FA"/>
          </a:solidFill>
          <a:ln w="12700">
            <a:solidFill>
              <a:srgbClr val="A6AAA9"/>
            </a:solidFill>
            <a:miter lim="400000"/>
          </a:ln>
        </p:spPr>
        <p:txBody>
          <a:bodyPr lIns="17447" tIns="17447" rIns="17447" bIns="17447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Shape 1726"/>
          <p:cNvSpPr/>
          <p:nvPr/>
        </p:nvSpPr>
        <p:spPr>
          <a:xfrm>
            <a:off x="2258592" y="3346679"/>
            <a:ext cx="1945701" cy="553963"/>
          </a:xfrm>
          <a:prstGeom prst="roundRect">
            <a:avLst>
              <a:gd name="adj" fmla="val 50000"/>
            </a:avLst>
          </a:prstGeom>
          <a:solidFill>
            <a:srgbClr val="F7F7FA"/>
          </a:solidFill>
          <a:ln w="12700">
            <a:solidFill>
              <a:srgbClr val="A6AAA9"/>
            </a:solidFill>
            <a:miter lim="400000"/>
          </a:ln>
        </p:spPr>
        <p:txBody>
          <a:bodyPr lIns="17447" tIns="17447" rIns="17447" bIns="17447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Shape 1733"/>
          <p:cNvSpPr/>
          <p:nvPr/>
        </p:nvSpPr>
        <p:spPr>
          <a:xfrm>
            <a:off x="5847739" y="4558023"/>
            <a:ext cx="1945701" cy="553963"/>
          </a:xfrm>
          <a:prstGeom prst="roundRect">
            <a:avLst>
              <a:gd name="adj" fmla="val 50000"/>
            </a:avLst>
          </a:prstGeom>
          <a:solidFill>
            <a:srgbClr val="F7F7FA"/>
          </a:solidFill>
          <a:ln w="12700">
            <a:solidFill>
              <a:srgbClr val="A6AAA9"/>
            </a:solidFill>
            <a:miter lim="400000"/>
          </a:ln>
        </p:spPr>
        <p:txBody>
          <a:bodyPr lIns="17447" tIns="17447" rIns="17447" bIns="17447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Shape 1735"/>
          <p:cNvSpPr/>
          <p:nvPr/>
        </p:nvSpPr>
        <p:spPr>
          <a:xfrm>
            <a:off x="8560977" y="4558023"/>
            <a:ext cx="1945701" cy="553963"/>
          </a:xfrm>
          <a:prstGeom prst="roundRect">
            <a:avLst>
              <a:gd name="adj" fmla="val 50000"/>
            </a:avLst>
          </a:prstGeom>
          <a:solidFill>
            <a:srgbClr val="F7F7FA"/>
          </a:solidFill>
          <a:ln w="12700">
            <a:solidFill>
              <a:srgbClr val="A6AAA9"/>
            </a:solidFill>
            <a:miter lim="400000"/>
          </a:ln>
        </p:spPr>
        <p:txBody>
          <a:bodyPr lIns="17447" tIns="17447" rIns="17447" bIns="17447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Shape 1739"/>
          <p:cNvSpPr/>
          <p:nvPr/>
        </p:nvSpPr>
        <p:spPr>
          <a:xfrm>
            <a:off x="3089552" y="4558023"/>
            <a:ext cx="1945701" cy="553963"/>
          </a:xfrm>
          <a:prstGeom prst="roundRect">
            <a:avLst>
              <a:gd name="adj" fmla="val 50000"/>
            </a:avLst>
          </a:prstGeom>
          <a:solidFill>
            <a:srgbClr val="F7F7FA"/>
          </a:solidFill>
          <a:ln w="12700">
            <a:solidFill>
              <a:srgbClr val="A6AAA9"/>
            </a:solidFill>
            <a:miter lim="400000"/>
          </a:ln>
        </p:spPr>
        <p:txBody>
          <a:bodyPr lIns="17447" tIns="17447" rIns="17447" bIns="17447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Shape 1730"/>
          <p:cNvSpPr/>
          <p:nvPr/>
        </p:nvSpPr>
        <p:spPr>
          <a:xfrm>
            <a:off x="7313328" y="3137487"/>
            <a:ext cx="972348" cy="9723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3263" tIns="23263" rIns="23263" bIns="23263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Shape 1741"/>
          <p:cNvSpPr/>
          <p:nvPr/>
        </p:nvSpPr>
        <p:spPr>
          <a:xfrm>
            <a:off x="4531643" y="4348831"/>
            <a:ext cx="972348" cy="9723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23263" tIns="23263" rIns="23263" bIns="23263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Shape 1748"/>
          <p:cNvSpPr/>
          <p:nvPr/>
        </p:nvSpPr>
        <p:spPr>
          <a:xfrm rot="2348650">
            <a:off x="9907825" y="3612464"/>
            <a:ext cx="1108848" cy="342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050" extrusionOk="0">
                <a:moveTo>
                  <a:pt x="0" y="16210"/>
                </a:moveTo>
                <a:cubicBezTo>
                  <a:pt x="3419" y="835"/>
                  <a:pt x="11072" y="-4550"/>
                  <a:pt x="17092" y="4181"/>
                </a:cubicBezTo>
                <a:cubicBezTo>
                  <a:pt x="18733" y="6560"/>
                  <a:pt x="20142" y="9855"/>
                  <a:pt x="21215" y="13819"/>
                </a:cubicBezTo>
                <a:lnTo>
                  <a:pt x="21600" y="13261"/>
                </a:lnTo>
                <a:lnTo>
                  <a:pt x="21513" y="16630"/>
                </a:lnTo>
                <a:lnTo>
                  <a:pt x="20248" y="15221"/>
                </a:lnTo>
                <a:lnTo>
                  <a:pt x="20633" y="14663"/>
                </a:lnTo>
                <a:cubicBezTo>
                  <a:pt x="16879" y="938"/>
                  <a:pt x="9479" y="-2418"/>
                  <a:pt x="4105" y="7168"/>
                </a:cubicBezTo>
                <a:cubicBezTo>
                  <a:pt x="2656" y="9751"/>
                  <a:pt x="1452" y="13127"/>
                  <a:pt x="579" y="1705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Shape 1749"/>
          <p:cNvSpPr/>
          <p:nvPr/>
        </p:nvSpPr>
        <p:spPr>
          <a:xfrm rot="12794463">
            <a:off x="1829845" y="4468967"/>
            <a:ext cx="1108848" cy="342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050" extrusionOk="0">
                <a:moveTo>
                  <a:pt x="0" y="16210"/>
                </a:moveTo>
                <a:cubicBezTo>
                  <a:pt x="3419" y="835"/>
                  <a:pt x="11072" y="-4550"/>
                  <a:pt x="17092" y="4181"/>
                </a:cubicBezTo>
                <a:cubicBezTo>
                  <a:pt x="18733" y="6560"/>
                  <a:pt x="20142" y="9855"/>
                  <a:pt x="21215" y="13819"/>
                </a:cubicBezTo>
                <a:lnTo>
                  <a:pt x="21600" y="13261"/>
                </a:lnTo>
                <a:lnTo>
                  <a:pt x="21513" y="16630"/>
                </a:lnTo>
                <a:lnTo>
                  <a:pt x="20248" y="15221"/>
                </a:lnTo>
                <a:lnTo>
                  <a:pt x="20633" y="14663"/>
                </a:lnTo>
                <a:cubicBezTo>
                  <a:pt x="16879" y="938"/>
                  <a:pt x="9479" y="-2418"/>
                  <a:pt x="4105" y="7168"/>
                </a:cubicBezTo>
                <a:cubicBezTo>
                  <a:pt x="2656" y="9751"/>
                  <a:pt x="1452" y="13127"/>
                  <a:pt x="579" y="1705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90439" y="3137487"/>
            <a:ext cx="972348" cy="972347"/>
            <a:chOff x="1072256" y="2492673"/>
            <a:chExt cx="1061660" cy="1061659"/>
          </a:xfrm>
        </p:grpSpPr>
        <p:sp>
          <p:nvSpPr>
            <p:cNvPr id="13" name="Shape 1729"/>
            <p:cNvSpPr/>
            <p:nvPr/>
          </p:nvSpPr>
          <p:spPr>
            <a:xfrm>
              <a:off x="1072256" y="2492673"/>
              <a:ext cx="1061660" cy="106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23263" tIns="23263" rIns="23263" bIns="23263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Shape 1750"/>
            <p:cNvSpPr/>
            <p:nvPr/>
          </p:nvSpPr>
          <p:spPr>
            <a:xfrm>
              <a:off x="1390151" y="2822318"/>
              <a:ext cx="415919" cy="39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13" y="16137"/>
                  </a:moveTo>
                  <a:cubicBezTo>
                    <a:pt x="14080" y="15059"/>
                    <a:pt x="13176" y="14150"/>
                    <a:pt x="13176" y="12203"/>
                  </a:cubicBezTo>
                  <a:cubicBezTo>
                    <a:pt x="13176" y="11034"/>
                    <a:pt x="14040" y="11415"/>
                    <a:pt x="14419" y="9274"/>
                  </a:cubicBezTo>
                  <a:cubicBezTo>
                    <a:pt x="14577" y="8387"/>
                    <a:pt x="15341" y="9261"/>
                    <a:pt x="15487" y="7233"/>
                  </a:cubicBezTo>
                  <a:cubicBezTo>
                    <a:pt x="15487" y="6425"/>
                    <a:pt x="15071" y="6224"/>
                    <a:pt x="15071" y="6224"/>
                  </a:cubicBezTo>
                  <a:cubicBezTo>
                    <a:pt x="15071" y="6224"/>
                    <a:pt x="15283" y="5028"/>
                    <a:pt x="15366" y="4109"/>
                  </a:cubicBezTo>
                  <a:cubicBezTo>
                    <a:pt x="15468" y="2962"/>
                    <a:pt x="14731" y="0"/>
                    <a:pt x="10800" y="0"/>
                  </a:cubicBezTo>
                  <a:cubicBezTo>
                    <a:pt x="6869" y="0"/>
                    <a:pt x="6131" y="2962"/>
                    <a:pt x="6234" y="4109"/>
                  </a:cubicBezTo>
                  <a:cubicBezTo>
                    <a:pt x="6317" y="5028"/>
                    <a:pt x="6529" y="6224"/>
                    <a:pt x="6529" y="6224"/>
                  </a:cubicBezTo>
                  <a:cubicBezTo>
                    <a:pt x="6529" y="6224"/>
                    <a:pt x="6113" y="6425"/>
                    <a:pt x="6113" y="7233"/>
                  </a:cubicBezTo>
                  <a:cubicBezTo>
                    <a:pt x="6258" y="9261"/>
                    <a:pt x="7022" y="8387"/>
                    <a:pt x="7179" y="9274"/>
                  </a:cubicBezTo>
                  <a:cubicBezTo>
                    <a:pt x="7560" y="11415"/>
                    <a:pt x="8424" y="11034"/>
                    <a:pt x="8424" y="12203"/>
                  </a:cubicBezTo>
                  <a:cubicBezTo>
                    <a:pt x="8424" y="14150"/>
                    <a:pt x="7520" y="15059"/>
                    <a:pt x="4687" y="16137"/>
                  </a:cubicBezTo>
                  <a:cubicBezTo>
                    <a:pt x="1846" y="17219"/>
                    <a:pt x="0" y="18321"/>
                    <a:pt x="0" y="19073"/>
                  </a:cubicBezTo>
                  <a:cubicBezTo>
                    <a:pt x="0" y="19825"/>
                    <a:pt x="0" y="21600"/>
                    <a:pt x="0" y="21600"/>
                  </a:cubicBezTo>
                  <a:lnTo>
                    <a:pt x="10800" y="21600"/>
                  </a:lnTo>
                  <a:lnTo>
                    <a:pt x="21600" y="21600"/>
                  </a:lnTo>
                  <a:cubicBezTo>
                    <a:pt x="21600" y="21600"/>
                    <a:pt x="21600" y="19825"/>
                    <a:pt x="21600" y="19073"/>
                  </a:cubicBezTo>
                  <a:cubicBezTo>
                    <a:pt x="21600" y="18321"/>
                    <a:pt x="19754" y="17219"/>
                    <a:pt x="16913" y="1613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28447" y="3137487"/>
            <a:ext cx="972347" cy="972347"/>
            <a:chOff x="4061755" y="2492673"/>
            <a:chExt cx="1061659" cy="1061659"/>
          </a:xfrm>
        </p:grpSpPr>
        <p:sp>
          <p:nvSpPr>
            <p:cNvPr id="11" name="Shape 1727"/>
            <p:cNvSpPr/>
            <p:nvPr/>
          </p:nvSpPr>
          <p:spPr>
            <a:xfrm>
              <a:off x="4061755" y="2492673"/>
              <a:ext cx="1061659" cy="106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23263" tIns="23263" rIns="23263" bIns="23263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Shape 1751"/>
            <p:cNvSpPr/>
            <p:nvPr/>
          </p:nvSpPr>
          <p:spPr>
            <a:xfrm>
              <a:off x="4396967" y="2817846"/>
              <a:ext cx="398216" cy="398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20" extrusionOk="0">
                  <a:moveTo>
                    <a:pt x="6122" y="19157"/>
                  </a:moveTo>
                  <a:lnTo>
                    <a:pt x="3902" y="19634"/>
                  </a:lnTo>
                  <a:cubicBezTo>
                    <a:pt x="3688" y="19233"/>
                    <a:pt x="3431" y="18833"/>
                    <a:pt x="2957" y="18361"/>
                  </a:cubicBezTo>
                  <a:cubicBezTo>
                    <a:pt x="2486" y="17889"/>
                    <a:pt x="2085" y="17631"/>
                    <a:pt x="1685" y="17417"/>
                  </a:cubicBezTo>
                  <a:lnTo>
                    <a:pt x="2162" y="15198"/>
                  </a:lnTo>
                  <a:lnTo>
                    <a:pt x="2804" y="14556"/>
                  </a:lnTo>
                  <a:cubicBezTo>
                    <a:pt x="2804" y="14556"/>
                    <a:pt x="4012" y="14580"/>
                    <a:pt x="5374" y="15944"/>
                  </a:cubicBezTo>
                  <a:cubicBezTo>
                    <a:pt x="6737" y="17307"/>
                    <a:pt x="6762" y="18516"/>
                    <a:pt x="6762" y="18516"/>
                  </a:cubicBezTo>
                  <a:cubicBezTo>
                    <a:pt x="6762" y="18516"/>
                    <a:pt x="6122" y="19157"/>
                    <a:pt x="6122" y="19157"/>
                  </a:cubicBezTo>
                  <a:close/>
                  <a:moveTo>
                    <a:pt x="19625" y="1692"/>
                  </a:moveTo>
                  <a:cubicBezTo>
                    <a:pt x="17654" y="-280"/>
                    <a:pt x="16174" y="15"/>
                    <a:pt x="16174" y="15"/>
                  </a:cubicBezTo>
                  <a:lnTo>
                    <a:pt x="9270" y="6920"/>
                  </a:lnTo>
                  <a:lnTo>
                    <a:pt x="1379" y="14810"/>
                  </a:lnTo>
                  <a:lnTo>
                    <a:pt x="0" y="21320"/>
                  </a:lnTo>
                  <a:lnTo>
                    <a:pt x="6508" y="19939"/>
                  </a:lnTo>
                  <a:lnTo>
                    <a:pt x="14399" y="12048"/>
                  </a:lnTo>
                  <a:lnTo>
                    <a:pt x="21302" y="5145"/>
                  </a:lnTo>
                  <a:cubicBezTo>
                    <a:pt x="21302" y="5145"/>
                    <a:pt x="21600" y="3665"/>
                    <a:pt x="19625" y="169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020336" y="4348831"/>
            <a:ext cx="972348" cy="972347"/>
            <a:chOff x="10058085" y="3811668"/>
            <a:chExt cx="1061660" cy="1061659"/>
          </a:xfrm>
        </p:grpSpPr>
        <p:sp>
          <p:nvSpPr>
            <p:cNvPr id="21" name="Shape 1737"/>
            <p:cNvSpPr/>
            <p:nvPr/>
          </p:nvSpPr>
          <p:spPr>
            <a:xfrm>
              <a:off x="10058085" y="3811668"/>
              <a:ext cx="1061660" cy="106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23263" tIns="23263" rIns="23263" bIns="23263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Shape 1753"/>
            <p:cNvSpPr/>
            <p:nvPr/>
          </p:nvSpPr>
          <p:spPr>
            <a:xfrm>
              <a:off x="10363316" y="4111638"/>
              <a:ext cx="451197" cy="46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0433" extrusionOk="0">
                  <a:moveTo>
                    <a:pt x="14102" y="6331"/>
                  </a:moveTo>
                  <a:cubicBezTo>
                    <a:pt x="13391" y="5619"/>
                    <a:pt x="13391" y="4469"/>
                    <a:pt x="14102" y="3759"/>
                  </a:cubicBezTo>
                  <a:cubicBezTo>
                    <a:pt x="14812" y="3049"/>
                    <a:pt x="15965" y="3049"/>
                    <a:pt x="16674" y="3759"/>
                  </a:cubicBezTo>
                  <a:cubicBezTo>
                    <a:pt x="17385" y="4469"/>
                    <a:pt x="17385" y="5619"/>
                    <a:pt x="16674" y="6331"/>
                  </a:cubicBezTo>
                  <a:cubicBezTo>
                    <a:pt x="15965" y="7041"/>
                    <a:pt x="14812" y="7041"/>
                    <a:pt x="14102" y="6331"/>
                  </a:cubicBezTo>
                  <a:close/>
                  <a:moveTo>
                    <a:pt x="12904" y="13199"/>
                  </a:moveTo>
                  <a:cubicBezTo>
                    <a:pt x="12904" y="13199"/>
                    <a:pt x="21289" y="7286"/>
                    <a:pt x="20359" y="518"/>
                  </a:cubicBezTo>
                  <a:cubicBezTo>
                    <a:pt x="20339" y="369"/>
                    <a:pt x="20289" y="271"/>
                    <a:pt x="20226" y="206"/>
                  </a:cubicBezTo>
                  <a:cubicBezTo>
                    <a:pt x="20162" y="145"/>
                    <a:pt x="20065" y="93"/>
                    <a:pt x="19914" y="72"/>
                  </a:cubicBezTo>
                  <a:cubicBezTo>
                    <a:pt x="13147" y="-856"/>
                    <a:pt x="7233" y="7529"/>
                    <a:pt x="7233" y="7529"/>
                  </a:cubicBezTo>
                  <a:cubicBezTo>
                    <a:pt x="2104" y="6928"/>
                    <a:pt x="2478" y="7929"/>
                    <a:pt x="137" y="13421"/>
                  </a:cubicBezTo>
                  <a:cubicBezTo>
                    <a:pt x="-311" y="14470"/>
                    <a:pt x="416" y="14829"/>
                    <a:pt x="1211" y="14536"/>
                  </a:cubicBezTo>
                  <a:cubicBezTo>
                    <a:pt x="2006" y="14242"/>
                    <a:pt x="3764" y="13593"/>
                    <a:pt x="3764" y="13593"/>
                  </a:cubicBezTo>
                  <a:lnTo>
                    <a:pt x="6840" y="16669"/>
                  </a:lnTo>
                  <a:cubicBezTo>
                    <a:pt x="6840" y="16669"/>
                    <a:pt x="6192" y="18426"/>
                    <a:pt x="5897" y="19222"/>
                  </a:cubicBezTo>
                  <a:cubicBezTo>
                    <a:pt x="5604" y="20018"/>
                    <a:pt x="5963" y="20744"/>
                    <a:pt x="7012" y="20297"/>
                  </a:cubicBezTo>
                  <a:cubicBezTo>
                    <a:pt x="12505" y="17955"/>
                    <a:pt x="13504" y="18328"/>
                    <a:pt x="12904" y="13199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305207" y="4348831"/>
            <a:ext cx="972348" cy="972347"/>
            <a:chOff x="7093566" y="3811668"/>
            <a:chExt cx="1061660" cy="1061659"/>
          </a:xfrm>
        </p:grpSpPr>
        <p:sp>
          <p:nvSpPr>
            <p:cNvPr id="22" name="Shape 1738"/>
            <p:cNvSpPr/>
            <p:nvPr/>
          </p:nvSpPr>
          <p:spPr>
            <a:xfrm>
              <a:off x="7093566" y="3811668"/>
              <a:ext cx="1061660" cy="106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23263" tIns="23263" rIns="23263" bIns="23263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Shape 1754"/>
            <p:cNvSpPr/>
            <p:nvPr/>
          </p:nvSpPr>
          <p:spPr>
            <a:xfrm>
              <a:off x="7386751" y="4108303"/>
              <a:ext cx="492480" cy="46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440" extrusionOk="0">
                  <a:moveTo>
                    <a:pt x="20097" y="14373"/>
                  </a:moveTo>
                  <a:lnTo>
                    <a:pt x="15990" y="12571"/>
                  </a:lnTo>
                  <a:lnTo>
                    <a:pt x="16463" y="14008"/>
                  </a:lnTo>
                  <a:cubicBezTo>
                    <a:pt x="16439" y="15532"/>
                    <a:pt x="13726" y="16745"/>
                    <a:pt x="10496" y="16745"/>
                  </a:cubicBezTo>
                  <a:cubicBezTo>
                    <a:pt x="7268" y="16745"/>
                    <a:pt x="4553" y="15532"/>
                    <a:pt x="4529" y="14008"/>
                  </a:cubicBezTo>
                  <a:lnTo>
                    <a:pt x="5002" y="12571"/>
                  </a:lnTo>
                  <a:lnTo>
                    <a:pt x="895" y="14373"/>
                  </a:lnTo>
                  <a:cubicBezTo>
                    <a:pt x="-255" y="14878"/>
                    <a:pt x="-304" y="15814"/>
                    <a:pt x="789" y="16451"/>
                  </a:cubicBezTo>
                  <a:lnTo>
                    <a:pt x="8511" y="20962"/>
                  </a:lnTo>
                  <a:cubicBezTo>
                    <a:pt x="9602" y="21600"/>
                    <a:pt x="11390" y="21600"/>
                    <a:pt x="12481" y="20962"/>
                  </a:cubicBezTo>
                  <a:lnTo>
                    <a:pt x="20205" y="16451"/>
                  </a:lnTo>
                  <a:cubicBezTo>
                    <a:pt x="21296" y="15814"/>
                    <a:pt x="21247" y="14878"/>
                    <a:pt x="20097" y="14373"/>
                  </a:cubicBezTo>
                  <a:close/>
                  <a:moveTo>
                    <a:pt x="10496" y="5209"/>
                  </a:moveTo>
                  <a:cubicBezTo>
                    <a:pt x="11724" y="5209"/>
                    <a:pt x="12866" y="4796"/>
                    <a:pt x="13199" y="4152"/>
                  </a:cubicBezTo>
                  <a:cubicBezTo>
                    <a:pt x="12739" y="2744"/>
                    <a:pt x="12343" y="1535"/>
                    <a:pt x="12094" y="773"/>
                  </a:cubicBezTo>
                  <a:cubicBezTo>
                    <a:pt x="11927" y="264"/>
                    <a:pt x="11175" y="0"/>
                    <a:pt x="10496" y="0"/>
                  </a:cubicBezTo>
                  <a:cubicBezTo>
                    <a:pt x="9817" y="0"/>
                    <a:pt x="9065" y="264"/>
                    <a:pt x="8898" y="773"/>
                  </a:cubicBezTo>
                  <a:cubicBezTo>
                    <a:pt x="8649" y="1535"/>
                    <a:pt x="8253" y="2744"/>
                    <a:pt x="7792" y="4152"/>
                  </a:cubicBezTo>
                  <a:cubicBezTo>
                    <a:pt x="8126" y="4796"/>
                    <a:pt x="9268" y="5209"/>
                    <a:pt x="10496" y="5209"/>
                  </a:cubicBezTo>
                  <a:close/>
                  <a:moveTo>
                    <a:pt x="10496" y="13197"/>
                  </a:moveTo>
                  <a:cubicBezTo>
                    <a:pt x="13109" y="13197"/>
                    <a:pt x="15296" y="12229"/>
                    <a:pt x="15429" y="10966"/>
                  </a:cubicBezTo>
                  <a:cubicBezTo>
                    <a:pt x="15041" y="9779"/>
                    <a:pt x="14617" y="8484"/>
                    <a:pt x="14201" y="7211"/>
                  </a:cubicBezTo>
                  <a:cubicBezTo>
                    <a:pt x="13911" y="8118"/>
                    <a:pt x="12316" y="8759"/>
                    <a:pt x="10496" y="8759"/>
                  </a:cubicBezTo>
                  <a:cubicBezTo>
                    <a:pt x="8678" y="8759"/>
                    <a:pt x="7081" y="8118"/>
                    <a:pt x="6791" y="7211"/>
                  </a:cubicBezTo>
                  <a:cubicBezTo>
                    <a:pt x="6375" y="8484"/>
                    <a:pt x="5951" y="9779"/>
                    <a:pt x="5563" y="10966"/>
                  </a:cubicBezTo>
                  <a:cubicBezTo>
                    <a:pt x="5696" y="12229"/>
                    <a:pt x="7883" y="13197"/>
                    <a:pt x="10496" y="1319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>
                <a:solidFill>
                  <a:srgbClr val="53585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2680242" y="3494088"/>
            <a:ext cx="1211263" cy="25876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  <a:sym typeface="Arial" panose="020B0604020202020204" pitchFamily="34" charset="0"/>
              </a:rPr>
              <a:t>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2227805" y="2503488"/>
            <a:ext cx="1663700" cy="57785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0" indent="0" algn="just" defTabSz="914400" fontAlgn="base">
              <a:lnSpc>
                <a:spcPct val="120000"/>
              </a:lnSpc>
              <a:spcAft>
                <a:spcPct val="0"/>
              </a:spcAft>
              <a:buNone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Text Placeholder 3"/>
          <p:cNvSpPr txBox="1"/>
          <p:nvPr/>
        </p:nvSpPr>
        <p:spPr>
          <a:xfrm>
            <a:off x="5603864" y="3505357"/>
            <a:ext cx="1212295" cy="23660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+mn-ea"/>
                <a:sym typeface="Arial" panose="020B0604020202020204" pitchFamily="34" charset="0"/>
              </a:rPr>
              <a:t>文字内容</a:t>
            </a:r>
            <a:endParaRPr lang="id-ID" altLang="zh-CN" sz="1400" dirty="0">
              <a:solidFill>
                <a:schemeClr val="bg1">
                  <a:lumMod val="65000"/>
                </a:schemeClr>
              </a:solidFill>
              <a:latin typeface="+mn-ea"/>
              <a:sym typeface="Arial" panose="020B0604020202020204" pitchFamily="34" charset="0"/>
            </a:endParaRPr>
          </a:p>
        </p:txBody>
      </p:sp>
      <p:sp>
        <p:nvSpPr>
          <p:cNvPr id="41" name="Text Placeholder 3"/>
          <p:cNvSpPr txBox="1"/>
          <p:nvPr/>
        </p:nvSpPr>
        <p:spPr>
          <a:xfrm>
            <a:off x="8398237" y="3505357"/>
            <a:ext cx="1212295" cy="23660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+mn-ea"/>
                <a:sym typeface="Arial" panose="020B0604020202020204" pitchFamily="34" charset="0"/>
              </a:rPr>
              <a:t>文字内容</a:t>
            </a:r>
            <a:endParaRPr lang="id-ID" altLang="zh-CN" sz="1400" dirty="0">
              <a:solidFill>
                <a:schemeClr val="bg1">
                  <a:lumMod val="65000"/>
                </a:schemeClr>
              </a:solidFill>
              <a:latin typeface="+mn-ea"/>
              <a:sym typeface="Arial" panose="020B0604020202020204" pitchFamily="34" charset="0"/>
            </a:endParaRPr>
          </a:p>
        </p:txBody>
      </p:sp>
      <p:sp>
        <p:nvSpPr>
          <p:cNvPr id="42" name="Text Placeholder 3"/>
          <p:cNvSpPr txBox="1"/>
          <p:nvPr/>
        </p:nvSpPr>
        <p:spPr>
          <a:xfrm>
            <a:off x="8815187" y="4716703"/>
            <a:ext cx="1212295" cy="23660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+mn-ea"/>
                <a:sym typeface="Arial" panose="020B0604020202020204" pitchFamily="34" charset="0"/>
              </a:rPr>
              <a:t>文字内容</a:t>
            </a:r>
            <a:endParaRPr lang="id-ID" altLang="zh-CN" sz="1400" dirty="0">
              <a:solidFill>
                <a:schemeClr val="bg1">
                  <a:lumMod val="65000"/>
                </a:schemeClr>
              </a:solidFill>
              <a:latin typeface="+mn-ea"/>
              <a:sym typeface="Arial" panose="020B0604020202020204" pitchFamily="34" charset="0"/>
            </a:endParaRPr>
          </a:p>
        </p:txBody>
      </p:sp>
      <p:sp>
        <p:nvSpPr>
          <p:cNvPr id="43" name="Text Placeholder 3"/>
          <p:cNvSpPr txBox="1"/>
          <p:nvPr/>
        </p:nvSpPr>
        <p:spPr>
          <a:xfrm>
            <a:off x="6104342" y="4716703"/>
            <a:ext cx="1212295" cy="23660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+mn-ea"/>
                <a:sym typeface="Arial" panose="020B0604020202020204" pitchFamily="34" charset="0"/>
              </a:rPr>
              <a:t>文字内容</a:t>
            </a:r>
            <a:endParaRPr lang="id-ID" altLang="zh-CN" sz="1400" dirty="0">
              <a:solidFill>
                <a:schemeClr val="bg1">
                  <a:lumMod val="65000"/>
                </a:schemeClr>
              </a:solidFill>
              <a:latin typeface="+mn-ea"/>
              <a:sym typeface="Arial" panose="020B0604020202020204" pitchFamily="34" charset="0"/>
            </a:endParaRPr>
          </a:p>
        </p:txBody>
      </p:sp>
      <p:sp>
        <p:nvSpPr>
          <p:cNvPr id="44" name="Text Placeholder 3"/>
          <p:cNvSpPr txBox="1"/>
          <p:nvPr/>
        </p:nvSpPr>
        <p:spPr>
          <a:xfrm>
            <a:off x="3342547" y="4716703"/>
            <a:ext cx="1212295" cy="23660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+mn-ea"/>
                <a:sym typeface="Arial" panose="020B0604020202020204" pitchFamily="34" charset="0"/>
              </a:rPr>
              <a:t>文字内容</a:t>
            </a:r>
            <a:endParaRPr lang="id-ID" altLang="zh-CN" sz="1400" dirty="0">
              <a:solidFill>
                <a:schemeClr val="bg1">
                  <a:lumMod val="65000"/>
                </a:schemeClr>
              </a:solidFill>
              <a:latin typeface="+mn-ea"/>
              <a:sym typeface="Arial" panose="020B0604020202020204" pitchFamily="34" charset="0"/>
            </a:endParaRPr>
          </a:p>
        </p:txBody>
      </p:sp>
      <p:sp>
        <p:nvSpPr>
          <p:cNvPr id="47" name="Text Placeholder 4"/>
          <p:cNvSpPr txBox="1"/>
          <p:nvPr/>
        </p:nvSpPr>
        <p:spPr>
          <a:xfrm>
            <a:off x="4489438" y="2502790"/>
            <a:ext cx="1664786" cy="57733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 Placeholder 4"/>
          <p:cNvSpPr txBox="1"/>
          <p:nvPr/>
        </p:nvSpPr>
        <p:spPr>
          <a:xfrm>
            <a:off x="7305207" y="2502790"/>
            <a:ext cx="1664786" cy="57733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Text Placeholder 4"/>
          <p:cNvSpPr txBox="1"/>
          <p:nvPr/>
        </p:nvSpPr>
        <p:spPr>
          <a:xfrm>
            <a:off x="4103838" y="5429539"/>
            <a:ext cx="1664786" cy="57733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Text Placeholder 4"/>
          <p:cNvSpPr txBox="1"/>
          <p:nvPr/>
        </p:nvSpPr>
        <p:spPr>
          <a:xfrm>
            <a:off x="6858787" y="5427698"/>
            <a:ext cx="1664786" cy="57733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Text Placeholder 4"/>
          <p:cNvSpPr txBox="1"/>
          <p:nvPr/>
        </p:nvSpPr>
        <p:spPr>
          <a:xfrm>
            <a:off x="9574768" y="5435165"/>
            <a:ext cx="1664786" cy="57733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Shape 1752"/>
          <p:cNvSpPr/>
          <p:nvPr/>
        </p:nvSpPr>
        <p:spPr>
          <a:xfrm>
            <a:off x="7587816" y="3412222"/>
            <a:ext cx="422877" cy="4228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5" h="21474" extrusionOk="0">
                <a:moveTo>
                  <a:pt x="2578" y="8409"/>
                </a:moveTo>
                <a:cubicBezTo>
                  <a:pt x="2578" y="5193"/>
                  <a:pt x="5174" y="2587"/>
                  <a:pt x="8376" y="2587"/>
                </a:cubicBezTo>
                <a:cubicBezTo>
                  <a:pt x="11580" y="2587"/>
                  <a:pt x="14435" y="5451"/>
                  <a:pt x="14435" y="8666"/>
                </a:cubicBezTo>
                <a:cubicBezTo>
                  <a:pt x="14435" y="11882"/>
                  <a:pt x="11838" y="14488"/>
                  <a:pt x="8635" y="14488"/>
                </a:cubicBezTo>
                <a:cubicBezTo>
                  <a:pt x="5431" y="14488"/>
                  <a:pt x="2578" y="11624"/>
                  <a:pt x="2578" y="8409"/>
                </a:cubicBezTo>
                <a:close/>
                <a:moveTo>
                  <a:pt x="20914" y="18167"/>
                </a:moveTo>
                <a:lnTo>
                  <a:pt x="15797" y="13032"/>
                </a:lnTo>
                <a:cubicBezTo>
                  <a:pt x="16568" y="11759"/>
                  <a:pt x="17013" y="10265"/>
                  <a:pt x="17013" y="8666"/>
                </a:cubicBezTo>
                <a:cubicBezTo>
                  <a:pt x="17013" y="4023"/>
                  <a:pt x="13004" y="0"/>
                  <a:pt x="8376" y="0"/>
                </a:cubicBezTo>
                <a:cubicBezTo>
                  <a:pt x="3750" y="0"/>
                  <a:pt x="0" y="3765"/>
                  <a:pt x="0" y="8409"/>
                </a:cubicBezTo>
                <a:cubicBezTo>
                  <a:pt x="0" y="13052"/>
                  <a:pt x="4008" y="17075"/>
                  <a:pt x="8635" y="17075"/>
                </a:cubicBezTo>
                <a:cubicBezTo>
                  <a:pt x="10173" y="17075"/>
                  <a:pt x="11614" y="16657"/>
                  <a:pt x="12852" y="15931"/>
                </a:cubicBezTo>
                <a:lnTo>
                  <a:pt x="17996" y="21094"/>
                </a:lnTo>
                <a:cubicBezTo>
                  <a:pt x="18500" y="21600"/>
                  <a:pt x="19317" y="21600"/>
                  <a:pt x="19819" y="21094"/>
                </a:cubicBezTo>
                <a:lnTo>
                  <a:pt x="21096" y="19815"/>
                </a:lnTo>
                <a:cubicBezTo>
                  <a:pt x="21600" y="19309"/>
                  <a:pt x="21417" y="18672"/>
                  <a:pt x="20914" y="18167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Shape 1755"/>
          <p:cNvSpPr/>
          <p:nvPr/>
        </p:nvSpPr>
        <p:spPr>
          <a:xfrm>
            <a:off x="4835459" y="4670819"/>
            <a:ext cx="364716" cy="3283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2" y="0"/>
                </a:moveTo>
                <a:cubicBezTo>
                  <a:pt x="9030" y="0"/>
                  <a:pt x="7856" y="707"/>
                  <a:pt x="7120" y="1087"/>
                </a:cubicBezTo>
                <a:lnTo>
                  <a:pt x="7120" y="3594"/>
                </a:lnTo>
                <a:lnTo>
                  <a:pt x="4741" y="3594"/>
                </a:lnTo>
                <a:lnTo>
                  <a:pt x="4741" y="21600"/>
                </a:lnTo>
                <a:lnTo>
                  <a:pt x="16843" y="21600"/>
                </a:lnTo>
                <a:lnTo>
                  <a:pt x="16843" y="3594"/>
                </a:lnTo>
                <a:lnTo>
                  <a:pt x="14465" y="3594"/>
                </a:lnTo>
                <a:cubicBezTo>
                  <a:pt x="14465" y="3594"/>
                  <a:pt x="14465" y="1087"/>
                  <a:pt x="14465" y="1087"/>
                </a:cubicBezTo>
                <a:cubicBezTo>
                  <a:pt x="13730" y="707"/>
                  <a:pt x="12555" y="0"/>
                  <a:pt x="10792" y="0"/>
                </a:cubicBezTo>
                <a:close/>
                <a:moveTo>
                  <a:pt x="2152" y="3611"/>
                </a:moveTo>
                <a:cubicBezTo>
                  <a:pt x="965" y="3611"/>
                  <a:pt x="0" y="4682"/>
                  <a:pt x="0" y="6002"/>
                </a:cubicBezTo>
                <a:lnTo>
                  <a:pt x="0" y="19209"/>
                </a:lnTo>
                <a:cubicBezTo>
                  <a:pt x="0" y="20528"/>
                  <a:pt x="965" y="21600"/>
                  <a:pt x="2152" y="21600"/>
                </a:cubicBezTo>
                <a:lnTo>
                  <a:pt x="3236" y="21600"/>
                </a:lnTo>
                <a:lnTo>
                  <a:pt x="3236" y="3611"/>
                </a:lnTo>
                <a:lnTo>
                  <a:pt x="2152" y="3611"/>
                </a:lnTo>
                <a:close/>
                <a:moveTo>
                  <a:pt x="18364" y="3611"/>
                </a:moveTo>
                <a:lnTo>
                  <a:pt x="18364" y="21600"/>
                </a:lnTo>
                <a:lnTo>
                  <a:pt x="19448" y="21600"/>
                </a:lnTo>
                <a:cubicBezTo>
                  <a:pt x="20635" y="21600"/>
                  <a:pt x="21600" y="20528"/>
                  <a:pt x="21600" y="19209"/>
                </a:cubicBezTo>
                <a:lnTo>
                  <a:pt x="21600" y="6002"/>
                </a:lnTo>
                <a:cubicBezTo>
                  <a:pt x="21600" y="4682"/>
                  <a:pt x="20635" y="3611"/>
                  <a:pt x="19448" y="3611"/>
                </a:cubicBezTo>
                <a:lnTo>
                  <a:pt x="18364" y="3611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>
              <a:solidFill>
                <a:srgbClr val="53585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8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14" grpId="0" animBg="1"/>
      <p:bldP spid="25" grpId="0" animBg="1"/>
      <p:bldP spid="32" grpId="0" animBg="1"/>
      <p:bldP spid="33" grpId="0" animBg="1"/>
      <p:bldP spid="4" grpId="0" build="p"/>
      <p:bldP spid="5" grpId="0" build="p"/>
      <p:bldP spid="40" grpId="0"/>
      <p:bldP spid="41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36" grpId="0" animBg="1"/>
      <p:bldP spid="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884759" y="678467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PPT</a:t>
            </a:r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论坛：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www.1ppt.cn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53" y="1"/>
            <a:ext cx="12858042" cy="292432"/>
            <a:chOff x="1249363" y="80963"/>
            <a:chExt cx="6646862" cy="20796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249363" y="80963"/>
              <a:ext cx="2216150" cy="20796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65513" y="80963"/>
              <a:ext cx="2214563" cy="20796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680075" y="80963"/>
              <a:ext cx="2216150" cy="20796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" name="Freeform 8"/>
          <p:cNvSpPr/>
          <p:nvPr/>
        </p:nvSpPr>
        <p:spPr bwMode="auto">
          <a:xfrm>
            <a:off x="353" y="6024976"/>
            <a:ext cx="12858044" cy="1207675"/>
          </a:xfrm>
          <a:custGeom>
            <a:avLst/>
            <a:gdLst>
              <a:gd name="T0" fmla="*/ 0 w 4187"/>
              <a:gd name="T1" fmla="*/ 541 h 541"/>
              <a:gd name="T2" fmla="*/ 4187 w 4187"/>
              <a:gd name="T3" fmla="*/ 0 h 541"/>
              <a:gd name="T4" fmla="*/ 4187 w 4187"/>
              <a:gd name="T5" fmla="*/ 541 h 541"/>
              <a:gd name="T6" fmla="*/ 0 w 4187"/>
              <a:gd name="T7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87" h="541">
                <a:moveTo>
                  <a:pt x="0" y="541"/>
                </a:moveTo>
                <a:lnTo>
                  <a:pt x="4187" y="0"/>
                </a:lnTo>
                <a:lnTo>
                  <a:pt x="4187" y="541"/>
                </a:lnTo>
                <a:lnTo>
                  <a:pt x="0" y="54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9" name="Freeform 9"/>
          <p:cNvSpPr/>
          <p:nvPr/>
        </p:nvSpPr>
        <p:spPr bwMode="auto">
          <a:xfrm>
            <a:off x="353" y="5620931"/>
            <a:ext cx="12858044" cy="1611720"/>
          </a:xfrm>
          <a:custGeom>
            <a:avLst/>
            <a:gdLst>
              <a:gd name="T0" fmla="*/ 4187 w 4187"/>
              <a:gd name="T1" fmla="*/ 722 h 722"/>
              <a:gd name="T2" fmla="*/ 0 w 4187"/>
              <a:gd name="T3" fmla="*/ 0 h 722"/>
              <a:gd name="T4" fmla="*/ 0 w 4187"/>
              <a:gd name="T5" fmla="*/ 722 h 722"/>
              <a:gd name="T6" fmla="*/ 4187 w 4187"/>
              <a:gd name="T7" fmla="*/ 722 h 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87" h="722">
                <a:moveTo>
                  <a:pt x="4187" y="722"/>
                </a:moveTo>
                <a:lnTo>
                  <a:pt x="0" y="0"/>
                </a:lnTo>
                <a:lnTo>
                  <a:pt x="0" y="722"/>
                </a:lnTo>
                <a:lnTo>
                  <a:pt x="4187" y="722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3045074" y="2336702"/>
            <a:ext cx="676860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6000" cap="al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zh-CN" altLang="en-US" sz="6000" cap="al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3731395" y="3273952"/>
            <a:ext cx="539596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200" cap="all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annual meeting of the summary plan in the New </a:t>
            </a:r>
            <a:r>
              <a:rPr lang="en-US" altLang="zh-CN" sz="1200" cap="all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en-US" altLang="zh-CN" sz="1200" cap="all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适用于述职报告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年会总结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工作总结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r>
              <a:rPr lang="zh-CN" altLang="en-US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新年计划</a:t>
            </a:r>
            <a:r>
              <a:rPr lang="en-US" altLang="zh-CN" sz="1600" cap="all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|</a:t>
            </a:r>
            <a:endParaRPr lang="zh-CN" altLang="en-US" sz="1600" cap="all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4" name="矩形 259"/>
          <p:cNvSpPr>
            <a:spLocks noChangeArrowheads="1"/>
          </p:cNvSpPr>
          <p:nvPr/>
        </p:nvSpPr>
        <p:spPr bwMode="auto">
          <a:xfrm>
            <a:off x="5019251" y="4196405"/>
            <a:ext cx="2634260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1800" cap="all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汇报人</a:t>
            </a:r>
            <a:r>
              <a:rPr lang="zh-CN" altLang="en-US" sz="1800" cap="all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1800" cap="all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PPTying</a:t>
            </a:r>
            <a:endParaRPr lang="en-US" altLang="zh-CN" sz="1800" cap="all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0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9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250"/>
                            </p:stCondLst>
                            <p:childTnLst>
                              <p:par>
                                <p:cTn id="4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75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2" grpId="1"/>
      <p:bldP spid="13" grpId="0"/>
      <p:bldP spid="13" grpId="1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398" y="-38172"/>
            <a:ext cx="12847999" cy="7270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"/>
          </a:p>
        </p:txBody>
      </p:sp>
      <p:sp>
        <p:nvSpPr>
          <p:cNvPr id="7" name="矩形 6"/>
          <p:cNvSpPr/>
          <p:nvPr/>
        </p:nvSpPr>
        <p:spPr>
          <a:xfrm>
            <a:off x="1022" y="2728316"/>
            <a:ext cx="12857375" cy="13052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95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93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92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08077" y="1476666"/>
            <a:ext cx="2641926" cy="80362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430351" y="4360350"/>
            <a:ext cx="4008094" cy="11309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37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37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375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37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375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矩形 331"/>
          <p:cNvSpPr/>
          <p:nvPr/>
        </p:nvSpPr>
        <p:spPr>
          <a:xfrm>
            <a:off x="1588" y="892"/>
            <a:ext cx="12875416" cy="7241974"/>
          </a:xfrm>
          <a:prstGeom prst="rect">
            <a:avLst/>
          </a:prstGeom>
          <a:blipFill dpi="0" rotWithShape="1">
            <a:blip r:embed="rId1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588" y="2176525"/>
            <a:ext cx="12862718" cy="2927939"/>
          </a:xfrm>
          <a:prstGeom prst="rect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8" tIns="45708" rIns="91418" bIns="4570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74"/>
          <p:cNvGrpSpPr/>
          <p:nvPr/>
        </p:nvGrpSpPr>
        <p:grpSpPr bwMode="auto">
          <a:xfrm>
            <a:off x="5774836" y="2662136"/>
            <a:ext cx="1315778" cy="1317452"/>
            <a:chOff x="0" y="0"/>
            <a:chExt cx="1248318" cy="1248318"/>
          </a:xfrm>
        </p:grpSpPr>
        <p:sp>
          <p:nvSpPr>
            <p:cNvPr id="17" name="椭圆 57"/>
            <p:cNvSpPr>
              <a:spLocks noChangeArrowheads="1"/>
            </p:cNvSpPr>
            <p:nvPr/>
          </p:nvSpPr>
          <p:spPr bwMode="auto">
            <a:xfrm>
              <a:off x="0" y="0"/>
              <a:ext cx="1248318" cy="1248318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文本框 61"/>
            <p:cNvSpPr txBox="1">
              <a:spLocks noChangeArrowheads="1"/>
            </p:cNvSpPr>
            <p:nvPr/>
          </p:nvSpPr>
          <p:spPr bwMode="auto">
            <a:xfrm>
              <a:off x="169699" y="207807"/>
              <a:ext cx="924400" cy="825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5060" dirty="0" smtClean="0">
                  <a:solidFill>
                    <a:schemeClr val="accent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01</a:t>
              </a:r>
              <a:endParaRPr lang="zh-CN" altLang="en-US" sz="506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  <p:grpSp>
        <p:nvGrpSpPr>
          <p:cNvPr id="19" name="组合 4"/>
          <p:cNvGrpSpPr/>
          <p:nvPr/>
        </p:nvGrpSpPr>
        <p:grpSpPr bwMode="auto">
          <a:xfrm>
            <a:off x="5249193" y="4054918"/>
            <a:ext cx="2383802" cy="931104"/>
            <a:chOff x="0" y="0"/>
            <a:chExt cx="2261776" cy="883286"/>
          </a:xfrm>
        </p:grpSpPr>
        <p:sp>
          <p:nvSpPr>
            <p:cNvPr id="20" name="文本框 66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3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1685" b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</a:t>
              </a:r>
              <a:endParaRPr lang="zh-CN" altLang="en-US" sz="168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 70"/>
            <p:cNvSpPr>
              <a:spLocks noChangeArrowheads="1"/>
            </p:cNvSpPr>
            <p:nvPr/>
          </p:nvSpPr>
          <p:spPr bwMode="auto">
            <a:xfrm>
              <a:off x="3892" y="333720"/>
              <a:ext cx="2242954" cy="549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055">
                  <a:solidFill>
                    <a:srgbClr val="FFFFFF"/>
                  </a:solidFill>
                  <a:latin typeface="Arial" panose="020B0604020202020204" pitchFamily="34" charset="0"/>
                </a:rPr>
                <a:t>Nothing we can do will change it. The future is before us and dynamic. Everything we do will affect it.</a:t>
              </a:r>
              <a:endParaRPr lang="zh-CN" altLang="en-US" sz="105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/>
        </p:nvGraphicFramePr>
        <p:xfrm>
          <a:off x="1230863" y="1865370"/>
          <a:ext cx="10019653" cy="348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Rectangle 7"/>
          <p:cNvSpPr/>
          <p:nvPr/>
        </p:nvSpPr>
        <p:spPr>
          <a:xfrm>
            <a:off x="1632177" y="5488533"/>
            <a:ext cx="9624962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401606" y="5006027"/>
            <a:ext cx="241458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1228" y="5050650"/>
            <a:ext cx="241458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80849" y="5095274"/>
            <a:ext cx="241458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62212" y="1918609"/>
            <a:ext cx="8638667" cy="2883693"/>
            <a:chOff x="1167355" y="1217191"/>
            <a:chExt cx="6892537" cy="2300813"/>
          </a:xfrm>
        </p:grpSpPr>
        <p:sp>
          <p:nvSpPr>
            <p:cNvPr id="6" name="Freeform 4"/>
            <p:cNvSpPr/>
            <p:nvPr/>
          </p:nvSpPr>
          <p:spPr bwMode="auto">
            <a:xfrm>
              <a:off x="1167355" y="1217191"/>
              <a:ext cx="4406472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5"/>
            <p:cNvSpPr/>
            <p:nvPr/>
          </p:nvSpPr>
          <p:spPr bwMode="auto">
            <a:xfrm flipH="1" flipV="1">
              <a:off x="3653420" y="1217191"/>
              <a:ext cx="4406472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18900000">
              <a:off x="1723577" y="1817977"/>
              <a:ext cx="1104193" cy="1104192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8900000">
              <a:off x="4055751" y="1817977"/>
              <a:ext cx="1104192" cy="1104192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rot="18900000">
              <a:off x="6366467" y="1817977"/>
              <a:ext cx="1104192" cy="1104192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18900000">
              <a:off x="2167565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18900000">
              <a:off x="4499738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rot="18900000">
              <a:off x="6810454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218696" y="1769718"/>
              <a:ext cx="79297" cy="187295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wrap="none" lIns="0" tIns="0" rIns="0" bIns="0" anchor="ctr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552517" y="1786760"/>
              <a:ext cx="79297" cy="187295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wrap="none" lIns="0" tIns="0" rIns="0" bIns="0" anchor="t" anchorCtr="0">
              <a:spAutoFit/>
            </a:bodyPr>
            <a:lstStyle>
              <a:defPPr>
                <a:defRPr lang="zh-CN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3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anose="020B0A04020102020204" pitchFamily="34" charset="0"/>
                  <a:ea typeface="微软雅黑" panose="020B0503020204020204" pitchFamily="34" charset="-122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2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869836" y="1769718"/>
              <a:ext cx="79297" cy="187295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wrap="none" lIns="0" tIns="0" rIns="0" bIns="0" anchor="ctr">
              <a:spAutoFit/>
            </a:bodyPr>
            <a:lstStyle>
              <a:defPPr>
                <a:defRPr lang="zh-CN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3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anose="020B0A04020102020204" pitchFamily="34" charset="0"/>
                  <a:ea typeface="微软雅黑" panose="020B0503020204020204" pitchFamily="34" charset="-122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3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 flipH="1">
              <a:off x="1897609" y="2271669"/>
              <a:ext cx="713402" cy="4511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 flipH="1">
              <a:off x="4245583" y="2241697"/>
              <a:ext cx="724522" cy="4511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 flipH="1">
              <a:off x="6564080" y="2221374"/>
              <a:ext cx="725693" cy="4511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4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5573787" y="2104157"/>
          <a:ext cx="6398407" cy="374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" name="Content Placeholder 2"/>
          <p:cNvSpPr txBox="1"/>
          <p:nvPr/>
        </p:nvSpPr>
        <p:spPr>
          <a:xfrm>
            <a:off x="1829371" y="2480444"/>
            <a:ext cx="3173854" cy="28187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Content Placeholder 2"/>
          <p:cNvSpPr txBox="1"/>
          <p:nvPr/>
        </p:nvSpPr>
        <p:spPr>
          <a:xfrm>
            <a:off x="1813592" y="3362328"/>
            <a:ext cx="3173854" cy="28187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Content Placeholder 2"/>
          <p:cNvSpPr txBox="1"/>
          <p:nvPr/>
        </p:nvSpPr>
        <p:spPr>
          <a:xfrm>
            <a:off x="1813592" y="4244212"/>
            <a:ext cx="3173854" cy="28277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Content Placeholder 2"/>
          <p:cNvSpPr txBox="1"/>
          <p:nvPr/>
        </p:nvSpPr>
        <p:spPr>
          <a:xfrm>
            <a:off x="1829371" y="5126097"/>
            <a:ext cx="3173854" cy="28277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2160511" y="1816125"/>
          <a:ext cx="8504641" cy="299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TextBox 34"/>
          <p:cNvSpPr txBox="1"/>
          <p:nvPr/>
        </p:nvSpPr>
        <p:spPr>
          <a:xfrm>
            <a:off x="1492036" y="5344517"/>
            <a:ext cx="987467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矩形 331"/>
          <p:cNvSpPr/>
          <p:nvPr/>
        </p:nvSpPr>
        <p:spPr>
          <a:xfrm>
            <a:off x="1588" y="892"/>
            <a:ext cx="12875416" cy="7241974"/>
          </a:xfrm>
          <a:prstGeom prst="rect">
            <a:avLst/>
          </a:prstGeom>
          <a:blipFill dpi="0" rotWithShape="1">
            <a:blip r:embed="rId1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588" y="2176525"/>
            <a:ext cx="12862718" cy="2927939"/>
          </a:xfrm>
          <a:prstGeom prst="rect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8" tIns="45708" rIns="91418" bIns="4570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74"/>
          <p:cNvGrpSpPr/>
          <p:nvPr/>
        </p:nvGrpSpPr>
        <p:grpSpPr bwMode="auto">
          <a:xfrm>
            <a:off x="5774836" y="2662136"/>
            <a:ext cx="1315778" cy="1317452"/>
            <a:chOff x="0" y="0"/>
            <a:chExt cx="1248318" cy="1248318"/>
          </a:xfrm>
        </p:grpSpPr>
        <p:sp>
          <p:nvSpPr>
            <p:cNvPr id="17" name="椭圆 57"/>
            <p:cNvSpPr>
              <a:spLocks noChangeArrowheads="1"/>
            </p:cNvSpPr>
            <p:nvPr/>
          </p:nvSpPr>
          <p:spPr bwMode="auto">
            <a:xfrm>
              <a:off x="0" y="0"/>
              <a:ext cx="1248318" cy="1248318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文本框 61"/>
            <p:cNvSpPr txBox="1">
              <a:spLocks noChangeArrowheads="1"/>
            </p:cNvSpPr>
            <p:nvPr/>
          </p:nvSpPr>
          <p:spPr bwMode="auto">
            <a:xfrm>
              <a:off x="169699" y="207807"/>
              <a:ext cx="924400" cy="825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5060" dirty="0" smtClean="0">
                  <a:solidFill>
                    <a:schemeClr val="accent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02</a:t>
              </a:r>
              <a:endParaRPr lang="zh-CN" altLang="en-US" sz="506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  <p:grpSp>
        <p:nvGrpSpPr>
          <p:cNvPr id="19" name="组合 4"/>
          <p:cNvGrpSpPr/>
          <p:nvPr/>
        </p:nvGrpSpPr>
        <p:grpSpPr bwMode="auto">
          <a:xfrm>
            <a:off x="5249193" y="4054918"/>
            <a:ext cx="2383802" cy="931104"/>
            <a:chOff x="0" y="0"/>
            <a:chExt cx="2261776" cy="883286"/>
          </a:xfrm>
        </p:grpSpPr>
        <p:sp>
          <p:nvSpPr>
            <p:cNvPr id="20" name="文本框 66"/>
            <p:cNvSpPr txBox="1">
              <a:spLocks noChangeArrowheads="1"/>
            </p:cNvSpPr>
            <p:nvPr/>
          </p:nvSpPr>
          <p:spPr bwMode="auto">
            <a:xfrm>
              <a:off x="0" y="0"/>
              <a:ext cx="2261776" cy="333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pPr algn="ctr" eaLnBrk="1" hangingPunct="1"/>
              <a:r>
                <a:rPr lang="en-US" sz="1685" b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YOUR TITLE</a:t>
              </a:r>
              <a:endParaRPr lang="zh-CN" altLang="en-US" sz="1685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 70"/>
            <p:cNvSpPr>
              <a:spLocks noChangeArrowheads="1"/>
            </p:cNvSpPr>
            <p:nvPr/>
          </p:nvSpPr>
          <p:spPr bwMode="auto">
            <a:xfrm>
              <a:off x="3892" y="333720"/>
              <a:ext cx="2242954" cy="549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055">
                  <a:solidFill>
                    <a:srgbClr val="FFFFFF"/>
                  </a:solidFill>
                  <a:latin typeface="Arial" panose="020B0604020202020204" pitchFamily="34" charset="0"/>
                </a:rPr>
                <a:t>Nothing we can do will change it. The future is before us and dynamic. Everything we do will affect it.</a:t>
              </a:r>
              <a:endParaRPr lang="zh-CN" altLang="en-US" sz="1055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469136" y="-13393"/>
            <a:ext cx="12375868" cy="7246044"/>
          </a:xfrm>
          <a:custGeom>
            <a:avLst/>
            <a:gdLst>
              <a:gd name="connsiteX0" fmla="*/ 0 w 8801100"/>
              <a:gd name="connsiteY0" fmla="*/ 0 h 5153025"/>
              <a:gd name="connsiteX1" fmla="*/ 5153025 w 8801100"/>
              <a:gd name="connsiteY1" fmla="*/ 5153025 h 5153025"/>
              <a:gd name="connsiteX2" fmla="*/ 8801100 w 8801100"/>
              <a:gd name="connsiteY2" fmla="*/ 5153025 h 5153025"/>
              <a:gd name="connsiteX3" fmla="*/ 3667125 w 8801100"/>
              <a:gd name="connsiteY3" fmla="*/ 19050 h 5153025"/>
              <a:gd name="connsiteX4" fmla="*/ 0 w 8801100"/>
              <a:gd name="connsiteY4" fmla="*/ 0 h 5153025"/>
              <a:gd name="connsiteX0-1" fmla="*/ 0 w 8801100"/>
              <a:gd name="connsiteY0-2" fmla="*/ 0 h 5153025"/>
              <a:gd name="connsiteX1-3" fmla="*/ 5153025 w 8801100"/>
              <a:gd name="connsiteY1-4" fmla="*/ 5153025 h 5153025"/>
              <a:gd name="connsiteX2-5" fmla="*/ 8801100 w 8801100"/>
              <a:gd name="connsiteY2-6" fmla="*/ 5153025 h 5153025"/>
              <a:gd name="connsiteX3-7" fmla="*/ 3629025 w 8801100"/>
              <a:gd name="connsiteY3-8" fmla="*/ 0 h 5153025"/>
              <a:gd name="connsiteX4-9" fmla="*/ 0 w 8801100"/>
              <a:gd name="connsiteY4-10" fmla="*/ 0 h 515302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801100" h="5153025">
                <a:moveTo>
                  <a:pt x="0" y="0"/>
                </a:moveTo>
                <a:lnTo>
                  <a:pt x="5153025" y="5153025"/>
                </a:lnTo>
                <a:lnTo>
                  <a:pt x="8801100" y="5153025"/>
                </a:lnTo>
                <a:lnTo>
                  <a:pt x="3629025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1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dirty="0"/>
          </a:p>
        </p:txBody>
      </p:sp>
      <p:grpSp>
        <p:nvGrpSpPr>
          <p:cNvPr id="3" name="组合 7"/>
          <p:cNvGrpSpPr/>
          <p:nvPr/>
        </p:nvGrpSpPr>
        <p:grpSpPr bwMode="auto">
          <a:xfrm>
            <a:off x="1019294" y="5535012"/>
            <a:ext cx="3264842" cy="1178353"/>
            <a:chOff x="3484439" y="880115"/>
            <a:chExt cx="2320294" cy="838106"/>
          </a:xfrm>
        </p:grpSpPr>
        <p:sp>
          <p:nvSpPr>
            <p:cNvPr id="20494" name="文本框 66"/>
            <p:cNvSpPr txBox="1">
              <a:spLocks noChangeArrowheads="1"/>
            </p:cNvSpPr>
            <p:nvPr/>
          </p:nvSpPr>
          <p:spPr bwMode="auto">
            <a:xfrm>
              <a:off x="3484439" y="1374629"/>
              <a:ext cx="2320294" cy="343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1" name="文本框 66"/>
            <p:cNvSpPr txBox="1">
              <a:spLocks noChangeArrowheads="1"/>
            </p:cNvSpPr>
            <p:nvPr/>
          </p:nvSpPr>
          <p:spPr bwMode="auto">
            <a:xfrm>
              <a:off x="4780327" y="880115"/>
              <a:ext cx="1024404" cy="2189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5355299" y="1286573"/>
              <a:ext cx="287152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4" name="组合 7"/>
          <p:cNvGrpSpPr/>
          <p:nvPr/>
        </p:nvGrpSpPr>
        <p:grpSpPr bwMode="auto">
          <a:xfrm>
            <a:off x="1019294" y="3828537"/>
            <a:ext cx="3264840" cy="1178353"/>
            <a:chOff x="3484439" y="880115"/>
            <a:chExt cx="2320294" cy="838106"/>
          </a:xfrm>
        </p:grpSpPr>
        <p:sp>
          <p:nvSpPr>
            <p:cNvPr id="20490" name="文本框 66"/>
            <p:cNvSpPr txBox="1">
              <a:spLocks noChangeArrowheads="1"/>
            </p:cNvSpPr>
            <p:nvPr/>
          </p:nvSpPr>
          <p:spPr bwMode="auto">
            <a:xfrm>
              <a:off x="3484439" y="1374629"/>
              <a:ext cx="2320294" cy="343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6" name="文本框 66"/>
            <p:cNvSpPr txBox="1">
              <a:spLocks noChangeArrowheads="1"/>
            </p:cNvSpPr>
            <p:nvPr/>
          </p:nvSpPr>
          <p:spPr bwMode="auto">
            <a:xfrm>
              <a:off x="4762947" y="880115"/>
              <a:ext cx="1024405" cy="2189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r"/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7" name="任意多边形 46"/>
            <p:cNvSpPr/>
            <p:nvPr/>
          </p:nvSpPr>
          <p:spPr>
            <a:xfrm>
              <a:off x="5355300" y="1286573"/>
              <a:ext cx="28715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17" name="组合 7"/>
          <p:cNvGrpSpPr/>
          <p:nvPr/>
        </p:nvGrpSpPr>
        <p:grpSpPr bwMode="auto">
          <a:xfrm>
            <a:off x="8805548" y="2283812"/>
            <a:ext cx="3264842" cy="1178353"/>
            <a:chOff x="3484439" y="880115"/>
            <a:chExt cx="2320294" cy="838106"/>
          </a:xfrm>
        </p:grpSpPr>
        <p:sp>
          <p:nvSpPr>
            <p:cNvPr id="18" name="文本框 66"/>
            <p:cNvSpPr txBox="1">
              <a:spLocks noChangeArrowheads="1"/>
            </p:cNvSpPr>
            <p:nvPr/>
          </p:nvSpPr>
          <p:spPr bwMode="auto">
            <a:xfrm>
              <a:off x="3484439" y="1374629"/>
              <a:ext cx="2320294" cy="343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9" name="文本框 66"/>
            <p:cNvSpPr txBox="1">
              <a:spLocks noChangeArrowheads="1"/>
            </p:cNvSpPr>
            <p:nvPr/>
          </p:nvSpPr>
          <p:spPr bwMode="auto">
            <a:xfrm>
              <a:off x="4780327" y="880115"/>
              <a:ext cx="1024404" cy="2189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5355299" y="1286573"/>
              <a:ext cx="287152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25" name="组合 7"/>
          <p:cNvGrpSpPr/>
          <p:nvPr/>
        </p:nvGrpSpPr>
        <p:grpSpPr bwMode="auto">
          <a:xfrm>
            <a:off x="8805548" y="577337"/>
            <a:ext cx="3264840" cy="1178353"/>
            <a:chOff x="3484439" y="880115"/>
            <a:chExt cx="2320294" cy="838106"/>
          </a:xfrm>
        </p:grpSpPr>
        <p:sp>
          <p:nvSpPr>
            <p:cNvPr id="26" name="文本框 66"/>
            <p:cNvSpPr txBox="1">
              <a:spLocks noChangeArrowheads="1"/>
            </p:cNvSpPr>
            <p:nvPr/>
          </p:nvSpPr>
          <p:spPr bwMode="auto">
            <a:xfrm>
              <a:off x="3484439" y="1374629"/>
              <a:ext cx="2320294" cy="343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7" name="文本框 66"/>
            <p:cNvSpPr txBox="1">
              <a:spLocks noChangeArrowheads="1"/>
            </p:cNvSpPr>
            <p:nvPr/>
          </p:nvSpPr>
          <p:spPr bwMode="auto">
            <a:xfrm>
              <a:off x="4762947" y="880115"/>
              <a:ext cx="1024405" cy="2189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r"/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8" name="任意多边形 27"/>
            <p:cNvSpPr/>
            <p:nvPr/>
          </p:nvSpPr>
          <p:spPr>
            <a:xfrm>
              <a:off x="5355300" y="1286573"/>
              <a:ext cx="28715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sp>
        <p:nvSpPr>
          <p:cNvPr id="20" name="Content Placeholder 2"/>
          <p:cNvSpPr txBox="1"/>
          <p:nvPr/>
        </p:nvSpPr>
        <p:spPr>
          <a:xfrm>
            <a:off x="4896644" y="269591"/>
            <a:ext cx="3067050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2" name="Content Placeholder 2"/>
          <p:cNvSpPr txBox="1"/>
          <p:nvPr/>
        </p:nvSpPr>
        <p:spPr>
          <a:xfrm>
            <a:off x="5269063" y="584201"/>
            <a:ext cx="2322215" cy="378111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Click on add related title words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4000">
        <p14:gallery dir="l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PRING_ULTRA_SCORM_COURSE_ID" val="9586FAC0-A1A5-4CCB-9737-391734CF1D3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bt319.pptx"/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自定义 19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1849"/>
      </a:accent1>
      <a:accent2>
        <a:srgbClr val="FF5351"/>
      </a:accent2>
      <a:accent3>
        <a:srgbClr val="841849"/>
      </a:accent3>
      <a:accent4>
        <a:srgbClr val="FF5351"/>
      </a:accent4>
      <a:accent5>
        <a:srgbClr val="841849"/>
      </a:accent5>
      <a:accent6>
        <a:srgbClr val="FF5351"/>
      </a:accent6>
      <a:hlink>
        <a:srgbClr val="841849"/>
      </a:hlink>
      <a:folHlink>
        <a:srgbClr val="FF535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9695</Words>
  <Application>WPS 演示</Application>
  <PresentationFormat>自定义</PresentationFormat>
  <Paragraphs>349</Paragraphs>
  <Slides>23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8" baseType="lpstr">
      <vt:lpstr>Arial</vt:lpstr>
      <vt:lpstr>宋体</vt:lpstr>
      <vt:lpstr>Wingdings</vt:lpstr>
      <vt:lpstr>Calibri</vt:lpstr>
      <vt:lpstr>微软雅黑</vt:lpstr>
      <vt:lpstr>Calibri</vt:lpstr>
      <vt:lpstr>Impact</vt:lpstr>
      <vt:lpstr>Franklin Gothic Book</vt:lpstr>
      <vt:lpstr>华文细黑</vt:lpstr>
      <vt:lpstr>Arial</vt:lpstr>
      <vt:lpstr>Arial Black</vt:lpstr>
      <vt:lpstr>Simply City Light</vt:lpstr>
      <vt:lpstr>Yu Gothic UI Light</vt:lpstr>
      <vt:lpstr>SimSun-ExtB</vt:lpstr>
      <vt:lpstr>Arial Unicode MS</vt:lpstr>
      <vt:lpstr>Calibri Light</vt:lpstr>
      <vt:lpstr>Open Sans Light</vt:lpstr>
      <vt:lpstr>Times New Roman</vt:lpstr>
      <vt:lpstr>Open Sans</vt:lpstr>
      <vt:lpstr>Neris Thin</vt:lpstr>
      <vt:lpstr>Segoe Print</vt:lpstr>
      <vt:lpstr>Roboto</vt:lpstr>
      <vt:lpstr>Open Sans</vt:lpstr>
      <vt:lpstr>Verdana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红色简洁</dc:title>
  <dc:creator/>
  <cp:keywords>第一PPT模板网-WWW.1PPT.COM</cp:keywords>
  <cp:lastModifiedBy>Years later</cp:lastModifiedBy>
  <cp:revision>2</cp:revision>
  <dcterms:created xsi:type="dcterms:W3CDTF">2016-10-17T14:00:00Z</dcterms:created>
  <dcterms:modified xsi:type="dcterms:W3CDTF">2024-03-20T17:39:11Z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430EFE3F8A2B4F4189D774D3ED04513D_13</vt:lpwstr>
  </property>
  <property fmtid="{D5CDD505-2E9C-101B-9397-08002B2CF9AE}" pid="3" name="KSOProductBuildVer">
    <vt:lpwstr>2052-12.1.0.16412</vt:lpwstr>
  </property>
</Properties>
</file>