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94" r:id="rId3"/>
    <p:sldId id="3195" r:id="rId5"/>
    <p:sldId id="3196" r:id="rId6"/>
    <p:sldId id="3149" r:id="rId7"/>
    <p:sldId id="3173" r:id="rId8"/>
    <p:sldId id="3172" r:id="rId9"/>
    <p:sldId id="3181" r:id="rId10"/>
    <p:sldId id="3197" r:id="rId11"/>
    <p:sldId id="3170" r:id="rId12"/>
    <p:sldId id="3174" r:id="rId13"/>
    <p:sldId id="3168" r:id="rId14"/>
    <p:sldId id="3171" r:id="rId15"/>
    <p:sldId id="3198" r:id="rId16"/>
    <p:sldId id="3178" r:id="rId17"/>
    <p:sldId id="3175" r:id="rId18"/>
    <p:sldId id="3179" r:id="rId19"/>
    <p:sldId id="3169" r:id="rId20"/>
    <p:sldId id="3199" r:id="rId21"/>
    <p:sldId id="3180" r:id="rId22"/>
    <p:sldId id="3176" r:id="rId23"/>
    <p:sldId id="3177" r:id="rId24"/>
    <p:sldId id="3200" r:id="rId25"/>
    <p:sldId id="3217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36"/>
    <a:srgbClr val="169274"/>
    <a:srgbClr val="60AEA9"/>
    <a:srgbClr val="84004C"/>
    <a:srgbClr val="8B2FC3"/>
    <a:srgbClr val="C9247B"/>
    <a:srgbClr val="F3C5BE"/>
    <a:srgbClr val="00B369"/>
    <a:srgbClr val="1A8C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 showGuides="1">
      <p:cViewPr varScale="1">
        <p:scale>
          <a:sx n="57" d="100"/>
          <a:sy n="57" d="100"/>
        </p:scale>
        <p:origin x="-102" y="-1488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08ef510f-de51-432e-a9b1-d4382abf49fc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830364026546"/>
                  <c:y val="0.053824406432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e521af41-2d01-4d0a-9daf-7b6ef406b025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9847e097-34dd-42d3-95fc-cf6b5d8cb568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71825018321"/>
                  <c:y val="-0.061446732143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5258f2a8-327c-4b92-ae0a-c49155542efc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5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/>
                <a:lstStyle/>
                <a:p>
                  <a:pPr algn="ctr">
                    <a:defRPr lang="zh-CN" sz="1800" b="0" i="0" u="none" strike="noStrike" kern="1200" baseline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"/>
                      <c:h val="0.1930249424711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874736789954125"/>
          <c:y val="0.629345207118616"/>
          <c:w val="0.0677020077028548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308696" cy="52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1377296"/>
            <a:ext cx="12858044" cy="447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732706" y="3809653"/>
            <a:ext cx="2966656" cy="37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The year-end summary report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421263" y="3112269"/>
            <a:ext cx="7589544" cy="7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4400" cap="all" spc="600" dirty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年终总结汇报</a:t>
            </a:r>
            <a:r>
              <a:rPr lang="zh-CN" altLang="en-US" sz="4400" cap="all" spc="6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zh-CN" altLang="en-US" sz="4400" cap="all" spc="6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68064" y="3995500"/>
            <a:ext cx="9359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710928" y="3995500"/>
            <a:ext cx="9359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/>
          <p:nvPr/>
        </p:nvSpPr>
        <p:spPr>
          <a:xfrm>
            <a:off x="7094808" y="4191297"/>
            <a:ext cx="424245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</a:t>
            </a:r>
            <a:r>
              <a:rPr lang="zh-CN" altLang="en-US" sz="1600" cap="all" spc="3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600" cap="all" spc="3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PPTying</a:t>
            </a:r>
            <a:endParaRPr lang="en-US" altLang="zh-CN" sz="1600" cap="all" spc="3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8405" y="1378899"/>
            <a:ext cx="5285690" cy="4474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6152635" y="523109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822679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6245555" y="531647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913924" y="379961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426027" y="3496576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175592" y="4012656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980893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6318384" y="5389591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524179" y="3693298"/>
            <a:ext cx="187429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330249" y="5918363"/>
            <a:ext cx="2126012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413260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504505" y="3800030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571474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139036" y="4012656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423444" y="3806308"/>
            <a:ext cx="187345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745105" y="3258836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463697" y="3242094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647094" y="2072229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871022" y="2698361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990416" y="2243520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781101" y="4252042"/>
            <a:ext cx="1127590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899741" y="3791057"/>
            <a:ext cx="90454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770917" y="4229439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890311" y="3791057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82" y="1341"/>
            <a:ext cx="12874622" cy="723068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94" y="2718739"/>
            <a:ext cx="12876210" cy="255356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8"/>
            <a:ext cx="2938042" cy="585762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6199" y="4171045"/>
            <a:ext cx="5599171" cy="451958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125" y="3424124"/>
            <a:ext cx="1019878" cy="1399831"/>
          </a:xfrm>
          <a:prstGeom prst="rect">
            <a:avLst/>
          </a:prstGeom>
          <a:noFill/>
        </p:spPr>
        <p:txBody>
          <a:bodyPr wrap="none" lIns="45299" tIns="22650" rIns="45299" bIns="22650" rtlCol="0">
            <a:spAutoFit/>
          </a:bodyPr>
          <a:lstStyle/>
          <a:p>
            <a:r>
              <a:rPr lang="en-US" altLang="zh-CN" sz="88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176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59970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868818" y="1528093"/>
            <a:ext cx="7673124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33532" y="2833781"/>
            <a:ext cx="504056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  <a:endParaRPr lang="en-US" altLang="zh-CN" sz="2400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82" y="1341"/>
            <a:ext cx="12874622" cy="723068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94" y="2718739"/>
            <a:ext cx="12876210" cy="2553566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8"/>
            <a:ext cx="2938042" cy="585762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6199" y="4171045"/>
            <a:ext cx="5599171" cy="451958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125" y="3424124"/>
            <a:ext cx="974994" cy="1399831"/>
          </a:xfrm>
          <a:prstGeom prst="rect">
            <a:avLst/>
          </a:prstGeom>
          <a:noFill/>
        </p:spPr>
        <p:txBody>
          <a:bodyPr wrap="none" lIns="45299" tIns="22650" rIns="45299" bIns="22650" rtlCol="0">
            <a:spAutoFit/>
          </a:bodyPr>
          <a:lstStyle/>
          <a:p>
            <a:r>
              <a:rPr lang="en-US" altLang="zh-CN" sz="88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176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59970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9" y="2130821"/>
            <a:ext cx="12855223" cy="510138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71508" y="695641"/>
            <a:ext cx="2515737" cy="64776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881562" y="678789"/>
            <a:ext cx="3095272" cy="64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42" y="7066496"/>
            <a:ext cx="12854870" cy="165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1942" y="2047965"/>
            <a:ext cx="12854870" cy="165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678023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7558" y="3688324"/>
            <a:ext cx="1209938" cy="1209938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39521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89055" y="3688324"/>
            <a:ext cx="1209938" cy="1209938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55763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05298" y="3688324"/>
            <a:ext cx="1209938" cy="1209938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17261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566795" y="3688324"/>
            <a:ext cx="1209938" cy="1209938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5" grpId="0" animBg="1"/>
      <p:bldP spid="15" grpId="0" animBg="1"/>
      <p:bldP spid="32" grpId="0"/>
      <p:bldP spid="27" grpId="0" animBg="1"/>
      <p:bldP spid="17" grpId="0"/>
      <p:bldP spid="18" grpId="0" animBg="1"/>
      <p:bldP spid="19" grpId="0"/>
      <p:bldP spid="20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40726" y="4184174"/>
            <a:ext cx="5205732" cy="3048476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163120" y="2546431"/>
            <a:ext cx="1999091" cy="156593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36419" y="2546430"/>
            <a:ext cx="2621979" cy="321062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56747" y="2551062"/>
            <a:ext cx="2752405" cy="156130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56746" y="917950"/>
            <a:ext cx="1652793" cy="156130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513917" y="4184174"/>
            <a:ext cx="1648295" cy="1561302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4" y="619126"/>
            <a:ext cx="5282188" cy="3493238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08696" y="4382006"/>
            <a:ext cx="2840266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114310" y="1474272"/>
            <a:ext cx="574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RELATED  TITLE 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58" y="520050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1377296"/>
            <a:ext cx="12858044" cy="447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732706" y="3809653"/>
            <a:ext cx="2966656" cy="37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The year-end summary report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421263" y="3112269"/>
            <a:ext cx="7589544" cy="7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4400" cap="all" spc="6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4400" cap="all" spc="6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68064" y="3995500"/>
            <a:ext cx="9359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710928" y="3995500"/>
            <a:ext cx="9359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/>
          <p:nvPr/>
        </p:nvSpPr>
        <p:spPr>
          <a:xfrm>
            <a:off x="7094808" y="4191297"/>
            <a:ext cx="424245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</a:t>
            </a:r>
            <a:r>
              <a:rPr lang="zh-CN" altLang="en-US" sz="1600" cap="all" spc="3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600" cap="all" spc="3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PPTying</a:t>
            </a:r>
            <a:endParaRPr lang="en-US" altLang="zh-CN" sz="1600" cap="all" spc="3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8405" y="1378899"/>
            <a:ext cx="5285690" cy="4474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1022" y="2728316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82" y="1341"/>
            <a:ext cx="12874622" cy="723068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94" y="2718739"/>
            <a:ext cx="12876210" cy="255356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8"/>
            <a:ext cx="2938042" cy="585762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6199" y="4171045"/>
            <a:ext cx="5599171" cy="451958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125" y="3424124"/>
            <a:ext cx="772933" cy="1399792"/>
          </a:xfrm>
          <a:prstGeom prst="rect">
            <a:avLst/>
          </a:prstGeom>
          <a:noFill/>
        </p:spPr>
        <p:txBody>
          <a:bodyPr wrap="none" lIns="45299" tIns="22650" rIns="45299" bIns="22650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176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59970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177749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0" y="11683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2800" y="6246185"/>
            <a:ext cx="11233150" cy="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805235" y="5869159"/>
            <a:ext cx="2239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1154406" y="236926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82" y="1341"/>
            <a:ext cx="12874622" cy="723068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94" y="2718739"/>
            <a:ext cx="12876210" cy="2553566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8"/>
            <a:ext cx="2938042" cy="585762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6199" y="4171045"/>
            <a:ext cx="5599171" cy="451958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125" y="3424124"/>
            <a:ext cx="984612" cy="1399831"/>
          </a:xfrm>
          <a:prstGeom prst="rect">
            <a:avLst/>
          </a:prstGeom>
          <a:noFill/>
        </p:spPr>
        <p:txBody>
          <a:bodyPr wrap="none" lIns="45299" tIns="22650" rIns="45299" bIns="22650" rtlCol="0">
            <a:spAutoFit/>
          </a:bodyPr>
          <a:lstStyle/>
          <a:p>
            <a:r>
              <a:rPr lang="en-US" altLang="zh-CN" sz="88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176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59970" y="3512903"/>
            <a:ext cx="0" cy="12222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p="http://schemas.openxmlformats.org/presentationml/2006/main">
  <p:tag name="ISPRING_ULTRA_SCORM_COURSE_ID" val="57A276C8-AADC-43BF-808C-4C0AEFB1629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318.pptx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5A600"/>
      </a:accent1>
      <a:accent2>
        <a:srgbClr val="6B1686"/>
      </a:accent2>
      <a:accent3>
        <a:srgbClr val="E5A600"/>
      </a:accent3>
      <a:accent4>
        <a:srgbClr val="6B1686"/>
      </a:accent4>
      <a:accent5>
        <a:srgbClr val="E5A600"/>
      </a:accent5>
      <a:accent6>
        <a:srgbClr val="6B1686"/>
      </a:accent6>
      <a:hlink>
        <a:srgbClr val="E5A600"/>
      </a:hlink>
      <a:folHlink>
        <a:srgbClr val="6B168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7888</Words>
  <Application>WPS 演示</Application>
  <PresentationFormat>自定义</PresentationFormat>
  <Paragraphs>349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微软雅黑</vt:lpstr>
      <vt:lpstr>Calibri</vt:lpstr>
      <vt:lpstr>方正正准黑简体</vt:lpstr>
      <vt:lpstr>黑体</vt:lpstr>
      <vt:lpstr>Agency FB</vt:lpstr>
      <vt:lpstr>Trebuchet MS</vt:lpstr>
      <vt:lpstr>Raavi</vt:lpstr>
      <vt:lpstr>Neris Thin</vt:lpstr>
      <vt:lpstr>Segoe Print</vt:lpstr>
      <vt:lpstr>League Gothic Regular</vt:lpstr>
      <vt:lpstr>Lato Regular</vt:lpstr>
      <vt:lpstr>Gill Sans</vt:lpstr>
      <vt:lpstr>FontAwesome</vt:lpstr>
      <vt:lpstr>Gill Sans</vt:lpstr>
      <vt:lpstr>Lato</vt:lpstr>
      <vt:lpstr>MS PGothic</vt:lpstr>
      <vt:lpstr>Arial Unicode MS</vt:lpstr>
      <vt:lpstr>Calibri Light</vt:lpstr>
      <vt:lpstr>Impact</vt:lpstr>
      <vt:lpstr>Arial Black</vt:lpstr>
      <vt:lpstr>DFMincho-SU</vt:lpstr>
      <vt:lpstr>MS UI Gothic</vt:lpstr>
      <vt:lpstr>Arial</vt:lpstr>
      <vt:lpstr>Source Sans Pro Light</vt:lpstr>
      <vt:lpstr>PMingLiU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简洁商务</dc:title>
  <dc:creator/>
  <cp:keywords>第一PPT模板网-WWW.1PPT.COM</cp:keywords>
  <cp:lastModifiedBy>Years later</cp:lastModifiedBy>
  <cp:revision>2</cp:revision>
  <dcterms:created xsi:type="dcterms:W3CDTF">2016-10-17T14:00:00Z</dcterms:created>
  <dcterms:modified xsi:type="dcterms:W3CDTF">2024-03-20T17:43:59Z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3E7473350478431A82E3A5B6301D9EF9_13</vt:lpwstr>
  </property>
  <property fmtid="{D5CDD505-2E9C-101B-9397-08002B2CF9AE}" pid="3" name="KSOProductBuildVer">
    <vt:lpwstr>2052-12.1.0.16412</vt:lpwstr>
  </property>
</Properties>
</file>