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3"/>
  </p:sldMasterIdLst>
  <p:notesMasterIdLst>
    <p:notesMasterId r:id="rId5"/>
  </p:notesMasterIdLst>
  <p:sldIdLst>
    <p:sldId id="256" r:id="rId4"/>
    <p:sldId id="260" r:id="rId6"/>
    <p:sldId id="257" r:id="rId7"/>
    <p:sldId id="280" r:id="rId8"/>
    <p:sldId id="281" r:id="rId9"/>
    <p:sldId id="282" r:id="rId10"/>
    <p:sldId id="283" r:id="rId11"/>
    <p:sldId id="284" r:id="rId12"/>
    <p:sldId id="263" r:id="rId13"/>
    <p:sldId id="285" r:id="rId14"/>
    <p:sldId id="286" r:id="rId15"/>
    <p:sldId id="288" r:id="rId16"/>
    <p:sldId id="287" r:id="rId17"/>
    <p:sldId id="262" r:id="rId18"/>
    <p:sldId id="291" r:id="rId19"/>
    <p:sldId id="292" r:id="rId20"/>
    <p:sldId id="289" r:id="rId21"/>
    <p:sldId id="293" r:id="rId22"/>
    <p:sldId id="261" r:id="rId23"/>
    <p:sldId id="265" r:id="rId24"/>
    <p:sldId id="294" r:id="rId25"/>
    <p:sldId id="290" r:id="rId26"/>
    <p:sldId id="266" r:id="rId27"/>
    <p:sldId id="258" r:id="rId28"/>
    <p:sldId id="302"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guide id="3" orient="horz" pos="799" userDrawn="1">
          <p15:clr>
            <a:srgbClr val="A4A3A4"/>
          </p15:clr>
        </p15:guide>
        <p15:guide id="4" orient="horz" pos="3974" userDrawn="1">
          <p15:clr>
            <a:srgbClr val="A4A3A4"/>
          </p15:clr>
        </p15:guide>
        <p15:guide id="5" pos="438" userDrawn="1">
          <p15:clr>
            <a:srgbClr val="A4A3A4"/>
          </p15:clr>
        </p15:guide>
        <p15:guide id="6" pos="7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E"/>
    <a:srgbClr val="484849"/>
    <a:srgbClr val="313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387"/>
        <p:guide pos="3840"/>
        <p:guide orient="horz" pos="799"/>
        <p:guide orient="horz" pos="3974"/>
        <p:guide pos="438"/>
        <p:guide pos="7242"/>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537D3-7A3B-437E-AC48-91FC41FAA2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45E0E-EC20-482E-81D9-F551EE703FE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17104" y="65633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1163980" y="1717456"/>
            <a:ext cx="2501900" cy="1808163"/>
          </a:xfrm>
          <a:custGeom>
            <a:avLst/>
            <a:gdLst>
              <a:gd name="connsiteX0" fmla="*/ 187073 w 2501900"/>
              <a:gd name="connsiteY0" fmla="*/ 0 h 1808163"/>
              <a:gd name="connsiteX1" fmla="*/ 2314827 w 2501900"/>
              <a:gd name="connsiteY1" fmla="*/ 0 h 1808163"/>
              <a:gd name="connsiteX2" fmla="*/ 2501900 w 2501900"/>
              <a:gd name="connsiteY2" fmla="*/ 187073 h 1808163"/>
              <a:gd name="connsiteX3" fmla="*/ 2501900 w 2501900"/>
              <a:gd name="connsiteY3" fmla="*/ 1621090 h 1808163"/>
              <a:gd name="connsiteX4" fmla="*/ 2314827 w 2501900"/>
              <a:gd name="connsiteY4" fmla="*/ 1808163 h 1808163"/>
              <a:gd name="connsiteX5" fmla="*/ 187073 w 2501900"/>
              <a:gd name="connsiteY5" fmla="*/ 1808163 h 1808163"/>
              <a:gd name="connsiteX6" fmla="*/ 0 w 2501900"/>
              <a:gd name="connsiteY6" fmla="*/ 1621090 h 1808163"/>
              <a:gd name="connsiteX7" fmla="*/ 0 w 2501900"/>
              <a:gd name="connsiteY7" fmla="*/ 187073 h 1808163"/>
              <a:gd name="connsiteX8" fmla="*/ 187073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87073" y="0"/>
                </a:moveTo>
                <a:lnTo>
                  <a:pt x="2314827" y="0"/>
                </a:lnTo>
                <a:cubicBezTo>
                  <a:pt x="2418145" y="0"/>
                  <a:pt x="2501900" y="83755"/>
                  <a:pt x="2501900" y="187073"/>
                </a:cubicBezTo>
                <a:lnTo>
                  <a:pt x="2501900" y="1621090"/>
                </a:lnTo>
                <a:cubicBezTo>
                  <a:pt x="2501900" y="1724408"/>
                  <a:pt x="2418145" y="1808163"/>
                  <a:pt x="2314827" y="1808163"/>
                </a:cubicBezTo>
                <a:lnTo>
                  <a:pt x="187073" y="1808163"/>
                </a:lnTo>
                <a:cubicBezTo>
                  <a:pt x="83755" y="1808163"/>
                  <a:pt x="0" y="1724408"/>
                  <a:pt x="0" y="1621090"/>
                </a:cubicBezTo>
                <a:lnTo>
                  <a:pt x="0" y="187073"/>
                </a:lnTo>
                <a:cubicBezTo>
                  <a:pt x="0" y="83755"/>
                  <a:pt x="83755" y="0"/>
                  <a:pt x="18707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0" name="任意多边形: 形状 9"/>
          <p:cNvSpPr>
            <a:spLocks noGrp="1"/>
          </p:cNvSpPr>
          <p:nvPr>
            <p:ph type="pic" sz="quarter" idx="11"/>
          </p:nvPr>
        </p:nvSpPr>
        <p:spPr>
          <a:xfrm>
            <a:off x="3833053" y="1717456"/>
            <a:ext cx="2501900" cy="1808163"/>
          </a:xfrm>
          <a:custGeom>
            <a:avLst/>
            <a:gdLst>
              <a:gd name="connsiteX0" fmla="*/ 161668 w 2501900"/>
              <a:gd name="connsiteY0" fmla="*/ 0 h 1808163"/>
              <a:gd name="connsiteX1" fmla="*/ 2340232 w 2501900"/>
              <a:gd name="connsiteY1" fmla="*/ 0 h 1808163"/>
              <a:gd name="connsiteX2" fmla="*/ 2501900 w 2501900"/>
              <a:gd name="connsiteY2" fmla="*/ 161668 h 1808163"/>
              <a:gd name="connsiteX3" fmla="*/ 2501900 w 2501900"/>
              <a:gd name="connsiteY3" fmla="*/ 1646495 h 1808163"/>
              <a:gd name="connsiteX4" fmla="*/ 2340232 w 2501900"/>
              <a:gd name="connsiteY4" fmla="*/ 1808163 h 1808163"/>
              <a:gd name="connsiteX5" fmla="*/ 161668 w 2501900"/>
              <a:gd name="connsiteY5" fmla="*/ 1808163 h 1808163"/>
              <a:gd name="connsiteX6" fmla="*/ 0 w 2501900"/>
              <a:gd name="connsiteY6" fmla="*/ 1646495 h 1808163"/>
              <a:gd name="connsiteX7" fmla="*/ 0 w 2501900"/>
              <a:gd name="connsiteY7" fmla="*/ 161668 h 1808163"/>
              <a:gd name="connsiteX8" fmla="*/ 161668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61668" y="0"/>
                </a:moveTo>
                <a:lnTo>
                  <a:pt x="2340232" y="0"/>
                </a:lnTo>
                <a:cubicBezTo>
                  <a:pt x="2429519" y="0"/>
                  <a:pt x="2501900" y="72381"/>
                  <a:pt x="2501900" y="161668"/>
                </a:cubicBezTo>
                <a:lnTo>
                  <a:pt x="2501900" y="1646495"/>
                </a:lnTo>
                <a:cubicBezTo>
                  <a:pt x="2501900" y="1735782"/>
                  <a:pt x="2429519" y="1808163"/>
                  <a:pt x="2340232" y="1808163"/>
                </a:cubicBezTo>
                <a:lnTo>
                  <a:pt x="161668" y="1808163"/>
                </a:lnTo>
                <a:cubicBezTo>
                  <a:pt x="72381" y="1808163"/>
                  <a:pt x="0" y="1735782"/>
                  <a:pt x="0" y="1646495"/>
                </a:cubicBezTo>
                <a:lnTo>
                  <a:pt x="0" y="161668"/>
                </a:lnTo>
                <a:cubicBezTo>
                  <a:pt x="0" y="72381"/>
                  <a:pt x="72381" y="0"/>
                  <a:pt x="161668"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2"/>
          </p:nvPr>
        </p:nvSpPr>
        <p:spPr>
          <a:xfrm>
            <a:off x="1163980" y="3712856"/>
            <a:ext cx="5170973" cy="2136863"/>
          </a:xfrm>
          <a:custGeom>
            <a:avLst/>
            <a:gdLst>
              <a:gd name="connsiteX0" fmla="*/ 216443 w 5170973"/>
              <a:gd name="connsiteY0" fmla="*/ 0 h 2136863"/>
              <a:gd name="connsiteX1" fmla="*/ 4954530 w 5170973"/>
              <a:gd name="connsiteY1" fmla="*/ 0 h 2136863"/>
              <a:gd name="connsiteX2" fmla="*/ 5170973 w 5170973"/>
              <a:gd name="connsiteY2" fmla="*/ 216443 h 2136863"/>
              <a:gd name="connsiteX3" fmla="*/ 5170973 w 5170973"/>
              <a:gd name="connsiteY3" fmla="*/ 1920420 h 2136863"/>
              <a:gd name="connsiteX4" fmla="*/ 4954530 w 5170973"/>
              <a:gd name="connsiteY4" fmla="*/ 2136863 h 2136863"/>
              <a:gd name="connsiteX5" fmla="*/ 216443 w 5170973"/>
              <a:gd name="connsiteY5" fmla="*/ 2136863 h 2136863"/>
              <a:gd name="connsiteX6" fmla="*/ 0 w 5170973"/>
              <a:gd name="connsiteY6" fmla="*/ 1920420 h 2136863"/>
              <a:gd name="connsiteX7" fmla="*/ 0 w 5170973"/>
              <a:gd name="connsiteY7" fmla="*/ 216443 h 2136863"/>
              <a:gd name="connsiteX8" fmla="*/ 216443 w 5170973"/>
              <a:gd name="connsiteY8" fmla="*/ 0 h 2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973" h="2136863">
                <a:moveTo>
                  <a:pt x="216443" y="0"/>
                </a:moveTo>
                <a:lnTo>
                  <a:pt x="4954530" y="0"/>
                </a:lnTo>
                <a:cubicBezTo>
                  <a:pt x="5074068" y="0"/>
                  <a:pt x="5170973" y="96905"/>
                  <a:pt x="5170973" y="216443"/>
                </a:cubicBezTo>
                <a:lnTo>
                  <a:pt x="5170973" y="1920420"/>
                </a:lnTo>
                <a:cubicBezTo>
                  <a:pt x="5170973" y="2039958"/>
                  <a:pt x="5074068" y="2136863"/>
                  <a:pt x="4954530" y="2136863"/>
                </a:cubicBezTo>
                <a:lnTo>
                  <a:pt x="216443" y="2136863"/>
                </a:lnTo>
                <a:cubicBezTo>
                  <a:pt x="96905" y="2136863"/>
                  <a:pt x="0" y="2039958"/>
                  <a:pt x="0" y="1920420"/>
                </a:cubicBezTo>
                <a:lnTo>
                  <a:pt x="0" y="216443"/>
                </a:lnTo>
                <a:cubicBezTo>
                  <a:pt x="0" y="96905"/>
                  <a:pt x="96905" y="0"/>
                  <a:pt x="21644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50473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7" name="任意多边形: 形状 16"/>
          <p:cNvSpPr>
            <a:spLocks noGrp="1"/>
          </p:cNvSpPr>
          <p:nvPr>
            <p:ph type="pic" sz="quarter" idx="11"/>
          </p:nvPr>
        </p:nvSpPr>
        <p:spPr>
          <a:xfrm>
            <a:off x="3271505" y="36084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2"/>
          </p:nvPr>
        </p:nvSpPr>
        <p:spPr>
          <a:xfrm>
            <a:off x="503827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8" name="任意多边形: 形状 17"/>
          <p:cNvSpPr>
            <a:spLocks noGrp="1"/>
          </p:cNvSpPr>
          <p:nvPr>
            <p:ph type="pic" sz="quarter" idx="13"/>
          </p:nvPr>
        </p:nvSpPr>
        <p:spPr>
          <a:xfrm>
            <a:off x="6805045" y="36084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6" name="任意多边形: 形状 15"/>
          <p:cNvSpPr>
            <a:spLocks noGrp="1"/>
          </p:cNvSpPr>
          <p:nvPr>
            <p:ph type="pic" sz="quarter" idx="14"/>
          </p:nvPr>
        </p:nvSpPr>
        <p:spPr>
          <a:xfrm>
            <a:off x="8571816"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333500"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4" name="任意多边形: 形状 13"/>
          <p:cNvSpPr>
            <a:spLocks noGrp="1"/>
          </p:cNvSpPr>
          <p:nvPr>
            <p:ph type="pic" sz="quarter" idx="11"/>
          </p:nvPr>
        </p:nvSpPr>
        <p:spPr>
          <a:xfrm>
            <a:off x="3955607"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2"/>
          </p:nvPr>
        </p:nvSpPr>
        <p:spPr>
          <a:xfrm>
            <a:off x="6577714"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6" name="任意多边形: 形状 15"/>
          <p:cNvSpPr>
            <a:spLocks noGrp="1"/>
          </p:cNvSpPr>
          <p:nvPr>
            <p:ph type="pic" sz="quarter" idx="13"/>
          </p:nvPr>
        </p:nvSpPr>
        <p:spPr>
          <a:xfrm>
            <a:off x="9199822"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771302"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1"/>
          </p:nvPr>
        </p:nvSpPr>
        <p:spPr>
          <a:xfrm>
            <a:off x="3548669"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4" name="任意多边形: 形状 13"/>
          <p:cNvSpPr>
            <a:spLocks noGrp="1"/>
          </p:cNvSpPr>
          <p:nvPr>
            <p:ph type="pic" sz="quarter" idx="12"/>
          </p:nvPr>
        </p:nvSpPr>
        <p:spPr>
          <a:xfrm>
            <a:off x="6326036"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5" name="任意多边形: 形状 14"/>
          <p:cNvSpPr>
            <a:spLocks noGrp="1"/>
          </p:cNvSpPr>
          <p:nvPr>
            <p:ph type="pic" sz="quarter" idx="13"/>
          </p:nvPr>
        </p:nvSpPr>
        <p:spPr>
          <a:xfrm>
            <a:off x="9103403"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dirty="0">
                <a:solidFill>
                  <a:schemeClr val="lt1"/>
                </a:solidFill>
              </a:defRPr>
            </a:lvl1pPr>
          </a:lstStyle>
          <a:p>
            <a:pPr marL="0" lvl="0"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416663" y="2025716"/>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4071357" y="2025716"/>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721113" y="2025716"/>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9374242" y="2025716"/>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58687" y="3076320"/>
            <a:ext cx="2449594" cy="1621270"/>
          </a:xfrm>
          <a:custGeom>
            <a:avLst/>
            <a:gdLst>
              <a:gd name="connsiteX0" fmla="*/ 183917 w 2449594"/>
              <a:gd name="connsiteY0" fmla="*/ 0 h 1621270"/>
              <a:gd name="connsiteX1" fmla="*/ 2265677 w 2449594"/>
              <a:gd name="connsiteY1" fmla="*/ 0 h 1621270"/>
              <a:gd name="connsiteX2" fmla="*/ 2449594 w 2449594"/>
              <a:gd name="connsiteY2" fmla="*/ 183917 h 1621270"/>
              <a:gd name="connsiteX3" fmla="*/ 2449594 w 2449594"/>
              <a:gd name="connsiteY3" fmla="*/ 1437353 h 1621270"/>
              <a:gd name="connsiteX4" fmla="*/ 2265677 w 2449594"/>
              <a:gd name="connsiteY4" fmla="*/ 1621270 h 1621270"/>
              <a:gd name="connsiteX5" fmla="*/ 183917 w 2449594"/>
              <a:gd name="connsiteY5" fmla="*/ 1621270 h 1621270"/>
              <a:gd name="connsiteX6" fmla="*/ 0 w 2449594"/>
              <a:gd name="connsiteY6" fmla="*/ 1437353 h 1621270"/>
              <a:gd name="connsiteX7" fmla="*/ 0 w 2449594"/>
              <a:gd name="connsiteY7" fmla="*/ 183917 h 1621270"/>
              <a:gd name="connsiteX8" fmla="*/ 183917 w 2449594"/>
              <a:gd name="connsiteY8" fmla="*/ 0 h 16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94" h="1621270">
                <a:moveTo>
                  <a:pt x="183917" y="0"/>
                </a:moveTo>
                <a:lnTo>
                  <a:pt x="2265677" y="0"/>
                </a:lnTo>
                <a:cubicBezTo>
                  <a:pt x="2367252" y="0"/>
                  <a:pt x="2449594" y="82342"/>
                  <a:pt x="2449594" y="183917"/>
                </a:cubicBezTo>
                <a:lnTo>
                  <a:pt x="2449594" y="1437353"/>
                </a:lnTo>
                <a:cubicBezTo>
                  <a:pt x="2449594" y="1538928"/>
                  <a:pt x="2367252" y="1621270"/>
                  <a:pt x="2265677" y="1621270"/>
                </a:cubicBezTo>
                <a:lnTo>
                  <a:pt x="183917" y="1621270"/>
                </a:lnTo>
                <a:cubicBezTo>
                  <a:pt x="82342" y="1621270"/>
                  <a:pt x="0" y="1538928"/>
                  <a:pt x="0" y="1437353"/>
                </a:cubicBezTo>
                <a:lnTo>
                  <a:pt x="0" y="183917"/>
                </a:lnTo>
                <a:cubicBezTo>
                  <a:pt x="0" y="82342"/>
                  <a:pt x="82342" y="0"/>
                  <a:pt x="183917"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任意多边形: 形状 6"/>
          <p:cNvSpPr>
            <a:spLocks noGrp="1"/>
          </p:cNvSpPr>
          <p:nvPr>
            <p:ph type="pic" sz="quarter" idx="10"/>
          </p:nvPr>
        </p:nvSpPr>
        <p:spPr>
          <a:xfrm>
            <a:off x="4946232" y="2639594"/>
            <a:ext cx="2299539" cy="2299538"/>
          </a:xfrm>
          <a:custGeom>
            <a:avLst/>
            <a:gdLst>
              <a:gd name="connsiteX0" fmla="*/ 1182797 w 2299539"/>
              <a:gd name="connsiteY0" fmla="*/ 506 h 2299538"/>
              <a:gd name="connsiteX1" fmla="*/ 2121027 w 2299539"/>
              <a:gd name="connsiteY1" fmla="*/ 534716 h 2299538"/>
              <a:gd name="connsiteX2" fmla="*/ 1764823 w 2299539"/>
              <a:gd name="connsiteY2" fmla="*/ 2121026 h 2299538"/>
              <a:gd name="connsiteX3" fmla="*/ 178513 w 2299539"/>
              <a:gd name="connsiteY3" fmla="*/ 1764823 h 2299538"/>
              <a:gd name="connsiteX4" fmla="*/ 534716 w 2299539"/>
              <a:gd name="connsiteY4" fmla="*/ 178512 h 2299538"/>
              <a:gd name="connsiteX5" fmla="*/ 1182797 w 2299539"/>
              <a:gd name="connsiteY5" fmla="*/ 506 h 2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539" h="2299538">
                <a:moveTo>
                  <a:pt x="1182797" y="506"/>
                </a:moveTo>
                <a:cubicBezTo>
                  <a:pt x="1551682" y="11442"/>
                  <a:pt x="1908724" y="199459"/>
                  <a:pt x="2121027" y="534716"/>
                </a:cubicBezTo>
                <a:cubicBezTo>
                  <a:pt x="2460711" y="1071127"/>
                  <a:pt x="2301234" y="1781342"/>
                  <a:pt x="1764823" y="2121026"/>
                </a:cubicBezTo>
                <a:cubicBezTo>
                  <a:pt x="1228412" y="2460711"/>
                  <a:pt x="518197" y="2301233"/>
                  <a:pt x="178513" y="1764823"/>
                </a:cubicBezTo>
                <a:cubicBezTo>
                  <a:pt x="-161172" y="1228412"/>
                  <a:pt x="-1694" y="518197"/>
                  <a:pt x="534716" y="178512"/>
                </a:cubicBezTo>
                <a:cubicBezTo>
                  <a:pt x="735870" y="51131"/>
                  <a:pt x="961466" y="-6056"/>
                  <a:pt x="1182797" y="506"/>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image" Target="../media/image2.png"/><Relationship Id="rId32" Type="http://schemas.openxmlformats.org/officeDocument/2006/relationships/image" Target="../media/image1.png"/><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2" cstate="screen"/>
          <a:srcRect/>
          <a:stretch>
            <a:fillRect/>
          </a:stretch>
        </p:blipFill>
        <p:spPr>
          <a:xfrm>
            <a:off x="0" y="0"/>
            <a:ext cx="12191999" cy="6858000"/>
          </a:xfrm>
          <a:prstGeom prst="rect">
            <a:avLst/>
          </a:prstGeom>
        </p:spPr>
      </p:pic>
      <p:pic>
        <p:nvPicPr>
          <p:cNvPr id="8" name="图片 7"/>
          <p:cNvPicPr>
            <a:picLocks noChangeAspect="1"/>
          </p:cNvPicPr>
          <p:nvPr userDrawn="1"/>
        </p:nvPicPr>
        <p:blipFill>
          <a:blip r:embed="rId33" cstate="screen"/>
          <a:stretch>
            <a:fillRect/>
          </a:stretch>
        </p:blipFill>
        <p:spPr>
          <a:xfrm>
            <a:off x="-1" y="0"/>
            <a:ext cx="1219200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图片 109"/>
          <p:cNvPicPr>
            <a:picLocks noChangeAspect="1"/>
          </p:cNvPicPr>
          <p:nvPr/>
        </p:nvPicPr>
        <p:blipFill rotWithShape="1">
          <a:blip r:embed="rId1" cstate="screen"/>
          <a:srcRect/>
          <a:stretch>
            <a:fillRect/>
          </a:stretch>
        </p:blipFill>
        <p:spPr>
          <a:xfrm>
            <a:off x="0" y="1509003"/>
            <a:ext cx="12192000" cy="5348998"/>
          </a:xfrm>
          <a:prstGeom prst="rect">
            <a:avLst/>
          </a:prstGeom>
        </p:spPr>
      </p:pic>
      <p:sp>
        <p:nvSpPr>
          <p:cNvPr id="25" name="文本框 24"/>
          <p:cNvSpPr txBox="1"/>
          <p:nvPr/>
        </p:nvSpPr>
        <p:spPr>
          <a:xfrm>
            <a:off x="2925900" y="2041083"/>
            <a:ext cx="6340198" cy="1323439"/>
          </a:xfrm>
          <a:prstGeom prst="rect">
            <a:avLst/>
          </a:prstGeom>
          <a:noFill/>
        </p:spPr>
        <p:txBody>
          <a:bodyPr wrap="none" rtlCol="0">
            <a:spAutoFit/>
          </a:bodyPr>
          <a:lstStyle/>
          <a:p>
            <a:pPr algn="ctr"/>
            <a:r>
              <a:rPr lang="zh-CN" altLang="en-US" sz="80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教学说</a:t>
            </a:r>
            <a:r>
              <a:rPr lang="zh-CN" altLang="en-US" sz="8000" dirty="0" smtClean="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课模板</a:t>
            </a:r>
            <a:endParaRPr lang="zh-CN" altLang="en-US" sz="80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15" name="矩形 114"/>
          <p:cNvSpPr/>
          <p:nvPr/>
        </p:nvSpPr>
        <p:spPr>
          <a:xfrm>
            <a:off x="3652818" y="3381908"/>
            <a:ext cx="48863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D E S I G N E D   F O R   F E I   E R   S H E   J I</a:t>
            </a:r>
            <a:endParaRPr kumimoji="0" lang="zh-CN" altLang="en-US" sz="16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grpSp>
        <p:nvGrpSpPr>
          <p:cNvPr id="1121" name="组合 1120"/>
          <p:cNvGrpSpPr/>
          <p:nvPr/>
        </p:nvGrpSpPr>
        <p:grpSpPr>
          <a:xfrm>
            <a:off x="3761614" y="4346679"/>
            <a:ext cx="1318500" cy="387246"/>
            <a:chOff x="3761614" y="4346679"/>
            <a:chExt cx="1318500" cy="387246"/>
          </a:xfrm>
        </p:grpSpPr>
        <p:sp>
          <p:nvSpPr>
            <p:cNvPr id="28" name="矩形: 圆角 27"/>
            <p:cNvSpPr/>
            <p:nvPr/>
          </p:nvSpPr>
          <p:spPr>
            <a:xfrm>
              <a:off x="3761614" y="4346679"/>
              <a:ext cx="1318500" cy="387246"/>
            </a:xfrm>
            <a:prstGeom prst="roundRect">
              <a:avLst>
                <a:gd name="adj" fmla="val 50000"/>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3918162" y="4391129"/>
              <a:ext cx="1005403" cy="338554"/>
            </a:xfrm>
            <a:prstGeom prst="rect">
              <a:avLst/>
            </a:prstGeom>
            <a:noFill/>
          </p:spPr>
          <p:txBody>
            <a:bodyPr wrap="none" rtlCol="0">
              <a:spAutoFit/>
              <a:scene3d>
                <a:camera prst="orthographicFront"/>
                <a:lightRig rig="threePt" dir="t"/>
              </a:scene3d>
              <a:sp3d contourW="63500"/>
            </a:bodyPr>
            <a:lstStyle/>
            <a:p>
              <a:pPr algn="ctr"/>
              <a:r>
                <a:rPr lang="zh-CN" altLang="en-US" sz="1600" dirty="0">
                  <a:solidFill>
                    <a:schemeClr val="tx1">
                      <a:lumMod val="75000"/>
                      <a:lumOff val="25000"/>
                    </a:schemeClr>
                  </a:solidFill>
                  <a:cs typeface="+mn-ea"/>
                  <a:sym typeface="+mn-lt"/>
                </a:rPr>
                <a:t>课堂教育</a:t>
              </a:r>
              <a:endParaRPr lang="zh-CN" altLang="en-US" sz="1600" dirty="0">
                <a:solidFill>
                  <a:schemeClr val="tx1">
                    <a:lumMod val="75000"/>
                    <a:lumOff val="25000"/>
                  </a:schemeClr>
                </a:solidFill>
                <a:cs typeface="+mn-ea"/>
                <a:sym typeface="+mn-lt"/>
              </a:endParaRPr>
            </a:p>
          </p:txBody>
        </p:sp>
      </p:grpSp>
      <p:grpSp>
        <p:nvGrpSpPr>
          <p:cNvPr id="1122" name="组合 1121"/>
          <p:cNvGrpSpPr/>
          <p:nvPr/>
        </p:nvGrpSpPr>
        <p:grpSpPr>
          <a:xfrm>
            <a:off x="5450657" y="4346679"/>
            <a:ext cx="1318500" cy="387246"/>
            <a:chOff x="5450657" y="4346679"/>
            <a:chExt cx="1318500" cy="387246"/>
          </a:xfrm>
        </p:grpSpPr>
        <p:sp>
          <p:nvSpPr>
            <p:cNvPr id="117" name="矩形: 圆角 116"/>
            <p:cNvSpPr/>
            <p:nvPr/>
          </p:nvSpPr>
          <p:spPr>
            <a:xfrm>
              <a:off x="5450657" y="4346679"/>
              <a:ext cx="1318500" cy="387246"/>
            </a:xfrm>
            <a:prstGeom prst="roundRect">
              <a:avLst>
                <a:gd name="adj" fmla="val 50000"/>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文本框 119"/>
            <p:cNvSpPr txBox="1"/>
            <p:nvPr/>
          </p:nvSpPr>
          <p:spPr>
            <a:xfrm>
              <a:off x="5593298" y="4391129"/>
              <a:ext cx="1005403" cy="338554"/>
            </a:xfrm>
            <a:prstGeom prst="rect">
              <a:avLst/>
            </a:prstGeom>
            <a:noFill/>
          </p:spPr>
          <p:txBody>
            <a:bodyPr wrap="none" rtlCol="0">
              <a:spAutoFit/>
              <a:scene3d>
                <a:camera prst="orthographicFront"/>
                <a:lightRig rig="threePt" dir="t"/>
              </a:scene3d>
              <a:sp3d contourW="63500"/>
            </a:bodyPr>
            <a:lstStyle/>
            <a:p>
              <a:pPr algn="ctr"/>
              <a:r>
                <a:rPr lang="zh-CN" altLang="en-US" sz="1600" dirty="0">
                  <a:solidFill>
                    <a:schemeClr val="tx1">
                      <a:lumMod val="75000"/>
                      <a:lumOff val="25000"/>
                    </a:schemeClr>
                  </a:solidFill>
                  <a:cs typeface="+mn-ea"/>
                  <a:sym typeface="+mn-lt"/>
                </a:rPr>
                <a:t>学术报告</a:t>
              </a:r>
              <a:endParaRPr lang="zh-CN" altLang="en-US" sz="1600" dirty="0">
                <a:solidFill>
                  <a:schemeClr val="tx1">
                    <a:lumMod val="75000"/>
                    <a:lumOff val="25000"/>
                  </a:schemeClr>
                </a:solidFill>
                <a:cs typeface="+mn-ea"/>
                <a:sym typeface="+mn-lt"/>
              </a:endParaRPr>
            </a:p>
          </p:txBody>
        </p:sp>
      </p:grpSp>
      <p:grpSp>
        <p:nvGrpSpPr>
          <p:cNvPr id="1123" name="组合 1122"/>
          <p:cNvGrpSpPr/>
          <p:nvPr/>
        </p:nvGrpSpPr>
        <p:grpSpPr>
          <a:xfrm>
            <a:off x="7139700" y="4346679"/>
            <a:ext cx="1318500" cy="387246"/>
            <a:chOff x="7139700" y="4346679"/>
            <a:chExt cx="1318500" cy="387246"/>
          </a:xfrm>
        </p:grpSpPr>
        <p:sp>
          <p:nvSpPr>
            <p:cNvPr id="118" name="矩形: 圆角 117"/>
            <p:cNvSpPr/>
            <p:nvPr/>
          </p:nvSpPr>
          <p:spPr>
            <a:xfrm>
              <a:off x="7139700" y="4346679"/>
              <a:ext cx="1318500" cy="387246"/>
            </a:xfrm>
            <a:prstGeom prst="roundRect">
              <a:avLst>
                <a:gd name="adj" fmla="val 50000"/>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文本框 120"/>
            <p:cNvSpPr txBox="1"/>
            <p:nvPr/>
          </p:nvSpPr>
          <p:spPr>
            <a:xfrm>
              <a:off x="7296248" y="4391129"/>
              <a:ext cx="1005403" cy="338554"/>
            </a:xfrm>
            <a:prstGeom prst="rect">
              <a:avLst/>
            </a:prstGeom>
            <a:noFill/>
          </p:spPr>
          <p:txBody>
            <a:bodyPr wrap="none" rtlCol="0">
              <a:spAutoFit/>
              <a:scene3d>
                <a:camera prst="orthographicFront"/>
                <a:lightRig rig="threePt" dir="t"/>
              </a:scene3d>
              <a:sp3d contourW="63500"/>
            </a:bodyPr>
            <a:lstStyle/>
            <a:p>
              <a:pPr algn="ctr"/>
              <a:r>
                <a:rPr lang="zh-CN" altLang="en-US" sz="1600" dirty="0">
                  <a:solidFill>
                    <a:schemeClr val="tx1">
                      <a:lumMod val="75000"/>
                      <a:lumOff val="25000"/>
                    </a:schemeClr>
                  </a:solidFill>
                  <a:cs typeface="+mn-ea"/>
                  <a:sym typeface="+mn-lt"/>
                </a:rPr>
                <a:t>毕业答辩</a:t>
              </a:r>
              <a:endParaRPr lang="zh-CN" altLang="en-US" sz="1600" dirty="0">
                <a:solidFill>
                  <a:schemeClr val="tx1">
                    <a:lumMod val="75000"/>
                    <a:lumOff val="25000"/>
                  </a:schemeClr>
                </a:solidFill>
                <a:cs typeface="+mn-ea"/>
                <a:sym typeface="+mn-lt"/>
              </a:endParaRPr>
            </a:p>
          </p:txBody>
        </p:sp>
      </p:grpSp>
      <p:grpSp>
        <p:nvGrpSpPr>
          <p:cNvPr id="31" name="组合 30"/>
          <p:cNvGrpSpPr/>
          <p:nvPr/>
        </p:nvGrpSpPr>
        <p:grpSpPr>
          <a:xfrm>
            <a:off x="2692276" y="809817"/>
            <a:ext cx="6501969" cy="1092040"/>
            <a:chOff x="2692276" y="809817"/>
            <a:chExt cx="6501969" cy="1092040"/>
          </a:xfrm>
        </p:grpSpPr>
        <p:pic>
          <p:nvPicPr>
            <p:cNvPr id="27" name="图片 26"/>
            <p:cNvPicPr>
              <a:picLocks noChangeAspect="1"/>
            </p:cNvPicPr>
            <p:nvPr/>
          </p:nvPicPr>
          <p:blipFill>
            <a:blip r:embed="rId2" cstate="screen"/>
            <a:stretch>
              <a:fillRect/>
            </a:stretch>
          </p:blipFill>
          <p:spPr>
            <a:xfrm rot="1835927">
              <a:off x="8669746" y="809817"/>
              <a:ext cx="524499" cy="656492"/>
            </a:xfrm>
            <a:prstGeom prst="rect">
              <a:avLst/>
            </a:prstGeom>
            <a:effectLst>
              <a:outerShdw blurRad="50800" dist="38100" dir="2700000" algn="tl" rotWithShape="0">
                <a:prstClr val="black">
                  <a:alpha val="40000"/>
                </a:prstClr>
              </a:outerShdw>
            </a:effectLst>
          </p:spPr>
        </p:pic>
        <p:sp>
          <p:nvSpPr>
            <p:cNvPr id="30" name="任意多边形: 形状 29"/>
            <p:cNvSpPr/>
            <p:nvPr/>
          </p:nvSpPr>
          <p:spPr>
            <a:xfrm>
              <a:off x="2692276" y="1120659"/>
              <a:ext cx="6146800" cy="781198"/>
            </a:xfrm>
            <a:custGeom>
              <a:avLst/>
              <a:gdLst>
                <a:gd name="connsiteX0" fmla="*/ 0 w 6388100"/>
                <a:gd name="connsiteY0" fmla="*/ 927159 h 927159"/>
                <a:gd name="connsiteX1" fmla="*/ 939800 w 6388100"/>
                <a:gd name="connsiteY1" fmla="*/ 114359 h 927159"/>
                <a:gd name="connsiteX2" fmla="*/ 2476500 w 6388100"/>
                <a:gd name="connsiteY2" fmla="*/ 558859 h 927159"/>
                <a:gd name="connsiteX3" fmla="*/ 3860800 w 6388100"/>
                <a:gd name="connsiteY3" fmla="*/ 59 h 927159"/>
                <a:gd name="connsiteX4" fmla="*/ 5105400 w 6388100"/>
                <a:gd name="connsiteY4" fmla="*/ 520759 h 927159"/>
                <a:gd name="connsiteX5" fmla="*/ 6388100 w 6388100"/>
                <a:gd name="connsiteY5" fmla="*/ 114359 h 9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8100" h="927159">
                  <a:moveTo>
                    <a:pt x="0" y="927159"/>
                  </a:moveTo>
                  <a:cubicBezTo>
                    <a:pt x="263525" y="551450"/>
                    <a:pt x="527050" y="175742"/>
                    <a:pt x="939800" y="114359"/>
                  </a:cubicBezTo>
                  <a:cubicBezTo>
                    <a:pt x="1352550" y="52976"/>
                    <a:pt x="1989667" y="577909"/>
                    <a:pt x="2476500" y="558859"/>
                  </a:cubicBezTo>
                  <a:cubicBezTo>
                    <a:pt x="2963333" y="539809"/>
                    <a:pt x="3422650" y="6409"/>
                    <a:pt x="3860800" y="59"/>
                  </a:cubicBezTo>
                  <a:cubicBezTo>
                    <a:pt x="4298950" y="-6291"/>
                    <a:pt x="4684183" y="501709"/>
                    <a:pt x="5105400" y="520759"/>
                  </a:cubicBezTo>
                  <a:cubicBezTo>
                    <a:pt x="5526617" y="539809"/>
                    <a:pt x="5957358" y="327084"/>
                    <a:pt x="6388100" y="114359"/>
                  </a:cubicBezTo>
                </a:path>
              </a:pathLst>
            </a:custGeom>
            <a:noFill/>
            <a:ln cap="rnd" cmpd="sng">
              <a:gradFill flip="none" rotWithShape="1">
                <a:gsLst>
                  <a:gs pos="0">
                    <a:schemeClr val="bg1">
                      <a:alpha val="0"/>
                    </a:schemeClr>
                  </a:gs>
                  <a:gs pos="100000">
                    <a:schemeClr val="bg1"/>
                  </a:gs>
                  <a:gs pos="72000">
                    <a:schemeClr val="bg1">
                      <a:alpha val="37000"/>
                    </a:schemeClr>
                  </a:gs>
                </a:gsLst>
                <a:lin ang="0" scaled="1"/>
                <a:tileRect/>
              </a:gra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fill="hold"/>
                                        <p:tgtEl>
                                          <p:spTgt spid="110"/>
                                        </p:tgtEl>
                                        <p:attrNameLst>
                                          <p:attrName>ppt_x</p:attrName>
                                        </p:attrNameLst>
                                      </p:cBhvr>
                                      <p:tavLst>
                                        <p:tav tm="0">
                                          <p:val>
                                            <p:strVal val="#ppt_x"/>
                                          </p:val>
                                        </p:tav>
                                        <p:tav tm="100000">
                                          <p:val>
                                            <p:strVal val="#ppt_x"/>
                                          </p:val>
                                        </p:tav>
                                      </p:tavLst>
                                    </p:anim>
                                    <p:anim calcmode="lin" valueType="num">
                                      <p:cBhvr additive="base">
                                        <p:cTn id="8" dur="1000" fill="hold"/>
                                        <p:tgtEl>
                                          <p:spTgt spid="1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90"/>
                                          </p:val>
                                        </p:tav>
                                        <p:tav tm="100000">
                                          <p:val>
                                            <p:fltVal val="0"/>
                                          </p:val>
                                        </p:tav>
                                      </p:tavLst>
                                    </p:anim>
                                    <p:animEffect transition="in" filter="fade">
                                      <p:cBhvr>
                                        <p:cTn id="21" dur="1000"/>
                                        <p:tgtEl>
                                          <p:spTgt spid="25"/>
                                        </p:tgtEl>
                                      </p:cBhvr>
                                    </p:animEffect>
                                  </p:childTnLst>
                                </p:cTn>
                              </p:par>
                            </p:childTnLst>
                          </p:cTn>
                        </p:par>
                        <p:par>
                          <p:cTn id="22" fill="hold">
                            <p:stCondLst>
                              <p:cond delay="32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5"/>
                                        </p:tgtEl>
                                        <p:attrNameLst>
                                          <p:attrName>ppt_y</p:attrName>
                                        </p:attrNameLst>
                                      </p:cBhvr>
                                      <p:tavLst>
                                        <p:tav tm="0">
                                          <p:val>
                                            <p:strVal val="#ppt_y"/>
                                          </p:val>
                                        </p:tav>
                                        <p:tav tm="100000">
                                          <p:val>
                                            <p:strVal val="#ppt_y"/>
                                          </p:val>
                                        </p:tav>
                                      </p:tavLst>
                                    </p:anim>
                                    <p:anim calcmode="lin" valueType="num">
                                      <p:cBhvr>
                                        <p:cTn id="27"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5"/>
                                        </p:tgtEl>
                                      </p:cBhvr>
                                    </p:animEffect>
                                  </p:childTnLst>
                                </p:cTn>
                              </p:par>
                            </p:childTnLst>
                          </p:cTn>
                        </p:par>
                        <p:par>
                          <p:cTn id="30" fill="hold">
                            <p:stCondLst>
                              <p:cond delay="6250"/>
                            </p:stCondLst>
                            <p:childTnLst>
                              <p:par>
                                <p:cTn id="31" presetID="37" presetClass="entr" presetSubtype="0" fill="hold" nodeType="afterEffect">
                                  <p:stCondLst>
                                    <p:cond delay="0"/>
                                  </p:stCondLst>
                                  <p:childTnLst>
                                    <p:set>
                                      <p:cBhvr>
                                        <p:cTn id="32" dur="1" fill="hold">
                                          <p:stCondLst>
                                            <p:cond delay="0"/>
                                          </p:stCondLst>
                                        </p:cTn>
                                        <p:tgtEl>
                                          <p:spTgt spid="1121"/>
                                        </p:tgtEl>
                                        <p:attrNameLst>
                                          <p:attrName>style.visibility</p:attrName>
                                        </p:attrNameLst>
                                      </p:cBhvr>
                                      <p:to>
                                        <p:strVal val="visible"/>
                                      </p:to>
                                    </p:set>
                                    <p:animEffect transition="in" filter="fade">
                                      <p:cBhvr>
                                        <p:cTn id="33" dur="1000"/>
                                        <p:tgtEl>
                                          <p:spTgt spid="1121"/>
                                        </p:tgtEl>
                                      </p:cBhvr>
                                    </p:animEffect>
                                    <p:anim calcmode="lin" valueType="num">
                                      <p:cBhvr>
                                        <p:cTn id="34" dur="1000" fill="hold"/>
                                        <p:tgtEl>
                                          <p:spTgt spid="1121"/>
                                        </p:tgtEl>
                                        <p:attrNameLst>
                                          <p:attrName>ppt_x</p:attrName>
                                        </p:attrNameLst>
                                      </p:cBhvr>
                                      <p:tavLst>
                                        <p:tav tm="0">
                                          <p:val>
                                            <p:strVal val="#ppt_x"/>
                                          </p:val>
                                        </p:tav>
                                        <p:tav tm="100000">
                                          <p:val>
                                            <p:strVal val="#ppt_x"/>
                                          </p:val>
                                        </p:tav>
                                      </p:tavLst>
                                    </p:anim>
                                    <p:anim calcmode="lin" valueType="num">
                                      <p:cBhvr>
                                        <p:cTn id="35" dur="900" decel="100000" fill="hold"/>
                                        <p:tgtEl>
                                          <p:spTgt spid="112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21"/>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250"/>
                                  </p:stCondLst>
                                  <p:childTnLst>
                                    <p:set>
                                      <p:cBhvr>
                                        <p:cTn id="38" dur="1" fill="hold">
                                          <p:stCondLst>
                                            <p:cond delay="0"/>
                                          </p:stCondLst>
                                        </p:cTn>
                                        <p:tgtEl>
                                          <p:spTgt spid="1122"/>
                                        </p:tgtEl>
                                        <p:attrNameLst>
                                          <p:attrName>style.visibility</p:attrName>
                                        </p:attrNameLst>
                                      </p:cBhvr>
                                      <p:to>
                                        <p:strVal val="visible"/>
                                      </p:to>
                                    </p:set>
                                    <p:animEffect transition="in" filter="fade">
                                      <p:cBhvr>
                                        <p:cTn id="39" dur="1000"/>
                                        <p:tgtEl>
                                          <p:spTgt spid="1122"/>
                                        </p:tgtEl>
                                      </p:cBhvr>
                                    </p:animEffect>
                                    <p:anim calcmode="lin" valueType="num">
                                      <p:cBhvr>
                                        <p:cTn id="40" dur="1000" fill="hold"/>
                                        <p:tgtEl>
                                          <p:spTgt spid="1122"/>
                                        </p:tgtEl>
                                        <p:attrNameLst>
                                          <p:attrName>ppt_x</p:attrName>
                                        </p:attrNameLst>
                                      </p:cBhvr>
                                      <p:tavLst>
                                        <p:tav tm="0">
                                          <p:val>
                                            <p:strVal val="#ppt_x"/>
                                          </p:val>
                                        </p:tav>
                                        <p:tav tm="100000">
                                          <p:val>
                                            <p:strVal val="#ppt_x"/>
                                          </p:val>
                                        </p:tav>
                                      </p:tavLst>
                                    </p:anim>
                                    <p:anim calcmode="lin" valueType="num">
                                      <p:cBhvr>
                                        <p:cTn id="41" dur="900" decel="100000" fill="hold"/>
                                        <p:tgtEl>
                                          <p:spTgt spid="11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22"/>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500"/>
                                  </p:stCondLst>
                                  <p:childTnLst>
                                    <p:set>
                                      <p:cBhvr>
                                        <p:cTn id="44" dur="1" fill="hold">
                                          <p:stCondLst>
                                            <p:cond delay="0"/>
                                          </p:stCondLst>
                                        </p:cTn>
                                        <p:tgtEl>
                                          <p:spTgt spid="1123"/>
                                        </p:tgtEl>
                                        <p:attrNameLst>
                                          <p:attrName>style.visibility</p:attrName>
                                        </p:attrNameLst>
                                      </p:cBhvr>
                                      <p:to>
                                        <p:strVal val="visible"/>
                                      </p:to>
                                    </p:set>
                                    <p:animEffect transition="in" filter="fade">
                                      <p:cBhvr>
                                        <p:cTn id="45" dur="1000"/>
                                        <p:tgtEl>
                                          <p:spTgt spid="1123"/>
                                        </p:tgtEl>
                                      </p:cBhvr>
                                    </p:animEffect>
                                    <p:anim calcmode="lin" valueType="num">
                                      <p:cBhvr>
                                        <p:cTn id="46" dur="1000" fill="hold"/>
                                        <p:tgtEl>
                                          <p:spTgt spid="1123"/>
                                        </p:tgtEl>
                                        <p:attrNameLst>
                                          <p:attrName>ppt_x</p:attrName>
                                        </p:attrNameLst>
                                      </p:cBhvr>
                                      <p:tavLst>
                                        <p:tav tm="0">
                                          <p:val>
                                            <p:strVal val="#ppt_x"/>
                                          </p:val>
                                        </p:tav>
                                        <p:tav tm="100000">
                                          <p:val>
                                            <p:strVal val="#ppt_x"/>
                                          </p:val>
                                        </p:tav>
                                      </p:tavLst>
                                    </p:anim>
                                    <p:anim calcmode="lin" valueType="num">
                                      <p:cBhvr>
                                        <p:cTn id="47" dur="900" decel="100000" fill="hold"/>
                                        <p:tgtEl>
                                          <p:spTgt spid="112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文本框 10"/>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12" name="图片 11"/>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23" name="组合 22"/>
          <p:cNvGrpSpPr/>
          <p:nvPr/>
        </p:nvGrpSpPr>
        <p:grpSpPr>
          <a:xfrm>
            <a:off x="1845900" y="1579393"/>
            <a:ext cx="8581952" cy="1193377"/>
            <a:chOff x="1845900" y="1579393"/>
            <a:chExt cx="8581952" cy="1193377"/>
          </a:xfrm>
        </p:grpSpPr>
        <p:grpSp>
          <p:nvGrpSpPr>
            <p:cNvPr id="21" name="组合 20"/>
            <p:cNvGrpSpPr/>
            <p:nvPr/>
          </p:nvGrpSpPr>
          <p:grpSpPr>
            <a:xfrm>
              <a:off x="1845900" y="2022019"/>
              <a:ext cx="8581952" cy="750751"/>
              <a:chOff x="1767840" y="1894428"/>
              <a:chExt cx="8581952" cy="750751"/>
            </a:xfrm>
          </p:grpSpPr>
          <p:sp>
            <p:nvSpPr>
              <p:cNvPr id="4" name="BackShape"/>
              <p:cNvSpPr/>
              <p:nvPr/>
            </p:nvSpPr>
            <p:spPr bwMode="auto">
              <a:xfrm>
                <a:off x="1767840" y="1894428"/>
                <a:ext cx="7070578" cy="750751"/>
              </a:xfrm>
              <a:prstGeom prst="roundRect">
                <a:avLst>
                  <a:gd name="adj" fmla="val 50000"/>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cs typeface="+mn-ea"/>
                  <a:sym typeface="+mn-lt"/>
                </a:endParaRPr>
              </a:p>
            </p:txBody>
          </p:sp>
          <p:sp>
            <p:nvSpPr>
              <p:cNvPr id="5" name="ValueShape"/>
              <p:cNvSpPr/>
              <p:nvPr/>
            </p:nvSpPr>
            <p:spPr bwMode="auto">
              <a:xfrm>
                <a:off x="1985270" y="2105705"/>
                <a:ext cx="6635719" cy="328197"/>
              </a:xfrm>
              <a:custGeom>
                <a:avLst/>
                <a:gdLst>
                  <a:gd name="T0" fmla="*/ 3378 w 3462"/>
                  <a:gd name="T1" fmla="*/ 0 h 170"/>
                  <a:gd name="T2" fmla="*/ 3294 w 3462"/>
                  <a:gd name="T3" fmla="*/ 69 h 170"/>
                  <a:gd name="T4" fmla="*/ 2802 w 3462"/>
                  <a:gd name="T5" fmla="*/ 69 h 170"/>
                  <a:gd name="T6" fmla="*/ 2719 w 3462"/>
                  <a:gd name="T7" fmla="*/ 0 h 170"/>
                  <a:gd name="T8" fmla="*/ 2636 w 3462"/>
                  <a:gd name="T9" fmla="*/ 69 h 170"/>
                  <a:gd name="T10" fmla="*/ 2144 w 3462"/>
                  <a:gd name="T11" fmla="*/ 69 h 170"/>
                  <a:gd name="T12" fmla="*/ 2061 w 3462"/>
                  <a:gd name="T13" fmla="*/ 0 h 170"/>
                  <a:gd name="T14" fmla="*/ 1977 w 3462"/>
                  <a:gd name="T15" fmla="*/ 69 h 170"/>
                  <a:gd name="T16" fmla="*/ 1485 w 3462"/>
                  <a:gd name="T17" fmla="*/ 69 h 170"/>
                  <a:gd name="T18" fmla="*/ 1402 w 3462"/>
                  <a:gd name="T19" fmla="*/ 0 h 170"/>
                  <a:gd name="T20" fmla="*/ 1319 w 3462"/>
                  <a:gd name="T21" fmla="*/ 69 h 170"/>
                  <a:gd name="T22" fmla="*/ 827 w 3462"/>
                  <a:gd name="T23" fmla="*/ 69 h 170"/>
                  <a:gd name="T24" fmla="*/ 744 w 3462"/>
                  <a:gd name="T25" fmla="*/ 0 h 170"/>
                  <a:gd name="T26" fmla="*/ 660 w 3462"/>
                  <a:gd name="T27" fmla="*/ 69 h 170"/>
                  <a:gd name="T28" fmla="*/ 168 w 3462"/>
                  <a:gd name="T29" fmla="*/ 69 h 170"/>
                  <a:gd name="T30" fmla="*/ 85 w 3462"/>
                  <a:gd name="T31" fmla="*/ 0 h 170"/>
                  <a:gd name="T32" fmla="*/ 0 w 3462"/>
                  <a:gd name="T33" fmla="*/ 85 h 170"/>
                  <a:gd name="T34" fmla="*/ 85 w 3462"/>
                  <a:gd name="T35" fmla="*/ 170 h 170"/>
                  <a:gd name="T36" fmla="*/ 168 w 3462"/>
                  <a:gd name="T37" fmla="*/ 101 h 170"/>
                  <a:gd name="T38" fmla="*/ 660 w 3462"/>
                  <a:gd name="T39" fmla="*/ 101 h 170"/>
                  <a:gd name="T40" fmla="*/ 744 w 3462"/>
                  <a:gd name="T41" fmla="*/ 170 h 170"/>
                  <a:gd name="T42" fmla="*/ 827 w 3462"/>
                  <a:gd name="T43" fmla="*/ 101 h 170"/>
                  <a:gd name="T44" fmla="*/ 1319 w 3462"/>
                  <a:gd name="T45" fmla="*/ 101 h 170"/>
                  <a:gd name="T46" fmla="*/ 1402 w 3462"/>
                  <a:gd name="T47" fmla="*/ 170 h 170"/>
                  <a:gd name="T48" fmla="*/ 1485 w 3462"/>
                  <a:gd name="T49" fmla="*/ 101 h 170"/>
                  <a:gd name="T50" fmla="*/ 1977 w 3462"/>
                  <a:gd name="T51" fmla="*/ 101 h 170"/>
                  <a:gd name="T52" fmla="*/ 2061 w 3462"/>
                  <a:gd name="T53" fmla="*/ 170 h 170"/>
                  <a:gd name="T54" fmla="*/ 2144 w 3462"/>
                  <a:gd name="T55" fmla="*/ 101 h 170"/>
                  <a:gd name="T56" fmla="*/ 2636 w 3462"/>
                  <a:gd name="T57" fmla="*/ 101 h 170"/>
                  <a:gd name="T58" fmla="*/ 2719 w 3462"/>
                  <a:gd name="T59" fmla="*/ 170 h 170"/>
                  <a:gd name="T60" fmla="*/ 2802 w 3462"/>
                  <a:gd name="T61" fmla="*/ 101 h 170"/>
                  <a:gd name="T62" fmla="*/ 3294 w 3462"/>
                  <a:gd name="T63" fmla="*/ 101 h 170"/>
                  <a:gd name="T64" fmla="*/ 3378 w 3462"/>
                  <a:gd name="T65" fmla="*/ 170 h 170"/>
                  <a:gd name="T66" fmla="*/ 3462 w 3462"/>
                  <a:gd name="T67" fmla="*/ 85 h 170"/>
                  <a:gd name="T68" fmla="*/ 3378 w 3462"/>
                  <a:gd name="T69" fmla="*/ 0 h 170"/>
                  <a:gd name="T70" fmla="*/ 744 w 3462"/>
                  <a:gd name="T71" fmla="*/ 138 h 170"/>
                  <a:gd name="T72" fmla="*/ 691 w 3462"/>
                  <a:gd name="T73" fmla="*/ 85 h 170"/>
                  <a:gd name="T74" fmla="*/ 744 w 3462"/>
                  <a:gd name="T75" fmla="*/ 32 h 170"/>
                  <a:gd name="T76" fmla="*/ 796 w 3462"/>
                  <a:gd name="T77" fmla="*/ 85 h 170"/>
                  <a:gd name="T78" fmla="*/ 744 w 3462"/>
                  <a:gd name="T79" fmla="*/ 138 h 170"/>
                  <a:gd name="T80" fmla="*/ 1402 w 3462"/>
                  <a:gd name="T81" fmla="*/ 138 h 170"/>
                  <a:gd name="T82" fmla="*/ 1349 w 3462"/>
                  <a:gd name="T83" fmla="*/ 85 h 170"/>
                  <a:gd name="T84" fmla="*/ 1402 w 3462"/>
                  <a:gd name="T85" fmla="*/ 32 h 170"/>
                  <a:gd name="T86" fmla="*/ 1455 w 3462"/>
                  <a:gd name="T87" fmla="*/ 85 h 170"/>
                  <a:gd name="T88" fmla="*/ 1402 w 3462"/>
                  <a:gd name="T89" fmla="*/ 138 h 170"/>
                  <a:gd name="T90" fmla="*/ 2061 w 3462"/>
                  <a:gd name="T91" fmla="*/ 138 h 170"/>
                  <a:gd name="T92" fmla="*/ 2008 w 3462"/>
                  <a:gd name="T93" fmla="*/ 85 h 170"/>
                  <a:gd name="T94" fmla="*/ 2061 w 3462"/>
                  <a:gd name="T95" fmla="*/ 32 h 170"/>
                  <a:gd name="T96" fmla="*/ 2113 w 3462"/>
                  <a:gd name="T97" fmla="*/ 85 h 170"/>
                  <a:gd name="T98" fmla="*/ 2061 w 3462"/>
                  <a:gd name="T99" fmla="*/ 138 h 170"/>
                  <a:gd name="T100" fmla="*/ 2719 w 3462"/>
                  <a:gd name="T101" fmla="*/ 138 h 170"/>
                  <a:gd name="T102" fmla="*/ 2666 w 3462"/>
                  <a:gd name="T103" fmla="*/ 85 h 170"/>
                  <a:gd name="T104" fmla="*/ 2719 w 3462"/>
                  <a:gd name="T105" fmla="*/ 32 h 170"/>
                  <a:gd name="T106" fmla="*/ 2772 w 3462"/>
                  <a:gd name="T107" fmla="*/ 85 h 170"/>
                  <a:gd name="T108" fmla="*/ 2719 w 3462"/>
                  <a:gd name="T109"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2" h="170">
                    <a:moveTo>
                      <a:pt x="3378" y="0"/>
                    </a:moveTo>
                    <a:cubicBezTo>
                      <a:pt x="3336" y="0"/>
                      <a:pt x="3302" y="29"/>
                      <a:pt x="3294" y="69"/>
                    </a:cubicBezTo>
                    <a:cubicBezTo>
                      <a:pt x="2802" y="69"/>
                      <a:pt x="2802" y="69"/>
                      <a:pt x="2802" y="69"/>
                    </a:cubicBezTo>
                    <a:cubicBezTo>
                      <a:pt x="2795" y="29"/>
                      <a:pt x="2760" y="0"/>
                      <a:pt x="2719" y="0"/>
                    </a:cubicBezTo>
                    <a:cubicBezTo>
                      <a:pt x="2678" y="0"/>
                      <a:pt x="2643" y="29"/>
                      <a:pt x="2636" y="69"/>
                    </a:cubicBezTo>
                    <a:cubicBezTo>
                      <a:pt x="2144" y="69"/>
                      <a:pt x="2144" y="69"/>
                      <a:pt x="2144" y="69"/>
                    </a:cubicBezTo>
                    <a:cubicBezTo>
                      <a:pt x="2136" y="29"/>
                      <a:pt x="2102" y="0"/>
                      <a:pt x="2061" y="0"/>
                    </a:cubicBezTo>
                    <a:cubicBezTo>
                      <a:pt x="2019" y="0"/>
                      <a:pt x="1985" y="29"/>
                      <a:pt x="1977" y="69"/>
                    </a:cubicBezTo>
                    <a:cubicBezTo>
                      <a:pt x="1485" y="69"/>
                      <a:pt x="1485" y="69"/>
                      <a:pt x="1485" y="69"/>
                    </a:cubicBezTo>
                    <a:cubicBezTo>
                      <a:pt x="1478" y="29"/>
                      <a:pt x="1443" y="0"/>
                      <a:pt x="1402" y="0"/>
                    </a:cubicBezTo>
                    <a:cubicBezTo>
                      <a:pt x="1361" y="0"/>
                      <a:pt x="1326" y="29"/>
                      <a:pt x="1319" y="69"/>
                    </a:cubicBezTo>
                    <a:cubicBezTo>
                      <a:pt x="827" y="69"/>
                      <a:pt x="827" y="69"/>
                      <a:pt x="827" y="69"/>
                    </a:cubicBezTo>
                    <a:cubicBezTo>
                      <a:pt x="819" y="29"/>
                      <a:pt x="785" y="0"/>
                      <a:pt x="744" y="0"/>
                    </a:cubicBezTo>
                    <a:cubicBezTo>
                      <a:pt x="702" y="0"/>
                      <a:pt x="668" y="29"/>
                      <a:pt x="660" y="69"/>
                    </a:cubicBezTo>
                    <a:cubicBezTo>
                      <a:pt x="168" y="69"/>
                      <a:pt x="168" y="69"/>
                      <a:pt x="168" y="69"/>
                    </a:cubicBezTo>
                    <a:cubicBezTo>
                      <a:pt x="161" y="29"/>
                      <a:pt x="126" y="0"/>
                      <a:pt x="85" y="0"/>
                    </a:cubicBezTo>
                    <a:cubicBezTo>
                      <a:pt x="38" y="0"/>
                      <a:pt x="0" y="38"/>
                      <a:pt x="0" y="85"/>
                    </a:cubicBezTo>
                    <a:cubicBezTo>
                      <a:pt x="0" y="132"/>
                      <a:pt x="38" y="170"/>
                      <a:pt x="85" y="170"/>
                    </a:cubicBezTo>
                    <a:cubicBezTo>
                      <a:pt x="126" y="170"/>
                      <a:pt x="161" y="141"/>
                      <a:pt x="168" y="101"/>
                    </a:cubicBezTo>
                    <a:cubicBezTo>
                      <a:pt x="660" y="101"/>
                      <a:pt x="660" y="101"/>
                      <a:pt x="660" y="101"/>
                    </a:cubicBezTo>
                    <a:cubicBezTo>
                      <a:pt x="668" y="141"/>
                      <a:pt x="702" y="170"/>
                      <a:pt x="744" y="170"/>
                    </a:cubicBezTo>
                    <a:cubicBezTo>
                      <a:pt x="785" y="170"/>
                      <a:pt x="819" y="141"/>
                      <a:pt x="827" y="101"/>
                    </a:cubicBezTo>
                    <a:cubicBezTo>
                      <a:pt x="1319" y="101"/>
                      <a:pt x="1319" y="101"/>
                      <a:pt x="1319" y="101"/>
                    </a:cubicBezTo>
                    <a:cubicBezTo>
                      <a:pt x="1326" y="141"/>
                      <a:pt x="1361" y="170"/>
                      <a:pt x="1402" y="170"/>
                    </a:cubicBezTo>
                    <a:cubicBezTo>
                      <a:pt x="1443" y="170"/>
                      <a:pt x="1478" y="141"/>
                      <a:pt x="1485" y="101"/>
                    </a:cubicBezTo>
                    <a:cubicBezTo>
                      <a:pt x="1977" y="101"/>
                      <a:pt x="1977" y="101"/>
                      <a:pt x="1977" y="101"/>
                    </a:cubicBezTo>
                    <a:cubicBezTo>
                      <a:pt x="1985" y="141"/>
                      <a:pt x="2019" y="170"/>
                      <a:pt x="2061" y="170"/>
                    </a:cubicBezTo>
                    <a:cubicBezTo>
                      <a:pt x="2102" y="170"/>
                      <a:pt x="2136" y="141"/>
                      <a:pt x="2144" y="101"/>
                    </a:cubicBezTo>
                    <a:cubicBezTo>
                      <a:pt x="2636" y="101"/>
                      <a:pt x="2636" y="101"/>
                      <a:pt x="2636" y="101"/>
                    </a:cubicBezTo>
                    <a:cubicBezTo>
                      <a:pt x="2643" y="141"/>
                      <a:pt x="2678" y="170"/>
                      <a:pt x="2719" y="170"/>
                    </a:cubicBezTo>
                    <a:cubicBezTo>
                      <a:pt x="2760" y="170"/>
                      <a:pt x="2795" y="141"/>
                      <a:pt x="2802" y="101"/>
                    </a:cubicBezTo>
                    <a:cubicBezTo>
                      <a:pt x="3294" y="101"/>
                      <a:pt x="3294" y="101"/>
                      <a:pt x="3294" y="101"/>
                    </a:cubicBezTo>
                    <a:cubicBezTo>
                      <a:pt x="3302" y="141"/>
                      <a:pt x="3336" y="170"/>
                      <a:pt x="3378" y="170"/>
                    </a:cubicBezTo>
                    <a:cubicBezTo>
                      <a:pt x="3424" y="170"/>
                      <a:pt x="3462" y="132"/>
                      <a:pt x="3462" y="85"/>
                    </a:cubicBezTo>
                    <a:cubicBezTo>
                      <a:pt x="3462" y="38"/>
                      <a:pt x="3424" y="0"/>
                      <a:pt x="3378" y="0"/>
                    </a:cubicBezTo>
                    <a:close/>
                    <a:moveTo>
                      <a:pt x="744" y="138"/>
                    </a:moveTo>
                    <a:cubicBezTo>
                      <a:pt x="715" y="138"/>
                      <a:pt x="691" y="114"/>
                      <a:pt x="691" y="85"/>
                    </a:cubicBezTo>
                    <a:cubicBezTo>
                      <a:pt x="691" y="56"/>
                      <a:pt x="715" y="32"/>
                      <a:pt x="744" y="32"/>
                    </a:cubicBezTo>
                    <a:cubicBezTo>
                      <a:pt x="773" y="32"/>
                      <a:pt x="796" y="56"/>
                      <a:pt x="796" y="85"/>
                    </a:cubicBezTo>
                    <a:cubicBezTo>
                      <a:pt x="796" y="114"/>
                      <a:pt x="773" y="138"/>
                      <a:pt x="744" y="138"/>
                    </a:cubicBezTo>
                    <a:close/>
                    <a:moveTo>
                      <a:pt x="1402" y="138"/>
                    </a:moveTo>
                    <a:cubicBezTo>
                      <a:pt x="1373" y="138"/>
                      <a:pt x="1349" y="114"/>
                      <a:pt x="1349" y="85"/>
                    </a:cubicBezTo>
                    <a:cubicBezTo>
                      <a:pt x="1349" y="56"/>
                      <a:pt x="1373" y="32"/>
                      <a:pt x="1402" y="32"/>
                    </a:cubicBezTo>
                    <a:cubicBezTo>
                      <a:pt x="1431" y="32"/>
                      <a:pt x="1455" y="56"/>
                      <a:pt x="1455" y="85"/>
                    </a:cubicBezTo>
                    <a:cubicBezTo>
                      <a:pt x="1455" y="114"/>
                      <a:pt x="1431" y="138"/>
                      <a:pt x="1402" y="138"/>
                    </a:cubicBezTo>
                    <a:close/>
                    <a:moveTo>
                      <a:pt x="2061" y="138"/>
                    </a:moveTo>
                    <a:cubicBezTo>
                      <a:pt x="2032" y="138"/>
                      <a:pt x="2008" y="114"/>
                      <a:pt x="2008" y="85"/>
                    </a:cubicBezTo>
                    <a:cubicBezTo>
                      <a:pt x="2008" y="56"/>
                      <a:pt x="2032" y="32"/>
                      <a:pt x="2061" y="32"/>
                    </a:cubicBezTo>
                    <a:cubicBezTo>
                      <a:pt x="2090" y="32"/>
                      <a:pt x="2113" y="56"/>
                      <a:pt x="2113" y="85"/>
                    </a:cubicBezTo>
                    <a:cubicBezTo>
                      <a:pt x="2113" y="114"/>
                      <a:pt x="2090" y="138"/>
                      <a:pt x="2061" y="138"/>
                    </a:cubicBezTo>
                    <a:close/>
                    <a:moveTo>
                      <a:pt x="2719" y="138"/>
                    </a:moveTo>
                    <a:cubicBezTo>
                      <a:pt x="2690" y="138"/>
                      <a:pt x="2666" y="114"/>
                      <a:pt x="2666" y="85"/>
                    </a:cubicBezTo>
                    <a:cubicBezTo>
                      <a:pt x="2666" y="56"/>
                      <a:pt x="2690" y="32"/>
                      <a:pt x="2719" y="32"/>
                    </a:cubicBezTo>
                    <a:cubicBezTo>
                      <a:pt x="2748" y="32"/>
                      <a:pt x="2772" y="56"/>
                      <a:pt x="2772" y="85"/>
                    </a:cubicBezTo>
                    <a:cubicBezTo>
                      <a:pt x="2772" y="114"/>
                      <a:pt x="2748" y="138"/>
                      <a:pt x="2719" y="138"/>
                    </a:cubicBezTo>
                    <a:close/>
                  </a:path>
                </a:pathLst>
              </a:custGeom>
              <a:gradFill flip="none" rotWithShape="1">
                <a:gsLst>
                  <a:gs pos="0">
                    <a:schemeClr val="bg1"/>
                  </a:gs>
                  <a:gs pos="100000">
                    <a:srgbClr val="484849"/>
                  </a:gs>
                  <a:gs pos="81000">
                    <a:schemeClr val="bg1"/>
                  </a:gs>
                  <a:gs pos="81000">
                    <a:srgbClr val="484849"/>
                  </a:gs>
                </a:gsLst>
                <a:lin ang="0" scaled="1"/>
                <a:tileRect/>
              </a:gradFill>
              <a:ln>
                <a:noFill/>
              </a:ln>
            </p:spPr>
            <p:txBody>
              <a:bodyPr anchor="ctr"/>
              <a:lstStyle/>
              <a:p>
                <a:pPr algn="ctr"/>
                <a:endParaRPr>
                  <a:cs typeface="+mn-ea"/>
                  <a:sym typeface="+mn-lt"/>
                </a:endParaRPr>
              </a:p>
            </p:txBody>
          </p:sp>
          <p:sp>
            <p:nvSpPr>
              <p:cNvPr id="6" name="ValueText"/>
              <p:cNvSpPr/>
              <p:nvPr/>
            </p:nvSpPr>
            <p:spPr>
              <a:xfrm>
                <a:off x="9055848" y="1915860"/>
                <a:ext cx="1293944" cy="707886"/>
              </a:xfrm>
              <a:prstGeom prst="rect">
                <a:avLst/>
              </a:prstGeom>
              <a:noFill/>
            </p:spPr>
            <p:txBody>
              <a:bodyPr wrap="none" rtlCol="0">
                <a:spAutoFit/>
                <a:scene3d>
                  <a:camera prst="orthographicFront"/>
                  <a:lightRig rig="threePt" dir="t"/>
                </a:scene3d>
                <a:sp3d contourW="50800"/>
              </a:bodyPr>
              <a:lstStyle/>
              <a:p>
                <a:r>
                  <a:rPr lang="en-US" sz="4000" b="1" dirty="0">
                    <a:solidFill>
                      <a:schemeClr val="bg1"/>
                    </a:solidFill>
                    <a:effectLst>
                      <a:outerShdw blurRad="38100" dist="38100" dir="2700000" algn="tl">
                        <a:srgbClr val="000000">
                          <a:alpha val="43137"/>
                        </a:srgbClr>
                      </a:outerShdw>
                    </a:effectLst>
                    <a:cs typeface="+mn-ea"/>
                    <a:sym typeface="+mn-lt"/>
                  </a:rPr>
                  <a:t>81%</a:t>
                </a:r>
                <a:endParaRPr lang="en-US" sz="4000" b="1" dirty="0">
                  <a:solidFill>
                    <a:schemeClr val="bg1"/>
                  </a:solidFill>
                  <a:effectLst>
                    <a:outerShdw blurRad="38100" dist="38100" dir="2700000" algn="tl">
                      <a:srgbClr val="000000">
                        <a:alpha val="43137"/>
                      </a:srgbClr>
                    </a:outerShdw>
                  </a:effectLst>
                  <a:cs typeface="+mn-ea"/>
                  <a:sym typeface="+mn-lt"/>
                </a:endParaRPr>
              </a:p>
            </p:txBody>
          </p:sp>
        </p:grpSp>
        <p:sp>
          <p:nvSpPr>
            <p:cNvPr id="22" name="文本框 21"/>
            <p:cNvSpPr txBox="1"/>
            <p:nvPr/>
          </p:nvSpPr>
          <p:spPr>
            <a:xfrm>
              <a:off x="2063330" y="157939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marL="342900" indent="-342900" algn="l">
                <a:buFont typeface="Wingdings" panose="05000000000000000000" pitchFamily="2" charset="2"/>
                <a:buChar char="l"/>
              </a:pP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grpSp>
        <p:nvGrpSpPr>
          <p:cNvPr id="24" name="组合 23"/>
          <p:cNvGrpSpPr/>
          <p:nvPr/>
        </p:nvGrpSpPr>
        <p:grpSpPr>
          <a:xfrm>
            <a:off x="1845900" y="3137063"/>
            <a:ext cx="8581952" cy="1193377"/>
            <a:chOff x="1845900" y="1579393"/>
            <a:chExt cx="8581952" cy="1193377"/>
          </a:xfrm>
        </p:grpSpPr>
        <p:grpSp>
          <p:nvGrpSpPr>
            <p:cNvPr id="25" name="组合 24"/>
            <p:cNvGrpSpPr/>
            <p:nvPr/>
          </p:nvGrpSpPr>
          <p:grpSpPr>
            <a:xfrm>
              <a:off x="1845900" y="2022019"/>
              <a:ext cx="8581952" cy="750751"/>
              <a:chOff x="1767840" y="1894428"/>
              <a:chExt cx="8581952" cy="750751"/>
            </a:xfrm>
          </p:grpSpPr>
          <p:sp>
            <p:nvSpPr>
              <p:cNvPr id="27" name="BackShape"/>
              <p:cNvSpPr/>
              <p:nvPr/>
            </p:nvSpPr>
            <p:spPr bwMode="auto">
              <a:xfrm>
                <a:off x="1767840" y="1894428"/>
                <a:ext cx="7070578" cy="750751"/>
              </a:xfrm>
              <a:prstGeom prst="roundRect">
                <a:avLst>
                  <a:gd name="adj" fmla="val 50000"/>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cs typeface="+mn-ea"/>
                  <a:sym typeface="+mn-lt"/>
                </a:endParaRPr>
              </a:p>
            </p:txBody>
          </p:sp>
          <p:sp>
            <p:nvSpPr>
              <p:cNvPr id="28" name="ValueShape"/>
              <p:cNvSpPr/>
              <p:nvPr/>
            </p:nvSpPr>
            <p:spPr bwMode="auto">
              <a:xfrm>
                <a:off x="1985270" y="2105705"/>
                <a:ext cx="6635719" cy="328197"/>
              </a:xfrm>
              <a:custGeom>
                <a:avLst/>
                <a:gdLst>
                  <a:gd name="T0" fmla="*/ 3378 w 3462"/>
                  <a:gd name="T1" fmla="*/ 0 h 170"/>
                  <a:gd name="T2" fmla="*/ 3294 w 3462"/>
                  <a:gd name="T3" fmla="*/ 69 h 170"/>
                  <a:gd name="T4" fmla="*/ 2802 w 3462"/>
                  <a:gd name="T5" fmla="*/ 69 h 170"/>
                  <a:gd name="T6" fmla="*/ 2719 w 3462"/>
                  <a:gd name="T7" fmla="*/ 0 h 170"/>
                  <a:gd name="T8" fmla="*/ 2636 w 3462"/>
                  <a:gd name="T9" fmla="*/ 69 h 170"/>
                  <a:gd name="T10" fmla="*/ 2144 w 3462"/>
                  <a:gd name="T11" fmla="*/ 69 h 170"/>
                  <a:gd name="T12" fmla="*/ 2061 w 3462"/>
                  <a:gd name="T13" fmla="*/ 0 h 170"/>
                  <a:gd name="T14" fmla="*/ 1977 w 3462"/>
                  <a:gd name="T15" fmla="*/ 69 h 170"/>
                  <a:gd name="T16" fmla="*/ 1485 w 3462"/>
                  <a:gd name="T17" fmla="*/ 69 h 170"/>
                  <a:gd name="T18" fmla="*/ 1402 w 3462"/>
                  <a:gd name="T19" fmla="*/ 0 h 170"/>
                  <a:gd name="T20" fmla="*/ 1319 w 3462"/>
                  <a:gd name="T21" fmla="*/ 69 h 170"/>
                  <a:gd name="T22" fmla="*/ 827 w 3462"/>
                  <a:gd name="T23" fmla="*/ 69 h 170"/>
                  <a:gd name="T24" fmla="*/ 744 w 3462"/>
                  <a:gd name="T25" fmla="*/ 0 h 170"/>
                  <a:gd name="T26" fmla="*/ 660 w 3462"/>
                  <a:gd name="T27" fmla="*/ 69 h 170"/>
                  <a:gd name="T28" fmla="*/ 168 w 3462"/>
                  <a:gd name="T29" fmla="*/ 69 h 170"/>
                  <a:gd name="T30" fmla="*/ 85 w 3462"/>
                  <a:gd name="T31" fmla="*/ 0 h 170"/>
                  <a:gd name="T32" fmla="*/ 0 w 3462"/>
                  <a:gd name="T33" fmla="*/ 85 h 170"/>
                  <a:gd name="T34" fmla="*/ 85 w 3462"/>
                  <a:gd name="T35" fmla="*/ 170 h 170"/>
                  <a:gd name="T36" fmla="*/ 168 w 3462"/>
                  <a:gd name="T37" fmla="*/ 101 h 170"/>
                  <a:gd name="T38" fmla="*/ 660 w 3462"/>
                  <a:gd name="T39" fmla="*/ 101 h 170"/>
                  <a:gd name="T40" fmla="*/ 744 w 3462"/>
                  <a:gd name="T41" fmla="*/ 170 h 170"/>
                  <a:gd name="T42" fmla="*/ 827 w 3462"/>
                  <a:gd name="T43" fmla="*/ 101 h 170"/>
                  <a:gd name="T44" fmla="*/ 1319 w 3462"/>
                  <a:gd name="T45" fmla="*/ 101 h 170"/>
                  <a:gd name="T46" fmla="*/ 1402 w 3462"/>
                  <a:gd name="T47" fmla="*/ 170 h 170"/>
                  <a:gd name="T48" fmla="*/ 1485 w 3462"/>
                  <a:gd name="T49" fmla="*/ 101 h 170"/>
                  <a:gd name="T50" fmla="*/ 1977 w 3462"/>
                  <a:gd name="T51" fmla="*/ 101 h 170"/>
                  <a:gd name="T52" fmla="*/ 2061 w 3462"/>
                  <a:gd name="T53" fmla="*/ 170 h 170"/>
                  <a:gd name="T54" fmla="*/ 2144 w 3462"/>
                  <a:gd name="T55" fmla="*/ 101 h 170"/>
                  <a:gd name="T56" fmla="*/ 2636 w 3462"/>
                  <a:gd name="T57" fmla="*/ 101 h 170"/>
                  <a:gd name="T58" fmla="*/ 2719 w 3462"/>
                  <a:gd name="T59" fmla="*/ 170 h 170"/>
                  <a:gd name="T60" fmla="*/ 2802 w 3462"/>
                  <a:gd name="T61" fmla="*/ 101 h 170"/>
                  <a:gd name="T62" fmla="*/ 3294 w 3462"/>
                  <a:gd name="T63" fmla="*/ 101 h 170"/>
                  <a:gd name="T64" fmla="*/ 3378 w 3462"/>
                  <a:gd name="T65" fmla="*/ 170 h 170"/>
                  <a:gd name="T66" fmla="*/ 3462 w 3462"/>
                  <a:gd name="T67" fmla="*/ 85 h 170"/>
                  <a:gd name="T68" fmla="*/ 3378 w 3462"/>
                  <a:gd name="T69" fmla="*/ 0 h 170"/>
                  <a:gd name="T70" fmla="*/ 744 w 3462"/>
                  <a:gd name="T71" fmla="*/ 138 h 170"/>
                  <a:gd name="T72" fmla="*/ 691 w 3462"/>
                  <a:gd name="T73" fmla="*/ 85 h 170"/>
                  <a:gd name="T74" fmla="*/ 744 w 3462"/>
                  <a:gd name="T75" fmla="*/ 32 h 170"/>
                  <a:gd name="T76" fmla="*/ 796 w 3462"/>
                  <a:gd name="T77" fmla="*/ 85 h 170"/>
                  <a:gd name="T78" fmla="*/ 744 w 3462"/>
                  <a:gd name="T79" fmla="*/ 138 h 170"/>
                  <a:gd name="T80" fmla="*/ 1402 w 3462"/>
                  <a:gd name="T81" fmla="*/ 138 h 170"/>
                  <a:gd name="T82" fmla="*/ 1349 w 3462"/>
                  <a:gd name="T83" fmla="*/ 85 h 170"/>
                  <a:gd name="T84" fmla="*/ 1402 w 3462"/>
                  <a:gd name="T85" fmla="*/ 32 h 170"/>
                  <a:gd name="T86" fmla="*/ 1455 w 3462"/>
                  <a:gd name="T87" fmla="*/ 85 h 170"/>
                  <a:gd name="T88" fmla="*/ 1402 w 3462"/>
                  <a:gd name="T89" fmla="*/ 138 h 170"/>
                  <a:gd name="T90" fmla="*/ 2061 w 3462"/>
                  <a:gd name="T91" fmla="*/ 138 h 170"/>
                  <a:gd name="T92" fmla="*/ 2008 w 3462"/>
                  <a:gd name="T93" fmla="*/ 85 h 170"/>
                  <a:gd name="T94" fmla="*/ 2061 w 3462"/>
                  <a:gd name="T95" fmla="*/ 32 h 170"/>
                  <a:gd name="T96" fmla="*/ 2113 w 3462"/>
                  <a:gd name="T97" fmla="*/ 85 h 170"/>
                  <a:gd name="T98" fmla="*/ 2061 w 3462"/>
                  <a:gd name="T99" fmla="*/ 138 h 170"/>
                  <a:gd name="T100" fmla="*/ 2719 w 3462"/>
                  <a:gd name="T101" fmla="*/ 138 h 170"/>
                  <a:gd name="T102" fmla="*/ 2666 w 3462"/>
                  <a:gd name="T103" fmla="*/ 85 h 170"/>
                  <a:gd name="T104" fmla="*/ 2719 w 3462"/>
                  <a:gd name="T105" fmla="*/ 32 h 170"/>
                  <a:gd name="T106" fmla="*/ 2772 w 3462"/>
                  <a:gd name="T107" fmla="*/ 85 h 170"/>
                  <a:gd name="T108" fmla="*/ 2719 w 3462"/>
                  <a:gd name="T109"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2" h="170">
                    <a:moveTo>
                      <a:pt x="3378" y="0"/>
                    </a:moveTo>
                    <a:cubicBezTo>
                      <a:pt x="3336" y="0"/>
                      <a:pt x="3302" y="29"/>
                      <a:pt x="3294" y="69"/>
                    </a:cubicBezTo>
                    <a:cubicBezTo>
                      <a:pt x="2802" y="69"/>
                      <a:pt x="2802" y="69"/>
                      <a:pt x="2802" y="69"/>
                    </a:cubicBezTo>
                    <a:cubicBezTo>
                      <a:pt x="2795" y="29"/>
                      <a:pt x="2760" y="0"/>
                      <a:pt x="2719" y="0"/>
                    </a:cubicBezTo>
                    <a:cubicBezTo>
                      <a:pt x="2678" y="0"/>
                      <a:pt x="2643" y="29"/>
                      <a:pt x="2636" y="69"/>
                    </a:cubicBezTo>
                    <a:cubicBezTo>
                      <a:pt x="2144" y="69"/>
                      <a:pt x="2144" y="69"/>
                      <a:pt x="2144" y="69"/>
                    </a:cubicBezTo>
                    <a:cubicBezTo>
                      <a:pt x="2136" y="29"/>
                      <a:pt x="2102" y="0"/>
                      <a:pt x="2061" y="0"/>
                    </a:cubicBezTo>
                    <a:cubicBezTo>
                      <a:pt x="2019" y="0"/>
                      <a:pt x="1985" y="29"/>
                      <a:pt x="1977" y="69"/>
                    </a:cubicBezTo>
                    <a:cubicBezTo>
                      <a:pt x="1485" y="69"/>
                      <a:pt x="1485" y="69"/>
                      <a:pt x="1485" y="69"/>
                    </a:cubicBezTo>
                    <a:cubicBezTo>
                      <a:pt x="1478" y="29"/>
                      <a:pt x="1443" y="0"/>
                      <a:pt x="1402" y="0"/>
                    </a:cubicBezTo>
                    <a:cubicBezTo>
                      <a:pt x="1361" y="0"/>
                      <a:pt x="1326" y="29"/>
                      <a:pt x="1319" y="69"/>
                    </a:cubicBezTo>
                    <a:cubicBezTo>
                      <a:pt x="827" y="69"/>
                      <a:pt x="827" y="69"/>
                      <a:pt x="827" y="69"/>
                    </a:cubicBezTo>
                    <a:cubicBezTo>
                      <a:pt x="819" y="29"/>
                      <a:pt x="785" y="0"/>
                      <a:pt x="744" y="0"/>
                    </a:cubicBezTo>
                    <a:cubicBezTo>
                      <a:pt x="702" y="0"/>
                      <a:pt x="668" y="29"/>
                      <a:pt x="660" y="69"/>
                    </a:cubicBezTo>
                    <a:cubicBezTo>
                      <a:pt x="168" y="69"/>
                      <a:pt x="168" y="69"/>
                      <a:pt x="168" y="69"/>
                    </a:cubicBezTo>
                    <a:cubicBezTo>
                      <a:pt x="161" y="29"/>
                      <a:pt x="126" y="0"/>
                      <a:pt x="85" y="0"/>
                    </a:cubicBezTo>
                    <a:cubicBezTo>
                      <a:pt x="38" y="0"/>
                      <a:pt x="0" y="38"/>
                      <a:pt x="0" y="85"/>
                    </a:cubicBezTo>
                    <a:cubicBezTo>
                      <a:pt x="0" y="132"/>
                      <a:pt x="38" y="170"/>
                      <a:pt x="85" y="170"/>
                    </a:cubicBezTo>
                    <a:cubicBezTo>
                      <a:pt x="126" y="170"/>
                      <a:pt x="161" y="141"/>
                      <a:pt x="168" y="101"/>
                    </a:cubicBezTo>
                    <a:cubicBezTo>
                      <a:pt x="660" y="101"/>
                      <a:pt x="660" y="101"/>
                      <a:pt x="660" y="101"/>
                    </a:cubicBezTo>
                    <a:cubicBezTo>
                      <a:pt x="668" y="141"/>
                      <a:pt x="702" y="170"/>
                      <a:pt x="744" y="170"/>
                    </a:cubicBezTo>
                    <a:cubicBezTo>
                      <a:pt x="785" y="170"/>
                      <a:pt x="819" y="141"/>
                      <a:pt x="827" y="101"/>
                    </a:cubicBezTo>
                    <a:cubicBezTo>
                      <a:pt x="1319" y="101"/>
                      <a:pt x="1319" y="101"/>
                      <a:pt x="1319" y="101"/>
                    </a:cubicBezTo>
                    <a:cubicBezTo>
                      <a:pt x="1326" y="141"/>
                      <a:pt x="1361" y="170"/>
                      <a:pt x="1402" y="170"/>
                    </a:cubicBezTo>
                    <a:cubicBezTo>
                      <a:pt x="1443" y="170"/>
                      <a:pt x="1478" y="141"/>
                      <a:pt x="1485" y="101"/>
                    </a:cubicBezTo>
                    <a:cubicBezTo>
                      <a:pt x="1977" y="101"/>
                      <a:pt x="1977" y="101"/>
                      <a:pt x="1977" y="101"/>
                    </a:cubicBezTo>
                    <a:cubicBezTo>
                      <a:pt x="1985" y="141"/>
                      <a:pt x="2019" y="170"/>
                      <a:pt x="2061" y="170"/>
                    </a:cubicBezTo>
                    <a:cubicBezTo>
                      <a:pt x="2102" y="170"/>
                      <a:pt x="2136" y="141"/>
                      <a:pt x="2144" y="101"/>
                    </a:cubicBezTo>
                    <a:cubicBezTo>
                      <a:pt x="2636" y="101"/>
                      <a:pt x="2636" y="101"/>
                      <a:pt x="2636" y="101"/>
                    </a:cubicBezTo>
                    <a:cubicBezTo>
                      <a:pt x="2643" y="141"/>
                      <a:pt x="2678" y="170"/>
                      <a:pt x="2719" y="170"/>
                    </a:cubicBezTo>
                    <a:cubicBezTo>
                      <a:pt x="2760" y="170"/>
                      <a:pt x="2795" y="141"/>
                      <a:pt x="2802" y="101"/>
                    </a:cubicBezTo>
                    <a:cubicBezTo>
                      <a:pt x="3294" y="101"/>
                      <a:pt x="3294" y="101"/>
                      <a:pt x="3294" y="101"/>
                    </a:cubicBezTo>
                    <a:cubicBezTo>
                      <a:pt x="3302" y="141"/>
                      <a:pt x="3336" y="170"/>
                      <a:pt x="3378" y="170"/>
                    </a:cubicBezTo>
                    <a:cubicBezTo>
                      <a:pt x="3424" y="170"/>
                      <a:pt x="3462" y="132"/>
                      <a:pt x="3462" y="85"/>
                    </a:cubicBezTo>
                    <a:cubicBezTo>
                      <a:pt x="3462" y="38"/>
                      <a:pt x="3424" y="0"/>
                      <a:pt x="3378" y="0"/>
                    </a:cubicBezTo>
                    <a:close/>
                    <a:moveTo>
                      <a:pt x="744" y="138"/>
                    </a:moveTo>
                    <a:cubicBezTo>
                      <a:pt x="715" y="138"/>
                      <a:pt x="691" y="114"/>
                      <a:pt x="691" y="85"/>
                    </a:cubicBezTo>
                    <a:cubicBezTo>
                      <a:pt x="691" y="56"/>
                      <a:pt x="715" y="32"/>
                      <a:pt x="744" y="32"/>
                    </a:cubicBezTo>
                    <a:cubicBezTo>
                      <a:pt x="773" y="32"/>
                      <a:pt x="796" y="56"/>
                      <a:pt x="796" y="85"/>
                    </a:cubicBezTo>
                    <a:cubicBezTo>
                      <a:pt x="796" y="114"/>
                      <a:pt x="773" y="138"/>
                      <a:pt x="744" y="138"/>
                    </a:cubicBezTo>
                    <a:close/>
                    <a:moveTo>
                      <a:pt x="1402" y="138"/>
                    </a:moveTo>
                    <a:cubicBezTo>
                      <a:pt x="1373" y="138"/>
                      <a:pt x="1349" y="114"/>
                      <a:pt x="1349" y="85"/>
                    </a:cubicBezTo>
                    <a:cubicBezTo>
                      <a:pt x="1349" y="56"/>
                      <a:pt x="1373" y="32"/>
                      <a:pt x="1402" y="32"/>
                    </a:cubicBezTo>
                    <a:cubicBezTo>
                      <a:pt x="1431" y="32"/>
                      <a:pt x="1455" y="56"/>
                      <a:pt x="1455" y="85"/>
                    </a:cubicBezTo>
                    <a:cubicBezTo>
                      <a:pt x="1455" y="114"/>
                      <a:pt x="1431" y="138"/>
                      <a:pt x="1402" y="138"/>
                    </a:cubicBezTo>
                    <a:close/>
                    <a:moveTo>
                      <a:pt x="2061" y="138"/>
                    </a:moveTo>
                    <a:cubicBezTo>
                      <a:pt x="2032" y="138"/>
                      <a:pt x="2008" y="114"/>
                      <a:pt x="2008" y="85"/>
                    </a:cubicBezTo>
                    <a:cubicBezTo>
                      <a:pt x="2008" y="56"/>
                      <a:pt x="2032" y="32"/>
                      <a:pt x="2061" y="32"/>
                    </a:cubicBezTo>
                    <a:cubicBezTo>
                      <a:pt x="2090" y="32"/>
                      <a:pt x="2113" y="56"/>
                      <a:pt x="2113" y="85"/>
                    </a:cubicBezTo>
                    <a:cubicBezTo>
                      <a:pt x="2113" y="114"/>
                      <a:pt x="2090" y="138"/>
                      <a:pt x="2061" y="138"/>
                    </a:cubicBezTo>
                    <a:close/>
                    <a:moveTo>
                      <a:pt x="2719" y="138"/>
                    </a:moveTo>
                    <a:cubicBezTo>
                      <a:pt x="2690" y="138"/>
                      <a:pt x="2666" y="114"/>
                      <a:pt x="2666" y="85"/>
                    </a:cubicBezTo>
                    <a:cubicBezTo>
                      <a:pt x="2666" y="56"/>
                      <a:pt x="2690" y="32"/>
                      <a:pt x="2719" y="32"/>
                    </a:cubicBezTo>
                    <a:cubicBezTo>
                      <a:pt x="2748" y="32"/>
                      <a:pt x="2772" y="56"/>
                      <a:pt x="2772" y="85"/>
                    </a:cubicBezTo>
                    <a:cubicBezTo>
                      <a:pt x="2772" y="114"/>
                      <a:pt x="2748" y="138"/>
                      <a:pt x="2719" y="138"/>
                    </a:cubicBezTo>
                    <a:close/>
                  </a:path>
                </a:pathLst>
              </a:custGeom>
              <a:gradFill flip="none" rotWithShape="1">
                <a:gsLst>
                  <a:gs pos="0">
                    <a:schemeClr val="bg1"/>
                  </a:gs>
                  <a:gs pos="100000">
                    <a:srgbClr val="484849"/>
                  </a:gs>
                  <a:gs pos="64000">
                    <a:schemeClr val="bg1"/>
                  </a:gs>
                  <a:gs pos="64000">
                    <a:srgbClr val="484849"/>
                  </a:gs>
                </a:gsLst>
                <a:lin ang="0" scaled="1"/>
                <a:tileRect/>
              </a:gradFill>
              <a:ln>
                <a:noFill/>
              </a:ln>
            </p:spPr>
            <p:txBody>
              <a:bodyPr anchor="ctr"/>
              <a:lstStyle/>
              <a:p>
                <a:pPr algn="ctr"/>
                <a:endParaRPr>
                  <a:cs typeface="+mn-ea"/>
                  <a:sym typeface="+mn-lt"/>
                </a:endParaRPr>
              </a:p>
            </p:txBody>
          </p:sp>
          <p:sp>
            <p:nvSpPr>
              <p:cNvPr id="29" name="ValueText"/>
              <p:cNvSpPr/>
              <p:nvPr/>
            </p:nvSpPr>
            <p:spPr>
              <a:xfrm>
                <a:off x="9055848" y="1915860"/>
                <a:ext cx="1293944" cy="707886"/>
              </a:xfrm>
              <a:prstGeom prst="rect">
                <a:avLst/>
              </a:prstGeom>
              <a:noFill/>
            </p:spPr>
            <p:txBody>
              <a:bodyPr wrap="none" rtlCol="0">
                <a:spAutoFit/>
                <a:scene3d>
                  <a:camera prst="orthographicFront"/>
                  <a:lightRig rig="threePt" dir="t"/>
                </a:scene3d>
                <a:sp3d contourW="50800"/>
              </a:bodyPr>
              <a:lstStyle/>
              <a:p>
                <a:r>
                  <a:rPr lang="en-US" sz="4000" b="1" dirty="0">
                    <a:solidFill>
                      <a:schemeClr val="bg1"/>
                    </a:solidFill>
                    <a:effectLst>
                      <a:outerShdw blurRad="38100" dist="38100" dir="2700000" algn="tl">
                        <a:srgbClr val="000000">
                          <a:alpha val="43137"/>
                        </a:srgbClr>
                      </a:outerShdw>
                    </a:effectLst>
                    <a:cs typeface="+mn-ea"/>
                    <a:sym typeface="+mn-lt"/>
                  </a:rPr>
                  <a:t>68%</a:t>
                </a:r>
                <a:endParaRPr lang="en-US" sz="4000" b="1" dirty="0">
                  <a:solidFill>
                    <a:schemeClr val="bg1"/>
                  </a:solidFill>
                  <a:effectLst>
                    <a:outerShdw blurRad="38100" dist="38100" dir="2700000" algn="tl">
                      <a:srgbClr val="000000">
                        <a:alpha val="43137"/>
                      </a:srgbClr>
                    </a:outerShdw>
                  </a:effectLst>
                  <a:cs typeface="+mn-ea"/>
                  <a:sym typeface="+mn-lt"/>
                </a:endParaRPr>
              </a:p>
            </p:txBody>
          </p:sp>
        </p:grpSp>
        <p:sp>
          <p:nvSpPr>
            <p:cNvPr id="26" name="文本框 25"/>
            <p:cNvSpPr txBox="1"/>
            <p:nvPr/>
          </p:nvSpPr>
          <p:spPr>
            <a:xfrm>
              <a:off x="2063330" y="157939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marL="342900" indent="-342900" algn="l">
                <a:buFont typeface="Wingdings" panose="05000000000000000000" pitchFamily="2" charset="2"/>
                <a:buChar char="l"/>
              </a:pP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grpSp>
        <p:nvGrpSpPr>
          <p:cNvPr id="30" name="组合 29"/>
          <p:cNvGrpSpPr/>
          <p:nvPr/>
        </p:nvGrpSpPr>
        <p:grpSpPr>
          <a:xfrm>
            <a:off x="1845900" y="4694732"/>
            <a:ext cx="8581952" cy="1193377"/>
            <a:chOff x="1845900" y="1579393"/>
            <a:chExt cx="8581952" cy="1193377"/>
          </a:xfrm>
        </p:grpSpPr>
        <p:grpSp>
          <p:nvGrpSpPr>
            <p:cNvPr id="31" name="组合 30"/>
            <p:cNvGrpSpPr/>
            <p:nvPr/>
          </p:nvGrpSpPr>
          <p:grpSpPr>
            <a:xfrm>
              <a:off x="1845900" y="2022019"/>
              <a:ext cx="8581952" cy="750751"/>
              <a:chOff x="1767840" y="1894428"/>
              <a:chExt cx="8581952" cy="750751"/>
            </a:xfrm>
          </p:grpSpPr>
          <p:sp>
            <p:nvSpPr>
              <p:cNvPr id="33" name="BackShape"/>
              <p:cNvSpPr/>
              <p:nvPr/>
            </p:nvSpPr>
            <p:spPr bwMode="auto">
              <a:xfrm>
                <a:off x="1767840" y="1894428"/>
                <a:ext cx="7070578" cy="750751"/>
              </a:xfrm>
              <a:prstGeom prst="roundRect">
                <a:avLst>
                  <a:gd name="adj" fmla="val 50000"/>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cs typeface="+mn-ea"/>
                  <a:sym typeface="+mn-lt"/>
                </a:endParaRPr>
              </a:p>
            </p:txBody>
          </p:sp>
          <p:sp>
            <p:nvSpPr>
              <p:cNvPr id="34" name="ValueShape"/>
              <p:cNvSpPr/>
              <p:nvPr/>
            </p:nvSpPr>
            <p:spPr bwMode="auto">
              <a:xfrm>
                <a:off x="1985270" y="2105705"/>
                <a:ext cx="6635719" cy="328197"/>
              </a:xfrm>
              <a:custGeom>
                <a:avLst/>
                <a:gdLst>
                  <a:gd name="T0" fmla="*/ 3378 w 3462"/>
                  <a:gd name="T1" fmla="*/ 0 h 170"/>
                  <a:gd name="T2" fmla="*/ 3294 w 3462"/>
                  <a:gd name="T3" fmla="*/ 69 h 170"/>
                  <a:gd name="T4" fmla="*/ 2802 w 3462"/>
                  <a:gd name="T5" fmla="*/ 69 h 170"/>
                  <a:gd name="T6" fmla="*/ 2719 w 3462"/>
                  <a:gd name="T7" fmla="*/ 0 h 170"/>
                  <a:gd name="T8" fmla="*/ 2636 w 3462"/>
                  <a:gd name="T9" fmla="*/ 69 h 170"/>
                  <a:gd name="T10" fmla="*/ 2144 w 3462"/>
                  <a:gd name="T11" fmla="*/ 69 h 170"/>
                  <a:gd name="T12" fmla="*/ 2061 w 3462"/>
                  <a:gd name="T13" fmla="*/ 0 h 170"/>
                  <a:gd name="T14" fmla="*/ 1977 w 3462"/>
                  <a:gd name="T15" fmla="*/ 69 h 170"/>
                  <a:gd name="T16" fmla="*/ 1485 w 3462"/>
                  <a:gd name="T17" fmla="*/ 69 h 170"/>
                  <a:gd name="T18" fmla="*/ 1402 w 3462"/>
                  <a:gd name="T19" fmla="*/ 0 h 170"/>
                  <a:gd name="T20" fmla="*/ 1319 w 3462"/>
                  <a:gd name="T21" fmla="*/ 69 h 170"/>
                  <a:gd name="T22" fmla="*/ 827 w 3462"/>
                  <a:gd name="T23" fmla="*/ 69 h 170"/>
                  <a:gd name="T24" fmla="*/ 744 w 3462"/>
                  <a:gd name="T25" fmla="*/ 0 h 170"/>
                  <a:gd name="T26" fmla="*/ 660 w 3462"/>
                  <a:gd name="T27" fmla="*/ 69 h 170"/>
                  <a:gd name="T28" fmla="*/ 168 w 3462"/>
                  <a:gd name="T29" fmla="*/ 69 h 170"/>
                  <a:gd name="T30" fmla="*/ 85 w 3462"/>
                  <a:gd name="T31" fmla="*/ 0 h 170"/>
                  <a:gd name="T32" fmla="*/ 0 w 3462"/>
                  <a:gd name="T33" fmla="*/ 85 h 170"/>
                  <a:gd name="T34" fmla="*/ 85 w 3462"/>
                  <a:gd name="T35" fmla="*/ 170 h 170"/>
                  <a:gd name="T36" fmla="*/ 168 w 3462"/>
                  <a:gd name="T37" fmla="*/ 101 h 170"/>
                  <a:gd name="T38" fmla="*/ 660 w 3462"/>
                  <a:gd name="T39" fmla="*/ 101 h 170"/>
                  <a:gd name="T40" fmla="*/ 744 w 3462"/>
                  <a:gd name="T41" fmla="*/ 170 h 170"/>
                  <a:gd name="T42" fmla="*/ 827 w 3462"/>
                  <a:gd name="T43" fmla="*/ 101 h 170"/>
                  <a:gd name="T44" fmla="*/ 1319 w 3462"/>
                  <a:gd name="T45" fmla="*/ 101 h 170"/>
                  <a:gd name="T46" fmla="*/ 1402 w 3462"/>
                  <a:gd name="T47" fmla="*/ 170 h 170"/>
                  <a:gd name="T48" fmla="*/ 1485 w 3462"/>
                  <a:gd name="T49" fmla="*/ 101 h 170"/>
                  <a:gd name="T50" fmla="*/ 1977 w 3462"/>
                  <a:gd name="T51" fmla="*/ 101 h 170"/>
                  <a:gd name="T52" fmla="*/ 2061 w 3462"/>
                  <a:gd name="T53" fmla="*/ 170 h 170"/>
                  <a:gd name="T54" fmla="*/ 2144 w 3462"/>
                  <a:gd name="T55" fmla="*/ 101 h 170"/>
                  <a:gd name="T56" fmla="*/ 2636 w 3462"/>
                  <a:gd name="T57" fmla="*/ 101 h 170"/>
                  <a:gd name="T58" fmla="*/ 2719 w 3462"/>
                  <a:gd name="T59" fmla="*/ 170 h 170"/>
                  <a:gd name="T60" fmla="*/ 2802 w 3462"/>
                  <a:gd name="T61" fmla="*/ 101 h 170"/>
                  <a:gd name="T62" fmla="*/ 3294 w 3462"/>
                  <a:gd name="T63" fmla="*/ 101 h 170"/>
                  <a:gd name="T64" fmla="*/ 3378 w 3462"/>
                  <a:gd name="T65" fmla="*/ 170 h 170"/>
                  <a:gd name="T66" fmla="*/ 3462 w 3462"/>
                  <a:gd name="T67" fmla="*/ 85 h 170"/>
                  <a:gd name="T68" fmla="*/ 3378 w 3462"/>
                  <a:gd name="T69" fmla="*/ 0 h 170"/>
                  <a:gd name="T70" fmla="*/ 744 w 3462"/>
                  <a:gd name="T71" fmla="*/ 138 h 170"/>
                  <a:gd name="T72" fmla="*/ 691 w 3462"/>
                  <a:gd name="T73" fmla="*/ 85 h 170"/>
                  <a:gd name="T74" fmla="*/ 744 w 3462"/>
                  <a:gd name="T75" fmla="*/ 32 h 170"/>
                  <a:gd name="T76" fmla="*/ 796 w 3462"/>
                  <a:gd name="T77" fmla="*/ 85 h 170"/>
                  <a:gd name="T78" fmla="*/ 744 w 3462"/>
                  <a:gd name="T79" fmla="*/ 138 h 170"/>
                  <a:gd name="T80" fmla="*/ 1402 w 3462"/>
                  <a:gd name="T81" fmla="*/ 138 h 170"/>
                  <a:gd name="T82" fmla="*/ 1349 w 3462"/>
                  <a:gd name="T83" fmla="*/ 85 h 170"/>
                  <a:gd name="T84" fmla="*/ 1402 w 3462"/>
                  <a:gd name="T85" fmla="*/ 32 h 170"/>
                  <a:gd name="T86" fmla="*/ 1455 w 3462"/>
                  <a:gd name="T87" fmla="*/ 85 h 170"/>
                  <a:gd name="T88" fmla="*/ 1402 w 3462"/>
                  <a:gd name="T89" fmla="*/ 138 h 170"/>
                  <a:gd name="T90" fmla="*/ 2061 w 3462"/>
                  <a:gd name="T91" fmla="*/ 138 h 170"/>
                  <a:gd name="T92" fmla="*/ 2008 w 3462"/>
                  <a:gd name="T93" fmla="*/ 85 h 170"/>
                  <a:gd name="T94" fmla="*/ 2061 w 3462"/>
                  <a:gd name="T95" fmla="*/ 32 h 170"/>
                  <a:gd name="T96" fmla="*/ 2113 w 3462"/>
                  <a:gd name="T97" fmla="*/ 85 h 170"/>
                  <a:gd name="T98" fmla="*/ 2061 w 3462"/>
                  <a:gd name="T99" fmla="*/ 138 h 170"/>
                  <a:gd name="T100" fmla="*/ 2719 w 3462"/>
                  <a:gd name="T101" fmla="*/ 138 h 170"/>
                  <a:gd name="T102" fmla="*/ 2666 w 3462"/>
                  <a:gd name="T103" fmla="*/ 85 h 170"/>
                  <a:gd name="T104" fmla="*/ 2719 w 3462"/>
                  <a:gd name="T105" fmla="*/ 32 h 170"/>
                  <a:gd name="T106" fmla="*/ 2772 w 3462"/>
                  <a:gd name="T107" fmla="*/ 85 h 170"/>
                  <a:gd name="T108" fmla="*/ 2719 w 3462"/>
                  <a:gd name="T109"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2" h="170">
                    <a:moveTo>
                      <a:pt x="3378" y="0"/>
                    </a:moveTo>
                    <a:cubicBezTo>
                      <a:pt x="3336" y="0"/>
                      <a:pt x="3302" y="29"/>
                      <a:pt x="3294" y="69"/>
                    </a:cubicBezTo>
                    <a:cubicBezTo>
                      <a:pt x="2802" y="69"/>
                      <a:pt x="2802" y="69"/>
                      <a:pt x="2802" y="69"/>
                    </a:cubicBezTo>
                    <a:cubicBezTo>
                      <a:pt x="2795" y="29"/>
                      <a:pt x="2760" y="0"/>
                      <a:pt x="2719" y="0"/>
                    </a:cubicBezTo>
                    <a:cubicBezTo>
                      <a:pt x="2678" y="0"/>
                      <a:pt x="2643" y="29"/>
                      <a:pt x="2636" y="69"/>
                    </a:cubicBezTo>
                    <a:cubicBezTo>
                      <a:pt x="2144" y="69"/>
                      <a:pt x="2144" y="69"/>
                      <a:pt x="2144" y="69"/>
                    </a:cubicBezTo>
                    <a:cubicBezTo>
                      <a:pt x="2136" y="29"/>
                      <a:pt x="2102" y="0"/>
                      <a:pt x="2061" y="0"/>
                    </a:cubicBezTo>
                    <a:cubicBezTo>
                      <a:pt x="2019" y="0"/>
                      <a:pt x="1985" y="29"/>
                      <a:pt x="1977" y="69"/>
                    </a:cubicBezTo>
                    <a:cubicBezTo>
                      <a:pt x="1485" y="69"/>
                      <a:pt x="1485" y="69"/>
                      <a:pt x="1485" y="69"/>
                    </a:cubicBezTo>
                    <a:cubicBezTo>
                      <a:pt x="1478" y="29"/>
                      <a:pt x="1443" y="0"/>
                      <a:pt x="1402" y="0"/>
                    </a:cubicBezTo>
                    <a:cubicBezTo>
                      <a:pt x="1361" y="0"/>
                      <a:pt x="1326" y="29"/>
                      <a:pt x="1319" y="69"/>
                    </a:cubicBezTo>
                    <a:cubicBezTo>
                      <a:pt x="827" y="69"/>
                      <a:pt x="827" y="69"/>
                      <a:pt x="827" y="69"/>
                    </a:cubicBezTo>
                    <a:cubicBezTo>
                      <a:pt x="819" y="29"/>
                      <a:pt x="785" y="0"/>
                      <a:pt x="744" y="0"/>
                    </a:cubicBezTo>
                    <a:cubicBezTo>
                      <a:pt x="702" y="0"/>
                      <a:pt x="668" y="29"/>
                      <a:pt x="660" y="69"/>
                    </a:cubicBezTo>
                    <a:cubicBezTo>
                      <a:pt x="168" y="69"/>
                      <a:pt x="168" y="69"/>
                      <a:pt x="168" y="69"/>
                    </a:cubicBezTo>
                    <a:cubicBezTo>
                      <a:pt x="161" y="29"/>
                      <a:pt x="126" y="0"/>
                      <a:pt x="85" y="0"/>
                    </a:cubicBezTo>
                    <a:cubicBezTo>
                      <a:pt x="38" y="0"/>
                      <a:pt x="0" y="38"/>
                      <a:pt x="0" y="85"/>
                    </a:cubicBezTo>
                    <a:cubicBezTo>
                      <a:pt x="0" y="132"/>
                      <a:pt x="38" y="170"/>
                      <a:pt x="85" y="170"/>
                    </a:cubicBezTo>
                    <a:cubicBezTo>
                      <a:pt x="126" y="170"/>
                      <a:pt x="161" y="141"/>
                      <a:pt x="168" y="101"/>
                    </a:cubicBezTo>
                    <a:cubicBezTo>
                      <a:pt x="660" y="101"/>
                      <a:pt x="660" y="101"/>
                      <a:pt x="660" y="101"/>
                    </a:cubicBezTo>
                    <a:cubicBezTo>
                      <a:pt x="668" y="141"/>
                      <a:pt x="702" y="170"/>
                      <a:pt x="744" y="170"/>
                    </a:cubicBezTo>
                    <a:cubicBezTo>
                      <a:pt x="785" y="170"/>
                      <a:pt x="819" y="141"/>
                      <a:pt x="827" y="101"/>
                    </a:cubicBezTo>
                    <a:cubicBezTo>
                      <a:pt x="1319" y="101"/>
                      <a:pt x="1319" y="101"/>
                      <a:pt x="1319" y="101"/>
                    </a:cubicBezTo>
                    <a:cubicBezTo>
                      <a:pt x="1326" y="141"/>
                      <a:pt x="1361" y="170"/>
                      <a:pt x="1402" y="170"/>
                    </a:cubicBezTo>
                    <a:cubicBezTo>
                      <a:pt x="1443" y="170"/>
                      <a:pt x="1478" y="141"/>
                      <a:pt x="1485" y="101"/>
                    </a:cubicBezTo>
                    <a:cubicBezTo>
                      <a:pt x="1977" y="101"/>
                      <a:pt x="1977" y="101"/>
                      <a:pt x="1977" y="101"/>
                    </a:cubicBezTo>
                    <a:cubicBezTo>
                      <a:pt x="1985" y="141"/>
                      <a:pt x="2019" y="170"/>
                      <a:pt x="2061" y="170"/>
                    </a:cubicBezTo>
                    <a:cubicBezTo>
                      <a:pt x="2102" y="170"/>
                      <a:pt x="2136" y="141"/>
                      <a:pt x="2144" y="101"/>
                    </a:cubicBezTo>
                    <a:cubicBezTo>
                      <a:pt x="2636" y="101"/>
                      <a:pt x="2636" y="101"/>
                      <a:pt x="2636" y="101"/>
                    </a:cubicBezTo>
                    <a:cubicBezTo>
                      <a:pt x="2643" y="141"/>
                      <a:pt x="2678" y="170"/>
                      <a:pt x="2719" y="170"/>
                    </a:cubicBezTo>
                    <a:cubicBezTo>
                      <a:pt x="2760" y="170"/>
                      <a:pt x="2795" y="141"/>
                      <a:pt x="2802" y="101"/>
                    </a:cubicBezTo>
                    <a:cubicBezTo>
                      <a:pt x="3294" y="101"/>
                      <a:pt x="3294" y="101"/>
                      <a:pt x="3294" y="101"/>
                    </a:cubicBezTo>
                    <a:cubicBezTo>
                      <a:pt x="3302" y="141"/>
                      <a:pt x="3336" y="170"/>
                      <a:pt x="3378" y="170"/>
                    </a:cubicBezTo>
                    <a:cubicBezTo>
                      <a:pt x="3424" y="170"/>
                      <a:pt x="3462" y="132"/>
                      <a:pt x="3462" y="85"/>
                    </a:cubicBezTo>
                    <a:cubicBezTo>
                      <a:pt x="3462" y="38"/>
                      <a:pt x="3424" y="0"/>
                      <a:pt x="3378" y="0"/>
                    </a:cubicBezTo>
                    <a:close/>
                    <a:moveTo>
                      <a:pt x="744" y="138"/>
                    </a:moveTo>
                    <a:cubicBezTo>
                      <a:pt x="715" y="138"/>
                      <a:pt x="691" y="114"/>
                      <a:pt x="691" y="85"/>
                    </a:cubicBezTo>
                    <a:cubicBezTo>
                      <a:pt x="691" y="56"/>
                      <a:pt x="715" y="32"/>
                      <a:pt x="744" y="32"/>
                    </a:cubicBezTo>
                    <a:cubicBezTo>
                      <a:pt x="773" y="32"/>
                      <a:pt x="796" y="56"/>
                      <a:pt x="796" y="85"/>
                    </a:cubicBezTo>
                    <a:cubicBezTo>
                      <a:pt x="796" y="114"/>
                      <a:pt x="773" y="138"/>
                      <a:pt x="744" y="138"/>
                    </a:cubicBezTo>
                    <a:close/>
                    <a:moveTo>
                      <a:pt x="1402" y="138"/>
                    </a:moveTo>
                    <a:cubicBezTo>
                      <a:pt x="1373" y="138"/>
                      <a:pt x="1349" y="114"/>
                      <a:pt x="1349" y="85"/>
                    </a:cubicBezTo>
                    <a:cubicBezTo>
                      <a:pt x="1349" y="56"/>
                      <a:pt x="1373" y="32"/>
                      <a:pt x="1402" y="32"/>
                    </a:cubicBezTo>
                    <a:cubicBezTo>
                      <a:pt x="1431" y="32"/>
                      <a:pt x="1455" y="56"/>
                      <a:pt x="1455" y="85"/>
                    </a:cubicBezTo>
                    <a:cubicBezTo>
                      <a:pt x="1455" y="114"/>
                      <a:pt x="1431" y="138"/>
                      <a:pt x="1402" y="138"/>
                    </a:cubicBezTo>
                    <a:close/>
                    <a:moveTo>
                      <a:pt x="2061" y="138"/>
                    </a:moveTo>
                    <a:cubicBezTo>
                      <a:pt x="2032" y="138"/>
                      <a:pt x="2008" y="114"/>
                      <a:pt x="2008" y="85"/>
                    </a:cubicBezTo>
                    <a:cubicBezTo>
                      <a:pt x="2008" y="56"/>
                      <a:pt x="2032" y="32"/>
                      <a:pt x="2061" y="32"/>
                    </a:cubicBezTo>
                    <a:cubicBezTo>
                      <a:pt x="2090" y="32"/>
                      <a:pt x="2113" y="56"/>
                      <a:pt x="2113" y="85"/>
                    </a:cubicBezTo>
                    <a:cubicBezTo>
                      <a:pt x="2113" y="114"/>
                      <a:pt x="2090" y="138"/>
                      <a:pt x="2061" y="138"/>
                    </a:cubicBezTo>
                    <a:close/>
                    <a:moveTo>
                      <a:pt x="2719" y="138"/>
                    </a:moveTo>
                    <a:cubicBezTo>
                      <a:pt x="2690" y="138"/>
                      <a:pt x="2666" y="114"/>
                      <a:pt x="2666" y="85"/>
                    </a:cubicBezTo>
                    <a:cubicBezTo>
                      <a:pt x="2666" y="56"/>
                      <a:pt x="2690" y="32"/>
                      <a:pt x="2719" y="32"/>
                    </a:cubicBezTo>
                    <a:cubicBezTo>
                      <a:pt x="2748" y="32"/>
                      <a:pt x="2772" y="56"/>
                      <a:pt x="2772" y="85"/>
                    </a:cubicBezTo>
                    <a:cubicBezTo>
                      <a:pt x="2772" y="114"/>
                      <a:pt x="2748" y="138"/>
                      <a:pt x="2719" y="138"/>
                    </a:cubicBezTo>
                    <a:close/>
                  </a:path>
                </a:pathLst>
              </a:custGeom>
              <a:gradFill flip="none" rotWithShape="1">
                <a:gsLst>
                  <a:gs pos="0">
                    <a:schemeClr val="bg1"/>
                  </a:gs>
                  <a:gs pos="100000">
                    <a:srgbClr val="484849"/>
                  </a:gs>
                  <a:gs pos="42000">
                    <a:schemeClr val="bg1"/>
                  </a:gs>
                  <a:gs pos="42000">
                    <a:srgbClr val="484849"/>
                  </a:gs>
                </a:gsLst>
                <a:lin ang="0" scaled="1"/>
                <a:tileRect/>
              </a:gradFill>
              <a:ln>
                <a:noFill/>
              </a:ln>
            </p:spPr>
            <p:txBody>
              <a:bodyPr anchor="ctr"/>
              <a:lstStyle/>
              <a:p>
                <a:pPr algn="ctr"/>
                <a:endParaRPr>
                  <a:cs typeface="+mn-ea"/>
                  <a:sym typeface="+mn-lt"/>
                </a:endParaRPr>
              </a:p>
            </p:txBody>
          </p:sp>
          <p:sp>
            <p:nvSpPr>
              <p:cNvPr id="35" name="ValueText"/>
              <p:cNvSpPr/>
              <p:nvPr/>
            </p:nvSpPr>
            <p:spPr>
              <a:xfrm>
                <a:off x="9055848" y="1915860"/>
                <a:ext cx="1293944" cy="707886"/>
              </a:xfrm>
              <a:prstGeom prst="rect">
                <a:avLst/>
              </a:prstGeom>
              <a:noFill/>
            </p:spPr>
            <p:txBody>
              <a:bodyPr wrap="none" rtlCol="0">
                <a:spAutoFit/>
                <a:scene3d>
                  <a:camera prst="orthographicFront"/>
                  <a:lightRig rig="threePt" dir="t"/>
                </a:scene3d>
                <a:sp3d contourW="50800"/>
              </a:bodyPr>
              <a:lstStyle/>
              <a:p>
                <a:r>
                  <a:rPr lang="en-US" sz="4000" b="1" dirty="0">
                    <a:solidFill>
                      <a:schemeClr val="bg1"/>
                    </a:solidFill>
                    <a:effectLst>
                      <a:outerShdw blurRad="38100" dist="38100" dir="2700000" algn="tl">
                        <a:srgbClr val="000000">
                          <a:alpha val="43137"/>
                        </a:srgbClr>
                      </a:outerShdw>
                    </a:effectLst>
                    <a:cs typeface="+mn-ea"/>
                    <a:sym typeface="+mn-lt"/>
                  </a:rPr>
                  <a:t>42%</a:t>
                </a:r>
                <a:endParaRPr lang="en-US" sz="4000" b="1" dirty="0">
                  <a:solidFill>
                    <a:schemeClr val="bg1"/>
                  </a:solidFill>
                  <a:effectLst>
                    <a:outerShdw blurRad="38100" dist="38100" dir="2700000" algn="tl">
                      <a:srgbClr val="000000">
                        <a:alpha val="43137"/>
                      </a:srgbClr>
                    </a:outerShdw>
                  </a:effectLst>
                  <a:cs typeface="+mn-ea"/>
                  <a:sym typeface="+mn-lt"/>
                </a:endParaRPr>
              </a:p>
            </p:txBody>
          </p:sp>
        </p:grpSp>
        <p:sp>
          <p:nvSpPr>
            <p:cNvPr id="32" name="文本框 31"/>
            <p:cNvSpPr txBox="1"/>
            <p:nvPr/>
          </p:nvSpPr>
          <p:spPr>
            <a:xfrm>
              <a:off x="2063330" y="157939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marL="342900" indent="-342900" algn="l">
                <a:buFont typeface="Wingdings" panose="05000000000000000000" pitchFamily="2" charset="2"/>
                <a:buChar char="l"/>
              </a:pP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5989500" y="2056446"/>
            <a:ext cx="1685674" cy="3351371"/>
            <a:chOff x="5989500" y="2056446"/>
            <a:chExt cx="1685674" cy="3351371"/>
          </a:xfrm>
        </p:grpSpPr>
        <p:sp>
          <p:nvSpPr>
            <p:cNvPr id="5" name="Freeform: Shape 27"/>
            <p:cNvSpPr/>
            <p:nvPr/>
          </p:nvSpPr>
          <p:spPr>
            <a:xfrm>
              <a:off x="5989500" y="2056446"/>
              <a:ext cx="1685674" cy="3351371"/>
            </a:xfrm>
            <a:custGeom>
              <a:avLst/>
              <a:gdLst>
                <a:gd name="connsiteX0" fmla="*/ 1838608 w 1838608"/>
                <a:gd name="connsiteY0" fmla="*/ 0 h 3655426"/>
                <a:gd name="connsiteX1" fmla="*/ 1838608 w 1838608"/>
                <a:gd name="connsiteY1" fmla="*/ 2065278 h 3655426"/>
                <a:gd name="connsiteX2" fmla="*/ 0 w 1838608"/>
                <a:gd name="connsiteY2" fmla="*/ 3655426 h 3655426"/>
                <a:gd name="connsiteX3" fmla="*/ 0 w 1838608"/>
                <a:gd name="connsiteY3" fmla="*/ 1590148 h 3655426"/>
              </a:gdLst>
              <a:ahLst/>
              <a:cxnLst>
                <a:cxn ang="0">
                  <a:pos x="connsiteX0" y="connsiteY0"/>
                </a:cxn>
                <a:cxn ang="0">
                  <a:pos x="connsiteX1" y="connsiteY1"/>
                </a:cxn>
                <a:cxn ang="0">
                  <a:pos x="connsiteX2" y="connsiteY2"/>
                </a:cxn>
                <a:cxn ang="0">
                  <a:pos x="connsiteX3" y="connsiteY3"/>
                </a:cxn>
              </a:cxnLst>
              <a:rect l="l" t="t" r="r" b="b"/>
              <a:pathLst>
                <a:path w="1838608" h="3655426">
                  <a:moveTo>
                    <a:pt x="1838608" y="0"/>
                  </a:moveTo>
                  <a:lnTo>
                    <a:pt x="1838608" y="2065278"/>
                  </a:lnTo>
                  <a:lnTo>
                    <a:pt x="0" y="3655426"/>
                  </a:lnTo>
                  <a:lnTo>
                    <a:pt x="0" y="1590148"/>
                  </a:ln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2" name="Freeform: Shape 34"/>
            <p:cNvSpPr/>
            <p:nvPr/>
          </p:nvSpPr>
          <p:spPr bwMode="auto">
            <a:xfrm>
              <a:off x="6574819" y="3507184"/>
              <a:ext cx="515035" cy="43524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46" name="组合 45"/>
          <p:cNvGrpSpPr/>
          <p:nvPr/>
        </p:nvGrpSpPr>
        <p:grpSpPr>
          <a:xfrm>
            <a:off x="4775351" y="2464645"/>
            <a:ext cx="1213694" cy="2943172"/>
            <a:chOff x="4775351" y="2464645"/>
            <a:chExt cx="1213694" cy="2943172"/>
          </a:xfrm>
        </p:grpSpPr>
        <p:sp>
          <p:nvSpPr>
            <p:cNvPr id="7" name="Freeform: Shape 29"/>
            <p:cNvSpPr/>
            <p:nvPr/>
          </p:nvSpPr>
          <p:spPr>
            <a:xfrm>
              <a:off x="4775351" y="2464645"/>
              <a:ext cx="1213694" cy="2943172"/>
            </a:xfrm>
            <a:custGeom>
              <a:avLst/>
              <a:gdLst>
                <a:gd name="connsiteX0" fmla="*/ 0 w 1323808"/>
                <a:gd name="connsiteY0" fmla="*/ 0 h 3210193"/>
                <a:gd name="connsiteX1" fmla="*/ 1323808 w 1323808"/>
                <a:gd name="connsiteY1" fmla="*/ 1144915 h 3210193"/>
                <a:gd name="connsiteX2" fmla="*/ 1323808 w 1323808"/>
                <a:gd name="connsiteY2" fmla="*/ 3210193 h 3210193"/>
                <a:gd name="connsiteX3" fmla="*/ 0 w 1323808"/>
                <a:gd name="connsiteY3" fmla="*/ 2065278 h 3210193"/>
              </a:gdLst>
              <a:ahLst/>
              <a:cxnLst>
                <a:cxn ang="0">
                  <a:pos x="connsiteX0" y="connsiteY0"/>
                </a:cxn>
                <a:cxn ang="0">
                  <a:pos x="connsiteX1" y="connsiteY1"/>
                </a:cxn>
                <a:cxn ang="0">
                  <a:pos x="connsiteX2" y="connsiteY2"/>
                </a:cxn>
                <a:cxn ang="0">
                  <a:pos x="connsiteX3" y="connsiteY3"/>
                </a:cxn>
              </a:cxnLst>
              <a:rect l="l" t="t" r="r" b="b"/>
              <a:pathLst>
                <a:path w="1323808" h="3210193">
                  <a:moveTo>
                    <a:pt x="0" y="0"/>
                  </a:moveTo>
                  <a:lnTo>
                    <a:pt x="1323808" y="1144915"/>
                  </a:lnTo>
                  <a:lnTo>
                    <a:pt x="1323808" y="3210193"/>
                  </a:lnTo>
                  <a:lnTo>
                    <a:pt x="0" y="2065278"/>
                  </a:lnTo>
                  <a:close/>
                </a:path>
              </a:pathLst>
            </a:cu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3" name="Freeform: Shape 35"/>
            <p:cNvSpPr>
              <a:spLocks noChangeAspect="1"/>
            </p:cNvSpPr>
            <p:nvPr/>
          </p:nvSpPr>
          <p:spPr bwMode="auto">
            <a:xfrm>
              <a:off x="5129738" y="3633963"/>
              <a:ext cx="599038" cy="50623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45" name="组合 44"/>
          <p:cNvGrpSpPr/>
          <p:nvPr/>
        </p:nvGrpSpPr>
        <p:grpSpPr>
          <a:xfrm>
            <a:off x="3561202" y="2264151"/>
            <a:ext cx="1214604" cy="2093984"/>
            <a:chOff x="3561202" y="2264151"/>
            <a:chExt cx="1214604" cy="2093984"/>
          </a:xfrm>
        </p:grpSpPr>
        <p:sp>
          <p:nvSpPr>
            <p:cNvPr id="4" name="Freeform: Shape 26"/>
            <p:cNvSpPr/>
            <p:nvPr/>
          </p:nvSpPr>
          <p:spPr>
            <a:xfrm>
              <a:off x="3561202" y="2264151"/>
              <a:ext cx="1214604" cy="2093984"/>
            </a:xfrm>
            <a:custGeom>
              <a:avLst/>
              <a:gdLst>
                <a:gd name="connsiteX0" fmla="*/ 724612 w 1324800"/>
                <a:gd name="connsiteY0" fmla="*/ 2055 h 2283962"/>
                <a:gd name="connsiteX1" fmla="*/ 1291987 w 1324800"/>
                <a:gd name="connsiteY1" fmla="*/ 190305 h 2283962"/>
                <a:gd name="connsiteX2" fmla="*/ 1324800 w 1324800"/>
                <a:gd name="connsiteY2" fmla="*/ 218684 h 2283962"/>
                <a:gd name="connsiteX3" fmla="*/ 1324800 w 1324800"/>
                <a:gd name="connsiteY3" fmla="*/ 2283962 h 2283962"/>
                <a:gd name="connsiteX4" fmla="*/ 270136 w 1324800"/>
                <a:gd name="connsiteY4" fmla="*/ 1371820 h 2283962"/>
                <a:gd name="connsiteX5" fmla="*/ 190304 w 1324800"/>
                <a:gd name="connsiteY5" fmla="*/ 270137 h 2283962"/>
                <a:gd name="connsiteX6" fmla="*/ 724612 w 1324800"/>
                <a:gd name="connsiteY6" fmla="*/ 2055 h 228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800" h="2283962">
                  <a:moveTo>
                    <a:pt x="724612" y="2055"/>
                  </a:moveTo>
                  <a:cubicBezTo>
                    <a:pt x="923977" y="-12392"/>
                    <a:pt x="1128854" y="49217"/>
                    <a:pt x="1291987" y="190305"/>
                  </a:cubicBezTo>
                  <a:lnTo>
                    <a:pt x="1324800" y="218684"/>
                  </a:lnTo>
                  <a:lnTo>
                    <a:pt x="1324800" y="2283962"/>
                  </a:lnTo>
                  <a:lnTo>
                    <a:pt x="270136" y="1371820"/>
                  </a:lnTo>
                  <a:cubicBezTo>
                    <a:pt x="-56130" y="1089643"/>
                    <a:pt x="-91872" y="596403"/>
                    <a:pt x="190304" y="270137"/>
                  </a:cubicBezTo>
                  <a:cubicBezTo>
                    <a:pt x="331392" y="107004"/>
                    <a:pt x="525247" y="16502"/>
                    <a:pt x="724612" y="2055"/>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4" name="Freeform: Shape 36"/>
            <p:cNvSpPr/>
            <p:nvPr/>
          </p:nvSpPr>
          <p:spPr bwMode="auto">
            <a:xfrm>
              <a:off x="3990699" y="2832884"/>
              <a:ext cx="572690" cy="48396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48" name="组合 47"/>
          <p:cNvGrpSpPr/>
          <p:nvPr/>
        </p:nvGrpSpPr>
        <p:grpSpPr>
          <a:xfrm>
            <a:off x="7672364" y="1450184"/>
            <a:ext cx="1684268" cy="2500180"/>
            <a:chOff x="7672364" y="1450184"/>
            <a:chExt cx="1684268" cy="2500180"/>
          </a:xfrm>
        </p:grpSpPr>
        <p:sp>
          <p:nvSpPr>
            <p:cNvPr id="6" name="Freeform: Shape 28"/>
            <p:cNvSpPr/>
            <p:nvPr/>
          </p:nvSpPr>
          <p:spPr>
            <a:xfrm>
              <a:off x="7672364" y="1450184"/>
              <a:ext cx="1684268" cy="2500180"/>
            </a:xfrm>
            <a:custGeom>
              <a:avLst/>
              <a:gdLst>
                <a:gd name="connsiteX0" fmla="*/ 1112463 w 1837075"/>
                <a:gd name="connsiteY0" fmla="*/ 2055 h 2727011"/>
                <a:gd name="connsiteX1" fmla="*/ 1646771 w 1837075"/>
                <a:gd name="connsiteY1" fmla="*/ 270137 h 2727011"/>
                <a:gd name="connsiteX2" fmla="*/ 1566939 w 1837075"/>
                <a:gd name="connsiteY2" fmla="*/ 1371820 h 2727011"/>
                <a:gd name="connsiteX3" fmla="*/ 0 w 1837075"/>
                <a:gd name="connsiteY3" fmla="*/ 2727011 h 2727011"/>
                <a:gd name="connsiteX4" fmla="*/ 0 w 1837075"/>
                <a:gd name="connsiteY4" fmla="*/ 661733 h 2727011"/>
                <a:gd name="connsiteX5" fmla="*/ 545088 w 1837075"/>
                <a:gd name="connsiteY5" fmla="*/ 190305 h 2727011"/>
                <a:gd name="connsiteX6" fmla="*/ 1112463 w 1837075"/>
                <a:gd name="connsiteY6" fmla="*/ 2055 h 272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075" h="2727011">
                  <a:moveTo>
                    <a:pt x="1112463" y="2055"/>
                  </a:moveTo>
                  <a:cubicBezTo>
                    <a:pt x="1311828" y="16502"/>
                    <a:pt x="1505683" y="107004"/>
                    <a:pt x="1646771" y="270137"/>
                  </a:cubicBezTo>
                  <a:cubicBezTo>
                    <a:pt x="1928947" y="596403"/>
                    <a:pt x="1893205" y="1089644"/>
                    <a:pt x="1566939" y="1371820"/>
                  </a:cubicBezTo>
                  <a:lnTo>
                    <a:pt x="0" y="2727011"/>
                  </a:lnTo>
                  <a:lnTo>
                    <a:pt x="0" y="661733"/>
                  </a:lnTo>
                  <a:lnTo>
                    <a:pt x="545088" y="190305"/>
                  </a:lnTo>
                  <a:cubicBezTo>
                    <a:pt x="708221" y="49217"/>
                    <a:pt x="913097" y="-12392"/>
                    <a:pt x="1112463" y="2055"/>
                  </a:cubicBezTo>
                  <a:close/>
                </a:path>
              </a:pathLst>
            </a:cu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5" name="Freeform: Shape 37"/>
            <p:cNvSpPr/>
            <p:nvPr/>
          </p:nvSpPr>
          <p:spPr bwMode="auto">
            <a:xfrm>
              <a:off x="8231485" y="2067488"/>
              <a:ext cx="610547" cy="51595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sp>
        <p:nvSpPr>
          <p:cNvPr id="27"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8" name="文本框 27"/>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29" name="图片 28"/>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30" name="组合 29"/>
          <p:cNvGrpSpPr/>
          <p:nvPr/>
        </p:nvGrpSpPr>
        <p:grpSpPr>
          <a:xfrm>
            <a:off x="8926413" y="2783938"/>
            <a:ext cx="2500115" cy="1278673"/>
            <a:chOff x="940403" y="4480195"/>
            <a:chExt cx="2500115" cy="1278673"/>
          </a:xfrm>
        </p:grpSpPr>
        <p:sp>
          <p:nvSpPr>
            <p:cNvPr id="31" name="文本框 30"/>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2" name="矩形 31"/>
            <p:cNvSpPr/>
            <p:nvPr/>
          </p:nvSpPr>
          <p:spPr>
            <a:xfrm>
              <a:off x="940403" y="4890938"/>
              <a:ext cx="2336160"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36" name="组合 35"/>
          <p:cNvGrpSpPr/>
          <p:nvPr/>
        </p:nvGrpSpPr>
        <p:grpSpPr>
          <a:xfrm>
            <a:off x="765472" y="2783938"/>
            <a:ext cx="2500115" cy="1278673"/>
            <a:chOff x="940403" y="4480195"/>
            <a:chExt cx="2500115" cy="1278673"/>
          </a:xfrm>
        </p:grpSpPr>
        <p:sp>
          <p:nvSpPr>
            <p:cNvPr id="37" name="文本框 36"/>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8" name="矩形 37"/>
            <p:cNvSpPr/>
            <p:nvPr/>
          </p:nvSpPr>
          <p:spPr>
            <a:xfrm>
              <a:off x="1104358" y="4890938"/>
              <a:ext cx="2336160"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33" name="组合 32"/>
          <p:cNvGrpSpPr/>
          <p:nvPr/>
        </p:nvGrpSpPr>
        <p:grpSpPr>
          <a:xfrm>
            <a:off x="7271320" y="4445668"/>
            <a:ext cx="2500115" cy="1278673"/>
            <a:chOff x="940403" y="4480195"/>
            <a:chExt cx="2500115" cy="1278673"/>
          </a:xfrm>
        </p:grpSpPr>
        <p:sp>
          <p:nvSpPr>
            <p:cNvPr id="34" name="文本框 33"/>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5" name="矩形 34"/>
            <p:cNvSpPr/>
            <p:nvPr/>
          </p:nvSpPr>
          <p:spPr>
            <a:xfrm>
              <a:off x="940403" y="4890938"/>
              <a:ext cx="2336160"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39" name="组合 38"/>
          <p:cNvGrpSpPr/>
          <p:nvPr/>
        </p:nvGrpSpPr>
        <p:grpSpPr>
          <a:xfrm>
            <a:off x="2420565" y="4445668"/>
            <a:ext cx="2500115" cy="1278673"/>
            <a:chOff x="940403" y="4480195"/>
            <a:chExt cx="2500115" cy="1278673"/>
          </a:xfrm>
        </p:grpSpPr>
        <p:sp>
          <p:nvSpPr>
            <p:cNvPr id="40" name="文本框 39"/>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41" name="矩形 40"/>
            <p:cNvSpPr/>
            <p:nvPr/>
          </p:nvSpPr>
          <p:spPr>
            <a:xfrm>
              <a:off x="1104358" y="4890938"/>
              <a:ext cx="2336160"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ppt_x</p:attrName>
                                        </p:attrNameLst>
                                      </p:cBhvr>
                                      <p:tavLst>
                                        <p:tav tm="0">
                                          <p:val>
                                            <p:strVal val="#ppt_x-#ppt_w*1.125000"/>
                                          </p:val>
                                        </p:tav>
                                        <p:tav tm="100000">
                                          <p:val>
                                            <p:strVal val="#ppt_x"/>
                                          </p:val>
                                        </p:tav>
                                      </p:tavLst>
                                    </p:anim>
                                    <p:animEffect transition="in" filter="wipe(right)">
                                      <p:cBhvr>
                                        <p:cTn id="13" dur="500"/>
                                        <p:tgtEl>
                                          <p:spTgt spid="2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2" presetClass="entr" presetSubtype="8" decel="10000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750" fill="hold"/>
                                        <p:tgtEl>
                                          <p:spTgt spid="36"/>
                                        </p:tgtEl>
                                        <p:attrNameLst>
                                          <p:attrName>ppt_x</p:attrName>
                                        </p:attrNameLst>
                                      </p:cBhvr>
                                      <p:tavLst>
                                        <p:tav tm="0">
                                          <p:val>
                                            <p:strVal val="0-#ppt_w/2"/>
                                          </p:val>
                                        </p:tav>
                                        <p:tav tm="100000">
                                          <p:val>
                                            <p:strVal val="#ppt_x"/>
                                          </p:val>
                                        </p:tav>
                                      </p:tavLst>
                                    </p:anim>
                                    <p:anim calcmode="lin" valueType="num">
                                      <p:cBhvr additive="base">
                                        <p:cTn id="38" dur="75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15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750" fill="hold"/>
                                        <p:tgtEl>
                                          <p:spTgt spid="39"/>
                                        </p:tgtEl>
                                        <p:attrNameLst>
                                          <p:attrName>ppt_x</p:attrName>
                                        </p:attrNameLst>
                                      </p:cBhvr>
                                      <p:tavLst>
                                        <p:tav tm="0">
                                          <p:val>
                                            <p:strVal val="0-#ppt_w/2"/>
                                          </p:val>
                                        </p:tav>
                                        <p:tav tm="100000">
                                          <p:val>
                                            <p:strVal val="#ppt_x"/>
                                          </p:val>
                                        </p:tav>
                                      </p:tavLst>
                                    </p:anim>
                                    <p:anim calcmode="lin" valueType="num">
                                      <p:cBhvr additive="base">
                                        <p:cTn id="42" dur="75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30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1+#ppt_w/2"/>
                                          </p:val>
                                        </p:tav>
                                        <p:tav tm="100000">
                                          <p:val>
                                            <p:strVal val="#ppt_x"/>
                                          </p:val>
                                        </p:tav>
                                      </p:tavLst>
                                    </p:anim>
                                    <p:anim calcmode="lin" valueType="num">
                                      <p:cBhvr additive="base">
                                        <p:cTn id="46" dur="75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45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750" fill="hold"/>
                                        <p:tgtEl>
                                          <p:spTgt spid="30"/>
                                        </p:tgtEl>
                                        <p:attrNameLst>
                                          <p:attrName>ppt_x</p:attrName>
                                        </p:attrNameLst>
                                      </p:cBhvr>
                                      <p:tavLst>
                                        <p:tav tm="0">
                                          <p:val>
                                            <p:strVal val="1+#ppt_w/2"/>
                                          </p:val>
                                        </p:tav>
                                        <p:tav tm="100000">
                                          <p:val>
                                            <p:strVal val="#ppt_x"/>
                                          </p:val>
                                        </p:tav>
                                      </p:tavLst>
                                    </p:anim>
                                    <p:anim calcmode="lin" valueType="num">
                                      <p:cBhvr additive="base">
                                        <p:cTn id="50"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7"/>
          <p:cNvGrpSpPr/>
          <p:nvPr/>
        </p:nvGrpSpPr>
        <p:grpSpPr>
          <a:xfrm>
            <a:off x="4697175" y="3001095"/>
            <a:ext cx="2772617" cy="2137740"/>
            <a:chOff x="3016250" y="2076450"/>
            <a:chExt cx="4578350" cy="3022598"/>
          </a:xfrm>
        </p:grpSpPr>
        <p:sp>
          <p:nvSpPr>
            <p:cNvPr id="17" name="Rectangle: Top Corners Rounded 108"/>
            <p:cNvSpPr/>
            <p:nvPr/>
          </p:nvSpPr>
          <p:spPr>
            <a:xfrm flipV="1">
              <a:off x="3016250" y="4803773"/>
              <a:ext cx="4578350" cy="295275"/>
            </a:xfrm>
            <a:prstGeom prst="round2SameRect">
              <a:avLst>
                <a:gd name="adj1" fmla="val 50000"/>
                <a:gd name="adj2" fmla="val 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Rectangle: Rounded Corners 109"/>
            <p:cNvSpPr/>
            <p:nvPr/>
          </p:nvSpPr>
          <p:spPr>
            <a:xfrm>
              <a:off x="3152775" y="2076450"/>
              <a:ext cx="4305300" cy="2505075"/>
            </a:xfrm>
            <a:prstGeom prst="roundRect">
              <a:avLst>
                <a:gd name="adj" fmla="val 11344"/>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pic>
        <p:nvPicPr>
          <p:cNvPr id="43" name="图片占位符 42"/>
          <p:cNvPicPr>
            <a:picLocks noGrp="1" noChangeAspect="1"/>
          </p:cNvPicPr>
          <p:nvPr>
            <p:ph type="pic" sz="quarter" idx="10"/>
          </p:nvPr>
        </p:nvPicPr>
        <p:blipFill>
          <a:blip r:embed="rId1" cstate="screen"/>
          <a:srcRect/>
          <a:stretch>
            <a:fillRect/>
          </a:stretch>
        </p:blipFill>
        <p:spPr/>
      </p:pic>
      <p:sp>
        <p:nvSpPr>
          <p:cNvPr id="7" name="Oval 98"/>
          <p:cNvSpPr/>
          <p:nvPr/>
        </p:nvSpPr>
        <p:spPr>
          <a:xfrm>
            <a:off x="3626216" y="3907021"/>
            <a:ext cx="862861" cy="862861"/>
          </a:xfrm>
          <a:prstGeom prst="ellips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8" name="Oval 99"/>
          <p:cNvSpPr/>
          <p:nvPr/>
        </p:nvSpPr>
        <p:spPr>
          <a:xfrm>
            <a:off x="7702923" y="3907021"/>
            <a:ext cx="862861" cy="862861"/>
          </a:xfrm>
          <a:prstGeom prst="ellips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9" name="Oval 100"/>
          <p:cNvSpPr/>
          <p:nvPr/>
        </p:nvSpPr>
        <p:spPr>
          <a:xfrm>
            <a:off x="4512633" y="2456892"/>
            <a:ext cx="863402" cy="863402"/>
          </a:xfrm>
          <a:prstGeom prst="ellips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0" name="Oval 101"/>
          <p:cNvSpPr/>
          <p:nvPr/>
        </p:nvSpPr>
        <p:spPr>
          <a:xfrm>
            <a:off x="6790932" y="2456892"/>
            <a:ext cx="863402" cy="863402"/>
          </a:xfrm>
          <a:prstGeom prst="ellips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1" name="Freeform: Shape 102"/>
          <p:cNvSpPr/>
          <p:nvPr/>
        </p:nvSpPr>
        <p:spPr bwMode="auto">
          <a:xfrm>
            <a:off x="7114582" y="2708942"/>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a:cs typeface="+mn-ea"/>
              <a:sym typeface="+mn-lt"/>
            </a:endParaRPr>
          </a:p>
        </p:txBody>
      </p:sp>
      <p:sp>
        <p:nvSpPr>
          <p:cNvPr id="12" name="Freeform: Shape 103"/>
          <p:cNvSpPr/>
          <p:nvPr/>
        </p:nvSpPr>
        <p:spPr bwMode="auto">
          <a:xfrm>
            <a:off x="3881412" y="4188742"/>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cs typeface="+mn-ea"/>
              <a:sym typeface="+mn-lt"/>
            </a:endParaRPr>
          </a:p>
        </p:txBody>
      </p:sp>
      <p:sp>
        <p:nvSpPr>
          <p:cNvPr id="13" name="Freeform: Shape 104"/>
          <p:cNvSpPr/>
          <p:nvPr/>
        </p:nvSpPr>
        <p:spPr bwMode="auto">
          <a:xfrm>
            <a:off x="7979783" y="4174946"/>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cs typeface="+mn-ea"/>
              <a:sym typeface="+mn-lt"/>
            </a:endParaRPr>
          </a:p>
        </p:txBody>
      </p:sp>
      <p:sp>
        <p:nvSpPr>
          <p:cNvPr id="14" name="Freeform: Shape 105"/>
          <p:cNvSpPr>
            <a:spLocks noChangeAspect="1"/>
          </p:cNvSpPr>
          <p:nvPr/>
        </p:nvSpPr>
        <p:spPr bwMode="auto">
          <a:xfrm>
            <a:off x="4753807" y="2698267"/>
            <a:ext cx="381053" cy="380653"/>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cs typeface="+mn-ea"/>
              <a:sym typeface="+mn-lt"/>
            </a:endParaRPr>
          </a:p>
        </p:txBody>
      </p:sp>
      <p:sp>
        <p:nvSpPr>
          <p:cNvPr id="38"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9" name="文本框 38"/>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0" name="图片 39"/>
          <p:cNvPicPr>
            <a:picLocks noChangeAspect="1"/>
          </p:cNvPicPr>
          <p:nvPr/>
        </p:nvPicPr>
        <p:blipFill>
          <a:blip r:embed="rId2"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44" name="组合 43"/>
          <p:cNvGrpSpPr/>
          <p:nvPr/>
        </p:nvGrpSpPr>
        <p:grpSpPr>
          <a:xfrm>
            <a:off x="8774281" y="3770552"/>
            <a:ext cx="2500115" cy="1278673"/>
            <a:chOff x="940403" y="4480195"/>
            <a:chExt cx="2500115" cy="1278673"/>
          </a:xfrm>
        </p:grpSpPr>
        <p:sp>
          <p:nvSpPr>
            <p:cNvPr id="45" name="文本框 44"/>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46" name="矩形 45"/>
            <p:cNvSpPr/>
            <p:nvPr/>
          </p:nvSpPr>
          <p:spPr>
            <a:xfrm>
              <a:off x="940403" y="4890938"/>
              <a:ext cx="2336160"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7" name="组合 46"/>
          <p:cNvGrpSpPr/>
          <p:nvPr/>
        </p:nvGrpSpPr>
        <p:grpSpPr>
          <a:xfrm>
            <a:off x="917605" y="3770552"/>
            <a:ext cx="2500115" cy="1278673"/>
            <a:chOff x="940403" y="4480195"/>
            <a:chExt cx="2500115" cy="1278673"/>
          </a:xfrm>
        </p:grpSpPr>
        <p:sp>
          <p:nvSpPr>
            <p:cNvPr id="48" name="文本框 47"/>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49" name="矩形 48"/>
            <p:cNvSpPr/>
            <p:nvPr/>
          </p:nvSpPr>
          <p:spPr>
            <a:xfrm>
              <a:off x="1104358" y="4890938"/>
              <a:ext cx="2336160"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2" name="组合 51"/>
          <p:cNvGrpSpPr/>
          <p:nvPr/>
        </p:nvGrpSpPr>
        <p:grpSpPr>
          <a:xfrm>
            <a:off x="7819172" y="2206208"/>
            <a:ext cx="3303810" cy="1020141"/>
            <a:chOff x="940402" y="4480195"/>
            <a:chExt cx="3303810" cy="1020141"/>
          </a:xfrm>
        </p:grpSpPr>
        <p:sp>
          <p:nvSpPr>
            <p:cNvPr id="56" name="文本框 55"/>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7" name="矩形 56"/>
            <p:cNvSpPr/>
            <p:nvPr/>
          </p:nvSpPr>
          <p:spPr>
            <a:xfrm>
              <a:off x="940402" y="4890938"/>
              <a:ext cx="3303810"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081560" y="2206208"/>
            <a:ext cx="3268966" cy="1020141"/>
            <a:chOff x="171553" y="4480195"/>
            <a:chExt cx="3268966" cy="1020141"/>
          </a:xfrm>
        </p:grpSpPr>
        <p:sp>
          <p:nvSpPr>
            <p:cNvPr id="54" name="文本框 53"/>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5" name="矩形 54"/>
            <p:cNvSpPr/>
            <p:nvPr/>
          </p:nvSpPr>
          <p:spPr>
            <a:xfrm>
              <a:off x="171553" y="4890938"/>
              <a:ext cx="3268966"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p:tgtEl>
                                          <p:spTgt spid="38"/>
                                        </p:tgtEl>
                                        <p:attrNameLst>
                                          <p:attrName>ppt_x</p:attrName>
                                        </p:attrNameLst>
                                      </p:cBhvr>
                                      <p:tavLst>
                                        <p:tav tm="0">
                                          <p:val>
                                            <p:strVal val="#ppt_x-#ppt_w*1.125000"/>
                                          </p:val>
                                        </p:tav>
                                        <p:tav tm="100000">
                                          <p:val>
                                            <p:strVal val="#ppt_x"/>
                                          </p:val>
                                        </p:tav>
                                      </p:tavLst>
                                    </p:anim>
                                    <p:animEffect transition="in" filter="wipe(right)">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par>
                          <p:cTn id="72" fill="hold">
                            <p:stCondLst>
                              <p:cond delay="500"/>
                            </p:stCondLst>
                            <p:childTnLst>
                              <p:par>
                                <p:cTn id="73" presetID="2" presetClass="entr" presetSubtype="8" decel="10000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0-#ppt_w/2"/>
                                          </p:val>
                                        </p:tav>
                                        <p:tav tm="100000">
                                          <p:val>
                                            <p:strVal val="#ppt_x"/>
                                          </p:val>
                                        </p:tav>
                                      </p:tavLst>
                                    </p:anim>
                                    <p:anim calcmode="lin" valueType="num">
                                      <p:cBhvr additive="base">
                                        <p:cTn id="76" dur="75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2" decel="10000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750" fill="hold"/>
                                        <p:tgtEl>
                                          <p:spTgt spid="52"/>
                                        </p:tgtEl>
                                        <p:attrNameLst>
                                          <p:attrName>ppt_x</p:attrName>
                                        </p:attrNameLst>
                                      </p:cBhvr>
                                      <p:tavLst>
                                        <p:tav tm="0">
                                          <p:val>
                                            <p:strVal val="1+#ppt_w/2"/>
                                          </p:val>
                                        </p:tav>
                                        <p:tav tm="100000">
                                          <p:val>
                                            <p:strVal val="#ppt_x"/>
                                          </p:val>
                                        </p:tav>
                                      </p:tavLst>
                                    </p:anim>
                                    <p:anim calcmode="lin" valueType="num">
                                      <p:cBhvr additive="base">
                                        <p:cTn id="80" dur="75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8" decel="10000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750" fill="hold"/>
                                        <p:tgtEl>
                                          <p:spTgt spid="47"/>
                                        </p:tgtEl>
                                        <p:attrNameLst>
                                          <p:attrName>ppt_x</p:attrName>
                                        </p:attrNameLst>
                                      </p:cBhvr>
                                      <p:tavLst>
                                        <p:tav tm="0">
                                          <p:val>
                                            <p:strVal val="0-#ppt_w/2"/>
                                          </p:val>
                                        </p:tav>
                                        <p:tav tm="100000">
                                          <p:val>
                                            <p:strVal val="#ppt_x"/>
                                          </p:val>
                                        </p:tav>
                                      </p:tavLst>
                                    </p:anim>
                                    <p:anim calcmode="lin" valueType="num">
                                      <p:cBhvr additive="base">
                                        <p:cTn id="84" dur="750" fill="hold"/>
                                        <p:tgtEl>
                                          <p:spTgt spid="47"/>
                                        </p:tgtEl>
                                        <p:attrNameLst>
                                          <p:attrName>ppt_y</p:attrName>
                                        </p:attrNameLst>
                                      </p:cBhvr>
                                      <p:tavLst>
                                        <p:tav tm="0">
                                          <p:val>
                                            <p:strVal val="#ppt_y"/>
                                          </p:val>
                                        </p:tav>
                                        <p:tav tm="100000">
                                          <p:val>
                                            <p:strVal val="#ppt_y"/>
                                          </p:val>
                                        </p:tav>
                                      </p:tavLst>
                                    </p:anim>
                                  </p:childTnLst>
                                </p:cTn>
                              </p:par>
                              <p:par>
                                <p:cTn id="85" presetID="2" presetClass="entr" presetSubtype="2"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1+#ppt_w/2"/>
                                          </p:val>
                                        </p:tav>
                                        <p:tav tm="100000">
                                          <p:val>
                                            <p:strVal val="#ppt_x"/>
                                          </p:val>
                                        </p:tav>
                                      </p:tavLst>
                                    </p:anim>
                                    <p:anim calcmode="lin" valueType="num">
                                      <p:cBhvr additive="base">
                                        <p:cTn id="88"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38"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17304" y="2594708"/>
            <a:ext cx="9557714" cy="2171226"/>
            <a:chOff x="1317304" y="2594708"/>
            <a:chExt cx="9557714" cy="2171226"/>
          </a:xfrm>
        </p:grpSpPr>
        <p:sp>
          <p:nvSpPr>
            <p:cNvPr id="14" name="任意多边形: 形状 13"/>
            <p:cNvSpPr/>
            <p:nvPr/>
          </p:nvSpPr>
          <p:spPr>
            <a:xfrm flipV="1">
              <a:off x="3172912" y="2594708"/>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5" name="任意多边形: 形状 14"/>
            <p:cNvSpPr/>
            <p:nvPr/>
          </p:nvSpPr>
          <p:spPr>
            <a:xfrm>
              <a:off x="1317304" y="3717192"/>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6" name="任意多边形: 形状 15"/>
            <p:cNvSpPr/>
            <p:nvPr/>
          </p:nvSpPr>
          <p:spPr>
            <a:xfrm flipV="1">
              <a:off x="6884128" y="2594708"/>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7" name="任意多边形: 形状 16"/>
            <p:cNvSpPr/>
            <p:nvPr/>
          </p:nvSpPr>
          <p:spPr>
            <a:xfrm>
              <a:off x="5036402" y="3717192"/>
              <a:ext cx="2105738"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8" name="任意多边形: 形状 17"/>
            <p:cNvSpPr/>
            <p:nvPr/>
          </p:nvSpPr>
          <p:spPr>
            <a:xfrm>
              <a:off x="8747618" y="3717192"/>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grpSp>
      <p:sp>
        <p:nvSpPr>
          <p:cNvPr id="44"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5" name="文本框 44"/>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6" name="图片 45"/>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69" name="组合 68"/>
          <p:cNvGrpSpPr/>
          <p:nvPr/>
        </p:nvGrpSpPr>
        <p:grpSpPr>
          <a:xfrm>
            <a:off x="3972946" y="3433518"/>
            <a:ext cx="502062" cy="1021277"/>
            <a:chOff x="3972946" y="3433518"/>
            <a:chExt cx="502062" cy="1021277"/>
          </a:xfrm>
        </p:grpSpPr>
        <p:cxnSp>
          <p:nvCxnSpPr>
            <p:cNvPr id="10" name="直接连接符 9"/>
            <p:cNvCxnSpPr/>
            <p:nvPr/>
          </p:nvCxnSpPr>
          <p:spPr>
            <a:xfrm>
              <a:off x="4230408" y="3932218"/>
              <a:ext cx="0" cy="522577"/>
            </a:xfrm>
            <a:prstGeom prst="line">
              <a:avLst/>
            </a:pr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cxnSp>
        <p:sp>
          <p:nvSpPr>
            <p:cNvPr id="21" name="任意多边形: 形状 20"/>
            <p:cNvSpPr/>
            <p:nvPr/>
          </p:nvSpPr>
          <p:spPr>
            <a:xfrm>
              <a:off x="3986165" y="3433518"/>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cs typeface="+mn-ea"/>
                <a:sym typeface="+mn-lt"/>
              </a:endParaRPr>
            </a:p>
          </p:txBody>
        </p:sp>
        <p:sp>
          <p:nvSpPr>
            <p:cNvPr id="48" name="矩形 47"/>
            <p:cNvSpPr/>
            <p:nvPr/>
          </p:nvSpPr>
          <p:spPr>
            <a:xfrm>
              <a:off x="3972946" y="3462939"/>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grpSp>
        <p:nvGrpSpPr>
          <p:cNvPr id="68" name="组合 67"/>
          <p:cNvGrpSpPr/>
          <p:nvPr/>
        </p:nvGrpSpPr>
        <p:grpSpPr>
          <a:xfrm>
            <a:off x="1130947" y="1863408"/>
            <a:ext cx="2500115" cy="2050328"/>
            <a:chOff x="1130947" y="1863408"/>
            <a:chExt cx="2500115" cy="2050328"/>
          </a:xfrm>
        </p:grpSpPr>
        <p:cxnSp>
          <p:nvCxnSpPr>
            <p:cNvPr id="4" name="直接连接符 3"/>
            <p:cNvCxnSpPr/>
            <p:nvPr/>
          </p:nvCxnSpPr>
          <p:spPr>
            <a:xfrm>
              <a:off x="2369138" y="2915746"/>
              <a:ext cx="0" cy="522577"/>
            </a:xfrm>
            <a:prstGeom prst="line">
              <a:avLst/>
            </a:pr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cxnSp>
        <p:sp>
          <p:nvSpPr>
            <p:cNvPr id="19" name="任意多边形: 形状 18"/>
            <p:cNvSpPr/>
            <p:nvPr/>
          </p:nvSpPr>
          <p:spPr>
            <a:xfrm>
              <a:off x="2131669" y="3433518"/>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cs typeface="+mn-ea"/>
                <a:sym typeface="+mn-lt"/>
              </a:endParaRPr>
            </a:p>
          </p:txBody>
        </p:sp>
        <p:sp>
          <p:nvSpPr>
            <p:cNvPr id="47" name="矩形 46"/>
            <p:cNvSpPr/>
            <p:nvPr/>
          </p:nvSpPr>
          <p:spPr>
            <a:xfrm>
              <a:off x="2133314" y="3462939"/>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52" name="组合 51"/>
            <p:cNvGrpSpPr/>
            <p:nvPr/>
          </p:nvGrpSpPr>
          <p:grpSpPr>
            <a:xfrm>
              <a:off x="1130947" y="1863408"/>
              <a:ext cx="2500115" cy="1020141"/>
              <a:chOff x="940403" y="4480195"/>
              <a:chExt cx="2500115" cy="1020141"/>
            </a:xfrm>
          </p:grpSpPr>
          <p:sp>
            <p:nvSpPr>
              <p:cNvPr id="53" name="文本框 52"/>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4" name="矩形 53"/>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71" name="组合 70"/>
          <p:cNvGrpSpPr/>
          <p:nvPr/>
        </p:nvGrpSpPr>
        <p:grpSpPr>
          <a:xfrm>
            <a:off x="4858742" y="1863408"/>
            <a:ext cx="2500115" cy="2050328"/>
            <a:chOff x="4858742" y="1863408"/>
            <a:chExt cx="2500115" cy="2050328"/>
          </a:xfrm>
        </p:grpSpPr>
        <p:grpSp>
          <p:nvGrpSpPr>
            <p:cNvPr id="70" name="组合 69"/>
            <p:cNvGrpSpPr/>
            <p:nvPr/>
          </p:nvGrpSpPr>
          <p:grpSpPr>
            <a:xfrm>
              <a:off x="5855321" y="2900997"/>
              <a:ext cx="502062" cy="1012739"/>
              <a:chOff x="5855321" y="2900997"/>
              <a:chExt cx="502062" cy="1012739"/>
            </a:xfrm>
          </p:grpSpPr>
          <p:cxnSp>
            <p:nvCxnSpPr>
              <p:cNvPr id="6" name="直接连接符 5"/>
              <p:cNvCxnSpPr/>
              <p:nvPr/>
            </p:nvCxnSpPr>
            <p:spPr>
              <a:xfrm>
                <a:off x="6102015" y="2900997"/>
                <a:ext cx="0" cy="522577"/>
              </a:xfrm>
              <a:prstGeom prst="line">
                <a:avLst/>
              </a:pr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cxnSp>
          <p:sp>
            <p:nvSpPr>
              <p:cNvPr id="23" name="任意多边形: 形状 22"/>
              <p:cNvSpPr/>
              <p:nvPr/>
            </p:nvSpPr>
            <p:spPr>
              <a:xfrm>
                <a:off x="5869323" y="3433518"/>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cs typeface="+mn-ea"/>
                  <a:sym typeface="+mn-lt"/>
                </a:endParaRPr>
              </a:p>
            </p:txBody>
          </p:sp>
          <p:sp>
            <p:nvSpPr>
              <p:cNvPr id="49" name="矩形 48"/>
              <p:cNvSpPr/>
              <p:nvPr/>
            </p:nvSpPr>
            <p:spPr>
              <a:xfrm>
                <a:off x="5855321" y="3462939"/>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grpSp>
          <p:nvGrpSpPr>
            <p:cNvPr id="55" name="组合 54"/>
            <p:cNvGrpSpPr/>
            <p:nvPr/>
          </p:nvGrpSpPr>
          <p:grpSpPr>
            <a:xfrm>
              <a:off x="4858742" y="1863408"/>
              <a:ext cx="2500115" cy="1020141"/>
              <a:chOff x="940403" y="4480195"/>
              <a:chExt cx="2500115" cy="1020141"/>
            </a:xfrm>
          </p:grpSpPr>
          <p:sp>
            <p:nvSpPr>
              <p:cNvPr id="56" name="文本框 55"/>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7" name="矩形 56"/>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73" name="组合 72"/>
          <p:cNvGrpSpPr/>
          <p:nvPr/>
        </p:nvGrpSpPr>
        <p:grpSpPr>
          <a:xfrm>
            <a:off x="8593396" y="1863408"/>
            <a:ext cx="2500115" cy="2050328"/>
            <a:chOff x="8593396" y="1863408"/>
            <a:chExt cx="2500115" cy="2050328"/>
          </a:xfrm>
        </p:grpSpPr>
        <p:cxnSp>
          <p:nvCxnSpPr>
            <p:cNvPr id="8" name="直接连接符 7"/>
            <p:cNvCxnSpPr/>
            <p:nvPr/>
          </p:nvCxnSpPr>
          <p:spPr>
            <a:xfrm>
              <a:off x="9832821" y="2915746"/>
              <a:ext cx="0" cy="522577"/>
            </a:xfrm>
            <a:prstGeom prst="line">
              <a:avLst/>
            </a:pr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cxnSp>
        <p:sp>
          <p:nvSpPr>
            <p:cNvPr id="22" name="任意多边形: 形状 21"/>
            <p:cNvSpPr/>
            <p:nvPr/>
          </p:nvSpPr>
          <p:spPr>
            <a:xfrm>
              <a:off x="9594271" y="3433518"/>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cs typeface="+mn-ea"/>
                <a:sym typeface="+mn-lt"/>
              </a:endParaRPr>
            </a:p>
          </p:txBody>
        </p:sp>
        <p:sp>
          <p:nvSpPr>
            <p:cNvPr id="51" name="矩形 50"/>
            <p:cNvSpPr/>
            <p:nvPr/>
          </p:nvSpPr>
          <p:spPr>
            <a:xfrm>
              <a:off x="9587195" y="3462939"/>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05</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58" name="组合 57"/>
            <p:cNvGrpSpPr/>
            <p:nvPr/>
          </p:nvGrpSpPr>
          <p:grpSpPr>
            <a:xfrm>
              <a:off x="8593396" y="1863408"/>
              <a:ext cx="2500115" cy="1020141"/>
              <a:chOff x="940403" y="4480195"/>
              <a:chExt cx="2500115" cy="1020141"/>
            </a:xfrm>
          </p:grpSpPr>
          <p:sp>
            <p:nvSpPr>
              <p:cNvPr id="59" name="文本框 58"/>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0" name="矩形 59"/>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72" name="组合 71"/>
          <p:cNvGrpSpPr/>
          <p:nvPr/>
        </p:nvGrpSpPr>
        <p:grpSpPr>
          <a:xfrm>
            <a:off x="6682249" y="3433518"/>
            <a:ext cx="2500115" cy="2045139"/>
            <a:chOff x="6682249" y="3433518"/>
            <a:chExt cx="2500115" cy="2045139"/>
          </a:xfrm>
        </p:grpSpPr>
        <p:cxnSp>
          <p:nvCxnSpPr>
            <p:cNvPr id="12" name="直接连接符 11"/>
            <p:cNvCxnSpPr/>
            <p:nvPr/>
          </p:nvCxnSpPr>
          <p:spPr>
            <a:xfrm>
              <a:off x="7932307" y="3917469"/>
              <a:ext cx="0" cy="522577"/>
            </a:xfrm>
            <a:prstGeom prst="line">
              <a:avLst/>
            </a:pr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cxnSp>
        <p:sp>
          <p:nvSpPr>
            <p:cNvPr id="20" name="任意多边形: 形状 19"/>
            <p:cNvSpPr/>
            <p:nvPr/>
          </p:nvSpPr>
          <p:spPr>
            <a:xfrm>
              <a:off x="7695707" y="3433518"/>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cs typeface="+mn-ea"/>
                <a:sym typeface="+mn-lt"/>
              </a:endParaRPr>
            </a:p>
          </p:txBody>
        </p:sp>
        <p:sp>
          <p:nvSpPr>
            <p:cNvPr id="50" name="矩形 49"/>
            <p:cNvSpPr/>
            <p:nvPr/>
          </p:nvSpPr>
          <p:spPr>
            <a:xfrm>
              <a:off x="7694487" y="3462939"/>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61" name="组合 60"/>
            <p:cNvGrpSpPr/>
            <p:nvPr/>
          </p:nvGrpSpPr>
          <p:grpSpPr>
            <a:xfrm>
              <a:off x="6682249" y="4458516"/>
              <a:ext cx="2500115" cy="1020141"/>
              <a:chOff x="940403" y="4480195"/>
              <a:chExt cx="2500115" cy="1020141"/>
            </a:xfrm>
          </p:grpSpPr>
          <p:sp>
            <p:nvSpPr>
              <p:cNvPr id="62" name="文本框 61"/>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3" name="矩形 62"/>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64" name="组合 63"/>
          <p:cNvGrpSpPr/>
          <p:nvPr/>
        </p:nvGrpSpPr>
        <p:grpSpPr>
          <a:xfrm>
            <a:off x="2983606" y="4458516"/>
            <a:ext cx="2500115" cy="1020141"/>
            <a:chOff x="940403" y="4480195"/>
            <a:chExt cx="2500115" cy="1020141"/>
          </a:xfrm>
        </p:grpSpPr>
        <p:sp>
          <p:nvSpPr>
            <p:cNvPr id="65" name="文本框 64"/>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6" name="矩形 65"/>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p:tgtEl>
                                          <p:spTgt spid="44"/>
                                        </p:tgtEl>
                                        <p:attrNameLst>
                                          <p:attrName>ppt_x</p:attrName>
                                        </p:attrNameLst>
                                      </p:cBhvr>
                                      <p:tavLst>
                                        <p:tav tm="0">
                                          <p:val>
                                            <p:strVal val="#ppt_x-#ppt_w*1.125000"/>
                                          </p:val>
                                        </p:tav>
                                        <p:tav tm="100000">
                                          <p:val>
                                            <p:strVal val="#ppt_x"/>
                                          </p:val>
                                        </p:tav>
                                      </p:tavLst>
                                    </p:anim>
                                    <p:animEffect transition="in" filter="wipe(right)">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1000"/>
                                        <p:tgtEl>
                                          <p:spTgt spid="67"/>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0"/>
                                        <p:tgtEl>
                                          <p:spTgt spid="71"/>
                                        </p:tgtEl>
                                      </p:cBhvr>
                                    </p:animEffect>
                                    <p:anim calcmode="lin" valueType="num">
                                      <p:cBhvr>
                                        <p:cTn id="31" dur="1000" fill="hold"/>
                                        <p:tgtEl>
                                          <p:spTgt spid="71"/>
                                        </p:tgtEl>
                                        <p:attrNameLst>
                                          <p:attrName>ppt_x</p:attrName>
                                        </p:attrNameLst>
                                      </p:cBhvr>
                                      <p:tavLst>
                                        <p:tav tm="0">
                                          <p:val>
                                            <p:strVal val="#ppt_x"/>
                                          </p:val>
                                        </p:tav>
                                        <p:tav tm="100000">
                                          <p:val>
                                            <p:strVal val="#ppt_x"/>
                                          </p:val>
                                        </p:tav>
                                      </p:tavLst>
                                    </p:anim>
                                    <p:anim calcmode="lin" valueType="num">
                                      <p:cBhvr>
                                        <p:cTn id="32" dur="1000" fill="hold"/>
                                        <p:tgtEl>
                                          <p:spTgt spid="71"/>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272270" y="0"/>
            <a:ext cx="5660148" cy="3069342"/>
          </a:xfrm>
          <a:prstGeom prst="rect">
            <a:avLst/>
          </a:prstGeom>
        </p:spPr>
      </p:pic>
      <p:sp>
        <p:nvSpPr>
          <p:cNvPr id="7" name="椭圆 6"/>
          <p:cNvSpPr/>
          <p:nvPr/>
        </p:nvSpPr>
        <p:spPr>
          <a:xfrm>
            <a:off x="3759624" y="3615667"/>
            <a:ext cx="939376" cy="939376"/>
          </a:xfrm>
          <a:prstGeom prst="ellips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nvSpPr>
        <p:spPr>
          <a:xfrm>
            <a:off x="3821188" y="3731412"/>
            <a:ext cx="816250" cy="707886"/>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altLang="zh-CN" dirty="0">
                <a:cs typeface="+mn-ea"/>
                <a:sym typeface="+mn-lt"/>
              </a:rPr>
              <a:t>03</a:t>
            </a:r>
            <a:endParaRPr lang="zh-CN" altLang="en-US" dirty="0">
              <a:cs typeface="+mn-ea"/>
              <a:sym typeface="+mn-lt"/>
            </a:endParaRPr>
          </a:p>
        </p:txBody>
      </p:sp>
      <p:sp>
        <p:nvSpPr>
          <p:cNvPr id="9" name="文本框 8"/>
          <p:cNvSpPr txBox="1"/>
          <p:nvPr/>
        </p:nvSpPr>
        <p:spPr>
          <a:xfrm>
            <a:off x="4942084" y="3429000"/>
            <a:ext cx="469872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p:cNvSpPr/>
          <p:nvPr/>
        </p:nvSpPr>
        <p:spPr>
          <a:xfrm>
            <a:off x="3608219" y="3464262"/>
            <a:ext cx="1242186"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矩形 12"/>
          <p:cNvSpPr/>
          <p:nvPr/>
        </p:nvSpPr>
        <p:spPr>
          <a:xfrm>
            <a:off x="4942085" y="4147641"/>
            <a:ext cx="5637016" cy="609398"/>
          </a:xfrm>
          <a:prstGeom prst="rect">
            <a:avLst/>
          </a:prstGeom>
        </p:spPr>
        <p:txBody>
          <a:bodyPr wrap="square">
            <a:spAutoFit/>
            <a:scene3d>
              <a:camera prst="orthographicFront"/>
              <a:lightRig rig="threePt" dir="t"/>
            </a:scene3d>
            <a:sp3d contourW="508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956235" y="4248807"/>
            <a:ext cx="10291445" cy="1119762"/>
            <a:chOff x="956235" y="4248807"/>
            <a:chExt cx="10291445" cy="1119762"/>
          </a:xfrm>
        </p:grpSpPr>
        <p:cxnSp>
          <p:nvCxnSpPr>
            <p:cNvPr id="9" name="Straight Connector 13"/>
            <p:cNvCxnSpPr/>
            <p:nvPr/>
          </p:nvCxnSpPr>
          <p:spPr>
            <a:xfrm>
              <a:off x="9502849" y="4541426"/>
              <a:ext cx="1744831" cy="0"/>
            </a:xfrm>
            <a:prstGeom prst="line">
              <a:avLst/>
            </a:prstGeom>
            <a:ln w="127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7459486" y="4541426"/>
              <a:ext cx="1751021" cy="0"/>
            </a:xfrm>
            <a:prstGeom prst="line">
              <a:avLst/>
            </a:prstGeom>
            <a:ln w="127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a:off x="5440417" y="4541426"/>
              <a:ext cx="1744830" cy="0"/>
            </a:xfrm>
            <a:prstGeom prst="line">
              <a:avLst/>
            </a:prstGeom>
            <a:ln w="127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6"/>
            <p:cNvCxnSpPr/>
            <p:nvPr/>
          </p:nvCxnSpPr>
          <p:spPr>
            <a:xfrm>
              <a:off x="3432487" y="4541426"/>
              <a:ext cx="1727502" cy="0"/>
            </a:xfrm>
            <a:prstGeom prst="line">
              <a:avLst/>
            </a:prstGeom>
            <a:ln w="127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Oval 17"/>
            <p:cNvSpPr/>
            <p:nvPr/>
          </p:nvSpPr>
          <p:spPr>
            <a:xfrm>
              <a:off x="956235" y="4248807"/>
              <a:ext cx="576708" cy="576708"/>
            </a:xfrm>
            <a:prstGeom prst="ellipse">
              <a:avLst/>
            </a:prstGeom>
            <a:noFill/>
            <a:ln>
              <a:solidFill>
                <a:schemeClr val="bg1"/>
              </a:solidFill>
              <a:prstDash val="sysDash"/>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cxnSp>
          <p:nvCxnSpPr>
            <p:cNvPr id="14" name="Straight Connector 18"/>
            <p:cNvCxnSpPr/>
            <p:nvPr/>
          </p:nvCxnSpPr>
          <p:spPr>
            <a:xfrm>
              <a:off x="1595500" y="4541426"/>
              <a:ext cx="1539231" cy="0"/>
            </a:xfrm>
            <a:prstGeom prst="line">
              <a:avLst/>
            </a:prstGeom>
            <a:ln w="127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Oval 19"/>
            <p:cNvSpPr/>
            <p:nvPr/>
          </p:nvSpPr>
          <p:spPr>
            <a:xfrm>
              <a:off x="1123894" y="4416466"/>
              <a:ext cx="241391" cy="241391"/>
            </a:xfrm>
            <a:prstGeom prst="ellipse">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6" name="Oval 20"/>
            <p:cNvSpPr/>
            <p:nvPr/>
          </p:nvSpPr>
          <p:spPr>
            <a:xfrm>
              <a:off x="3149153" y="4420732"/>
              <a:ext cx="241391" cy="241391"/>
            </a:xfrm>
            <a:prstGeom prst="ellips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7" name="Oval 21"/>
            <p:cNvSpPr/>
            <p:nvPr/>
          </p:nvSpPr>
          <p:spPr>
            <a:xfrm>
              <a:off x="5174410" y="4420732"/>
              <a:ext cx="241391" cy="241391"/>
            </a:xfrm>
            <a:prstGeom prst="ellips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8" name="Oval 22"/>
            <p:cNvSpPr/>
            <p:nvPr/>
          </p:nvSpPr>
          <p:spPr>
            <a:xfrm>
              <a:off x="7199670" y="4420732"/>
              <a:ext cx="241391" cy="241391"/>
            </a:xfrm>
            <a:prstGeom prst="ellips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9" name="Oval 23"/>
            <p:cNvSpPr/>
            <p:nvPr/>
          </p:nvSpPr>
          <p:spPr>
            <a:xfrm>
              <a:off x="9224929" y="4420732"/>
              <a:ext cx="241391" cy="241391"/>
            </a:xfrm>
            <a:prstGeom prst="ellips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0" name="TextBox 25"/>
            <p:cNvSpPr txBox="1"/>
            <p:nvPr/>
          </p:nvSpPr>
          <p:spPr bwMode="auto">
            <a:xfrm>
              <a:off x="974472" y="4845349"/>
              <a:ext cx="627096" cy="523220"/>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sz="2800" dirty="0">
                  <a:cs typeface="+mn-ea"/>
                  <a:sym typeface="+mn-lt"/>
                </a:rPr>
                <a:t>01</a:t>
              </a:r>
              <a:endParaRPr lang="en-US" sz="2800" dirty="0">
                <a:cs typeface="+mn-ea"/>
                <a:sym typeface="+mn-lt"/>
              </a:endParaRPr>
            </a:p>
          </p:txBody>
        </p:sp>
        <p:sp>
          <p:nvSpPr>
            <p:cNvPr id="21" name="TextBox 27"/>
            <p:cNvSpPr txBox="1"/>
            <p:nvPr/>
          </p:nvSpPr>
          <p:spPr bwMode="auto">
            <a:xfrm>
              <a:off x="2965936" y="4845349"/>
              <a:ext cx="627096" cy="523220"/>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sz="2800" dirty="0">
                  <a:cs typeface="+mn-ea"/>
                  <a:sym typeface="+mn-lt"/>
                </a:rPr>
                <a:t>02</a:t>
              </a:r>
              <a:endParaRPr lang="en-US" sz="2800" dirty="0">
                <a:cs typeface="+mn-ea"/>
                <a:sym typeface="+mn-lt"/>
              </a:endParaRPr>
            </a:p>
          </p:txBody>
        </p:sp>
        <p:sp>
          <p:nvSpPr>
            <p:cNvPr id="22" name="TextBox 29"/>
            <p:cNvSpPr txBox="1"/>
            <p:nvPr/>
          </p:nvSpPr>
          <p:spPr bwMode="auto">
            <a:xfrm>
              <a:off x="4993608" y="4845349"/>
              <a:ext cx="627096" cy="523220"/>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sz="2800" dirty="0">
                  <a:cs typeface="+mn-ea"/>
                  <a:sym typeface="+mn-lt"/>
                </a:rPr>
                <a:t>03</a:t>
              </a:r>
              <a:endParaRPr lang="en-US" sz="2800" dirty="0">
                <a:cs typeface="+mn-ea"/>
                <a:sym typeface="+mn-lt"/>
              </a:endParaRPr>
            </a:p>
          </p:txBody>
        </p:sp>
        <p:sp>
          <p:nvSpPr>
            <p:cNvPr id="23" name="TextBox 31"/>
            <p:cNvSpPr txBox="1"/>
            <p:nvPr/>
          </p:nvSpPr>
          <p:spPr bwMode="auto">
            <a:xfrm>
              <a:off x="7021280" y="4845349"/>
              <a:ext cx="627096" cy="523220"/>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sz="2800" dirty="0">
                  <a:cs typeface="+mn-ea"/>
                  <a:sym typeface="+mn-lt"/>
                </a:rPr>
                <a:t>04</a:t>
              </a:r>
              <a:endParaRPr lang="en-US" sz="2800" dirty="0">
                <a:cs typeface="+mn-ea"/>
                <a:sym typeface="+mn-lt"/>
              </a:endParaRPr>
            </a:p>
          </p:txBody>
        </p:sp>
        <p:sp>
          <p:nvSpPr>
            <p:cNvPr id="24" name="TextBox 33"/>
            <p:cNvSpPr txBox="1"/>
            <p:nvPr/>
          </p:nvSpPr>
          <p:spPr bwMode="auto">
            <a:xfrm>
              <a:off x="9061022" y="4845349"/>
              <a:ext cx="627096" cy="523220"/>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sz="2800" dirty="0">
                  <a:cs typeface="+mn-ea"/>
                  <a:sym typeface="+mn-lt"/>
                </a:rPr>
                <a:t>05</a:t>
              </a:r>
              <a:endParaRPr lang="en-US" sz="2800" dirty="0">
                <a:cs typeface="+mn-ea"/>
                <a:sym typeface="+mn-lt"/>
              </a:endParaRPr>
            </a:p>
          </p:txBody>
        </p:sp>
      </p:grpSp>
      <p:sp>
        <p:nvSpPr>
          <p:cNvPr id="39"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0" name="文本框 39"/>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1" name="图片 40"/>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48" name="组合 47"/>
          <p:cNvGrpSpPr/>
          <p:nvPr/>
        </p:nvGrpSpPr>
        <p:grpSpPr>
          <a:xfrm>
            <a:off x="2552962" y="2518296"/>
            <a:ext cx="1440000" cy="1689752"/>
            <a:chOff x="2552962" y="2518296"/>
            <a:chExt cx="1440000" cy="1689752"/>
          </a:xfrm>
        </p:grpSpPr>
        <p:sp>
          <p:nvSpPr>
            <p:cNvPr id="33" name="Rectangle 11"/>
            <p:cNvSpPr/>
            <p:nvPr/>
          </p:nvSpPr>
          <p:spPr>
            <a:xfrm flipH="1" flipV="1">
              <a:off x="2552962" y="2518296"/>
              <a:ext cx="1440000" cy="1440000"/>
            </a:xfrm>
            <a:prstGeom prst="ellips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prstClr val="white"/>
                </a:solidFill>
                <a:cs typeface="+mn-ea"/>
                <a:sym typeface="+mn-lt"/>
              </a:endParaRPr>
            </a:p>
          </p:txBody>
        </p:sp>
        <p:sp>
          <p:nvSpPr>
            <p:cNvPr id="34" name="Isosceles Triangle 12"/>
            <p:cNvSpPr/>
            <p:nvPr/>
          </p:nvSpPr>
          <p:spPr>
            <a:xfrm flipV="1">
              <a:off x="3118037" y="3936971"/>
              <a:ext cx="314450" cy="271077"/>
            </a:xfrm>
            <a:prstGeom prst="triangl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0" name="Freeform: Shape 54"/>
            <p:cNvSpPr/>
            <p:nvPr/>
          </p:nvSpPr>
          <p:spPr bwMode="auto">
            <a:xfrm>
              <a:off x="3084521" y="2686728"/>
              <a:ext cx="398410" cy="40732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cs typeface="+mn-ea"/>
                <a:sym typeface="+mn-lt"/>
              </a:endParaRPr>
            </a:p>
          </p:txBody>
        </p:sp>
        <p:sp>
          <p:nvSpPr>
            <p:cNvPr id="43" name="文本框 42"/>
            <p:cNvSpPr txBox="1"/>
            <p:nvPr/>
          </p:nvSpPr>
          <p:spPr>
            <a:xfrm>
              <a:off x="2570377" y="3146583"/>
              <a:ext cx="1398942" cy="584775"/>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lnSpc>
                  <a:spcPct val="100000"/>
                </a:lnSpc>
              </a:pPr>
              <a:r>
                <a:rPr lang="zh-CN" altLang="en-US" sz="1600" dirty="0">
                  <a:solidFill>
                    <a:schemeClr val="bg1"/>
                  </a:solidFill>
                  <a:latin typeface="+mn-lt"/>
                  <a:ea typeface="+mn-ea"/>
                  <a:cs typeface="+mn-ea"/>
                  <a:sym typeface="+mn-lt"/>
                </a:rPr>
                <a:t>文字</a:t>
              </a:r>
              <a:endParaRPr lang="en-US" altLang="zh-CN" sz="1600" dirty="0">
                <a:solidFill>
                  <a:schemeClr val="bg1"/>
                </a:solidFill>
                <a:latin typeface="+mn-lt"/>
                <a:ea typeface="+mn-ea"/>
                <a:cs typeface="+mn-ea"/>
                <a:sym typeface="+mn-lt"/>
              </a:endParaRPr>
            </a:p>
            <a:p>
              <a:pPr algn="ctr">
                <a:lnSpc>
                  <a:spcPct val="100000"/>
                </a:lnSpc>
              </a:pPr>
              <a:r>
                <a:rPr lang="zh-CN" altLang="en-US" sz="1600" dirty="0">
                  <a:solidFill>
                    <a:schemeClr val="bg1"/>
                  </a:solidFill>
                  <a:latin typeface="+mn-lt"/>
                  <a:ea typeface="+mn-ea"/>
                  <a:cs typeface="+mn-ea"/>
                  <a:sym typeface="+mn-lt"/>
                </a:rPr>
                <a:t>添加此处</a:t>
              </a:r>
              <a:endParaRPr lang="zh-CN" altLang="en-US" sz="1600" dirty="0">
                <a:solidFill>
                  <a:schemeClr val="bg1"/>
                </a:solidFill>
                <a:latin typeface="+mn-lt"/>
                <a:ea typeface="+mn-ea"/>
                <a:cs typeface="+mn-ea"/>
                <a:sym typeface="+mn-lt"/>
              </a:endParaRPr>
            </a:p>
          </p:txBody>
        </p:sp>
      </p:grpSp>
      <p:grpSp>
        <p:nvGrpSpPr>
          <p:cNvPr id="49" name="组合 48"/>
          <p:cNvGrpSpPr/>
          <p:nvPr/>
        </p:nvGrpSpPr>
        <p:grpSpPr>
          <a:xfrm>
            <a:off x="4560892" y="2518296"/>
            <a:ext cx="1440000" cy="1689752"/>
            <a:chOff x="4560892" y="2518296"/>
            <a:chExt cx="1440000" cy="1689752"/>
          </a:xfrm>
        </p:grpSpPr>
        <p:sp>
          <p:nvSpPr>
            <p:cNvPr id="37" name="Rectangle 2"/>
            <p:cNvSpPr/>
            <p:nvPr/>
          </p:nvSpPr>
          <p:spPr>
            <a:xfrm flipH="1" flipV="1">
              <a:off x="4560892" y="2518296"/>
              <a:ext cx="1440000" cy="1440000"/>
            </a:xfrm>
            <a:prstGeom prst="ellips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8" name="Isosceles Triangle 3"/>
            <p:cNvSpPr/>
            <p:nvPr/>
          </p:nvSpPr>
          <p:spPr>
            <a:xfrm flipV="1">
              <a:off x="5125967" y="3936971"/>
              <a:ext cx="314450" cy="271077"/>
            </a:xfrm>
            <a:prstGeom prst="triangl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1" name="Freeform: Shape 55"/>
            <p:cNvSpPr/>
            <p:nvPr/>
          </p:nvSpPr>
          <p:spPr bwMode="auto">
            <a:xfrm>
              <a:off x="5105942" y="2686728"/>
              <a:ext cx="402426" cy="40242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sp>
          <p:nvSpPr>
            <p:cNvPr id="44" name="文本框 43"/>
            <p:cNvSpPr txBox="1"/>
            <p:nvPr/>
          </p:nvSpPr>
          <p:spPr>
            <a:xfrm>
              <a:off x="4581421" y="3146583"/>
              <a:ext cx="1398942" cy="584775"/>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lnSpc>
                  <a:spcPct val="100000"/>
                </a:lnSpc>
              </a:pPr>
              <a:r>
                <a:rPr lang="zh-CN" altLang="en-US" sz="1600" dirty="0">
                  <a:solidFill>
                    <a:schemeClr val="bg1"/>
                  </a:solidFill>
                  <a:latin typeface="+mn-lt"/>
                  <a:ea typeface="+mn-ea"/>
                  <a:cs typeface="+mn-ea"/>
                  <a:sym typeface="+mn-lt"/>
                </a:rPr>
                <a:t>文字</a:t>
              </a:r>
              <a:endParaRPr lang="en-US" altLang="zh-CN" sz="1600" dirty="0">
                <a:solidFill>
                  <a:schemeClr val="bg1"/>
                </a:solidFill>
                <a:latin typeface="+mn-lt"/>
                <a:ea typeface="+mn-ea"/>
                <a:cs typeface="+mn-ea"/>
                <a:sym typeface="+mn-lt"/>
              </a:endParaRPr>
            </a:p>
            <a:p>
              <a:pPr algn="ctr">
                <a:lnSpc>
                  <a:spcPct val="100000"/>
                </a:lnSpc>
              </a:pPr>
              <a:r>
                <a:rPr lang="zh-CN" altLang="en-US" sz="1600" dirty="0">
                  <a:solidFill>
                    <a:schemeClr val="bg1"/>
                  </a:solidFill>
                  <a:latin typeface="+mn-lt"/>
                  <a:ea typeface="+mn-ea"/>
                  <a:cs typeface="+mn-ea"/>
                  <a:sym typeface="+mn-lt"/>
                </a:rPr>
                <a:t>添加此处</a:t>
              </a:r>
              <a:endParaRPr lang="zh-CN" altLang="en-US" sz="1600" dirty="0">
                <a:solidFill>
                  <a:schemeClr val="bg1"/>
                </a:solidFill>
                <a:latin typeface="+mn-lt"/>
                <a:ea typeface="+mn-ea"/>
                <a:cs typeface="+mn-ea"/>
                <a:sym typeface="+mn-lt"/>
              </a:endParaRPr>
            </a:p>
          </p:txBody>
        </p:sp>
      </p:grpSp>
      <p:grpSp>
        <p:nvGrpSpPr>
          <p:cNvPr id="51" name="组合 50"/>
          <p:cNvGrpSpPr/>
          <p:nvPr/>
        </p:nvGrpSpPr>
        <p:grpSpPr>
          <a:xfrm>
            <a:off x="8623324" y="2518296"/>
            <a:ext cx="1450716" cy="1689752"/>
            <a:chOff x="8623324" y="2518296"/>
            <a:chExt cx="1450716" cy="1689752"/>
          </a:xfrm>
        </p:grpSpPr>
        <p:sp>
          <p:nvSpPr>
            <p:cNvPr id="35" name="Rectangle 8"/>
            <p:cNvSpPr/>
            <p:nvPr/>
          </p:nvSpPr>
          <p:spPr>
            <a:xfrm flipH="1" flipV="1">
              <a:off x="8623324" y="2518296"/>
              <a:ext cx="1440000" cy="1440000"/>
            </a:xfrm>
            <a:prstGeom prst="ellips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6" name="Isosceles Triangle 9"/>
            <p:cNvSpPr/>
            <p:nvPr/>
          </p:nvSpPr>
          <p:spPr>
            <a:xfrm flipV="1">
              <a:off x="9188399" y="3936971"/>
              <a:ext cx="314450" cy="271077"/>
            </a:xfrm>
            <a:prstGeom prst="triangl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2" name="Freeform: Shape 56"/>
            <p:cNvSpPr/>
            <p:nvPr/>
          </p:nvSpPr>
          <p:spPr bwMode="auto">
            <a:xfrm>
              <a:off x="9188399" y="2686728"/>
              <a:ext cx="382467" cy="382467"/>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cs typeface="+mn-ea"/>
                <a:sym typeface="+mn-lt"/>
              </a:endParaRPr>
            </a:p>
          </p:txBody>
        </p:sp>
        <p:sp>
          <p:nvSpPr>
            <p:cNvPr id="45" name="文本框 44"/>
            <p:cNvSpPr txBox="1"/>
            <p:nvPr/>
          </p:nvSpPr>
          <p:spPr>
            <a:xfrm>
              <a:off x="8675098" y="3146583"/>
              <a:ext cx="1398942" cy="584775"/>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lnSpc>
                  <a:spcPct val="100000"/>
                </a:lnSpc>
              </a:pPr>
              <a:r>
                <a:rPr lang="zh-CN" altLang="en-US" sz="1600" dirty="0">
                  <a:solidFill>
                    <a:schemeClr val="bg1"/>
                  </a:solidFill>
                  <a:latin typeface="+mn-lt"/>
                  <a:ea typeface="+mn-ea"/>
                  <a:cs typeface="+mn-ea"/>
                  <a:sym typeface="+mn-lt"/>
                </a:rPr>
                <a:t>文字</a:t>
              </a:r>
              <a:endParaRPr lang="en-US" altLang="zh-CN" sz="1600" dirty="0">
                <a:solidFill>
                  <a:schemeClr val="bg1"/>
                </a:solidFill>
                <a:latin typeface="+mn-lt"/>
                <a:ea typeface="+mn-ea"/>
                <a:cs typeface="+mn-ea"/>
                <a:sym typeface="+mn-lt"/>
              </a:endParaRPr>
            </a:p>
            <a:p>
              <a:pPr algn="ctr">
                <a:lnSpc>
                  <a:spcPct val="100000"/>
                </a:lnSpc>
              </a:pPr>
              <a:r>
                <a:rPr lang="zh-CN" altLang="en-US" sz="1600" dirty="0">
                  <a:solidFill>
                    <a:schemeClr val="bg1"/>
                  </a:solidFill>
                  <a:latin typeface="+mn-lt"/>
                  <a:ea typeface="+mn-ea"/>
                  <a:cs typeface="+mn-ea"/>
                  <a:sym typeface="+mn-lt"/>
                </a:rPr>
                <a:t>添加此处</a:t>
              </a:r>
              <a:endParaRPr lang="zh-CN" altLang="en-US" sz="1600" dirty="0">
                <a:solidFill>
                  <a:schemeClr val="bg1"/>
                </a:solidFill>
                <a:latin typeface="+mn-lt"/>
                <a:ea typeface="+mn-ea"/>
                <a:cs typeface="+mn-ea"/>
                <a:sym typeface="+mn-lt"/>
              </a:endParaRPr>
            </a:p>
          </p:txBody>
        </p:sp>
      </p:grpSp>
      <p:grpSp>
        <p:nvGrpSpPr>
          <p:cNvPr id="50" name="组合 49"/>
          <p:cNvGrpSpPr/>
          <p:nvPr/>
        </p:nvGrpSpPr>
        <p:grpSpPr>
          <a:xfrm>
            <a:off x="6217203" y="1805805"/>
            <a:ext cx="2160000" cy="2402243"/>
            <a:chOff x="6217203" y="1805805"/>
            <a:chExt cx="2160000" cy="2402243"/>
          </a:xfrm>
        </p:grpSpPr>
        <p:sp>
          <p:nvSpPr>
            <p:cNvPr id="5" name="Rectangle 5"/>
            <p:cNvSpPr/>
            <p:nvPr/>
          </p:nvSpPr>
          <p:spPr>
            <a:xfrm flipH="1">
              <a:off x="6217203" y="1805805"/>
              <a:ext cx="2160000" cy="2160000"/>
            </a:xfrm>
            <a:prstGeom prst="ellips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cs typeface="+mn-ea"/>
                <a:sym typeface="+mn-lt"/>
              </a:endParaRPr>
            </a:p>
          </p:txBody>
        </p:sp>
        <p:sp>
          <p:nvSpPr>
            <p:cNvPr id="6" name="Isosceles Triangle 6"/>
            <p:cNvSpPr/>
            <p:nvPr/>
          </p:nvSpPr>
          <p:spPr>
            <a:xfrm flipV="1">
              <a:off x="7145036" y="3936970"/>
              <a:ext cx="314450" cy="271078"/>
            </a:xfrm>
            <a:prstGeom prst="triangl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9" name="Freeform: Shape 53"/>
            <p:cNvSpPr/>
            <p:nvPr/>
          </p:nvSpPr>
          <p:spPr bwMode="auto">
            <a:xfrm>
              <a:off x="7120374" y="2095127"/>
              <a:ext cx="428906" cy="428906"/>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sp>
          <p:nvSpPr>
            <p:cNvPr id="46" name="文本框 45"/>
            <p:cNvSpPr txBox="1"/>
            <p:nvPr/>
          </p:nvSpPr>
          <p:spPr>
            <a:xfrm>
              <a:off x="6217203" y="2757328"/>
              <a:ext cx="2160000" cy="830997"/>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lnSpc>
                  <a:spcPct val="100000"/>
                </a:lnSpc>
              </a:pPr>
              <a:r>
                <a:rPr lang="zh-CN" altLang="en-US" sz="2400" b="1" dirty="0">
                  <a:solidFill>
                    <a:schemeClr val="bg1"/>
                  </a:solidFill>
                  <a:latin typeface="+mn-lt"/>
                  <a:ea typeface="+mn-ea"/>
                  <a:cs typeface="+mn-ea"/>
                  <a:sym typeface="+mn-lt"/>
                </a:rPr>
                <a:t>文字</a:t>
              </a:r>
              <a:endParaRPr lang="en-US" altLang="zh-CN" sz="2400" b="1" dirty="0">
                <a:solidFill>
                  <a:schemeClr val="bg1"/>
                </a:solidFill>
                <a:latin typeface="+mn-lt"/>
                <a:ea typeface="+mn-ea"/>
                <a:cs typeface="+mn-ea"/>
                <a:sym typeface="+mn-lt"/>
              </a:endParaRPr>
            </a:p>
            <a:p>
              <a:pPr algn="ctr">
                <a:lnSpc>
                  <a:spcPct val="100000"/>
                </a:lnSpc>
              </a:pPr>
              <a:r>
                <a:rPr lang="zh-CN" altLang="en-US" sz="2400" b="1" dirty="0">
                  <a:solidFill>
                    <a:schemeClr val="bg1"/>
                  </a:solidFill>
                  <a:latin typeface="+mn-lt"/>
                  <a:ea typeface="+mn-ea"/>
                  <a:cs typeface="+mn-ea"/>
                  <a:sym typeface="+mn-lt"/>
                </a:rPr>
                <a:t>添加此处</a:t>
              </a:r>
              <a:endParaRPr lang="zh-CN" altLang="en-US" sz="24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1000"/>
                                        <p:tgtEl>
                                          <p:spTgt spid="47"/>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p:tgtEl>
                                          <p:spTgt spid="48"/>
                                        </p:tgtEl>
                                        <p:attrNameLst>
                                          <p:attrName>ppt_y</p:attrName>
                                        </p:attrNameLst>
                                      </p:cBhvr>
                                      <p:tavLst>
                                        <p:tav tm="0">
                                          <p:val>
                                            <p:strVal val="#ppt_y+#ppt_h*1.125000"/>
                                          </p:val>
                                        </p:tav>
                                        <p:tav tm="100000">
                                          <p:val>
                                            <p:strVal val="#ppt_y"/>
                                          </p:val>
                                        </p:tav>
                                      </p:tavLst>
                                    </p:anim>
                                    <p:animEffect transition="in" filter="wipe(up)">
                                      <p:cBhvr>
                                        <p:cTn id="26" dur="500"/>
                                        <p:tgtEl>
                                          <p:spTgt spid="48"/>
                                        </p:tgtEl>
                                      </p:cBhvr>
                                    </p:animEffect>
                                  </p:childTnLst>
                                </p:cTn>
                              </p:par>
                              <p:par>
                                <p:cTn id="27" presetID="12" presetClass="entr" presetSubtype="4" fill="hold" nodeType="withEffect">
                                  <p:stCondLst>
                                    <p:cond delay="25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p:tgtEl>
                                          <p:spTgt spid="49"/>
                                        </p:tgtEl>
                                        <p:attrNameLst>
                                          <p:attrName>ppt_y</p:attrName>
                                        </p:attrNameLst>
                                      </p:cBhvr>
                                      <p:tavLst>
                                        <p:tav tm="0">
                                          <p:val>
                                            <p:strVal val="#ppt_y+#ppt_h*1.125000"/>
                                          </p:val>
                                        </p:tav>
                                        <p:tav tm="100000">
                                          <p:val>
                                            <p:strVal val="#ppt_y"/>
                                          </p:val>
                                        </p:tav>
                                      </p:tavLst>
                                    </p:anim>
                                    <p:animEffect transition="in" filter="wipe(up)">
                                      <p:cBhvr>
                                        <p:cTn id="30" dur="500"/>
                                        <p:tgtEl>
                                          <p:spTgt spid="49"/>
                                        </p:tgtEl>
                                      </p:cBhvr>
                                    </p:animEffect>
                                  </p:childTnLst>
                                </p:cTn>
                              </p:par>
                              <p:par>
                                <p:cTn id="31" presetID="12" presetClass="entr" presetSubtype="4" fill="hold" nodeType="withEffect">
                                  <p:stCondLst>
                                    <p:cond delay="50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p:tgtEl>
                                          <p:spTgt spid="50"/>
                                        </p:tgtEl>
                                        <p:attrNameLst>
                                          <p:attrName>ppt_y</p:attrName>
                                        </p:attrNameLst>
                                      </p:cBhvr>
                                      <p:tavLst>
                                        <p:tav tm="0">
                                          <p:val>
                                            <p:strVal val="#ppt_y+#ppt_h*1.125000"/>
                                          </p:val>
                                        </p:tav>
                                        <p:tav tm="100000">
                                          <p:val>
                                            <p:strVal val="#ppt_y"/>
                                          </p:val>
                                        </p:tav>
                                      </p:tavLst>
                                    </p:anim>
                                    <p:animEffect transition="in" filter="wipe(up)">
                                      <p:cBhvr>
                                        <p:cTn id="34" dur="500"/>
                                        <p:tgtEl>
                                          <p:spTgt spid="50"/>
                                        </p:tgtEl>
                                      </p:cBhvr>
                                    </p:animEffect>
                                  </p:childTnLst>
                                </p:cTn>
                              </p:par>
                              <p:par>
                                <p:cTn id="35" presetID="12" presetClass="entr" presetSubtype="4" fill="hold" nodeType="withEffect">
                                  <p:stCondLst>
                                    <p:cond delay="75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p:tgtEl>
                                          <p:spTgt spid="51"/>
                                        </p:tgtEl>
                                        <p:attrNameLst>
                                          <p:attrName>ppt_y</p:attrName>
                                        </p:attrNameLst>
                                      </p:cBhvr>
                                      <p:tavLst>
                                        <p:tav tm="0">
                                          <p:val>
                                            <p:strVal val="#ppt_y+#ppt_h*1.125000"/>
                                          </p:val>
                                        </p:tav>
                                        <p:tav tm="100000">
                                          <p:val>
                                            <p:strVal val="#ppt_y"/>
                                          </p:val>
                                        </p:tav>
                                      </p:tavLst>
                                    </p:anim>
                                    <p:animEffect transition="in" filter="wipe(up)">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2137610" y="1871330"/>
            <a:ext cx="7990967" cy="670117"/>
            <a:chOff x="2137610" y="1871330"/>
            <a:chExt cx="7990967" cy="670117"/>
          </a:xfrm>
        </p:grpSpPr>
        <p:sp>
          <p:nvSpPr>
            <p:cNvPr id="25" name="TextBox 38"/>
            <p:cNvSpPr txBox="1"/>
            <p:nvPr/>
          </p:nvSpPr>
          <p:spPr>
            <a:xfrm>
              <a:off x="9055847" y="1914000"/>
              <a:ext cx="1072730" cy="584775"/>
            </a:xfrm>
            <a:prstGeom prst="rect">
              <a:avLst/>
            </a:prstGeom>
            <a:noFill/>
          </p:spPr>
          <p:txBody>
            <a:bodyPr wrap="none" rtlCol="0">
              <a:spAutoFit/>
              <a:scene3d>
                <a:camera prst="orthographicFront"/>
                <a:lightRig rig="threePt" dir="t"/>
              </a:scene3d>
              <a:sp3d contourW="50800"/>
            </a:bodyPr>
            <a:lstStyle>
              <a:defPPr>
                <a:defRPr lang="zh-CN"/>
              </a:defPPr>
              <a:lvl1pPr algn="ctr">
                <a:defRPr sz="2800" b="1">
                  <a:solidFill>
                    <a:schemeClr val="bg1"/>
                  </a:solidFill>
                  <a:effectLst>
                    <a:outerShdw blurRad="38100" dist="38100" dir="2700000" algn="tl">
                      <a:srgbClr val="000000">
                        <a:alpha val="43137"/>
                      </a:srgbClr>
                    </a:outerShdw>
                  </a:effectLst>
                </a:defRPr>
              </a:lvl1pPr>
            </a:lstStyle>
            <a:p>
              <a:pPr algn="l"/>
              <a:r>
                <a:rPr lang="en-GB" sz="3200" dirty="0">
                  <a:cs typeface="+mn-ea"/>
                  <a:sym typeface="+mn-lt"/>
                </a:rPr>
                <a:t>90%</a:t>
              </a:r>
              <a:endParaRPr lang="en-GB" sz="3200" dirty="0">
                <a:cs typeface="+mn-ea"/>
                <a:sym typeface="+mn-lt"/>
              </a:endParaRPr>
            </a:p>
          </p:txBody>
        </p:sp>
        <p:sp>
          <p:nvSpPr>
            <p:cNvPr id="15" name="Freeform: Shape 28"/>
            <p:cNvSpPr/>
            <p:nvPr/>
          </p:nvSpPr>
          <p:spPr bwMode="auto">
            <a:xfrm>
              <a:off x="2137610"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6" name="Freeform: Shape 29"/>
            <p:cNvSpPr/>
            <p:nvPr/>
          </p:nvSpPr>
          <p:spPr bwMode="auto">
            <a:xfrm>
              <a:off x="2791437"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7" name="Freeform: Shape 30"/>
            <p:cNvSpPr/>
            <p:nvPr/>
          </p:nvSpPr>
          <p:spPr bwMode="auto">
            <a:xfrm>
              <a:off x="3445264"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8" name="Freeform: Shape 31"/>
            <p:cNvSpPr/>
            <p:nvPr/>
          </p:nvSpPr>
          <p:spPr bwMode="auto">
            <a:xfrm>
              <a:off x="4099090"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9" name="Freeform: Shape 32"/>
            <p:cNvSpPr/>
            <p:nvPr/>
          </p:nvSpPr>
          <p:spPr bwMode="auto">
            <a:xfrm>
              <a:off x="4752917"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0" name="Freeform: Shape 33"/>
            <p:cNvSpPr/>
            <p:nvPr/>
          </p:nvSpPr>
          <p:spPr bwMode="auto">
            <a:xfrm>
              <a:off x="5406744"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1" name="Freeform: Shape 34"/>
            <p:cNvSpPr/>
            <p:nvPr/>
          </p:nvSpPr>
          <p:spPr bwMode="auto">
            <a:xfrm>
              <a:off x="6060571"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2" name="Freeform: Shape 35"/>
            <p:cNvSpPr/>
            <p:nvPr/>
          </p:nvSpPr>
          <p:spPr bwMode="auto">
            <a:xfrm>
              <a:off x="6714398"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3" name="Freeform: Shape 36"/>
            <p:cNvSpPr/>
            <p:nvPr/>
          </p:nvSpPr>
          <p:spPr bwMode="auto">
            <a:xfrm>
              <a:off x="7368224"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4" name="Freeform: Shape 37"/>
            <p:cNvSpPr/>
            <p:nvPr/>
          </p:nvSpPr>
          <p:spPr bwMode="auto">
            <a:xfrm>
              <a:off x="8022051" y="1871330"/>
              <a:ext cx="580331" cy="670117"/>
            </a:xfrm>
            <a:custGeom>
              <a:avLst/>
              <a:gdLst>
                <a:gd name="T0" fmla="*/ 164 w 208"/>
                <a:gd name="T1" fmla="*/ 156 h 241"/>
                <a:gd name="T2" fmla="*/ 136 w 208"/>
                <a:gd name="T3" fmla="*/ 143 h 241"/>
                <a:gd name="T4" fmla="*/ 131 w 208"/>
                <a:gd name="T5" fmla="*/ 136 h 241"/>
                <a:gd name="T6" fmla="*/ 130 w 208"/>
                <a:gd name="T7" fmla="*/ 122 h 241"/>
                <a:gd name="T8" fmla="*/ 146 w 208"/>
                <a:gd name="T9" fmla="*/ 93 h 241"/>
                <a:gd name="T10" fmla="*/ 148 w 208"/>
                <a:gd name="T11" fmla="*/ 93 h 241"/>
                <a:gd name="T12" fmla="*/ 154 w 208"/>
                <a:gd name="T13" fmla="*/ 89 h 241"/>
                <a:gd name="T14" fmla="*/ 157 w 208"/>
                <a:gd name="T15" fmla="*/ 71 h 241"/>
                <a:gd name="T16" fmla="*/ 151 w 208"/>
                <a:gd name="T17" fmla="*/ 65 h 241"/>
                <a:gd name="T18" fmla="*/ 151 w 208"/>
                <a:gd name="T19" fmla="*/ 64 h 241"/>
                <a:gd name="T20" fmla="*/ 152 w 208"/>
                <a:gd name="T21" fmla="*/ 58 h 241"/>
                <a:gd name="T22" fmla="*/ 152 w 208"/>
                <a:gd name="T23" fmla="*/ 53 h 241"/>
                <a:gd name="T24" fmla="*/ 149 w 208"/>
                <a:gd name="T25" fmla="*/ 35 h 241"/>
                <a:gd name="T26" fmla="*/ 138 w 208"/>
                <a:gd name="T27" fmla="*/ 18 h 241"/>
                <a:gd name="T28" fmla="*/ 94 w 208"/>
                <a:gd name="T29" fmla="*/ 11 h 241"/>
                <a:gd name="T30" fmla="*/ 65 w 208"/>
                <a:gd name="T31" fmla="*/ 23 h 241"/>
                <a:gd name="T32" fmla="*/ 56 w 208"/>
                <a:gd name="T33" fmla="*/ 39 h 241"/>
                <a:gd name="T34" fmla="*/ 55 w 208"/>
                <a:gd name="T35" fmla="*/ 52 h 241"/>
                <a:gd name="T36" fmla="*/ 56 w 208"/>
                <a:gd name="T37" fmla="*/ 65 h 241"/>
                <a:gd name="T38" fmla="*/ 50 w 208"/>
                <a:gd name="T39" fmla="*/ 71 h 241"/>
                <a:gd name="T40" fmla="*/ 53 w 208"/>
                <a:gd name="T41" fmla="*/ 89 h 241"/>
                <a:gd name="T42" fmla="*/ 59 w 208"/>
                <a:gd name="T43" fmla="*/ 93 h 241"/>
                <a:gd name="T44" fmla="*/ 61 w 208"/>
                <a:gd name="T45" fmla="*/ 93 h 241"/>
                <a:gd name="T46" fmla="*/ 78 w 208"/>
                <a:gd name="T47" fmla="*/ 123 h 241"/>
                <a:gd name="T48" fmla="*/ 76 w 208"/>
                <a:gd name="T49" fmla="*/ 136 h 241"/>
                <a:gd name="T50" fmla="*/ 71 w 208"/>
                <a:gd name="T51" fmla="*/ 143 h 241"/>
                <a:gd name="T52" fmla="*/ 43 w 208"/>
                <a:gd name="T53" fmla="*/ 156 h 241"/>
                <a:gd name="T54" fmla="*/ 0 w 208"/>
                <a:gd name="T55" fmla="*/ 195 h 241"/>
                <a:gd name="T56" fmla="*/ 0 w 208"/>
                <a:gd name="T57" fmla="*/ 225 h 241"/>
                <a:gd name="T58" fmla="*/ 17 w 208"/>
                <a:gd name="T59" fmla="*/ 241 h 241"/>
                <a:gd name="T60" fmla="*/ 190 w 208"/>
                <a:gd name="T61" fmla="*/ 241 h 241"/>
                <a:gd name="T62" fmla="*/ 208 w 208"/>
                <a:gd name="T63" fmla="*/ 225 h 241"/>
                <a:gd name="T64" fmla="*/ 208 w 208"/>
                <a:gd name="T65" fmla="*/ 195 h 241"/>
                <a:gd name="T66" fmla="*/ 164 w 208"/>
                <a:gd name="T67"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41">
                  <a:moveTo>
                    <a:pt x="164" y="156"/>
                  </a:moveTo>
                  <a:cubicBezTo>
                    <a:pt x="158" y="154"/>
                    <a:pt x="147" y="148"/>
                    <a:pt x="136" y="143"/>
                  </a:cubicBezTo>
                  <a:cubicBezTo>
                    <a:pt x="133" y="142"/>
                    <a:pt x="131" y="139"/>
                    <a:pt x="131" y="136"/>
                  </a:cubicBezTo>
                  <a:cubicBezTo>
                    <a:pt x="130" y="122"/>
                    <a:pt x="130" y="122"/>
                    <a:pt x="130" y="122"/>
                  </a:cubicBezTo>
                  <a:cubicBezTo>
                    <a:pt x="138" y="115"/>
                    <a:pt x="145" y="105"/>
                    <a:pt x="146" y="93"/>
                  </a:cubicBezTo>
                  <a:cubicBezTo>
                    <a:pt x="148" y="93"/>
                    <a:pt x="148" y="93"/>
                    <a:pt x="148" y="93"/>
                  </a:cubicBezTo>
                  <a:cubicBezTo>
                    <a:pt x="151" y="93"/>
                    <a:pt x="154" y="91"/>
                    <a:pt x="154" y="89"/>
                  </a:cubicBezTo>
                  <a:cubicBezTo>
                    <a:pt x="157" y="71"/>
                    <a:pt x="157" y="71"/>
                    <a:pt x="157" y="71"/>
                  </a:cubicBezTo>
                  <a:cubicBezTo>
                    <a:pt x="157" y="68"/>
                    <a:pt x="154" y="65"/>
                    <a:pt x="151" y="65"/>
                  </a:cubicBezTo>
                  <a:cubicBezTo>
                    <a:pt x="151" y="65"/>
                    <a:pt x="151" y="65"/>
                    <a:pt x="151" y="64"/>
                  </a:cubicBezTo>
                  <a:cubicBezTo>
                    <a:pt x="151" y="62"/>
                    <a:pt x="152" y="60"/>
                    <a:pt x="152" y="58"/>
                  </a:cubicBezTo>
                  <a:cubicBezTo>
                    <a:pt x="152" y="57"/>
                    <a:pt x="152" y="55"/>
                    <a:pt x="152" y="53"/>
                  </a:cubicBezTo>
                  <a:cubicBezTo>
                    <a:pt x="152" y="46"/>
                    <a:pt x="151" y="39"/>
                    <a:pt x="149" y="35"/>
                  </a:cubicBezTo>
                  <a:cubicBezTo>
                    <a:pt x="147" y="29"/>
                    <a:pt x="143" y="23"/>
                    <a:pt x="138" y="18"/>
                  </a:cubicBezTo>
                  <a:cubicBezTo>
                    <a:pt x="124" y="5"/>
                    <a:pt x="107" y="0"/>
                    <a:pt x="94" y="11"/>
                  </a:cubicBezTo>
                  <a:cubicBezTo>
                    <a:pt x="84" y="9"/>
                    <a:pt x="73" y="13"/>
                    <a:pt x="65" y="23"/>
                  </a:cubicBezTo>
                  <a:cubicBezTo>
                    <a:pt x="60" y="28"/>
                    <a:pt x="58" y="33"/>
                    <a:pt x="56" y="39"/>
                  </a:cubicBezTo>
                  <a:cubicBezTo>
                    <a:pt x="55" y="43"/>
                    <a:pt x="55" y="47"/>
                    <a:pt x="55" y="52"/>
                  </a:cubicBezTo>
                  <a:cubicBezTo>
                    <a:pt x="54" y="57"/>
                    <a:pt x="55" y="62"/>
                    <a:pt x="56" y="65"/>
                  </a:cubicBezTo>
                  <a:cubicBezTo>
                    <a:pt x="53" y="66"/>
                    <a:pt x="50" y="68"/>
                    <a:pt x="50" y="71"/>
                  </a:cubicBezTo>
                  <a:cubicBezTo>
                    <a:pt x="53" y="89"/>
                    <a:pt x="53" y="89"/>
                    <a:pt x="53" y="89"/>
                  </a:cubicBezTo>
                  <a:cubicBezTo>
                    <a:pt x="54" y="91"/>
                    <a:pt x="56" y="93"/>
                    <a:pt x="59" y="93"/>
                  </a:cubicBezTo>
                  <a:cubicBezTo>
                    <a:pt x="61" y="93"/>
                    <a:pt x="61" y="93"/>
                    <a:pt x="61" y="93"/>
                  </a:cubicBezTo>
                  <a:cubicBezTo>
                    <a:pt x="63" y="106"/>
                    <a:pt x="70" y="116"/>
                    <a:pt x="78" y="123"/>
                  </a:cubicBezTo>
                  <a:cubicBezTo>
                    <a:pt x="76" y="136"/>
                    <a:pt x="76" y="136"/>
                    <a:pt x="76" y="136"/>
                  </a:cubicBezTo>
                  <a:cubicBezTo>
                    <a:pt x="76" y="139"/>
                    <a:pt x="74" y="142"/>
                    <a:pt x="71" y="143"/>
                  </a:cubicBezTo>
                  <a:cubicBezTo>
                    <a:pt x="61" y="148"/>
                    <a:pt x="49" y="153"/>
                    <a:pt x="43" y="156"/>
                  </a:cubicBezTo>
                  <a:cubicBezTo>
                    <a:pt x="29" y="162"/>
                    <a:pt x="0" y="171"/>
                    <a:pt x="0" y="195"/>
                  </a:cubicBezTo>
                  <a:cubicBezTo>
                    <a:pt x="0" y="225"/>
                    <a:pt x="0" y="225"/>
                    <a:pt x="0" y="225"/>
                  </a:cubicBezTo>
                  <a:cubicBezTo>
                    <a:pt x="0" y="234"/>
                    <a:pt x="7" y="241"/>
                    <a:pt x="17" y="241"/>
                  </a:cubicBezTo>
                  <a:cubicBezTo>
                    <a:pt x="190" y="241"/>
                    <a:pt x="190" y="241"/>
                    <a:pt x="190" y="241"/>
                  </a:cubicBezTo>
                  <a:cubicBezTo>
                    <a:pt x="200" y="241"/>
                    <a:pt x="208" y="234"/>
                    <a:pt x="208" y="225"/>
                  </a:cubicBezTo>
                  <a:cubicBezTo>
                    <a:pt x="208" y="216"/>
                    <a:pt x="208" y="195"/>
                    <a:pt x="208" y="195"/>
                  </a:cubicBezTo>
                  <a:cubicBezTo>
                    <a:pt x="208" y="171"/>
                    <a:pt x="179" y="162"/>
                    <a:pt x="164" y="156"/>
                  </a:cubicBezTo>
                  <a:close/>
                </a:path>
              </a:pathLst>
            </a:cu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grpSp>
      <p:grpSp>
        <p:nvGrpSpPr>
          <p:cNvPr id="54" name="组合 53"/>
          <p:cNvGrpSpPr/>
          <p:nvPr/>
        </p:nvGrpSpPr>
        <p:grpSpPr>
          <a:xfrm>
            <a:off x="2139801" y="2786390"/>
            <a:ext cx="7988776" cy="652598"/>
            <a:chOff x="2139801" y="2786390"/>
            <a:chExt cx="7988776" cy="652598"/>
          </a:xfrm>
        </p:grpSpPr>
        <p:sp>
          <p:nvSpPr>
            <p:cNvPr id="26" name="Freeform: Shape 40"/>
            <p:cNvSpPr/>
            <p:nvPr/>
          </p:nvSpPr>
          <p:spPr bwMode="auto">
            <a:xfrm>
              <a:off x="2139801"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7" name="Freeform: Shape 41"/>
            <p:cNvSpPr/>
            <p:nvPr/>
          </p:nvSpPr>
          <p:spPr bwMode="auto">
            <a:xfrm>
              <a:off x="2793627"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8" name="Freeform: Shape 42"/>
            <p:cNvSpPr/>
            <p:nvPr/>
          </p:nvSpPr>
          <p:spPr bwMode="auto">
            <a:xfrm>
              <a:off x="3447454"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9" name="Freeform: Shape 43"/>
            <p:cNvSpPr/>
            <p:nvPr/>
          </p:nvSpPr>
          <p:spPr bwMode="auto">
            <a:xfrm>
              <a:off x="4101281"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0" name="Freeform: Shape 44"/>
            <p:cNvSpPr/>
            <p:nvPr/>
          </p:nvSpPr>
          <p:spPr bwMode="auto">
            <a:xfrm>
              <a:off x="4755108"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1" name="Freeform: Shape 45"/>
            <p:cNvSpPr/>
            <p:nvPr/>
          </p:nvSpPr>
          <p:spPr bwMode="auto">
            <a:xfrm>
              <a:off x="5408935"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2" name="Freeform: Shape 46"/>
            <p:cNvSpPr/>
            <p:nvPr/>
          </p:nvSpPr>
          <p:spPr bwMode="auto">
            <a:xfrm>
              <a:off x="6062761"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3" name="Freeform: Shape 47"/>
            <p:cNvSpPr/>
            <p:nvPr/>
          </p:nvSpPr>
          <p:spPr bwMode="auto">
            <a:xfrm>
              <a:off x="6716588"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4" name="Freeform: Shape 48"/>
            <p:cNvSpPr/>
            <p:nvPr/>
          </p:nvSpPr>
          <p:spPr bwMode="auto">
            <a:xfrm>
              <a:off x="7370415"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5" name="Freeform: Shape 49"/>
            <p:cNvSpPr/>
            <p:nvPr/>
          </p:nvSpPr>
          <p:spPr bwMode="auto">
            <a:xfrm>
              <a:off x="8024242" y="2786390"/>
              <a:ext cx="578140" cy="652598"/>
            </a:xfrm>
            <a:custGeom>
              <a:avLst/>
              <a:gdLst>
                <a:gd name="T0" fmla="*/ 164 w 208"/>
                <a:gd name="T1" fmla="*/ 168 h 235"/>
                <a:gd name="T2" fmla="*/ 133 w 208"/>
                <a:gd name="T3" fmla="*/ 159 h 235"/>
                <a:gd name="T4" fmla="*/ 128 w 208"/>
                <a:gd name="T5" fmla="*/ 153 h 235"/>
                <a:gd name="T6" fmla="*/ 127 w 208"/>
                <a:gd name="T7" fmla="*/ 143 h 235"/>
                <a:gd name="T8" fmla="*/ 179 w 208"/>
                <a:gd name="T9" fmla="*/ 128 h 235"/>
                <a:gd name="T10" fmla="*/ 159 w 208"/>
                <a:gd name="T11" fmla="*/ 90 h 235"/>
                <a:gd name="T12" fmla="*/ 152 w 208"/>
                <a:gd name="T13" fmla="*/ 29 h 235"/>
                <a:gd name="T14" fmla="*/ 123 w 208"/>
                <a:gd name="T15" fmla="*/ 14 h 235"/>
                <a:gd name="T16" fmla="*/ 123 w 208"/>
                <a:gd name="T17" fmla="*/ 14 h 235"/>
                <a:gd name="T18" fmla="*/ 94 w 208"/>
                <a:gd name="T19" fmla="*/ 4 h 235"/>
                <a:gd name="T20" fmla="*/ 55 w 208"/>
                <a:gd name="T21" fmla="*/ 30 h 235"/>
                <a:gd name="T22" fmla="*/ 46 w 208"/>
                <a:gd name="T23" fmla="*/ 89 h 235"/>
                <a:gd name="T24" fmla="*/ 25 w 208"/>
                <a:gd name="T25" fmla="*/ 128 h 235"/>
                <a:gd name="T26" fmla="*/ 81 w 208"/>
                <a:gd name="T27" fmla="*/ 143 h 235"/>
                <a:gd name="T28" fmla="*/ 80 w 208"/>
                <a:gd name="T29" fmla="*/ 153 h 235"/>
                <a:gd name="T30" fmla="*/ 75 w 208"/>
                <a:gd name="T31" fmla="*/ 159 h 235"/>
                <a:gd name="T32" fmla="*/ 43 w 208"/>
                <a:gd name="T33" fmla="*/ 168 h 235"/>
                <a:gd name="T34" fmla="*/ 0 w 208"/>
                <a:gd name="T35" fmla="*/ 198 h 235"/>
                <a:gd name="T36" fmla="*/ 0 w 208"/>
                <a:gd name="T37" fmla="*/ 219 h 235"/>
                <a:gd name="T38" fmla="*/ 17 w 208"/>
                <a:gd name="T39" fmla="*/ 235 h 235"/>
                <a:gd name="T40" fmla="*/ 190 w 208"/>
                <a:gd name="T41" fmla="*/ 235 h 235"/>
                <a:gd name="T42" fmla="*/ 208 w 208"/>
                <a:gd name="T43" fmla="*/ 219 h 235"/>
                <a:gd name="T44" fmla="*/ 208 w 208"/>
                <a:gd name="T45" fmla="*/ 198 h 235"/>
                <a:gd name="T46" fmla="*/ 164 w 208"/>
                <a:gd name="T47" fmla="*/ 168 h 235"/>
                <a:gd name="T48" fmla="*/ 123 w 208"/>
                <a:gd name="T49" fmla="*/ 14 h 235"/>
                <a:gd name="T50" fmla="*/ 123 w 208"/>
                <a:gd name="T51" fmla="*/ 14 h 235"/>
                <a:gd name="T52" fmla="*/ 123 w 208"/>
                <a:gd name="T53"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35">
                  <a:moveTo>
                    <a:pt x="164" y="168"/>
                  </a:moveTo>
                  <a:cubicBezTo>
                    <a:pt x="158" y="166"/>
                    <a:pt x="145" y="163"/>
                    <a:pt x="133" y="159"/>
                  </a:cubicBezTo>
                  <a:cubicBezTo>
                    <a:pt x="130" y="158"/>
                    <a:pt x="128" y="156"/>
                    <a:pt x="128" y="153"/>
                  </a:cubicBezTo>
                  <a:cubicBezTo>
                    <a:pt x="127" y="143"/>
                    <a:pt x="127" y="143"/>
                    <a:pt x="127" y="143"/>
                  </a:cubicBezTo>
                  <a:cubicBezTo>
                    <a:pt x="156" y="141"/>
                    <a:pt x="179" y="128"/>
                    <a:pt x="179" y="128"/>
                  </a:cubicBezTo>
                  <a:cubicBezTo>
                    <a:pt x="168" y="114"/>
                    <a:pt x="162" y="108"/>
                    <a:pt x="159" y="90"/>
                  </a:cubicBezTo>
                  <a:cubicBezTo>
                    <a:pt x="155" y="68"/>
                    <a:pt x="161" y="49"/>
                    <a:pt x="152" y="29"/>
                  </a:cubicBezTo>
                  <a:cubicBezTo>
                    <a:pt x="142" y="10"/>
                    <a:pt x="123" y="14"/>
                    <a:pt x="123" y="14"/>
                  </a:cubicBezTo>
                  <a:cubicBezTo>
                    <a:pt x="123" y="14"/>
                    <a:pt x="123" y="14"/>
                    <a:pt x="123" y="14"/>
                  </a:cubicBezTo>
                  <a:cubicBezTo>
                    <a:pt x="123" y="14"/>
                    <a:pt x="122" y="0"/>
                    <a:pt x="94" y="4"/>
                  </a:cubicBezTo>
                  <a:cubicBezTo>
                    <a:pt x="82" y="5"/>
                    <a:pt x="66" y="9"/>
                    <a:pt x="55" y="30"/>
                  </a:cubicBezTo>
                  <a:cubicBezTo>
                    <a:pt x="45" y="51"/>
                    <a:pt x="49" y="77"/>
                    <a:pt x="46" y="89"/>
                  </a:cubicBezTo>
                  <a:cubicBezTo>
                    <a:pt x="44" y="100"/>
                    <a:pt x="44" y="116"/>
                    <a:pt x="25" y="128"/>
                  </a:cubicBezTo>
                  <a:cubicBezTo>
                    <a:pt x="25" y="128"/>
                    <a:pt x="44" y="143"/>
                    <a:pt x="81" y="143"/>
                  </a:cubicBezTo>
                  <a:cubicBezTo>
                    <a:pt x="80" y="153"/>
                    <a:pt x="80" y="153"/>
                    <a:pt x="80" y="153"/>
                  </a:cubicBezTo>
                  <a:cubicBezTo>
                    <a:pt x="80" y="155"/>
                    <a:pt x="78" y="158"/>
                    <a:pt x="75" y="159"/>
                  </a:cubicBezTo>
                  <a:cubicBezTo>
                    <a:pt x="63" y="163"/>
                    <a:pt x="50" y="166"/>
                    <a:pt x="43" y="168"/>
                  </a:cubicBezTo>
                  <a:cubicBezTo>
                    <a:pt x="27" y="172"/>
                    <a:pt x="0" y="174"/>
                    <a:pt x="0" y="198"/>
                  </a:cubicBezTo>
                  <a:cubicBezTo>
                    <a:pt x="0" y="219"/>
                    <a:pt x="0" y="219"/>
                    <a:pt x="0" y="219"/>
                  </a:cubicBezTo>
                  <a:cubicBezTo>
                    <a:pt x="0" y="228"/>
                    <a:pt x="7" y="235"/>
                    <a:pt x="17" y="235"/>
                  </a:cubicBezTo>
                  <a:cubicBezTo>
                    <a:pt x="190" y="235"/>
                    <a:pt x="190" y="235"/>
                    <a:pt x="190" y="235"/>
                  </a:cubicBezTo>
                  <a:cubicBezTo>
                    <a:pt x="200" y="235"/>
                    <a:pt x="208" y="228"/>
                    <a:pt x="208" y="219"/>
                  </a:cubicBezTo>
                  <a:cubicBezTo>
                    <a:pt x="208" y="210"/>
                    <a:pt x="208" y="198"/>
                    <a:pt x="208" y="198"/>
                  </a:cubicBezTo>
                  <a:cubicBezTo>
                    <a:pt x="208" y="174"/>
                    <a:pt x="182" y="173"/>
                    <a:pt x="164" y="168"/>
                  </a:cubicBezTo>
                  <a:close/>
                  <a:moveTo>
                    <a:pt x="123" y="14"/>
                  </a:moveTo>
                  <a:cubicBezTo>
                    <a:pt x="123" y="14"/>
                    <a:pt x="123" y="14"/>
                    <a:pt x="123" y="14"/>
                  </a:cubicBezTo>
                  <a:cubicBezTo>
                    <a:pt x="123" y="14"/>
                    <a:pt x="123" y="14"/>
                    <a:pt x="123" y="14"/>
                  </a:cubicBezTo>
                  <a:close/>
                </a:path>
              </a:pathLst>
            </a:cu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6" name="TextBox 50"/>
            <p:cNvSpPr txBox="1"/>
            <p:nvPr/>
          </p:nvSpPr>
          <p:spPr>
            <a:xfrm>
              <a:off x="9055847" y="2820301"/>
              <a:ext cx="1072730" cy="584775"/>
            </a:xfrm>
            <a:prstGeom prst="rect">
              <a:avLst/>
            </a:prstGeom>
            <a:noFill/>
          </p:spPr>
          <p:txBody>
            <a:bodyPr wrap="none" rtlCol="0">
              <a:spAutoFit/>
              <a:scene3d>
                <a:camera prst="orthographicFront"/>
                <a:lightRig rig="threePt" dir="t"/>
              </a:scene3d>
              <a:sp3d contourW="50800"/>
            </a:bodyPr>
            <a:lstStyle>
              <a:defPPr>
                <a:defRPr lang="zh-CN"/>
              </a:defPPr>
              <a:lvl1pPr algn="ctr">
                <a:defRPr sz="2800" b="1">
                  <a:solidFill>
                    <a:schemeClr val="bg1"/>
                  </a:solidFill>
                  <a:effectLst>
                    <a:outerShdw blurRad="38100" dist="38100" dir="2700000" algn="tl">
                      <a:srgbClr val="000000">
                        <a:alpha val="43137"/>
                      </a:srgbClr>
                    </a:outerShdw>
                  </a:effectLst>
                </a:defRPr>
              </a:lvl1pPr>
            </a:lstStyle>
            <a:p>
              <a:pPr algn="l"/>
              <a:r>
                <a:rPr lang="en-GB" sz="3200" dirty="0">
                  <a:cs typeface="+mn-ea"/>
                  <a:sym typeface="+mn-lt"/>
                </a:rPr>
                <a:t>70%</a:t>
              </a:r>
              <a:endParaRPr lang="en-GB" sz="3200" dirty="0">
                <a:cs typeface="+mn-ea"/>
                <a:sym typeface="+mn-lt"/>
              </a:endParaRPr>
            </a:p>
          </p:txBody>
        </p:sp>
      </p:grpSp>
      <p:sp>
        <p:nvSpPr>
          <p:cNvPr id="37"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文本框 37"/>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39" name="图片 38"/>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sp>
        <p:nvSpPr>
          <p:cNvPr id="48" name="TextBox 50"/>
          <p:cNvSpPr txBox="1"/>
          <p:nvPr/>
        </p:nvSpPr>
        <p:spPr>
          <a:xfrm>
            <a:off x="5695145" y="4509808"/>
            <a:ext cx="800220" cy="646331"/>
          </a:xfrm>
          <a:prstGeom prst="rect">
            <a:avLst/>
          </a:prstGeom>
          <a:noFill/>
        </p:spPr>
        <p:txBody>
          <a:bodyPr wrap="none" rtlCol="0">
            <a:spAutoFit/>
            <a:scene3d>
              <a:camera prst="orthographicFront"/>
              <a:lightRig rig="threePt" dir="t"/>
            </a:scene3d>
            <a:sp3d contourW="50800"/>
          </a:bodyPr>
          <a:lstStyle>
            <a:defPPr>
              <a:defRPr lang="zh-CN"/>
            </a:defPPr>
            <a:lvl1pPr algn="ctr">
              <a:defRPr sz="2800" b="1">
                <a:solidFill>
                  <a:schemeClr val="bg1"/>
                </a:solidFill>
                <a:effectLst>
                  <a:outerShdw blurRad="38100" dist="38100" dir="2700000" algn="tl">
                    <a:srgbClr val="000000">
                      <a:alpha val="43137"/>
                    </a:srgbClr>
                  </a:outerShdw>
                </a:effectLst>
              </a:defRPr>
            </a:lvl1pPr>
          </a:lstStyle>
          <a:p>
            <a:r>
              <a:rPr lang="en-GB" sz="3600" dirty="0">
                <a:cs typeface="+mn-ea"/>
                <a:sym typeface="+mn-lt"/>
              </a:rPr>
              <a:t>VS</a:t>
            </a:r>
            <a:endParaRPr lang="en-GB" sz="3600" dirty="0">
              <a:cs typeface="+mn-ea"/>
              <a:sym typeface="+mn-lt"/>
            </a:endParaRPr>
          </a:p>
        </p:txBody>
      </p:sp>
      <p:grpSp>
        <p:nvGrpSpPr>
          <p:cNvPr id="41" name="组合 40"/>
          <p:cNvGrpSpPr/>
          <p:nvPr/>
        </p:nvGrpSpPr>
        <p:grpSpPr>
          <a:xfrm>
            <a:off x="6525098" y="4140937"/>
            <a:ext cx="3567556" cy="1278673"/>
            <a:chOff x="6366848" y="1599755"/>
            <a:chExt cx="3567556" cy="1278673"/>
          </a:xfrm>
        </p:grpSpPr>
        <p:sp>
          <p:nvSpPr>
            <p:cNvPr id="42" name="文本框 41"/>
            <p:cNvSpPr txBox="1"/>
            <p:nvPr/>
          </p:nvSpPr>
          <p:spPr>
            <a:xfrm>
              <a:off x="6366848" y="159975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3" name="矩形 42"/>
            <p:cNvSpPr/>
            <p:nvPr/>
          </p:nvSpPr>
          <p:spPr>
            <a:xfrm>
              <a:off x="6366848" y="2010498"/>
              <a:ext cx="3567556" cy="867930"/>
            </a:xfrm>
            <a:prstGeom prst="rect">
              <a:avLst/>
            </a:prstGeom>
          </p:spPr>
          <p:txBody>
            <a:bodyPr wrap="square">
              <a:spAutoFit/>
              <a:scene3d>
                <a:camera prst="orthographicFront"/>
                <a:lightRig rig="threePt" dir="t"/>
              </a:scene3d>
              <a:sp3d contourW="50800"/>
            </a:bodyPr>
            <a:lstStyle/>
            <a:p>
              <a:pPr lvl="0">
                <a:lnSpc>
                  <a:spcPct val="120000"/>
                </a:lnSpc>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a:t>
              </a:r>
              <a:r>
                <a:rPr lang="zh-CN" altLang="en-US" sz="1400" dirty="0">
                  <a:solidFill>
                    <a:prstClr val="white"/>
                  </a:solidFill>
                  <a:effectLst>
                    <a:outerShdw blurRad="38100" dist="38100" dir="2700000" algn="tl">
                      <a:srgbClr val="000000">
                        <a:alpha val="43137"/>
                      </a:srgbClr>
                    </a:outerShdw>
                  </a:effectLst>
                  <a:cs typeface="+mn-ea"/>
                  <a:sym typeface="+mn-lt"/>
                </a:rPr>
                <a:t>出来制作成制作</a:t>
              </a: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成胶片以便应用到更广泛</a:t>
              </a:r>
              <a:r>
                <a:rPr lang="zh-CN" altLang="en-US" sz="1400" dirty="0">
                  <a:solidFill>
                    <a:prstClr val="white"/>
                  </a:solidFill>
                  <a:effectLst>
                    <a:outerShdw blurRad="38100" dist="38100" dir="2700000" algn="tl">
                      <a:srgbClr val="000000">
                        <a:alpha val="43137"/>
                      </a:srgbClr>
                    </a:outerShdw>
                  </a:effectLst>
                  <a:cs typeface="+mn-ea"/>
                  <a:sym typeface="+mn-lt"/>
                </a:rPr>
                <a:t>的制作成领域</a:t>
              </a: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9" name="组合 48"/>
          <p:cNvGrpSpPr/>
          <p:nvPr/>
        </p:nvGrpSpPr>
        <p:grpSpPr>
          <a:xfrm>
            <a:off x="2099346" y="4140937"/>
            <a:ext cx="3567556" cy="1278673"/>
            <a:chOff x="6366848" y="1599755"/>
            <a:chExt cx="3567556" cy="1278673"/>
          </a:xfrm>
        </p:grpSpPr>
        <p:sp>
          <p:nvSpPr>
            <p:cNvPr id="50" name="文本框 49"/>
            <p:cNvSpPr txBox="1"/>
            <p:nvPr/>
          </p:nvSpPr>
          <p:spPr>
            <a:xfrm>
              <a:off x="7434289" y="159975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51" name="矩形 50"/>
            <p:cNvSpPr/>
            <p:nvPr/>
          </p:nvSpPr>
          <p:spPr>
            <a:xfrm>
              <a:off x="6366848" y="2010498"/>
              <a:ext cx="3567556" cy="867930"/>
            </a:xfrm>
            <a:prstGeom prst="rect">
              <a:avLst/>
            </a:prstGeom>
          </p:spPr>
          <p:txBody>
            <a:bodyPr wrap="square">
              <a:spAutoFit/>
              <a:scene3d>
                <a:camera prst="orthographicFront"/>
                <a:lightRig rig="threePt" dir="t"/>
              </a:scene3d>
              <a:sp3d contourW="50800"/>
            </a:bodyPr>
            <a:lstStyle/>
            <a:p>
              <a:pPr lvl="0" algn="r">
                <a:lnSpc>
                  <a:spcPct val="120000"/>
                </a:lnSpc>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a:t>
              </a:r>
              <a:r>
                <a:rPr lang="zh-CN" altLang="en-US" sz="1400" dirty="0">
                  <a:solidFill>
                    <a:prstClr val="white"/>
                  </a:solidFill>
                  <a:effectLst>
                    <a:outerShdw blurRad="38100" dist="38100" dir="2700000" algn="tl">
                      <a:srgbClr val="000000">
                        <a:alpha val="43137"/>
                      </a:srgbClr>
                    </a:outerShdw>
                  </a:effectLst>
                  <a:cs typeface="+mn-ea"/>
                  <a:sym typeface="+mn-lt"/>
                </a:rPr>
                <a:t>文制作成稿</a:t>
              </a: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打印出来制作成胶片以便应用到更</a:t>
              </a:r>
              <a:r>
                <a:rPr lang="zh-CN" altLang="en-US" sz="1400" dirty="0">
                  <a:solidFill>
                    <a:prstClr val="white"/>
                  </a:solidFill>
                  <a:effectLst>
                    <a:outerShdw blurRad="38100" dist="38100" dir="2700000" algn="tl">
                      <a:srgbClr val="000000">
                        <a:alpha val="43137"/>
                      </a:srgbClr>
                    </a:outerShdw>
                  </a:effectLst>
                  <a:cs typeface="+mn-ea"/>
                  <a:sym typeface="+mn-lt"/>
                </a:rPr>
                <a:t>广泛制作成的</a:t>
              </a: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ppt_x</p:attrName>
                                        </p:attrNameLst>
                                      </p:cBhvr>
                                      <p:tavLst>
                                        <p:tav tm="0">
                                          <p:val>
                                            <p:strVal val="#ppt_x-#ppt_w*1.125000"/>
                                          </p:val>
                                        </p:tav>
                                        <p:tav tm="100000">
                                          <p:val>
                                            <p:strVal val="#ppt_x"/>
                                          </p:val>
                                        </p:tav>
                                      </p:tavLst>
                                    </p:anim>
                                    <p:animEffect transition="in" filter="wipe(right)">
                                      <p:cBhvr>
                                        <p:cTn id="13" dur="500"/>
                                        <p:tgtEl>
                                          <p:spTgt spid="3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0-#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9073927" y="1849445"/>
            <a:ext cx="2007018" cy="3925333"/>
            <a:chOff x="9073927" y="1849445"/>
            <a:chExt cx="2007018" cy="3925333"/>
          </a:xfrm>
        </p:grpSpPr>
        <p:grpSp>
          <p:nvGrpSpPr>
            <p:cNvPr id="85" name="组合 84"/>
            <p:cNvGrpSpPr/>
            <p:nvPr/>
          </p:nvGrpSpPr>
          <p:grpSpPr>
            <a:xfrm>
              <a:off x="9198066" y="1849445"/>
              <a:ext cx="1760409" cy="3404454"/>
              <a:chOff x="9198066" y="1849445"/>
              <a:chExt cx="1760409" cy="3404454"/>
            </a:xfrm>
          </p:grpSpPr>
          <p:sp>
            <p:nvSpPr>
              <p:cNvPr id="27" name="任意多边形: 形状 26"/>
              <p:cNvSpPr/>
              <p:nvPr/>
            </p:nvSpPr>
            <p:spPr bwMode="auto">
              <a:xfrm>
                <a:off x="9936141" y="4791771"/>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6"/>
              </a:solidFill>
              <a:ln>
                <a:noFill/>
              </a:ln>
            </p:spPr>
            <p:txBody>
              <a:bodyPr anchor="ctr"/>
              <a:lstStyle/>
              <a:p>
                <a:pPr algn="ctr"/>
                <a:endParaRPr>
                  <a:cs typeface="+mn-ea"/>
                  <a:sym typeface="+mn-lt"/>
                </a:endParaRPr>
              </a:p>
            </p:txBody>
          </p:sp>
          <p:sp>
            <p:nvSpPr>
              <p:cNvPr id="28" name="任意多边形: 形状 27"/>
              <p:cNvSpPr/>
              <p:nvPr/>
            </p:nvSpPr>
            <p:spPr bwMode="auto">
              <a:xfrm>
                <a:off x="10014271" y="4791771"/>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chemeClr val="accent6">
                  <a:lumMod val="75000"/>
                </a:schemeClr>
              </a:solidFill>
              <a:ln>
                <a:noFill/>
              </a:ln>
            </p:spPr>
            <p:txBody>
              <a:bodyPr anchor="ctr"/>
              <a:lstStyle/>
              <a:p>
                <a:pPr algn="ctr"/>
                <a:endParaRPr>
                  <a:cs typeface="+mn-ea"/>
                  <a:sym typeface="+mn-lt"/>
                </a:endParaRPr>
              </a:p>
            </p:txBody>
          </p:sp>
          <p:sp>
            <p:nvSpPr>
              <p:cNvPr id="29" name="任意多边形: 形状 28"/>
              <p:cNvSpPr/>
              <p:nvPr/>
            </p:nvSpPr>
            <p:spPr bwMode="auto">
              <a:xfrm>
                <a:off x="10014271" y="4791771"/>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solidFill>
                <a:schemeClr val="accent6">
                  <a:lumMod val="75000"/>
                </a:schemeClr>
              </a:solidFill>
              <a:ln>
                <a:noFill/>
              </a:ln>
            </p:spPr>
            <p:txBody>
              <a:bodyPr anchor="ctr"/>
              <a:lstStyle/>
              <a:p>
                <a:pPr algn="ctr"/>
                <a:endParaRPr>
                  <a:cs typeface="+mn-ea"/>
                  <a:sym typeface="+mn-lt"/>
                </a:endParaRPr>
              </a:p>
            </p:txBody>
          </p:sp>
          <p:sp>
            <p:nvSpPr>
              <p:cNvPr id="30" name="任意多边形: 形状 29"/>
              <p:cNvSpPr/>
              <p:nvPr/>
            </p:nvSpPr>
            <p:spPr bwMode="auto">
              <a:xfrm>
                <a:off x="10014271" y="4791771"/>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6">
                  <a:lumMod val="75000"/>
                </a:schemeClr>
              </a:solidFill>
              <a:ln>
                <a:noFill/>
              </a:ln>
            </p:spPr>
            <p:txBody>
              <a:bodyPr anchor="ctr"/>
              <a:lstStyle/>
              <a:p>
                <a:pPr algn="ctr"/>
                <a:endParaRPr>
                  <a:cs typeface="+mn-ea"/>
                  <a:sym typeface="+mn-lt"/>
                </a:endParaRPr>
              </a:p>
            </p:txBody>
          </p:sp>
          <p:sp>
            <p:nvSpPr>
              <p:cNvPr id="31" name="任意多边形: 形状 30"/>
              <p:cNvSpPr/>
              <p:nvPr/>
            </p:nvSpPr>
            <p:spPr bwMode="auto">
              <a:xfrm>
                <a:off x="9198066" y="1849445"/>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77" name="矩形 76"/>
              <p:cNvSpPr/>
              <p:nvPr/>
            </p:nvSpPr>
            <p:spPr>
              <a:xfrm>
                <a:off x="9669314" y="3736225"/>
                <a:ext cx="816250" cy="707886"/>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04</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grpSp>
        <p:sp>
          <p:nvSpPr>
            <p:cNvPr id="81" name="文本框 80"/>
            <p:cNvSpPr txBox="1"/>
            <p:nvPr/>
          </p:nvSpPr>
          <p:spPr>
            <a:xfrm>
              <a:off x="9073927" y="5344917"/>
              <a:ext cx="2007018"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grpSp>
        <p:nvGrpSpPr>
          <p:cNvPr id="82" name="组合 81"/>
          <p:cNvGrpSpPr/>
          <p:nvPr/>
        </p:nvGrpSpPr>
        <p:grpSpPr>
          <a:xfrm>
            <a:off x="1117183" y="1849445"/>
            <a:ext cx="2007018" cy="3925333"/>
            <a:chOff x="1117183" y="1849445"/>
            <a:chExt cx="2007018" cy="3925333"/>
          </a:xfrm>
        </p:grpSpPr>
        <p:sp>
          <p:nvSpPr>
            <p:cNvPr id="21" name="任意多边形: 形状 20"/>
            <p:cNvSpPr/>
            <p:nvPr/>
          </p:nvSpPr>
          <p:spPr bwMode="auto">
            <a:xfrm>
              <a:off x="2058355" y="4791771"/>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22" name="任意多边形: 形状 21"/>
            <p:cNvSpPr/>
            <p:nvPr/>
          </p:nvSpPr>
          <p:spPr bwMode="auto">
            <a:xfrm>
              <a:off x="2058355" y="4791771"/>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solidFill>
              <a:schemeClr val="accent1">
                <a:lumMod val="75000"/>
              </a:schemeClr>
            </a:solidFill>
            <a:ln>
              <a:noFill/>
            </a:ln>
          </p:spPr>
          <p:txBody>
            <a:bodyPr anchor="ctr"/>
            <a:lstStyle/>
            <a:p>
              <a:pPr algn="ctr"/>
              <a:endParaRPr>
                <a:cs typeface="+mn-ea"/>
                <a:sym typeface="+mn-lt"/>
              </a:endParaRPr>
            </a:p>
          </p:txBody>
        </p:sp>
        <p:sp>
          <p:nvSpPr>
            <p:cNvPr id="48" name="任意多边形: 形状 47"/>
            <p:cNvSpPr/>
            <p:nvPr/>
          </p:nvSpPr>
          <p:spPr bwMode="auto">
            <a:xfrm>
              <a:off x="1980225" y="4791771"/>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1"/>
            </a:solidFill>
            <a:ln>
              <a:noFill/>
            </a:ln>
          </p:spPr>
          <p:txBody>
            <a:bodyPr anchor="ctr"/>
            <a:lstStyle/>
            <a:p>
              <a:pPr algn="ctr"/>
              <a:endParaRPr>
                <a:cs typeface="+mn-ea"/>
                <a:sym typeface="+mn-lt"/>
              </a:endParaRPr>
            </a:p>
          </p:txBody>
        </p:sp>
        <p:sp>
          <p:nvSpPr>
            <p:cNvPr id="49" name="任意多边形: 形状 48"/>
            <p:cNvSpPr/>
            <p:nvPr/>
          </p:nvSpPr>
          <p:spPr bwMode="auto">
            <a:xfrm>
              <a:off x="2058355" y="4791771"/>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1">
                <a:lumMod val="75000"/>
              </a:schemeClr>
            </a:solidFill>
            <a:ln>
              <a:noFill/>
            </a:ln>
          </p:spPr>
          <p:txBody>
            <a:bodyPr anchor="ctr"/>
            <a:lstStyle/>
            <a:p>
              <a:pPr algn="ctr"/>
              <a:endParaRPr>
                <a:cs typeface="+mn-ea"/>
                <a:sym typeface="+mn-lt"/>
              </a:endParaRPr>
            </a:p>
          </p:txBody>
        </p:sp>
        <p:sp>
          <p:nvSpPr>
            <p:cNvPr id="50" name="任意多边形: 形状 49"/>
            <p:cNvSpPr/>
            <p:nvPr/>
          </p:nvSpPr>
          <p:spPr bwMode="auto">
            <a:xfrm>
              <a:off x="1240488" y="1849445"/>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74" name="矩形 73"/>
            <p:cNvSpPr/>
            <p:nvPr/>
          </p:nvSpPr>
          <p:spPr>
            <a:xfrm>
              <a:off x="1712569" y="3736225"/>
              <a:ext cx="816250" cy="707886"/>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01</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sp>
          <p:nvSpPr>
            <p:cNvPr id="78" name="文本框 77"/>
            <p:cNvSpPr txBox="1"/>
            <p:nvPr/>
          </p:nvSpPr>
          <p:spPr>
            <a:xfrm>
              <a:off x="1117183" y="5344917"/>
              <a:ext cx="2007018"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grpSp>
        <p:nvGrpSpPr>
          <p:cNvPr id="83" name="组合 82"/>
          <p:cNvGrpSpPr/>
          <p:nvPr/>
        </p:nvGrpSpPr>
        <p:grpSpPr>
          <a:xfrm>
            <a:off x="3769431" y="1849445"/>
            <a:ext cx="2007018" cy="3925333"/>
            <a:chOff x="3769431" y="1849445"/>
            <a:chExt cx="2007018" cy="3925333"/>
          </a:xfrm>
        </p:grpSpPr>
        <p:sp>
          <p:nvSpPr>
            <p:cNvPr id="41" name="任意多边形: 形状 40"/>
            <p:cNvSpPr/>
            <p:nvPr/>
          </p:nvSpPr>
          <p:spPr bwMode="auto">
            <a:xfrm>
              <a:off x="4629981" y="4791771"/>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accent3"/>
            </a:solidFill>
            <a:ln>
              <a:noFill/>
            </a:ln>
          </p:spPr>
          <p:txBody>
            <a:bodyPr anchor="ctr"/>
            <a:lstStyle/>
            <a:p>
              <a:pPr algn="ctr"/>
              <a:endParaRPr>
                <a:cs typeface="+mn-ea"/>
                <a:sym typeface="+mn-lt"/>
              </a:endParaRPr>
            </a:p>
          </p:txBody>
        </p:sp>
        <p:sp>
          <p:nvSpPr>
            <p:cNvPr id="42" name="任意多边形: 形状 41"/>
            <p:cNvSpPr/>
            <p:nvPr/>
          </p:nvSpPr>
          <p:spPr bwMode="auto">
            <a:xfrm>
              <a:off x="4708110" y="4791771"/>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43" name="任意多边形: 形状 42"/>
            <p:cNvSpPr/>
            <p:nvPr/>
          </p:nvSpPr>
          <p:spPr bwMode="auto">
            <a:xfrm>
              <a:off x="4708110" y="4791771"/>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chemeClr val="accent3">
                <a:lumMod val="75000"/>
              </a:schemeClr>
            </a:solidFill>
            <a:ln>
              <a:noFill/>
            </a:ln>
          </p:spPr>
          <p:txBody>
            <a:bodyPr anchor="ctr"/>
            <a:lstStyle/>
            <a:p>
              <a:pPr algn="ctr"/>
              <a:endParaRPr>
                <a:cs typeface="+mn-ea"/>
                <a:sym typeface="+mn-lt"/>
              </a:endParaRPr>
            </a:p>
          </p:txBody>
        </p:sp>
        <p:sp>
          <p:nvSpPr>
            <p:cNvPr id="44" name="任意多边形: 形状 43"/>
            <p:cNvSpPr/>
            <p:nvPr/>
          </p:nvSpPr>
          <p:spPr bwMode="auto">
            <a:xfrm>
              <a:off x="4708110" y="4791771"/>
              <a:ext cx="129662" cy="99740"/>
            </a:xfrm>
            <a:custGeom>
              <a:avLst/>
              <a:gdLst>
                <a:gd name="T0" fmla="*/ 33 w 33"/>
                <a:gd name="T1" fmla="*/ 0 h 25"/>
                <a:gd name="T2" fmla="*/ 0 w 33"/>
                <a:gd name="T3" fmla="*/ 0 h 25"/>
                <a:gd name="T4" fmla="*/ 0 w 33"/>
                <a:gd name="T5" fmla="*/ 25 h 25"/>
                <a:gd name="T6" fmla="*/ 17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1" y="20"/>
                    <a:pt x="17" y="20"/>
                  </a:cubicBezTo>
                  <a:cubicBezTo>
                    <a:pt x="23" y="20"/>
                    <a:pt x="28" y="22"/>
                    <a:pt x="33" y="25"/>
                  </a:cubicBezTo>
                  <a:cubicBezTo>
                    <a:pt x="33" y="0"/>
                    <a:pt x="33" y="0"/>
                    <a:pt x="33" y="0"/>
                  </a:cubicBezTo>
                </a:path>
              </a:pathLst>
            </a:custGeom>
            <a:solidFill>
              <a:schemeClr val="accent3">
                <a:lumMod val="75000"/>
              </a:schemeClr>
            </a:solidFill>
            <a:ln>
              <a:noFill/>
            </a:ln>
          </p:spPr>
          <p:txBody>
            <a:bodyPr anchor="ctr"/>
            <a:lstStyle/>
            <a:p>
              <a:pPr algn="ctr"/>
              <a:endParaRPr>
                <a:cs typeface="+mn-ea"/>
                <a:sym typeface="+mn-lt"/>
              </a:endParaRPr>
            </a:p>
          </p:txBody>
        </p:sp>
        <p:sp>
          <p:nvSpPr>
            <p:cNvPr id="45" name="任意多边形: 形状 44"/>
            <p:cNvSpPr/>
            <p:nvPr/>
          </p:nvSpPr>
          <p:spPr bwMode="auto">
            <a:xfrm>
              <a:off x="3893568" y="1849445"/>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75" name="矩形 74"/>
            <p:cNvSpPr/>
            <p:nvPr/>
          </p:nvSpPr>
          <p:spPr>
            <a:xfrm>
              <a:off x="4364816" y="3736225"/>
              <a:ext cx="816250" cy="707886"/>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02</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sp>
          <p:nvSpPr>
            <p:cNvPr id="79" name="文本框 78"/>
            <p:cNvSpPr txBox="1"/>
            <p:nvPr/>
          </p:nvSpPr>
          <p:spPr>
            <a:xfrm>
              <a:off x="3769431" y="5344917"/>
              <a:ext cx="2007018"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grpSp>
        <p:nvGrpSpPr>
          <p:cNvPr id="84" name="组合 83"/>
          <p:cNvGrpSpPr/>
          <p:nvPr/>
        </p:nvGrpSpPr>
        <p:grpSpPr>
          <a:xfrm>
            <a:off x="6421679" y="1849445"/>
            <a:ext cx="2007018" cy="3925333"/>
            <a:chOff x="6421679" y="1849445"/>
            <a:chExt cx="2007018" cy="3925333"/>
          </a:xfrm>
        </p:grpSpPr>
        <p:sp>
          <p:nvSpPr>
            <p:cNvPr id="34" name="任意多边形: 形状 33"/>
            <p:cNvSpPr/>
            <p:nvPr/>
          </p:nvSpPr>
          <p:spPr bwMode="auto">
            <a:xfrm>
              <a:off x="7283061" y="4791771"/>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accent4"/>
            </a:solidFill>
            <a:ln>
              <a:noFill/>
            </a:ln>
          </p:spPr>
          <p:txBody>
            <a:bodyPr anchor="ctr"/>
            <a:lstStyle/>
            <a:p>
              <a:pPr algn="ctr"/>
              <a:endParaRPr>
                <a:cs typeface="+mn-ea"/>
                <a:sym typeface="+mn-lt"/>
              </a:endParaRPr>
            </a:p>
          </p:txBody>
        </p:sp>
        <p:sp>
          <p:nvSpPr>
            <p:cNvPr id="35" name="任意多边形: 形状 34"/>
            <p:cNvSpPr/>
            <p:nvPr/>
          </p:nvSpPr>
          <p:spPr bwMode="auto">
            <a:xfrm>
              <a:off x="7361191" y="4791771"/>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chemeClr val="accent4">
                <a:lumMod val="75000"/>
              </a:schemeClr>
            </a:solidFill>
            <a:ln>
              <a:noFill/>
            </a:ln>
          </p:spPr>
          <p:txBody>
            <a:bodyPr anchor="ctr"/>
            <a:lstStyle/>
            <a:p>
              <a:pPr algn="ctr"/>
              <a:endParaRPr>
                <a:cs typeface="+mn-ea"/>
                <a:sym typeface="+mn-lt"/>
              </a:endParaRPr>
            </a:p>
          </p:txBody>
        </p:sp>
        <p:sp>
          <p:nvSpPr>
            <p:cNvPr id="36" name="任意多边形: 形状 35"/>
            <p:cNvSpPr/>
            <p:nvPr/>
          </p:nvSpPr>
          <p:spPr bwMode="auto">
            <a:xfrm>
              <a:off x="7361191" y="4791771"/>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chemeClr val="accent4">
                <a:lumMod val="75000"/>
              </a:schemeClr>
            </a:solidFill>
            <a:ln>
              <a:noFill/>
            </a:ln>
          </p:spPr>
          <p:txBody>
            <a:bodyPr anchor="ctr"/>
            <a:lstStyle/>
            <a:p>
              <a:pPr algn="ctr"/>
              <a:endParaRPr>
                <a:cs typeface="+mn-ea"/>
                <a:sym typeface="+mn-lt"/>
              </a:endParaRPr>
            </a:p>
          </p:txBody>
        </p:sp>
        <p:sp>
          <p:nvSpPr>
            <p:cNvPr id="37" name="任意多边形: 形状 36"/>
            <p:cNvSpPr/>
            <p:nvPr/>
          </p:nvSpPr>
          <p:spPr bwMode="auto">
            <a:xfrm>
              <a:off x="7361191" y="4791771"/>
              <a:ext cx="129662" cy="99740"/>
            </a:xfrm>
            <a:custGeom>
              <a:avLst/>
              <a:gdLst>
                <a:gd name="T0" fmla="*/ 33 w 33"/>
                <a:gd name="T1" fmla="*/ 0 h 25"/>
                <a:gd name="T2" fmla="*/ 0 w 33"/>
                <a:gd name="T3" fmla="*/ 0 h 25"/>
                <a:gd name="T4" fmla="*/ 0 w 33"/>
                <a:gd name="T5" fmla="*/ 25 h 25"/>
                <a:gd name="T6" fmla="*/ 16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0" y="20"/>
                    <a:pt x="16" y="20"/>
                  </a:cubicBezTo>
                  <a:cubicBezTo>
                    <a:pt x="22" y="20"/>
                    <a:pt x="28" y="22"/>
                    <a:pt x="33" y="25"/>
                  </a:cubicBezTo>
                  <a:cubicBezTo>
                    <a:pt x="33" y="0"/>
                    <a:pt x="33" y="0"/>
                    <a:pt x="33" y="0"/>
                  </a:cubicBezTo>
                </a:path>
              </a:pathLst>
            </a:custGeom>
            <a:solidFill>
              <a:schemeClr val="accent4">
                <a:lumMod val="75000"/>
              </a:schemeClr>
            </a:solidFill>
            <a:ln>
              <a:noFill/>
            </a:ln>
          </p:spPr>
          <p:txBody>
            <a:bodyPr anchor="ctr"/>
            <a:lstStyle/>
            <a:p>
              <a:pPr algn="ctr"/>
              <a:endParaRPr>
                <a:cs typeface="+mn-ea"/>
                <a:sym typeface="+mn-lt"/>
              </a:endParaRPr>
            </a:p>
          </p:txBody>
        </p:sp>
        <p:sp>
          <p:nvSpPr>
            <p:cNvPr id="38" name="任意多边形: 形状 37"/>
            <p:cNvSpPr/>
            <p:nvPr/>
          </p:nvSpPr>
          <p:spPr bwMode="auto">
            <a:xfrm>
              <a:off x="6543324" y="1849445"/>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76" name="矩形 75"/>
            <p:cNvSpPr/>
            <p:nvPr/>
          </p:nvSpPr>
          <p:spPr>
            <a:xfrm>
              <a:off x="7016234" y="3736225"/>
              <a:ext cx="816250" cy="707886"/>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03</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sp>
          <p:nvSpPr>
            <p:cNvPr id="80" name="文本框 79"/>
            <p:cNvSpPr txBox="1"/>
            <p:nvPr/>
          </p:nvSpPr>
          <p:spPr>
            <a:xfrm>
              <a:off x="6421679" y="5344917"/>
              <a:ext cx="2007018"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grpSp>
      <p:sp>
        <p:nvSpPr>
          <p:cNvPr id="57" name="任意多边形: 形状 56"/>
          <p:cNvSpPr/>
          <p:nvPr/>
        </p:nvSpPr>
        <p:spPr bwMode="auto">
          <a:xfrm>
            <a:off x="3492946" y="3252452"/>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a:cs typeface="+mn-ea"/>
              <a:sym typeface="+mn-lt"/>
            </a:endParaRPr>
          </a:p>
        </p:txBody>
      </p:sp>
      <p:sp>
        <p:nvSpPr>
          <p:cNvPr id="58" name="任意多边形: 形状 57"/>
          <p:cNvSpPr/>
          <p:nvPr/>
        </p:nvSpPr>
        <p:spPr bwMode="auto">
          <a:xfrm>
            <a:off x="3268532" y="3252452"/>
            <a:ext cx="201142" cy="319168"/>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a:cs typeface="+mn-ea"/>
              <a:sym typeface="+mn-lt"/>
            </a:endParaRPr>
          </a:p>
        </p:txBody>
      </p:sp>
      <p:sp>
        <p:nvSpPr>
          <p:cNvPr id="55" name="任意多边形: 形状 54"/>
          <p:cNvSpPr/>
          <p:nvPr/>
        </p:nvSpPr>
        <p:spPr bwMode="auto">
          <a:xfrm>
            <a:off x="6142702" y="3252452"/>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4"/>
          </a:solidFill>
          <a:ln>
            <a:noFill/>
          </a:ln>
        </p:spPr>
        <p:txBody>
          <a:bodyPr anchor="ctr"/>
          <a:lstStyle/>
          <a:p>
            <a:pPr algn="ctr"/>
            <a:endParaRPr>
              <a:cs typeface="+mn-ea"/>
              <a:sym typeface="+mn-lt"/>
            </a:endParaRPr>
          </a:p>
        </p:txBody>
      </p:sp>
      <p:sp>
        <p:nvSpPr>
          <p:cNvPr id="56" name="任意多边形: 形状 55"/>
          <p:cNvSpPr/>
          <p:nvPr/>
        </p:nvSpPr>
        <p:spPr bwMode="auto">
          <a:xfrm>
            <a:off x="5918287" y="3252452"/>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3"/>
          </a:solidFill>
          <a:ln>
            <a:noFill/>
          </a:ln>
        </p:spPr>
        <p:txBody>
          <a:bodyPr anchor="ctr"/>
          <a:lstStyle/>
          <a:p>
            <a:pPr algn="ctr"/>
            <a:endParaRPr>
              <a:cs typeface="+mn-ea"/>
              <a:sym typeface="+mn-lt"/>
            </a:endParaRPr>
          </a:p>
        </p:txBody>
      </p:sp>
      <p:sp>
        <p:nvSpPr>
          <p:cNvPr id="53" name="任意多边形: 形状 52"/>
          <p:cNvSpPr/>
          <p:nvPr/>
        </p:nvSpPr>
        <p:spPr bwMode="auto">
          <a:xfrm>
            <a:off x="8795782" y="3252452"/>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6"/>
          </a:solidFill>
          <a:ln>
            <a:noFill/>
          </a:ln>
        </p:spPr>
        <p:txBody>
          <a:bodyPr anchor="ctr"/>
          <a:lstStyle/>
          <a:p>
            <a:pPr algn="ctr"/>
            <a:endParaRPr>
              <a:cs typeface="+mn-ea"/>
              <a:sym typeface="+mn-lt"/>
            </a:endParaRPr>
          </a:p>
        </p:txBody>
      </p:sp>
      <p:sp>
        <p:nvSpPr>
          <p:cNvPr id="54" name="任意多边形: 形状 53"/>
          <p:cNvSpPr/>
          <p:nvPr/>
        </p:nvSpPr>
        <p:spPr bwMode="auto">
          <a:xfrm>
            <a:off x="8573030" y="3252452"/>
            <a:ext cx="199480"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4"/>
          </a:solidFill>
          <a:ln>
            <a:noFill/>
          </a:ln>
        </p:spPr>
        <p:txBody>
          <a:bodyPr anchor="ctr"/>
          <a:lstStyle/>
          <a:p>
            <a:pPr algn="ctr"/>
            <a:endParaRPr>
              <a:cs typeface="+mn-ea"/>
              <a:sym typeface="+mn-lt"/>
            </a:endParaRPr>
          </a:p>
        </p:txBody>
      </p:sp>
      <p:sp>
        <p:nvSpPr>
          <p:cNvPr id="59"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文本框 59"/>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61" name="图片 60"/>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pic>
        <p:nvPicPr>
          <p:cNvPr id="67" name="图片占位符 66"/>
          <p:cNvPicPr>
            <a:picLocks noGrp="1" noChangeAspect="1"/>
          </p:cNvPicPr>
          <p:nvPr>
            <p:ph type="pic" sz="quarter" idx="10"/>
          </p:nvPr>
        </p:nvPicPr>
        <p:blipFill>
          <a:blip r:embed="rId2" cstate="screen"/>
          <a:srcRect/>
          <a:stretch>
            <a:fillRect/>
          </a:stretch>
        </p:blipFill>
        <p:spPr>
          <a:effectLst>
            <a:innerShdw blurRad="114300">
              <a:prstClr val="black"/>
            </a:innerShdw>
          </a:effectLst>
        </p:spPr>
      </p:pic>
      <p:pic>
        <p:nvPicPr>
          <p:cNvPr id="69" name="图片占位符 68"/>
          <p:cNvPicPr>
            <a:picLocks noGrp="1" noChangeAspect="1"/>
          </p:cNvPicPr>
          <p:nvPr>
            <p:ph type="pic" sz="quarter" idx="11"/>
          </p:nvPr>
        </p:nvPicPr>
        <p:blipFill>
          <a:blip r:embed="rId3" cstate="screen"/>
          <a:srcRect/>
          <a:stretch>
            <a:fillRect/>
          </a:stretch>
        </p:blipFill>
        <p:spPr>
          <a:effectLst>
            <a:innerShdw blurRad="114300">
              <a:prstClr val="black"/>
            </a:innerShdw>
          </a:effectLst>
        </p:spPr>
      </p:pic>
      <p:pic>
        <p:nvPicPr>
          <p:cNvPr id="71" name="图片占位符 70"/>
          <p:cNvPicPr>
            <a:picLocks noGrp="1" noChangeAspect="1"/>
          </p:cNvPicPr>
          <p:nvPr>
            <p:ph type="pic" sz="quarter" idx="12"/>
          </p:nvPr>
        </p:nvPicPr>
        <p:blipFill>
          <a:blip r:embed="rId4" cstate="screen"/>
          <a:srcRect/>
          <a:stretch>
            <a:fillRect/>
          </a:stretch>
        </p:blipFill>
        <p:spPr>
          <a:effectLst>
            <a:innerShdw blurRad="114300">
              <a:prstClr val="black"/>
            </a:innerShdw>
          </a:effectLst>
        </p:spPr>
      </p:pic>
      <p:pic>
        <p:nvPicPr>
          <p:cNvPr id="73" name="图片占位符 72"/>
          <p:cNvPicPr>
            <a:picLocks noGrp="1" noChangeAspect="1"/>
          </p:cNvPicPr>
          <p:nvPr>
            <p:ph type="pic" sz="quarter" idx="13"/>
          </p:nvPr>
        </p:nvPicPr>
        <p:blipFill>
          <a:blip r:embed="rId5" cstate="screen"/>
          <a:srcRect/>
          <a:stretch>
            <a:fillRect/>
          </a:stretch>
        </p:blipFill>
        <p:spPr>
          <a:effectLst>
            <a:innerShdw blurRad="114300">
              <a:prstClr val="black"/>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p:tgtEl>
                                          <p:spTgt spid="59"/>
                                        </p:tgtEl>
                                        <p:attrNameLst>
                                          <p:attrName>ppt_x</p:attrName>
                                        </p:attrNameLst>
                                      </p:cBhvr>
                                      <p:tavLst>
                                        <p:tav tm="0">
                                          <p:val>
                                            <p:strVal val="#ppt_x-#ppt_w*1.125000"/>
                                          </p:val>
                                        </p:tav>
                                        <p:tav tm="100000">
                                          <p:val>
                                            <p:strVal val="#ppt_x"/>
                                          </p:val>
                                        </p:tav>
                                      </p:tavLst>
                                    </p:anim>
                                    <p:animEffect transition="in" filter="wipe(right)">
                                      <p:cBhvr>
                                        <p:cTn id="13" dur="500"/>
                                        <p:tgtEl>
                                          <p:spTgt spid="5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500" fill="hold"/>
                                        <p:tgtEl>
                                          <p:spTgt spid="67"/>
                                        </p:tgtEl>
                                        <p:attrNameLst>
                                          <p:attrName>ppt_w</p:attrName>
                                        </p:attrNameLst>
                                      </p:cBhvr>
                                      <p:tavLst>
                                        <p:tav tm="0">
                                          <p:val>
                                            <p:fltVal val="0"/>
                                          </p:val>
                                        </p:tav>
                                        <p:tav tm="100000">
                                          <p:val>
                                            <p:strVal val="#ppt_w"/>
                                          </p:val>
                                        </p:tav>
                                      </p:tavLst>
                                    </p:anim>
                                    <p:anim calcmode="lin" valueType="num">
                                      <p:cBhvr>
                                        <p:cTn id="22" dur="500" fill="hold"/>
                                        <p:tgtEl>
                                          <p:spTgt spid="67"/>
                                        </p:tgtEl>
                                        <p:attrNameLst>
                                          <p:attrName>ppt_h</p:attrName>
                                        </p:attrNameLst>
                                      </p:cBhvr>
                                      <p:tavLst>
                                        <p:tav tm="0">
                                          <p:val>
                                            <p:fltVal val="0"/>
                                          </p:val>
                                        </p:tav>
                                        <p:tav tm="100000">
                                          <p:val>
                                            <p:strVal val="#ppt_h"/>
                                          </p:val>
                                        </p:tav>
                                      </p:tavLst>
                                    </p:anim>
                                    <p:animEffect transition="in" filter="fade">
                                      <p:cBhvr>
                                        <p:cTn id="23" dur="500"/>
                                        <p:tgtEl>
                                          <p:spTgt spid="67"/>
                                        </p:tgtEl>
                                      </p:cBhvr>
                                    </p:animEffect>
                                  </p:childTnLst>
                                </p:cTn>
                              </p:par>
                              <p:par>
                                <p:cTn id="24" presetID="53" presetClass="entr" presetSubtype="16" fill="hold" nodeType="withEffect">
                                  <p:stCondLst>
                                    <p:cond delay="25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5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animEffect transition="in" filter="fade">
                                      <p:cBhvr>
                                        <p:cTn id="33" dur="500"/>
                                        <p:tgtEl>
                                          <p:spTgt spid="71"/>
                                        </p:tgtEl>
                                      </p:cBhvr>
                                    </p:animEffect>
                                  </p:childTnLst>
                                </p:cTn>
                              </p:par>
                              <p:par>
                                <p:cTn id="34" presetID="53" presetClass="entr" presetSubtype="16" fill="hold" nodeType="withEffect">
                                  <p:stCondLst>
                                    <p:cond delay="7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500" fill="hold"/>
                                        <p:tgtEl>
                                          <p:spTgt spid="73"/>
                                        </p:tgtEl>
                                        <p:attrNameLst>
                                          <p:attrName>ppt_w</p:attrName>
                                        </p:attrNameLst>
                                      </p:cBhvr>
                                      <p:tavLst>
                                        <p:tav tm="0">
                                          <p:val>
                                            <p:fltVal val="0"/>
                                          </p:val>
                                        </p:tav>
                                        <p:tav tm="100000">
                                          <p:val>
                                            <p:strVal val="#ppt_w"/>
                                          </p:val>
                                        </p:tav>
                                      </p:tavLst>
                                    </p:anim>
                                    <p:anim calcmode="lin" valueType="num">
                                      <p:cBhvr>
                                        <p:cTn id="37" dur="500" fill="hold"/>
                                        <p:tgtEl>
                                          <p:spTgt spid="73"/>
                                        </p:tgtEl>
                                        <p:attrNameLst>
                                          <p:attrName>ppt_h</p:attrName>
                                        </p:attrNameLst>
                                      </p:cBhvr>
                                      <p:tavLst>
                                        <p:tav tm="0">
                                          <p:val>
                                            <p:fltVal val="0"/>
                                          </p:val>
                                        </p:tav>
                                        <p:tav tm="100000">
                                          <p:val>
                                            <p:strVal val="#ppt_h"/>
                                          </p:val>
                                        </p:tav>
                                      </p:tavLst>
                                    </p:anim>
                                    <p:animEffect transition="in" filter="fade">
                                      <p:cBhvr>
                                        <p:cTn id="38" dur="500"/>
                                        <p:tgtEl>
                                          <p:spTgt spid="73"/>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par>
                                <p:cTn id="43" presetID="22" presetClass="entr" presetSubtype="1"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22" presetClass="entr" presetSubtype="1"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par>
                                <p:cTn id="49" presetID="22" presetClass="entr" presetSubtype="1"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up)">
                                      <p:cBhvr>
                                        <p:cTn id="51" dur="500"/>
                                        <p:tgtEl>
                                          <p:spTgt spid="86"/>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5" grpId="0" animBg="1"/>
      <p:bldP spid="56" grpId="0" animBg="1"/>
      <p:bldP spid="53" grpId="0" animBg="1"/>
      <p:bldP spid="54" grpId="0" animBg="1"/>
      <p:bldP spid="59" grpId="0" animBg="1"/>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17386" y="1924537"/>
            <a:ext cx="9757228" cy="3462645"/>
            <a:chOff x="1217386" y="1701253"/>
            <a:chExt cx="9757228" cy="3462645"/>
          </a:xfrm>
        </p:grpSpPr>
        <p:sp>
          <p:nvSpPr>
            <p:cNvPr id="17" name="Freeform: Shape 2"/>
            <p:cNvSpPr/>
            <p:nvPr/>
          </p:nvSpPr>
          <p:spPr>
            <a:xfrm>
              <a:off x="6669863" y="3902096"/>
              <a:ext cx="4304313" cy="563115"/>
            </a:xfrm>
            <a:custGeom>
              <a:avLst/>
              <a:gdLst/>
              <a:ahLst/>
              <a:cxnLst>
                <a:cxn ang="0">
                  <a:pos x="wd2" y="hd2"/>
                </a:cxn>
                <a:cxn ang="5400000">
                  <a:pos x="wd2" y="hd2"/>
                </a:cxn>
                <a:cxn ang="10800000">
                  <a:pos x="wd2" y="hd2"/>
                </a:cxn>
                <a:cxn ang="16200000">
                  <a:pos x="wd2" y="hd2"/>
                </a:cxn>
              </a:cxnLst>
              <a:rect l="0" t="0" r="r" b="b"/>
              <a:pathLst>
                <a:path w="21600" h="21600" extrusionOk="0">
                  <a:moveTo>
                    <a:pt x="0" y="15121"/>
                  </a:moveTo>
                  <a:lnTo>
                    <a:pt x="21600" y="0"/>
                  </a:lnTo>
                  <a:lnTo>
                    <a:pt x="0" y="21600"/>
                  </a:lnTo>
                </a:path>
              </a:pathLst>
            </a:custGeom>
            <a:solidFill>
              <a:schemeClr val="accent1">
                <a:lumMod val="75000"/>
              </a:schemeClr>
            </a:solidFill>
            <a:ln w="12700">
              <a:miter lim="400000"/>
            </a:ln>
          </p:spPr>
          <p:txBody>
            <a:bodyPr anchor="ctr"/>
            <a:lstStyle/>
            <a:p>
              <a:pPr algn="ctr"/>
              <a:endParaRPr>
                <a:cs typeface="+mn-ea"/>
                <a:sym typeface="+mn-lt"/>
              </a:endParaRPr>
            </a:p>
          </p:txBody>
        </p:sp>
        <p:sp>
          <p:nvSpPr>
            <p:cNvPr id="35" name="Freeform: Shape 7"/>
            <p:cNvSpPr/>
            <p:nvPr/>
          </p:nvSpPr>
          <p:spPr>
            <a:xfrm>
              <a:off x="6455001" y="3902041"/>
              <a:ext cx="4519613" cy="836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07" y="12001"/>
                    <a:pt x="220" y="13091"/>
                  </a:cubicBezTo>
                  <a:cubicBezTo>
                    <a:pt x="220" y="13091"/>
                    <a:pt x="0" y="21600"/>
                    <a:pt x="0" y="21600"/>
                  </a:cubicBezTo>
                  <a:cubicBezTo>
                    <a:pt x="0" y="21600"/>
                    <a:pt x="1161" y="19547"/>
                    <a:pt x="3080" y="17048"/>
                  </a:cubicBezTo>
                  <a:cubicBezTo>
                    <a:pt x="3080" y="17464"/>
                    <a:pt x="3080" y="17894"/>
                    <a:pt x="3080" y="17894"/>
                  </a:cubicBezTo>
                  <a:cubicBezTo>
                    <a:pt x="3080" y="19014"/>
                    <a:pt x="3249" y="19924"/>
                    <a:pt x="3456" y="19924"/>
                  </a:cubicBezTo>
                  <a:cubicBezTo>
                    <a:pt x="3663" y="19924"/>
                    <a:pt x="3831" y="19014"/>
                    <a:pt x="3831" y="17894"/>
                  </a:cubicBezTo>
                  <a:lnTo>
                    <a:pt x="3831" y="16115"/>
                  </a:lnTo>
                  <a:cubicBezTo>
                    <a:pt x="4687" y="15062"/>
                    <a:pt x="5654" y="13981"/>
                    <a:pt x="6718" y="12953"/>
                  </a:cubicBezTo>
                  <a:cubicBezTo>
                    <a:pt x="6718" y="13370"/>
                    <a:pt x="6718" y="13896"/>
                    <a:pt x="6718" y="13896"/>
                  </a:cubicBezTo>
                  <a:cubicBezTo>
                    <a:pt x="6718" y="14710"/>
                    <a:pt x="6840" y="15372"/>
                    <a:pt x="6990" y="15372"/>
                  </a:cubicBezTo>
                  <a:cubicBezTo>
                    <a:pt x="7141" y="15372"/>
                    <a:pt x="7264" y="14710"/>
                    <a:pt x="7264" y="13896"/>
                  </a:cubicBezTo>
                  <a:lnTo>
                    <a:pt x="7264" y="12491"/>
                  </a:lnTo>
                  <a:lnTo>
                    <a:pt x="7185" y="12491"/>
                  </a:lnTo>
                  <a:cubicBezTo>
                    <a:pt x="7205" y="12473"/>
                    <a:pt x="7222" y="12453"/>
                    <a:pt x="7242" y="12435"/>
                  </a:cubicBezTo>
                  <a:cubicBezTo>
                    <a:pt x="8200" y="11556"/>
                    <a:pt x="9507" y="10402"/>
                    <a:pt x="10868" y="9211"/>
                  </a:cubicBezTo>
                  <a:cubicBezTo>
                    <a:pt x="10868" y="9457"/>
                    <a:pt x="10868" y="9995"/>
                    <a:pt x="10868" y="9995"/>
                  </a:cubicBezTo>
                  <a:cubicBezTo>
                    <a:pt x="10868" y="10559"/>
                    <a:pt x="10953" y="11015"/>
                    <a:pt x="11057" y="11015"/>
                  </a:cubicBezTo>
                  <a:cubicBezTo>
                    <a:pt x="11161" y="11015"/>
                    <a:pt x="11247" y="10559"/>
                    <a:pt x="11247" y="9995"/>
                  </a:cubicBezTo>
                  <a:lnTo>
                    <a:pt x="11247" y="9021"/>
                  </a:lnTo>
                  <a:lnTo>
                    <a:pt x="11085" y="9021"/>
                  </a:lnTo>
                  <a:cubicBezTo>
                    <a:pt x="15766" y="4930"/>
                    <a:pt x="21600" y="0"/>
                    <a:pt x="21600" y="0"/>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6" name="Freeform: Shape 8"/>
            <p:cNvSpPr/>
            <p:nvPr/>
          </p:nvSpPr>
          <p:spPr>
            <a:xfrm>
              <a:off x="7242865" y="4412427"/>
              <a:ext cx="751435" cy="751404"/>
            </a:xfrm>
            <a:custGeom>
              <a:avLst/>
              <a:gdLst/>
              <a:ahLst/>
              <a:cxnLst>
                <a:cxn ang="0">
                  <a:pos x="wd2" y="hd2"/>
                </a:cxn>
                <a:cxn ang="5400000">
                  <a:pos x="wd2" y="hd2"/>
                </a:cxn>
                <a:cxn ang="10800000">
                  <a:pos x="wd2" y="hd2"/>
                </a:cxn>
                <a:cxn ang="16200000">
                  <a:pos x="wd2" y="hd2"/>
                </a:cxn>
              </a:cxnLst>
              <a:rect l="0" t="0" r="r" b="b"/>
              <a:pathLst>
                <a:path w="19144" h="19144" extrusionOk="0">
                  <a:moveTo>
                    <a:pt x="6292" y="18565"/>
                  </a:moveTo>
                  <a:cubicBezTo>
                    <a:pt x="11245" y="20372"/>
                    <a:pt x="16758" y="17807"/>
                    <a:pt x="18565" y="12853"/>
                  </a:cubicBezTo>
                  <a:cubicBezTo>
                    <a:pt x="20372" y="7899"/>
                    <a:pt x="17806" y="2386"/>
                    <a:pt x="12852" y="579"/>
                  </a:cubicBezTo>
                  <a:cubicBezTo>
                    <a:pt x="7899" y="-1228"/>
                    <a:pt x="2386" y="1338"/>
                    <a:pt x="579" y="6293"/>
                  </a:cubicBezTo>
                  <a:cubicBezTo>
                    <a:pt x="-1228" y="11246"/>
                    <a:pt x="1338" y="16758"/>
                    <a:pt x="6292" y="18565"/>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7" name="Freeform: Shape 9"/>
            <p:cNvSpPr/>
            <p:nvPr/>
          </p:nvSpPr>
          <p:spPr>
            <a:xfrm>
              <a:off x="7314490" y="4484052"/>
              <a:ext cx="607671" cy="607679"/>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8" name="Rectangle 10"/>
            <p:cNvSpPr/>
            <p:nvPr/>
          </p:nvSpPr>
          <p:spPr>
            <a:xfrm>
              <a:off x="7530417" y="4627829"/>
              <a:ext cx="176330" cy="320601"/>
            </a:xfrm>
            <a:prstGeom prst="rect">
              <a:avLst/>
            </a:prstGeom>
            <a:noFill/>
            <a:ln w="12700" cap="flat">
              <a:noFill/>
              <a:miter lim="400000"/>
            </a:ln>
            <a:effectLst/>
          </p:spPr>
          <p:txBody>
            <a:bodyPr wrap="none" lIns="25400" tIns="25400" rIns="25400" bIns="25400" anchor="ctr">
              <a:normAutofit/>
            </a:bodyPr>
            <a:lstStyle/>
            <a:p>
              <a:pPr algn="ctr"/>
              <a:r>
                <a:rPr lang="en-US" altLang="zh-CN" sz="1750" dirty="0">
                  <a:solidFill>
                    <a:srgbClr val="484849"/>
                  </a:solidFill>
                  <a:cs typeface="+mn-ea"/>
                  <a:sym typeface="+mn-lt"/>
                </a:rPr>
                <a:t>02</a:t>
              </a:r>
              <a:endParaRPr lang="en-US" altLang="zh-CN" sz="1750" dirty="0">
                <a:solidFill>
                  <a:srgbClr val="484849"/>
                </a:solidFill>
                <a:cs typeface="+mn-ea"/>
                <a:sym typeface="+mn-lt"/>
              </a:endParaRPr>
            </a:p>
          </p:txBody>
        </p:sp>
        <p:sp>
          <p:nvSpPr>
            <p:cNvPr id="30" name="Freeform: Shape 12"/>
            <p:cNvSpPr/>
            <p:nvPr/>
          </p:nvSpPr>
          <p:spPr>
            <a:xfrm>
              <a:off x="1217386" y="3902095"/>
              <a:ext cx="4304339" cy="563114"/>
            </a:xfrm>
            <a:custGeom>
              <a:avLst/>
              <a:gdLst/>
              <a:ahLst/>
              <a:cxnLst>
                <a:cxn ang="0">
                  <a:pos x="wd2" y="hd2"/>
                </a:cxn>
                <a:cxn ang="5400000">
                  <a:pos x="wd2" y="hd2"/>
                </a:cxn>
                <a:cxn ang="10800000">
                  <a:pos x="wd2" y="hd2"/>
                </a:cxn>
                <a:cxn ang="16200000">
                  <a:pos x="wd2" y="hd2"/>
                </a:cxn>
              </a:cxnLst>
              <a:rect l="0" t="0" r="r" b="b"/>
              <a:pathLst>
                <a:path w="21600" h="21600" extrusionOk="0">
                  <a:moveTo>
                    <a:pt x="21600" y="15121"/>
                  </a:moveTo>
                  <a:lnTo>
                    <a:pt x="0" y="0"/>
                  </a:lnTo>
                  <a:lnTo>
                    <a:pt x="21600" y="21600"/>
                  </a:lnTo>
                </a:path>
              </a:pathLst>
            </a:custGeom>
            <a:solidFill>
              <a:schemeClr val="accent1">
                <a:lumMod val="75000"/>
              </a:schemeClr>
            </a:solidFill>
            <a:ln w="12700">
              <a:miter lim="400000"/>
            </a:ln>
          </p:spPr>
          <p:txBody>
            <a:bodyPr anchor="ctr"/>
            <a:lstStyle/>
            <a:p>
              <a:pPr algn="ctr"/>
              <a:endParaRPr>
                <a:cs typeface="+mn-ea"/>
                <a:sym typeface="+mn-lt"/>
              </a:endParaRPr>
            </a:p>
          </p:txBody>
        </p:sp>
        <p:sp>
          <p:nvSpPr>
            <p:cNvPr id="31" name="Freeform: Shape 13"/>
            <p:cNvSpPr/>
            <p:nvPr/>
          </p:nvSpPr>
          <p:spPr>
            <a:xfrm>
              <a:off x="1217442" y="3902040"/>
              <a:ext cx="4519415" cy="8362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6128" y="5181"/>
                    <a:pt x="10869" y="9334"/>
                  </a:cubicBezTo>
                  <a:lnTo>
                    <a:pt x="10869" y="9995"/>
                  </a:lnTo>
                  <a:cubicBezTo>
                    <a:pt x="10869" y="10559"/>
                    <a:pt x="10953" y="11015"/>
                    <a:pt x="11057" y="11015"/>
                  </a:cubicBezTo>
                  <a:cubicBezTo>
                    <a:pt x="11162" y="11015"/>
                    <a:pt x="11246" y="10559"/>
                    <a:pt x="11246" y="9995"/>
                  </a:cubicBezTo>
                  <a:cubicBezTo>
                    <a:pt x="11246" y="9995"/>
                    <a:pt x="11246" y="9816"/>
                    <a:pt x="11246" y="9672"/>
                  </a:cubicBezTo>
                  <a:cubicBezTo>
                    <a:pt x="12384" y="10672"/>
                    <a:pt x="13535" y="11681"/>
                    <a:pt x="14358" y="12435"/>
                  </a:cubicBezTo>
                  <a:cubicBezTo>
                    <a:pt x="14543" y="12605"/>
                    <a:pt x="14711" y="12789"/>
                    <a:pt x="14891" y="12963"/>
                  </a:cubicBezTo>
                  <a:lnTo>
                    <a:pt x="14891" y="13896"/>
                  </a:lnTo>
                  <a:cubicBezTo>
                    <a:pt x="14891" y="14710"/>
                    <a:pt x="15013" y="15372"/>
                    <a:pt x="15164" y="15372"/>
                  </a:cubicBezTo>
                  <a:cubicBezTo>
                    <a:pt x="15315" y="15372"/>
                    <a:pt x="15436" y="14710"/>
                    <a:pt x="15436" y="13896"/>
                  </a:cubicBezTo>
                  <a:cubicBezTo>
                    <a:pt x="15436" y="13896"/>
                    <a:pt x="15436" y="13661"/>
                    <a:pt x="15436" y="13501"/>
                  </a:cubicBezTo>
                  <a:cubicBezTo>
                    <a:pt x="16508" y="14591"/>
                    <a:pt x="17479" y="15721"/>
                    <a:pt x="18314" y="16792"/>
                  </a:cubicBezTo>
                  <a:lnTo>
                    <a:pt x="18314" y="17894"/>
                  </a:lnTo>
                  <a:cubicBezTo>
                    <a:pt x="18314" y="19014"/>
                    <a:pt x="18482" y="19924"/>
                    <a:pt x="18689" y="19924"/>
                  </a:cubicBezTo>
                  <a:cubicBezTo>
                    <a:pt x="18897" y="19924"/>
                    <a:pt x="19064" y="19014"/>
                    <a:pt x="19064" y="17894"/>
                  </a:cubicBezTo>
                  <a:cubicBezTo>
                    <a:pt x="19064" y="17894"/>
                    <a:pt x="19064" y="17798"/>
                    <a:pt x="19064" y="17786"/>
                  </a:cubicBezTo>
                  <a:cubicBezTo>
                    <a:pt x="20642" y="19932"/>
                    <a:pt x="21600" y="21600"/>
                    <a:pt x="21600" y="21600"/>
                  </a:cubicBezTo>
                  <a:cubicBezTo>
                    <a:pt x="21600" y="21600"/>
                    <a:pt x="21380" y="13091"/>
                    <a:pt x="21380" y="13091"/>
                  </a:cubicBezTo>
                  <a:cubicBezTo>
                    <a:pt x="20593" y="12001"/>
                    <a:pt x="0" y="0"/>
                    <a:pt x="0" y="0"/>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2" name="Freeform: Shape 14"/>
            <p:cNvSpPr/>
            <p:nvPr/>
          </p:nvSpPr>
          <p:spPr>
            <a:xfrm>
              <a:off x="4306228" y="4412425"/>
              <a:ext cx="751472" cy="7514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1"/>
                  </a:cubicBezTo>
                  <a:cubicBezTo>
                    <a:pt x="21600" y="4852"/>
                    <a:pt x="16749" y="0"/>
                    <a:pt x="10800" y="0"/>
                  </a:cubicBezTo>
                  <a:cubicBezTo>
                    <a:pt x="4851" y="0"/>
                    <a:pt x="0" y="4852"/>
                    <a:pt x="0" y="10801"/>
                  </a:cubicBezTo>
                  <a:cubicBezTo>
                    <a:pt x="0" y="16749"/>
                    <a:pt x="4851" y="21600"/>
                    <a:pt x="10800" y="21600"/>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3" name="Freeform: Shape 15"/>
            <p:cNvSpPr/>
            <p:nvPr/>
          </p:nvSpPr>
          <p:spPr>
            <a:xfrm>
              <a:off x="4377854" y="4484051"/>
              <a:ext cx="607675" cy="607679"/>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cubicBezTo>
                    <a:pt x="16746" y="21600"/>
                    <a:pt x="21600" y="16744"/>
                    <a:pt x="21600" y="10798"/>
                  </a:cubicBezTo>
                  <a:cubicBezTo>
                    <a:pt x="21600" y="4853"/>
                    <a:pt x="16746" y="0"/>
                    <a:pt x="10804" y="0"/>
                  </a:cubicBezTo>
                  <a:cubicBezTo>
                    <a:pt x="4854" y="0"/>
                    <a:pt x="0" y="4853"/>
                    <a:pt x="0" y="10798"/>
                  </a:cubicBezTo>
                  <a:cubicBezTo>
                    <a:pt x="0" y="16744"/>
                    <a:pt x="4854" y="21600"/>
                    <a:pt x="10804"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4" name="Rectangle 16"/>
            <p:cNvSpPr/>
            <p:nvPr/>
          </p:nvSpPr>
          <p:spPr>
            <a:xfrm>
              <a:off x="4593798" y="4627827"/>
              <a:ext cx="176330" cy="320601"/>
            </a:xfrm>
            <a:prstGeom prst="rect">
              <a:avLst/>
            </a:prstGeom>
            <a:noFill/>
            <a:ln w="12700" cap="flat">
              <a:noFill/>
              <a:miter lim="400000"/>
            </a:ln>
            <a:effectLst/>
          </p:spPr>
          <p:txBody>
            <a:bodyPr wrap="none" lIns="25400" tIns="25400" rIns="25400" bIns="25400" anchor="ctr">
              <a:normAutofit/>
            </a:bodyPr>
            <a:lstStyle/>
            <a:p>
              <a:pPr algn="ctr"/>
              <a:r>
                <a:rPr lang="en-US" altLang="zh-CN" sz="1750" dirty="0">
                  <a:solidFill>
                    <a:srgbClr val="484849"/>
                  </a:solidFill>
                  <a:cs typeface="+mn-ea"/>
                  <a:sym typeface="+mn-lt"/>
                </a:rPr>
                <a:t>01</a:t>
              </a:r>
              <a:endParaRPr lang="en-US" altLang="zh-CN" sz="1750" dirty="0">
                <a:solidFill>
                  <a:srgbClr val="484849"/>
                </a:solidFill>
                <a:cs typeface="+mn-ea"/>
                <a:sym typeface="+mn-lt"/>
              </a:endParaRPr>
            </a:p>
          </p:txBody>
        </p:sp>
        <p:sp>
          <p:nvSpPr>
            <p:cNvPr id="22" name="Oval 24"/>
            <p:cNvSpPr/>
            <p:nvPr/>
          </p:nvSpPr>
          <p:spPr>
            <a:xfrm>
              <a:off x="5290944" y="3266201"/>
              <a:ext cx="1632838" cy="1632821"/>
            </a:xfrm>
            <a:prstGeom prst="ellipse">
              <a:avLst/>
            </a:prstGeom>
            <a:solidFill>
              <a:schemeClr val="accent1">
                <a:lumMod val="60000"/>
                <a:lumOff val="40000"/>
              </a:schemeClr>
            </a:solidFill>
            <a:ln w="12700" cap="flat">
              <a:noFill/>
              <a:miter lim="400000"/>
            </a:ln>
            <a:effectLst/>
          </p:spPr>
          <p:txBody>
            <a:bodyPr anchor="ctr"/>
            <a:lstStyle/>
            <a:p>
              <a:pPr algn="ctr"/>
              <a:endParaRPr>
                <a:cs typeface="+mn-ea"/>
                <a:sym typeface="+mn-lt"/>
              </a:endParaRPr>
            </a:p>
          </p:txBody>
        </p:sp>
        <p:sp>
          <p:nvSpPr>
            <p:cNvPr id="23" name="Freeform: Shape 25"/>
            <p:cNvSpPr/>
            <p:nvPr/>
          </p:nvSpPr>
          <p:spPr>
            <a:xfrm>
              <a:off x="6052271" y="1701253"/>
              <a:ext cx="104829" cy="16441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3" y="0"/>
                  </a:lnTo>
                  <a:lnTo>
                    <a:pt x="21600" y="21600"/>
                  </a:lnTo>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24" name="Oval 26"/>
            <p:cNvSpPr/>
            <p:nvPr/>
          </p:nvSpPr>
          <p:spPr>
            <a:xfrm>
              <a:off x="5362878" y="3338134"/>
              <a:ext cx="1488967" cy="1488950"/>
            </a:xfrm>
            <a:prstGeom prst="ellipse">
              <a:avLst/>
            </a:prstGeom>
            <a:solidFill>
              <a:schemeClr val="accent1"/>
            </a:solidFill>
            <a:ln w="12700" cap="flat">
              <a:noFill/>
              <a:miter lim="400000"/>
            </a:ln>
            <a:effectLst/>
          </p:spPr>
          <p:txBody>
            <a:bodyPr anchor="ctr"/>
            <a:lstStyle/>
            <a:p>
              <a:pPr algn="ctr"/>
              <a:endParaRPr>
                <a:cs typeface="+mn-ea"/>
                <a:sym typeface="+mn-lt"/>
              </a:endParaRPr>
            </a:p>
          </p:txBody>
        </p:sp>
        <p:sp>
          <p:nvSpPr>
            <p:cNvPr id="25" name="Freeform: Shape 27"/>
            <p:cNvSpPr/>
            <p:nvPr/>
          </p:nvSpPr>
          <p:spPr>
            <a:xfrm>
              <a:off x="6141803" y="3705214"/>
              <a:ext cx="330866" cy="1643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227" y="0"/>
                  </a:lnTo>
                  <a:cubicBezTo>
                    <a:pt x="17227" y="0"/>
                    <a:pt x="21600" y="21600"/>
                    <a:pt x="216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6" name="Freeform: Shape 28"/>
            <p:cNvSpPr/>
            <p:nvPr/>
          </p:nvSpPr>
          <p:spPr>
            <a:xfrm>
              <a:off x="6464117" y="3705214"/>
              <a:ext cx="223148" cy="193316"/>
            </a:xfrm>
            <a:custGeom>
              <a:avLst/>
              <a:gdLst/>
              <a:ahLst/>
              <a:cxnLst>
                <a:cxn ang="0">
                  <a:pos x="wd2" y="hd2"/>
                </a:cxn>
                <a:cxn ang="5400000">
                  <a:pos x="wd2" y="hd2"/>
                </a:cxn>
                <a:cxn ang="10800000">
                  <a:pos x="wd2" y="hd2"/>
                </a:cxn>
                <a:cxn ang="16200000">
                  <a:pos x="wd2" y="hd2"/>
                </a:cxn>
              </a:cxnLst>
              <a:rect l="0" t="0" r="r" b="b"/>
              <a:pathLst>
                <a:path w="21600" h="21600" extrusionOk="0">
                  <a:moveTo>
                    <a:pt x="12313" y="0"/>
                  </a:moveTo>
                  <a:lnTo>
                    <a:pt x="0" y="0"/>
                  </a:lnTo>
                  <a:lnTo>
                    <a:pt x="9287" y="21600"/>
                  </a:lnTo>
                  <a:lnTo>
                    <a:pt x="21600" y="21600"/>
                  </a:lnTo>
                  <a:cubicBezTo>
                    <a:pt x="21600" y="21600"/>
                    <a:pt x="12313" y="0"/>
                    <a:pt x="12313"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7" name="Freeform: Shape 29"/>
            <p:cNvSpPr/>
            <p:nvPr/>
          </p:nvSpPr>
          <p:spPr>
            <a:xfrm>
              <a:off x="5524034" y="3705214"/>
              <a:ext cx="223148" cy="193316"/>
            </a:xfrm>
            <a:custGeom>
              <a:avLst/>
              <a:gdLst/>
              <a:ahLst/>
              <a:cxnLst>
                <a:cxn ang="0">
                  <a:pos x="wd2" y="hd2"/>
                </a:cxn>
                <a:cxn ang="5400000">
                  <a:pos x="wd2" y="hd2"/>
                </a:cxn>
                <a:cxn ang="10800000">
                  <a:pos x="wd2" y="hd2"/>
                </a:cxn>
                <a:cxn ang="16200000">
                  <a:pos x="wd2" y="hd2"/>
                </a:cxn>
              </a:cxnLst>
              <a:rect l="0" t="0" r="r" b="b"/>
              <a:pathLst>
                <a:path w="21600" h="21600" extrusionOk="0">
                  <a:moveTo>
                    <a:pt x="9286" y="0"/>
                  </a:moveTo>
                  <a:lnTo>
                    <a:pt x="21600" y="0"/>
                  </a:lnTo>
                  <a:lnTo>
                    <a:pt x="12314" y="21600"/>
                  </a:lnTo>
                  <a:lnTo>
                    <a:pt x="0" y="21600"/>
                  </a:lnTo>
                  <a:cubicBezTo>
                    <a:pt x="0" y="21600"/>
                    <a:pt x="9286" y="0"/>
                    <a:pt x="9286"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8" name="Freeform: Shape 30"/>
            <p:cNvSpPr/>
            <p:nvPr/>
          </p:nvSpPr>
          <p:spPr>
            <a:xfrm>
              <a:off x="5765770" y="3705214"/>
              <a:ext cx="330861" cy="1643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4371" y="0"/>
                  </a:lnTo>
                  <a:cubicBezTo>
                    <a:pt x="4371" y="0"/>
                    <a:pt x="0" y="21600"/>
                    <a:pt x="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9" name="Freeform: Shape 31"/>
            <p:cNvSpPr/>
            <p:nvPr/>
          </p:nvSpPr>
          <p:spPr>
            <a:xfrm>
              <a:off x="5764846" y="4040415"/>
              <a:ext cx="685035" cy="685044"/>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 name="TextBox 32"/>
            <p:cNvSpPr txBox="1"/>
            <p:nvPr/>
          </p:nvSpPr>
          <p:spPr>
            <a:xfrm>
              <a:off x="5883510" y="4221752"/>
              <a:ext cx="431409" cy="408745"/>
            </a:xfrm>
            <a:prstGeom prst="rect">
              <a:avLst/>
            </a:prstGeom>
          </p:spPr>
          <p:txBody>
            <a:bodyPr wrap="none" anchor="ctr">
              <a:normAutofit/>
            </a:bodyPr>
            <a:lstStyle/>
            <a:p>
              <a:pPr marL="0" indent="0" algn="ctr">
                <a:buNone/>
              </a:pPr>
              <a:endParaRPr lang="id-ID" dirty="0">
                <a:solidFill>
                  <a:schemeClr val="bg1"/>
                </a:solidFill>
                <a:cs typeface="+mn-ea"/>
                <a:sym typeface="+mn-lt"/>
              </a:endParaRPr>
            </a:p>
          </p:txBody>
        </p:sp>
      </p:grpSp>
      <p:sp>
        <p:nvSpPr>
          <p:cNvPr id="39"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0" name="文本框 39"/>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1" name="图片 40"/>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42" name="组合 41"/>
          <p:cNvGrpSpPr/>
          <p:nvPr/>
        </p:nvGrpSpPr>
        <p:grpSpPr>
          <a:xfrm>
            <a:off x="2014720" y="2302647"/>
            <a:ext cx="2957908" cy="1278673"/>
            <a:chOff x="1890539" y="1800613"/>
            <a:chExt cx="2957908" cy="1278673"/>
          </a:xfrm>
        </p:grpSpPr>
        <p:sp>
          <p:nvSpPr>
            <p:cNvPr id="43" name="文本框 42"/>
            <p:cNvSpPr txBox="1"/>
            <p:nvPr/>
          </p:nvSpPr>
          <p:spPr>
            <a:xfrm>
              <a:off x="2119435" y="18006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4" name="矩形 43"/>
            <p:cNvSpPr/>
            <p:nvPr/>
          </p:nvSpPr>
          <p:spPr>
            <a:xfrm>
              <a:off x="1890539" y="2211356"/>
              <a:ext cx="2957908"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a:t>
              </a:r>
              <a:endParaRPr kumimoji="0" lang="en-US" altLang="zh-CN"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5" name="组合 44"/>
          <p:cNvGrpSpPr/>
          <p:nvPr/>
        </p:nvGrpSpPr>
        <p:grpSpPr>
          <a:xfrm>
            <a:off x="7219373" y="2302647"/>
            <a:ext cx="2957908" cy="1278673"/>
            <a:chOff x="1890539" y="1800613"/>
            <a:chExt cx="2957908" cy="1278673"/>
          </a:xfrm>
        </p:grpSpPr>
        <p:sp>
          <p:nvSpPr>
            <p:cNvPr id="46" name="文本框 45"/>
            <p:cNvSpPr txBox="1"/>
            <p:nvPr/>
          </p:nvSpPr>
          <p:spPr>
            <a:xfrm>
              <a:off x="2119435" y="18006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7" name="矩形 46"/>
            <p:cNvSpPr/>
            <p:nvPr/>
          </p:nvSpPr>
          <p:spPr>
            <a:xfrm>
              <a:off x="1890539" y="2211356"/>
              <a:ext cx="2957908"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a:t>
              </a:r>
              <a:endParaRPr kumimoji="0" lang="en-US" altLang="zh-CN"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272270" y="0"/>
            <a:ext cx="5660148" cy="3069342"/>
          </a:xfrm>
          <a:prstGeom prst="rect">
            <a:avLst/>
          </a:prstGeom>
        </p:spPr>
      </p:pic>
      <p:sp>
        <p:nvSpPr>
          <p:cNvPr id="7" name="椭圆 6"/>
          <p:cNvSpPr/>
          <p:nvPr/>
        </p:nvSpPr>
        <p:spPr>
          <a:xfrm>
            <a:off x="3759624" y="3615667"/>
            <a:ext cx="939376" cy="939376"/>
          </a:xfrm>
          <a:prstGeom prst="ellips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nvSpPr>
        <p:spPr>
          <a:xfrm>
            <a:off x="3821188" y="3731412"/>
            <a:ext cx="816250" cy="707886"/>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altLang="zh-CN" dirty="0">
                <a:cs typeface="+mn-ea"/>
                <a:sym typeface="+mn-lt"/>
              </a:rPr>
              <a:t>04</a:t>
            </a:r>
            <a:endParaRPr lang="zh-CN" altLang="en-US" dirty="0">
              <a:cs typeface="+mn-ea"/>
              <a:sym typeface="+mn-lt"/>
            </a:endParaRPr>
          </a:p>
        </p:txBody>
      </p:sp>
      <p:sp>
        <p:nvSpPr>
          <p:cNvPr id="9" name="文本框 8"/>
          <p:cNvSpPr txBox="1"/>
          <p:nvPr/>
        </p:nvSpPr>
        <p:spPr>
          <a:xfrm>
            <a:off x="4942084" y="3429000"/>
            <a:ext cx="469872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p:cNvSpPr/>
          <p:nvPr/>
        </p:nvSpPr>
        <p:spPr>
          <a:xfrm>
            <a:off x="3608219" y="3464262"/>
            <a:ext cx="1242186"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矩形 10"/>
          <p:cNvSpPr/>
          <p:nvPr/>
        </p:nvSpPr>
        <p:spPr>
          <a:xfrm>
            <a:off x="4942085" y="4147641"/>
            <a:ext cx="5637016" cy="609398"/>
          </a:xfrm>
          <a:prstGeom prst="rect">
            <a:avLst/>
          </a:prstGeom>
        </p:spPr>
        <p:txBody>
          <a:bodyPr wrap="square">
            <a:spAutoFit/>
            <a:scene3d>
              <a:camera prst="orthographicFront"/>
              <a:lightRig rig="threePt" dir="t"/>
            </a:scene3d>
            <a:sp3d contourW="508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2818" y="498972"/>
            <a:ext cx="488636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u="none" strike="noStrike" kern="1200" cap="none" spc="0" normalizeH="0" baseline="0" noProof="0" dirty="0">
                <a:ln>
                  <a:noFill/>
                </a:ln>
                <a:gradFill flip="none" rotWithShape="1">
                  <a:gsLst>
                    <a:gs pos="0">
                      <a:schemeClr val="bg1"/>
                    </a:gs>
                    <a:gs pos="100000">
                      <a:schemeClr val="bg1">
                        <a:lumMod val="85000"/>
                      </a:schemeClr>
                    </a:gs>
                  </a:gsLst>
                  <a:lin ang="5400000" scaled="1"/>
                  <a:tileRect/>
                </a:gradFill>
                <a:effectLst>
                  <a:outerShdw blurRad="38100" dist="38100" dir="2700000" algn="tl">
                    <a:srgbClr val="000000">
                      <a:alpha val="43137"/>
                    </a:srgbClr>
                  </a:outerShdw>
                </a:effectLst>
                <a:uLnTx/>
                <a:uFillTx/>
                <a:cs typeface="+mn-ea"/>
                <a:sym typeface="+mn-lt"/>
              </a:rPr>
              <a:t>CONTENTS</a:t>
            </a:r>
            <a:endParaRPr kumimoji="0" lang="zh-CN" altLang="en-US" sz="4400" b="1" u="none" strike="noStrike" kern="1200" cap="none" spc="0" normalizeH="0" baseline="0" noProof="0" dirty="0">
              <a:ln>
                <a:noFill/>
              </a:ln>
              <a:gradFill flip="none" rotWithShape="1">
                <a:gsLst>
                  <a:gs pos="0">
                    <a:schemeClr val="bg1"/>
                  </a:gs>
                  <a:gs pos="100000">
                    <a:schemeClr val="bg1">
                      <a:lumMod val="85000"/>
                    </a:schemeClr>
                  </a:gs>
                </a:gsLst>
                <a:lin ang="5400000" scaled="1"/>
                <a:tileRect/>
              </a:gradFill>
              <a:effectLst>
                <a:outerShdw blurRad="38100" dist="38100" dir="2700000" algn="tl">
                  <a:srgbClr val="000000">
                    <a:alpha val="43137"/>
                  </a:srgbClr>
                </a:outerShdw>
              </a:effectLst>
              <a:uLnTx/>
              <a:uFillTx/>
              <a:cs typeface="+mn-ea"/>
              <a:sym typeface="+mn-lt"/>
            </a:endParaRPr>
          </a:p>
        </p:txBody>
      </p:sp>
      <p:sp>
        <p:nvSpPr>
          <p:cNvPr id="12" name="文本框 11"/>
          <p:cNvSpPr txBox="1"/>
          <p:nvPr/>
        </p:nvSpPr>
        <p:spPr>
          <a:xfrm>
            <a:off x="1786671" y="4002381"/>
            <a:ext cx="1620957" cy="954107"/>
          </a:xfrm>
          <a:prstGeom prst="rect">
            <a:avLst/>
          </a:prstGeom>
          <a:noFill/>
        </p:spPr>
        <p:txBody>
          <a:bodyPr wrap="none" rtlCol="0">
            <a:spAutoFit/>
          </a:bodyPr>
          <a:lstStyle/>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标题文字</a:t>
            </a:r>
            <a:endParaRPr lang="en-US" altLang="zh-CN"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添加此处</a:t>
            </a:r>
            <a:endPar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4119238" y="4002381"/>
            <a:ext cx="1620957" cy="954107"/>
          </a:xfrm>
          <a:prstGeom prst="rect">
            <a:avLst/>
          </a:prstGeom>
          <a:noFill/>
        </p:spPr>
        <p:txBody>
          <a:bodyPr wrap="none" rtlCol="0">
            <a:spAutoFit/>
          </a:bodyPr>
          <a:lstStyle/>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标题文字</a:t>
            </a:r>
            <a:endParaRPr lang="en-US" altLang="zh-CN"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添加此处</a:t>
            </a:r>
            <a:endPar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4" name="文本框 13"/>
          <p:cNvSpPr txBox="1"/>
          <p:nvPr/>
        </p:nvSpPr>
        <p:spPr>
          <a:xfrm>
            <a:off x="6451805" y="4002381"/>
            <a:ext cx="1620957" cy="954107"/>
          </a:xfrm>
          <a:prstGeom prst="rect">
            <a:avLst/>
          </a:prstGeom>
          <a:noFill/>
        </p:spPr>
        <p:txBody>
          <a:bodyPr wrap="none" rtlCol="0">
            <a:spAutoFit/>
          </a:bodyPr>
          <a:lstStyle/>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标题文字</a:t>
            </a:r>
            <a:endParaRPr lang="en-US" altLang="zh-CN"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添加此处</a:t>
            </a:r>
            <a:endPar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5" name="文本框 14"/>
          <p:cNvSpPr txBox="1"/>
          <p:nvPr/>
        </p:nvSpPr>
        <p:spPr>
          <a:xfrm>
            <a:off x="8784371" y="4002381"/>
            <a:ext cx="1620957" cy="954107"/>
          </a:xfrm>
          <a:prstGeom prst="rect">
            <a:avLst/>
          </a:prstGeom>
          <a:noFill/>
        </p:spPr>
        <p:txBody>
          <a:bodyPr wrap="none" rtlCol="0">
            <a:spAutoFit/>
          </a:bodyPr>
          <a:lstStyle/>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标题文字</a:t>
            </a:r>
            <a:endParaRPr lang="en-US" altLang="zh-CN"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a:p>
            <a:pPr algn="ctr"/>
            <a:r>
              <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添加此处</a:t>
            </a:r>
            <a:endParaRPr lang="zh-CN" altLang="en-US" sz="28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7" name="等腰三角形 16"/>
          <p:cNvSpPr/>
          <p:nvPr/>
        </p:nvSpPr>
        <p:spPr>
          <a:xfrm rot="5400000">
            <a:off x="3627543" y="2787108"/>
            <a:ext cx="271780" cy="234294"/>
          </a:xfrm>
          <a:prstGeom prst="triangle">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等腰三角形 17"/>
          <p:cNvSpPr/>
          <p:nvPr/>
        </p:nvSpPr>
        <p:spPr>
          <a:xfrm rot="5400000">
            <a:off x="5960110" y="2787108"/>
            <a:ext cx="271780" cy="234294"/>
          </a:xfrm>
          <a:prstGeom prst="triangle">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等腰三角形 18"/>
          <p:cNvSpPr/>
          <p:nvPr/>
        </p:nvSpPr>
        <p:spPr>
          <a:xfrm rot="5400000">
            <a:off x="8298840" y="2787108"/>
            <a:ext cx="271780" cy="234294"/>
          </a:xfrm>
          <a:prstGeom prst="triangle">
            <a:avLst/>
          </a:prstGeom>
          <a:solidFill>
            <a:schemeClr val="bg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8" name="组合 27"/>
          <p:cNvGrpSpPr/>
          <p:nvPr/>
        </p:nvGrpSpPr>
        <p:grpSpPr>
          <a:xfrm>
            <a:off x="1822662" y="2129767"/>
            <a:ext cx="1548976" cy="1548976"/>
            <a:chOff x="1822662" y="2129767"/>
            <a:chExt cx="1548976" cy="1548976"/>
          </a:xfrm>
        </p:grpSpPr>
        <p:sp>
          <p:nvSpPr>
            <p:cNvPr id="3" name="椭圆 2"/>
            <p:cNvSpPr/>
            <p:nvPr/>
          </p:nvSpPr>
          <p:spPr>
            <a:xfrm>
              <a:off x="1822662" y="2129767"/>
              <a:ext cx="1548976" cy="1548976"/>
            </a:xfrm>
            <a:prstGeom prst="ellipse">
              <a:avLst/>
            </a:prstGeom>
            <a:solidFill>
              <a:schemeClr val="accent1"/>
            </a:solidFill>
            <a:ln>
              <a:noFill/>
            </a:ln>
            <a:effectLst>
              <a:innerShdw blurRad="63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 name="椭圆 7"/>
            <p:cNvSpPr/>
            <p:nvPr/>
          </p:nvSpPr>
          <p:spPr>
            <a:xfrm>
              <a:off x="1968262" y="2275367"/>
              <a:ext cx="1257776" cy="1257776"/>
            </a:xfrm>
            <a:prstGeom prst="ellipse">
              <a:avLst/>
            </a:prstGeom>
            <a:noFill/>
            <a:ln w="6350">
              <a:solidFill>
                <a:schemeClr val="bg1">
                  <a:alpha val="67000"/>
                </a:schemeClr>
              </a:solidFill>
              <a:prstDash val="sysDash"/>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19"/>
            <p:cNvSpPr/>
            <p:nvPr/>
          </p:nvSpPr>
          <p:spPr>
            <a:xfrm>
              <a:off x="2197395" y="2661606"/>
              <a:ext cx="799510" cy="464032"/>
            </a:xfrm>
            <a:custGeom>
              <a:avLst/>
              <a:gdLst>
                <a:gd name="connsiteX0" fmla="*/ 242998 w 328675"/>
                <a:gd name="connsiteY0" fmla="*/ 18010 h 190762"/>
                <a:gd name="connsiteX1" fmla="*/ 261136 w 328675"/>
                <a:gd name="connsiteY1" fmla="*/ 54229 h 190762"/>
                <a:gd name="connsiteX2" fmla="*/ 283160 w 328675"/>
                <a:gd name="connsiteY2" fmla="*/ 95621 h 190762"/>
                <a:gd name="connsiteX3" fmla="*/ 284456 w 328675"/>
                <a:gd name="connsiteY3" fmla="*/ 96915 h 190762"/>
                <a:gd name="connsiteX4" fmla="*/ 281865 w 328675"/>
                <a:gd name="connsiteY4" fmla="*/ 103382 h 190762"/>
                <a:gd name="connsiteX5" fmla="*/ 280569 w 328675"/>
                <a:gd name="connsiteY5" fmla="*/ 104676 h 190762"/>
                <a:gd name="connsiteX6" fmla="*/ 276683 w 328675"/>
                <a:gd name="connsiteY6" fmla="*/ 103382 h 190762"/>
                <a:gd name="connsiteX7" fmla="*/ 267614 w 328675"/>
                <a:gd name="connsiteY7" fmla="*/ 105970 h 190762"/>
                <a:gd name="connsiteX8" fmla="*/ 245589 w 328675"/>
                <a:gd name="connsiteY8" fmla="*/ 112437 h 190762"/>
                <a:gd name="connsiteX9" fmla="*/ 217087 w 328675"/>
                <a:gd name="connsiteY9" fmla="*/ 133133 h 190762"/>
                <a:gd name="connsiteX10" fmla="*/ 185994 w 328675"/>
                <a:gd name="connsiteY10" fmla="*/ 157710 h 190762"/>
                <a:gd name="connsiteX11" fmla="*/ 235225 w 328675"/>
                <a:gd name="connsiteY11" fmla="*/ 130546 h 190762"/>
                <a:gd name="connsiteX12" fmla="*/ 263727 w 328675"/>
                <a:gd name="connsiteY12" fmla="*/ 115024 h 190762"/>
                <a:gd name="connsiteX13" fmla="*/ 298707 w 328675"/>
                <a:gd name="connsiteY13" fmla="*/ 108557 h 190762"/>
                <a:gd name="connsiteX14" fmla="*/ 268909 w 328675"/>
                <a:gd name="connsiteY14" fmla="*/ 47761 h 190762"/>
                <a:gd name="connsiteX15" fmla="*/ 242998 w 328675"/>
                <a:gd name="connsiteY15" fmla="*/ 18010 h 190762"/>
                <a:gd name="connsiteX16" fmla="*/ 88200 w 328675"/>
                <a:gd name="connsiteY16" fmla="*/ 16115 h 190762"/>
                <a:gd name="connsiteX17" fmla="*/ 68939 w 328675"/>
                <a:gd name="connsiteY17" fmla="*/ 27638 h 190762"/>
                <a:gd name="connsiteX18" fmla="*/ 58667 w 328675"/>
                <a:gd name="connsiteY18" fmla="*/ 46841 h 190762"/>
                <a:gd name="connsiteX19" fmla="*/ 30419 w 328675"/>
                <a:gd name="connsiteY19" fmla="*/ 107013 h 190762"/>
                <a:gd name="connsiteX20" fmla="*/ 117732 w 328675"/>
                <a:gd name="connsiteY20" fmla="*/ 133898 h 190762"/>
                <a:gd name="connsiteX21" fmla="*/ 52247 w 328675"/>
                <a:gd name="connsiteY21" fmla="*/ 98051 h 190762"/>
                <a:gd name="connsiteX22" fmla="*/ 52247 w 328675"/>
                <a:gd name="connsiteY22" fmla="*/ 90370 h 190762"/>
                <a:gd name="connsiteX23" fmla="*/ 61235 w 328675"/>
                <a:gd name="connsiteY23" fmla="*/ 71166 h 190762"/>
                <a:gd name="connsiteX24" fmla="*/ 74076 w 328675"/>
                <a:gd name="connsiteY24" fmla="*/ 45561 h 190762"/>
                <a:gd name="connsiteX25" fmla="*/ 88200 w 328675"/>
                <a:gd name="connsiteY25" fmla="*/ 16115 h 190762"/>
                <a:gd name="connsiteX26" fmla="*/ 229033 w 328675"/>
                <a:gd name="connsiteY26" fmla="*/ 13248 h 190762"/>
                <a:gd name="connsiteX27" fmla="*/ 216098 w 328675"/>
                <a:gd name="connsiteY27" fmla="*/ 15843 h 190762"/>
                <a:gd name="connsiteX28" fmla="*/ 195401 w 328675"/>
                <a:gd name="connsiteY28" fmla="*/ 23629 h 190762"/>
                <a:gd name="connsiteX29" fmla="*/ 169531 w 328675"/>
                <a:gd name="connsiteY29" fmla="*/ 50879 h 190762"/>
                <a:gd name="connsiteX30" fmla="*/ 166944 w 328675"/>
                <a:gd name="connsiteY30" fmla="*/ 155985 h 190762"/>
                <a:gd name="connsiteX31" fmla="*/ 168238 w 328675"/>
                <a:gd name="connsiteY31" fmla="*/ 159878 h 190762"/>
                <a:gd name="connsiteX32" fmla="*/ 168238 w 328675"/>
                <a:gd name="connsiteY32" fmla="*/ 162473 h 190762"/>
                <a:gd name="connsiteX33" fmla="*/ 195401 w 328675"/>
                <a:gd name="connsiteY33" fmla="*/ 139116 h 190762"/>
                <a:gd name="connsiteX34" fmla="*/ 229033 w 328675"/>
                <a:gd name="connsiteY34" fmla="*/ 111867 h 190762"/>
                <a:gd name="connsiteX35" fmla="*/ 269132 w 328675"/>
                <a:gd name="connsiteY35" fmla="*/ 96295 h 190762"/>
                <a:gd name="connsiteX36" fmla="*/ 271719 w 328675"/>
                <a:gd name="connsiteY36" fmla="*/ 96295 h 190762"/>
                <a:gd name="connsiteX37" fmla="*/ 253610 w 328675"/>
                <a:gd name="connsiteY37" fmla="*/ 58665 h 190762"/>
                <a:gd name="connsiteX38" fmla="*/ 229033 w 328675"/>
                <a:gd name="connsiteY38" fmla="*/ 13248 h 190762"/>
                <a:gd name="connsiteX39" fmla="*/ 107016 w 328675"/>
                <a:gd name="connsiteY39" fmla="*/ 9778 h 190762"/>
                <a:gd name="connsiteX40" fmla="*/ 94117 w 328675"/>
                <a:gd name="connsiteY40" fmla="*/ 24002 h 190762"/>
                <a:gd name="connsiteX41" fmla="*/ 60581 w 328675"/>
                <a:gd name="connsiteY41" fmla="*/ 91240 h 190762"/>
                <a:gd name="connsiteX42" fmla="*/ 158610 w 328675"/>
                <a:gd name="connsiteY42" fmla="*/ 168823 h 190762"/>
                <a:gd name="connsiteX43" fmla="*/ 159899 w 328675"/>
                <a:gd name="connsiteY43" fmla="*/ 162358 h 190762"/>
                <a:gd name="connsiteX44" fmla="*/ 162479 w 328675"/>
                <a:gd name="connsiteY44" fmla="*/ 104171 h 190762"/>
                <a:gd name="connsiteX45" fmla="*/ 163769 w 328675"/>
                <a:gd name="connsiteY45" fmla="*/ 67965 h 190762"/>
                <a:gd name="connsiteX46" fmla="*/ 163769 w 328675"/>
                <a:gd name="connsiteY46" fmla="*/ 55035 h 190762"/>
                <a:gd name="connsiteX47" fmla="*/ 163769 w 328675"/>
                <a:gd name="connsiteY47" fmla="*/ 52449 h 190762"/>
                <a:gd name="connsiteX48" fmla="*/ 163769 w 328675"/>
                <a:gd name="connsiteY48" fmla="*/ 51156 h 190762"/>
                <a:gd name="connsiteX49" fmla="*/ 159899 w 328675"/>
                <a:gd name="connsiteY49" fmla="*/ 49863 h 190762"/>
                <a:gd name="connsiteX50" fmla="*/ 126363 w 328675"/>
                <a:gd name="connsiteY50" fmla="*/ 16244 h 190762"/>
                <a:gd name="connsiteX51" fmla="*/ 107016 w 328675"/>
                <a:gd name="connsiteY51" fmla="*/ 9778 h 190762"/>
                <a:gd name="connsiteX52" fmla="*/ 115067 w 328675"/>
                <a:gd name="connsiteY52" fmla="*/ 1621 h 190762"/>
                <a:gd name="connsiteX53" fmla="*/ 129896 w 328675"/>
                <a:gd name="connsiteY53" fmla="*/ 8755 h 190762"/>
                <a:gd name="connsiteX54" fmla="*/ 166001 w 328675"/>
                <a:gd name="connsiteY54" fmla="*/ 43774 h 190762"/>
                <a:gd name="connsiteX55" fmla="*/ 186632 w 328675"/>
                <a:gd name="connsiteY55" fmla="*/ 17834 h 190762"/>
                <a:gd name="connsiteX56" fmla="*/ 211132 w 328675"/>
                <a:gd name="connsiteY56" fmla="*/ 7458 h 190762"/>
                <a:gd name="connsiteX57" fmla="*/ 230474 w 328675"/>
                <a:gd name="connsiteY57" fmla="*/ 3567 h 190762"/>
                <a:gd name="connsiteX58" fmla="*/ 234342 w 328675"/>
                <a:gd name="connsiteY58" fmla="*/ 7458 h 190762"/>
                <a:gd name="connsiteX59" fmla="*/ 235632 w 328675"/>
                <a:gd name="connsiteY59" fmla="*/ 8755 h 190762"/>
                <a:gd name="connsiteX60" fmla="*/ 236921 w 328675"/>
                <a:gd name="connsiteY60" fmla="*/ 10052 h 190762"/>
                <a:gd name="connsiteX61" fmla="*/ 264000 w 328675"/>
                <a:gd name="connsiteY61" fmla="*/ 19131 h 190762"/>
                <a:gd name="connsiteX62" fmla="*/ 294947 w 328675"/>
                <a:gd name="connsiteY62" fmla="*/ 46367 h 190762"/>
                <a:gd name="connsiteX63" fmla="*/ 325894 w 328675"/>
                <a:gd name="connsiteY63" fmla="*/ 100841 h 190762"/>
                <a:gd name="connsiteX64" fmla="*/ 306552 w 328675"/>
                <a:gd name="connsiteY64" fmla="*/ 139750 h 190762"/>
                <a:gd name="connsiteX65" fmla="*/ 233053 w 328675"/>
                <a:gd name="connsiteY65" fmla="*/ 164393 h 190762"/>
                <a:gd name="connsiteX66" fmla="*/ 173738 w 328675"/>
                <a:gd name="connsiteY66" fmla="*/ 189035 h 190762"/>
                <a:gd name="connsiteX67" fmla="*/ 142790 w 328675"/>
                <a:gd name="connsiteY67" fmla="*/ 182550 h 190762"/>
                <a:gd name="connsiteX68" fmla="*/ 86054 w 328675"/>
                <a:gd name="connsiteY68" fmla="*/ 156611 h 190762"/>
                <a:gd name="connsiteX69" fmla="*/ 31897 w 328675"/>
                <a:gd name="connsiteY69" fmla="*/ 133265 h 190762"/>
                <a:gd name="connsiteX70" fmla="*/ 3528 w 328675"/>
                <a:gd name="connsiteY70" fmla="*/ 124186 h 190762"/>
                <a:gd name="connsiteX71" fmla="*/ 3528 w 328675"/>
                <a:gd name="connsiteY71" fmla="*/ 102138 h 190762"/>
                <a:gd name="connsiteX72" fmla="*/ 57686 w 328675"/>
                <a:gd name="connsiteY72" fmla="*/ 15240 h 190762"/>
                <a:gd name="connsiteX73" fmla="*/ 60265 w 328675"/>
                <a:gd name="connsiteY73" fmla="*/ 13943 h 190762"/>
                <a:gd name="connsiteX74" fmla="*/ 66712 w 328675"/>
                <a:gd name="connsiteY74" fmla="*/ 16537 h 190762"/>
                <a:gd name="connsiteX75" fmla="*/ 92501 w 328675"/>
                <a:gd name="connsiteY75" fmla="*/ 10052 h 190762"/>
                <a:gd name="connsiteX76" fmla="*/ 100238 w 328675"/>
                <a:gd name="connsiteY76" fmla="*/ 2270 h 190762"/>
                <a:gd name="connsiteX77" fmla="*/ 115067 w 328675"/>
                <a:gd name="connsiteY77" fmla="*/ 1621 h 19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8675" h="190762">
                  <a:moveTo>
                    <a:pt x="242998" y="18010"/>
                  </a:moveTo>
                  <a:cubicBezTo>
                    <a:pt x="250772" y="29652"/>
                    <a:pt x="255954" y="42587"/>
                    <a:pt x="261136" y="54229"/>
                  </a:cubicBezTo>
                  <a:cubicBezTo>
                    <a:pt x="268909" y="67164"/>
                    <a:pt x="277978" y="81393"/>
                    <a:pt x="283160" y="95621"/>
                  </a:cubicBezTo>
                  <a:cubicBezTo>
                    <a:pt x="283160" y="95621"/>
                    <a:pt x="283160" y="96915"/>
                    <a:pt x="284456" y="96915"/>
                  </a:cubicBezTo>
                  <a:cubicBezTo>
                    <a:pt x="285752" y="99502"/>
                    <a:pt x="284456" y="103382"/>
                    <a:pt x="281865" y="103382"/>
                  </a:cubicBezTo>
                  <a:cubicBezTo>
                    <a:pt x="281865" y="103382"/>
                    <a:pt x="281865" y="103382"/>
                    <a:pt x="280569" y="104676"/>
                  </a:cubicBezTo>
                  <a:cubicBezTo>
                    <a:pt x="279274" y="104676"/>
                    <a:pt x="277978" y="104676"/>
                    <a:pt x="276683" y="103382"/>
                  </a:cubicBezTo>
                  <a:cubicBezTo>
                    <a:pt x="274092" y="104676"/>
                    <a:pt x="268909" y="105970"/>
                    <a:pt x="267614" y="105970"/>
                  </a:cubicBezTo>
                  <a:cubicBezTo>
                    <a:pt x="259840" y="107263"/>
                    <a:pt x="252067" y="108557"/>
                    <a:pt x="245589" y="112437"/>
                  </a:cubicBezTo>
                  <a:cubicBezTo>
                    <a:pt x="235225" y="117611"/>
                    <a:pt x="226156" y="125372"/>
                    <a:pt x="217087" y="133133"/>
                  </a:cubicBezTo>
                  <a:cubicBezTo>
                    <a:pt x="206723" y="140895"/>
                    <a:pt x="196358" y="149949"/>
                    <a:pt x="185994" y="157710"/>
                  </a:cubicBezTo>
                  <a:cubicBezTo>
                    <a:pt x="201541" y="148656"/>
                    <a:pt x="218383" y="140895"/>
                    <a:pt x="235225" y="130546"/>
                  </a:cubicBezTo>
                  <a:cubicBezTo>
                    <a:pt x="244294" y="125372"/>
                    <a:pt x="253363" y="118905"/>
                    <a:pt x="263727" y="115024"/>
                  </a:cubicBezTo>
                  <a:cubicBezTo>
                    <a:pt x="275387" y="109850"/>
                    <a:pt x="287047" y="109850"/>
                    <a:pt x="298707" y="108557"/>
                  </a:cubicBezTo>
                  <a:cubicBezTo>
                    <a:pt x="292229" y="87860"/>
                    <a:pt x="279274" y="68457"/>
                    <a:pt x="268909" y="47761"/>
                  </a:cubicBezTo>
                  <a:cubicBezTo>
                    <a:pt x="262432" y="33532"/>
                    <a:pt x="258545" y="19304"/>
                    <a:pt x="242998" y="18010"/>
                  </a:cubicBezTo>
                  <a:close/>
                  <a:moveTo>
                    <a:pt x="88200" y="16115"/>
                  </a:moveTo>
                  <a:cubicBezTo>
                    <a:pt x="79212" y="14835"/>
                    <a:pt x="74076" y="17396"/>
                    <a:pt x="68939" y="27638"/>
                  </a:cubicBezTo>
                  <a:cubicBezTo>
                    <a:pt x="65087" y="34039"/>
                    <a:pt x="62519" y="40440"/>
                    <a:pt x="58667" y="46841"/>
                  </a:cubicBezTo>
                  <a:cubicBezTo>
                    <a:pt x="47111" y="66045"/>
                    <a:pt x="35555" y="85249"/>
                    <a:pt x="30419" y="107013"/>
                  </a:cubicBezTo>
                  <a:cubicBezTo>
                    <a:pt x="57383" y="113414"/>
                    <a:pt x="90768" y="119816"/>
                    <a:pt x="117732" y="133898"/>
                  </a:cubicBezTo>
                  <a:cubicBezTo>
                    <a:pt x="99756" y="114695"/>
                    <a:pt x="80496" y="100612"/>
                    <a:pt x="52247" y="98051"/>
                  </a:cubicBezTo>
                  <a:cubicBezTo>
                    <a:pt x="48395" y="98051"/>
                    <a:pt x="47111" y="91650"/>
                    <a:pt x="52247" y="90370"/>
                  </a:cubicBezTo>
                  <a:cubicBezTo>
                    <a:pt x="52247" y="83969"/>
                    <a:pt x="57383" y="77567"/>
                    <a:pt x="61235" y="71166"/>
                  </a:cubicBezTo>
                  <a:cubicBezTo>
                    <a:pt x="66371" y="63485"/>
                    <a:pt x="70223" y="54523"/>
                    <a:pt x="74076" y="45561"/>
                  </a:cubicBezTo>
                  <a:cubicBezTo>
                    <a:pt x="77928" y="35319"/>
                    <a:pt x="83064" y="25077"/>
                    <a:pt x="88200" y="16115"/>
                  </a:cubicBezTo>
                  <a:close/>
                  <a:moveTo>
                    <a:pt x="229033" y="13248"/>
                  </a:moveTo>
                  <a:cubicBezTo>
                    <a:pt x="223859" y="14546"/>
                    <a:pt x="219978" y="14546"/>
                    <a:pt x="216098" y="15843"/>
                  </a:cubicBezTo>
                  <a:cubicBezTo>
                    <a:pt x="208337" y="18439"/>
                    <a:pt x="201869" y="21034"/>
                    <a:pt x="195401" y="23629"/>
                  </a:cubicBezTo>
                  <a:cubicBezTo>
                    <a:pt x="182466" y="30117"/>
                    <a:pt x="174705" y="37903"/>
                    <a:pt x="169531" y="50879"/>
                  </a:cubicBezTo>
                  <a:cubicBezTo>
                    <a:pt x="175999" y="69045"/>
                    <a:pt x="170825" y="131331"/>
                    <a:pt x="166944" y="155985"/>
                  </a:cubicBezTo>
                  <a:cubicBezTo>
                    <a:pt x="168238" y="157283"/>
                    <a:pt x="169531" y="158580"/>
                    <a:pt x="168238" y="159878"/>
                  </a:cubicBezTo>
                  <a:cubicBezTo>
                    <a:pt x="168238" y="161176"/>
                    <a:pt x="168238" y="161176"/>
                    <a:pt x="168238" y="162473"/>
                  </a:cubicBezTo>
                  <a:cubicBezTo>
                    <a:pt x="175999" y="154688"/>
                    <a:pt x="186347" y="146902"/>
                    <a:pt x="195401" y="139116"/>
                  </a:cubicBezTo>
                  <a:cubicBezTo>
                    <a:pt x="207043" y="130033"/>
                    <a:pt x="217391" y="119652"/>
                    <a:pt x="229033" y="111867"/>
                  </a:cubicBezTo>
                  <a:cubicBezTo>
                    <a:pt x="241968" y="102783"/>
                    <a:pt x="254903" y="100188"/>
                    <a:pt x="269132" y="96295"/>
                  </a:cubicBezTo>
                  <a:cubicBezTo>
                    <a:pt x="270426" y="96295"/>
                    <a:pt x="270426" y="96295"/>
                    <a:pt x="271719" y="96295"/>
                  </a:cubicBezTo>
                  <a:cubicBezTo>
                    <a:pt x="263958" y="84617"/>
                    <a:pt x="258784" y="70343"/>
                    <a:pt x="253610" y="58665"/>
                  </a:cubicBezTo>
                  <a:cubicBezTo>
                    <a:pt x="245849" y="43093"/>
                    <a:pt x="238088" y="28820"/>
                    <a:pt x="229033" y="13248"/>
                  </a:cubicBezTo>
                  <a:close/>
                  <a:moveTo>
                    <a:pt x="107016" y="9778"/>
                  </a:moveTo>
                  <a:cubicBezTo>
                    <a:pt x="101856" y="8485"/>
                    <a:pt x="95407" y="21416"/>
                    <a:pt x="94117" y="24002"/>
                  </a:cubicBezTo>
                  <a:cubicBezTo>
                    <a:pt x="81219" y="45984"/>
                    <a:pt x="74769" y="70552"/>
                    <a:pt x="60581" y="91240"/>
                  </a:cubicBezTo>
                  <a:cubicBezTo>
                    <a:pt x="104436" y="91240"/>
                    <a:pt x="132813" y="139083"/>
                    <a:pt x="158610" y="168823"/>
                  </a:cubicBezTo>
                  <a:cubicBezTo>
                    <a:pt x="158610" y="166237"/>
                    <a:pt x="158610" y="164944"/>
                    <a:pt x="159899" y="162358"/>
                  </a:cubicBezTo>
                  <a:cubicBezTo>
                    <a:pt x="162479" y="142962"/>
                    <a:pt x="162479" y="123567"/>
                    <a:pt x="162479" y="104171"/>
                  </a:cubicBezTo>
                  <a:cubicBezTo>
                    <a:pt x="163769" y="92533"/>
                    <a:pt x="163769" y="79603"/>
                    <a:pt x="163769" y="67965"/>
                  </a:cubicBezTo>
                  <a:cubicBezTo>
                    <a:pt x="163769" y="64086"/>
                    <a:pt x="163769" y="58914"/>
                    <a:pt x="163769" y="55035"/>
                  </a:cubicBezTo>
                  <a:cubicBezTo>
                    <a:pt x="163769" y="52449"/>
                    <a:pt x="161189" y="48570"/>
                    <a:pt x="163769" y="52449"/>
                  </a:cubicBezTo>
                  <a:cubicBezTo>
                    <a:pt x="163769" y="51156"/>
                    <a:pt x="163769" y="51156"/>
                    <a:pt x="163769" y="51156"/>
                  </a:cubicBezTo>
                  <a:cubicBezTo>
                    <a:pt x="162479" y="51156"/>
                    <a:pt x="161189" y="51156"/>
                    <a:pt x="159899" y="49863"/>
                  </a:cubicBezTo>
                  <a:cubicBezTo>
                    <a:pt x="149581" y="36932"/>
                    <a:pt x="140552" y="25295"/>
                    <a:pt x="126363" y="16244"/>
                  </a:cubicBezTo>
                  <a:cubicBezTo>
                    <a:pt x="119914" y="13657"/>
                    <a:pt x="113465" y="11071"/>
                    <a:pt x="107016" y="9778"/>
                  </a:cubicBezTo>
                  <a:close/>
                  <a:moveTo>
                    <a:pt x="115067" y="1621"/>
                  </a:moveTo>
                  <a:cubicBezTo>
                    <a:pt x="120870" y="3567"/>
                    <a:pt x="126672" y="6809"/>
                    <a:pt x="129896" y="8755"/>
                  </a:cubicBezTo>
                  <a:cubicBezTo>
                    <a:pt x="145369" y="17834"/>
                    <a:pt x="155685" y="29507"/>
                    <a:pt x="166001" y="43774"/>
                  </a:cubicBezTo>
                  <a:cubicBezTo>
                    <a:pt x="167290" y="33398"/>
                    <a:pt x="176316" y="23022"/>
                    <a:pt x="186632" y="17834"/>
                  </a:cubicBezTo>
                  <a:cubicBezTo>
                    <a:pt x="194369" y="13943"/>
                    <a:pt x="202106" y="10052"/>
                    <a:pt x="211132" y="7458"/>
                  </a:cubicBezTo>
                  <a:cubicBezTo>
                    <a:pt x="216290" y="6161"/>
                    <a:pt x="224027" y="2270"/>
                    <a:pt x="230474" y="3567"/>
                  </a:cubicBezTo>
                  <a:cubicBezTo>
                    <a:pt x="233053" y="3567"/>
                    <a:pt x="234342" y="6161"/>
                    <a:pt x="234342" y="7458"/>
                  </a:cubicBezTo>
                  <a:cubicBezTo>
                    <a:pt x="234342" y="7458"/>
                    <a:pt x="234342" y="8755"/>
                    <a:pt x="235632" y="8755"/>
                  </a:cubicBezTo>
                  <a:cubicBezTo>
                    <a:pt x="235632" y="8755"/>
                    <a:pt x="236921" y="10052"/>
                    <a:pt x="236921" y="10052"/>
                  </a:cubicBezTo>
                  <a:cubicBezTo>
                    <a:pt x="249816" y="7458"/>
                    <a:pt x="257553" y="11349"/>
                    <a:pt x="264000" y="19131"/>
                  </a:cubicBezTo>
                  <a:cubicBezTo>
                    <a:pt x="278184" y="11349"/>
                    <a:pt x="289789" y="37289"/>
                    <a:pt x="294947" y="46367"/>
                  </a:cubicBezTo>
                  <a:cubicBezTo>
                    <a:pt x="303973" y="64525"/>
                    <a:pt x="316868" y="82683"/>
                    <a:pt x="325894" y="100841"/>
                  </a:cubicBezTo>
                  <a:cubicBezTo>
                    <a:pt x="333631" y="121592"/>
                    <a:pt x="324605" y="131968"/>
                    <a:pt x="306552" y="139750"/>
                  </a:cubicBezTo>
                  <a:cubicBezTo>
                    <a:pt x="283342" y="148829"/>
                    <a:pt x="257553" y="156611"/>
                    <a:pt x="233053" y="164393"/>
                  </a:cubicBezTo>
                  <a:cubicBezTo>
                    <a:pt x="212421" y="170878"/>
                    <a:pt x="194369" y="179956"/>
                    <a:pt x="173738" y="189035"/>
                  </a:cubicBezTo>
                  <a:cubicBezTo>
                    <a:pt x="163422" y="194223"/>
                    <a:pt x="153106" y="186441"/>
                    <a:pt x="142790" y="182550"/>
                  </a:cubicBezTo>
                  <a:cubicBezTo>
                    <a:pt x="124738" y="172175"/>
                    <a:pt x="105396" y="164393"/>
                    <a:pt x="86054" y="156611"/>
                  </a:cubicBezTo>
                  <a:cubicBezTo>
                    <a:pt x="69291" y="148829"/>
                    <a:pt x="51238" y="137156"/>
                    <a:pt x="31897" y="133265"/>
                  </a:cubicBezTo>
                  <a:cubicBezTo>
                    <a:pt x="22870" y="130671"/>
                    <a:pt x="11265" y="129374"/>
                    <a:pt x="3528" y="124186"/>
                  </a:cubicBezTo>
                  <a:cubicBezTo>
                    <a:pt x="-2919" y="118998"/>
                    <a:pt x="949" y="107326"/>
                    <a:pt x="3528" y="102138"/>
                  </a:cubicBezTo>
                  <a:cubicBezTo>
                    <a:pt x="19002" y="72307"/>
                    <a:pt x="34475" y="38586"/>
                    <a:pt x="57686" y="15240"/>
                  </a:cubicBezTo>
                  <a:cubicBezTo>
                    <a:pt x="57686" y="13943"/>
                    <a:pt x="60265" y="13943"/>
                    <a:pt x="60265" y="13943"/>
                  </a:cubicBezTo>
                  <a:cubicBezTo>
                    <a:pt x="64133" y="15240"/>
                    <a:pt x="65423" y="15240"/>
                    <a:pt x="66712" y="16537"/>
                  </a:cubicBezTo>
                  <a:cubicBezTo>
                    <a:pt x="74449" y="7458"/>
                    <a:pt x="84765" y="973"/>
                    <a:pt x="92501" y="10052"/>
                  </a:cubicBezTo>
                  <a:cubicBezTo>
                    <a:pt x="95080" y="7458"/>
                    <a:pt x="97659" y="4864"/>
                    <a:pt x="100238" y="2270"/>
                  </a:cubicBezTo>
                  <a:cubicBezTo>
                    <a:pt x="103462" y="-973"/>
                    <a:pt x="109264" y="-324"/>
                    <a:pt x="115067" y="162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29" name="组合 28"/>
          <p:cNvGrpSpPr/>
          <p:nvPr/>
        </p:nvGrpSpPr>
        <p:grpSpPr>
          <a:xfrm>
            <a:off x="4155229" y="2129767"/>
            <a:ext cx="1548976" cy="1548976"/>
            <a:chOff x="4155229" y="2129767"/>
            <a:chExt cx="1548976" cy="1548976"/>
          </a:xfrm>
        </p:grpSpPr>
        <p:sp>
          <p:nvSpPr>
            <p:cNvPr id="4" name="椭圆 3"/>
            <p:cNvSpPr/>
            <p:nvPr/>
          </p:nvSpPr>
          <p:spPr>
            <a:xfrm>
              <a:off x="4155229" y="2129767"/>
              <a:ext cx="1548976" cy="1548976"/>
            </a:xfrm>
            <a:prstGeom prst="ellipse">
              <a:avLst/>
            </a:prstGeom>
            <a:solidFill>
              <a:schemeClr val="accent3"/>
            </a:solidFill>
            <a:ln>
              <a:noFill/>
            </a:ln>
            <a:effectLst>
              <a:innerShdw blurRad="63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9" name="椭圆 8"/>
            <p:cNvSpPr/>
            <p:nvPr/>
          </p:nvSpPr>
          <p:spPr>
            <a:xfrm>
              <a:off x="4300829" y="2275367"/>
              <a:ext cx="1257776" cy="1257776"/>
            </a:xfrm>
            <a:prstGeom prst="ellipse">
              <a:avLst/>
            </a:prstGeom>
            <a:noFill/>
            <a:ln w="6350">
              <a:solidFill>
                <a:schemeClr val="bg1">
                  <a:alpha val="67000"/>
                </a:schemeClr>
              </a:solidFill>
              <a:prstDash val="sysDash"/>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0"/>
            <p:cNvSpPr/>
            <p:nvPr/>
          </p:nvSpPr>
          <p:spPr>
            <a:xfrm>
              <a:off x="4529962" y="2526422"/>
              <a:ext cx="799510" cy="734400"/>
            </a:xfrm>
            <a:custGeom>
              <a:avLst/>
              <a:gdLst>
                <a:gd name="connsiteX0" fmla="*/ 296115 w 331040"/>
                <a:gd name="connsiteY0" fmla="*/ 142875 h 304081"/>
                <a:gd name="connsiteX1" fmla="*/ 331040 w 331040"/>
                <a:gd name="connsiteY1" fmla="*/ 194054 h 304081"/>
                <a:gd name="connsiteX2" fmla="*/ 296115 w 331040"/>
                <a:gd name="connsiteY2" fmla="*/ 228600 h 304081"/>
                <a:gd name="connsiteX3" fmla="*/ 261190 w 331040"/>
                <a:gd name="connsiteY3" fmla="*/ 194054 h 304081"/>
                <a:gd name="connsiteX4" fmla="*/ 296115 w 331040"/>
                <a:gd name="connsiteY4" fmla="*/ 142875 h 304081"/>
                <a:gd name="connsiteX5" fmla="*/ 208803 w 331040"/>
                <a:gd name="connsiteY5" fmla="*/ 58738 h 304081"/>
                <a:gd name="connsiteX6" fmla="*/ 118315 w 331040"/>
                <a:gd name="connsiteY6" fmla="*/ 147638 h 304081"/>
                <a:gd name="connsiteX7" fmla="*/ 215153 w 331040"/>
                <a:gd name="connsiteY7" fmla="*/ 128588 h 304081"/>
                <a:gd name="connsiteX8" fmla="*/ 246903 w 331040"/>
                <a:gd name="connsiteY8" fmla="*/ 96838 h 304081"/>
                <a:gd name="connsiteX9" fmla="*/ 201923 w 331040"/>
                <a:gd name="connsiteY9" fmla="*/ 0 h 304081"/>
                <a:gd name="connsiteX10" fmla="*/ 305640 w 331040"/>
                <a:gd name="connsiteY10" fmla="*/ 103187 h 304081"/>
                <a:gd name="connsiteX11" fmla="*/ 279711 w 331040"/>
                <a:gd name="connsiteY11" fmla="*/ 128984 h 304081"/>
                <a:gd name="connsiteX12" fmla="*/ 271932 w 331040"/>
                <a:gd name="connsiteY12" fmla="*/ 121245 h 304081"/>
                <a:gd name="connsiteX13" fmla="*/ 103392 w 331040"/>
                <a:gd name="connsiteY13" fmla="*/ 287636 h 304081"/>
                <a:gd name="connsiteX14" fmla="*/ 23012 w 331040"/>
                <a:gd name="connsiteY14" fmla="*/ 287636 h 304081"/>
                <a:gd name="connsiteX15" fmla="*/ 16530 w 331040"/>
                <a:gd name="connsiteY15" fmla="*/ 279897 h 304081"/>
                <a:gd name="connsiteX16" fmla="*/ 16530 w 331040"/>
                <a:gd name="connsiteY16" fmla="*/ 199926 h 304081"/>
                <a:gd name="connsiteX17" fmla="*/ 183773 w 331040"/>
                <a:gd name="connsiteY17" fmla="*/ 33536 h 304081"/>
                <a:gd name="connsiteX18" fmla="*/ 175994 w 331040"/>
                <a:gd name="connsiteY18" fmla="*/ 25797 h 304081"/>
                <a:gd name="connsiteX19" fmla="*/ 201923 w 331040"/>
                <a:gd name="connsiteY19" fmla="*/ 0 h 3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040" h="304081">
                  <a:moveTo>
                    <a:pt x="296115" y="142875"/>
                  </a:moveTo>
                  <a:cubicBezTo>
                    <a:pt x="296115" y="142875"/>
                    <a:pt x="331040" y="174862"/>
                    <a:pt x="331040" y="194054"/>
                  </a:cubicBezTo>
                  <a:cubicBezTo>
                    <a:pt x="331040" y="213247"/>
                    <a:pt x="315518" y="228600"/>
                    <a:pt x="296115" y="228600"/>
                  </a:cubicBezTo>
                  <a:cubicBezTo>
                    <a:pt x="276712" y="228600"/>
                    <a:pt x="261190" y="213247"/>
                    <a:pt x="261190" y="194054"/>
                  </a:cubicBezTo>
                  <a:cubicBezTo>
                    <a:pt x="261190" y="174862"/>
                    <a:pt x="296115" y="142875"/>
                    <a:pt x="296115" y="142875"/>
                  </a:cubicBezTo>
                  <a:close/>
                  <a:moveTo>
                    <a:pt x="208803" y="58738"/>
                  </a:moveTo>
                  <a:lnTo>
                    <a:pt x="118315" y="147638"/>
                  </a:lnTo>
                  <a:lnTo>
                    <a:pt x="215153" y="128588"/>
                  </a:lnTo>
                  <a:lnTo>
                    <a:pt x="246903" y="96838"/>
                  </a:lnTo>
                  <a:close/>
                  <a:moveTo>
                    <a:pt x="201923" y="0"/>
                  </a:moveTo>
                  <a:cubicBezTo>
                    <a:pt x="201923" y="0"/>
                    <a:pt x="201923" y="0"/>
                    <a:pt x="305640" y="103187"/>
                  </a:cubicBezTo>
                  <a:cubicBezTo>
                    <a:pt x="305640" y="103187"/>
                    <a:pt x="305640" y="103187"/>
                    <a:pt x="279711" y="128984"/>
                  </a:cubicBezTo>
                  <a:lnTo>
                    <a:pt x="271932" y="121245"/>
                  </a:lnTo>
                  <a:cubicBezTo>
                    <a:pt x="271932" y="121245"/>
                    <a:pt x="271932" y="121245"/>
                    <a:pt x="103392" y="287636"/>
                  </a:cubicBezTo>
                  <a:cubicBezTo>
                    <a:pt x="81352" y="309563"/>
                    <a:pt x="46348" y="309563"/>
                    <a:pt x="23012" y="287636"/>
                  </a:cubicBezTo>
                  <a:cubicBezTo>
                    <a:pt x="23012" y="287636"/>
                    <a:pt x="23012" y="287636"/>
                    <a:pt x="16530" y="279897"/>
                  </a:cubicBezTo>
                  <a:cubicBezTo>
                    <a:pt x="-5510" y="257969"/>
                    <a:pt x="-5510" y="223144"/>
                    <a:pt x="16530" y="199926"/>
                  </a:cubicBezTo>
                  <a:cubicBezTo>
                    <a:pt x="16530" y="199926"/>
                    <a:pt x="16530" y="199926"/>
                    <a:pt x="183773" y="33536"/>
                  </a:cubicBezTo>
                  <a:cubicBezTo>
                    <a:pt x="183773" y="33536"/>
                    <a:pt x="183773" y="33536"/>
                    <a:pt x="175994" y="25797"/>
                  </a:cubicBezTo>
                  <a:cubicBezTo>
                    <a:pt x="175994" y="25797"/>
                    <a:pt x="175994" y="25797"/>
                    <a:pt x="20192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p:cNvGrpSpPr/>
          <p:nvPr/>
        </p:nvGrpSpPr>
        <p:grpSpPr>
          <a:xfrm>
            <a:off x="6487796" y="2129767"/>
            <a:ext cx="1548976" cy="1548976"/>
            <a:chOff x="6487796" y="2129767"/>
            <a:chExt cx="1548976" cy="1548976"/>
          </a:xfrm>
        </p:grpSpPr>
        <p:sp>
          <p:nvSpPr>
            <p:cNvPr id="5" name="椭圆 4"/>
            <p:cNvSpPr/>
            <p:nvPr/>
          </p:nvSpPr>
          <p:spPr>
            <a:xfrm>
              <a:off x="6487796" y="2129767"/>
              <a:ext cx="1548976" cy="1548976"/>
            </a:xfrm>
            <a:prstGeom prst="ellipse">
              <a:avLst/>
            </a:prstGeom>
            <a:solidFill>
              <a:schemeClr val="accent4"/>
            </a:solidFill>
            <a:ln>
              <a:noFill/>
            </a:ln>
            <a:effectLst>
              <a:innerShdw blurRad="63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0" name="椭圆 9"/>
            <p:cNvSpPr/>
            <p:nvPr/>
          </p:nvSpPr>
          <p:spPr>
            <a:xfrm>
              <a:off x="6633396" y="2275367"/>
              <a:ext cx="1257776" cy="1257776"/>
            </a:xfrm>
            <a:prstGeom prst="ellipse">
              <a:avLst/>
            </a:prstGeom>
            <a:noFill/>
            <a:ln w="6350">
              <a:solidFill>
                <a:schemeClr val="bg1">
                  <a:alpha val="67000"/>
                </a:schemeClr>
              </a:solidFill>
              <a:prstDash val="sysDash"/>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1"/>
            <p:cNvSpPr/>
            <p:nvPr/>
          </p:nvSpPr>
          <p:spPr>
            <a:xfrm>
              <a:off x="6862529" y="2537402"/>
              <a:ext cx="799510" cy="712441"/>
            </a:xfrm>
            <a:custGeom>
              <a:avLst/>
              <a:gdLst>
                <a:gd name="connsiteX0" fmla="*/ 224209 w 289297"/>
                <a:gd name="connsiteY0" fmla="*/ 130175 h 257792"/>
                <a:gd name="connsiteX1" fmla="*/ 216271 w 289297"/>
                <a:gd name="connsiteY1" fmla="*/ 134938 h 257792"/>
                <a:gd name="connsiteX2" fmla="*/ 216271 w 289297"/>
                <a:gd name="connsiteY2" fmla="*/ 160338 h 257792"/>
                <a:gd name="connsiteX3" fmla="*/ 224209 w 289297"/>
                <a:gd name="connsiteY3" fmla="*/ 155575 h 257792"/>
                <a:gd name="connsiteX4" fmla="*/ 63871 w 289297"/>
                <a:gd name="connsiteY4" fmla="*/ 130175 h 257792"/>
                <a:gd name="connsiteX5" fmla="*/ 63871 w 289297"/>
                <a:gd name="connsiteY5" fmla="*/ 156045 h 257792"/>
                <a:gd name="connsiteX6" fmla="*/ 143725 w 289297"/>
                <a:gd name="connsiteY6" fmla="*/ 200025 h 257792"/>
                <a:gd name="connsiteX7" fmla="*/ 200396 w 289297"/>
                <a:gd name="connsiteY7" fmla="*/ 168981 h 257792"/>
                <a:gd name="connsiteX8" fmla="*/ 200396 w 289297"/>
                <a:gd name="connsiteY8" fmla="*/ 144404 h 257792"/>
                <a:gd name="connsiteX9" fmla="*/ 150165 w 289297"/>
                <a:gd name="connsiteY9" fmla="*/ 174155 h 257792"/>
                <a:gd name="connsiteX10" fmla="*/ 143725 w 289297"/>
                <a:gd name="connsiteY10" fmla="*/ 176742 h 257792"/>
                <a:gd name="connsiteX11" fmla="*/ 138574 w 289297"/>
                <a:gd name="connsiteY11" fmla="*/ 174155 h 257792"/>
                <a:gd name="connsiteX12" fmla="*/ 63871 w 289297"/>
                <a:gd name="connsiteY12" fmla="*/ 130175 h 257792"/>
                <a:gd name="connsiteX13" fmla="*/ 144189 w 289297"/>
                <a:gd name="connsiteY13" fmla="*/ 15875 h 257792"/>
                <a:gd name="connsiteX14" fmla="*/ 24184 w 289297"/>
                <a:gd name="connsiteY14" fmla="*/ 88757 h 257792"/>
                <a:gd name="connsiteX15" fmla="*/ 144189 w 289297"/>
                <a:gd name="connsiteY15" fmla="*/ 160338 h 257792"/>
                <a:gd name="connsiteX16" fmla="*/ 195804 w 289297"/>
                <a:gd name="connsiteY16" fmla="*/ 129103 h 257792"/>
                <a:gd name="connsiteX17" fmla="*/ 141608 w 289297"/>
                <a:gd name="connsiteY17" fmla="*/ 91360 h 257792"/>
                <a:gd name="connsiteX18" fmla="*/ 139028 w 289297"/>
                <a:gd name="connsiteY18" fmla="*/ 79647 h 257792"/>
                <a:gd name="connsiteX19" fmla="*/ 150641 w 289297"/>
                <a:gd name="connsiteY19" fmla="*/ 77044 h 257792"/>
                <a:gd name="connsiteX20" fmla="*/ 211289 w 289297"/>
                <a:gd name="connsiteY20" fmla="*/ 121294 h 257792"/>
                <a:gd name="connsiteX21" fmla="*/ 265484 w 289297"/>
                <a:gd name="connsiteY21" fmla="*/ 88757 h 257792"/>
                <a:gd name="connsiteX22" fmla="*/ 144189 w 289297"/>
                <a:gd name="connsiteY22" fmla="*/ 15875 h 257792"/>
                <a:gd name="connsiteX23" fmla="*/ 144041 w 289297"/>
                <a:gd name="connsiteY23" fmla="*/ 0 h 257792"/>
                <a:gd name="connsiteX24" fmla="*/ 150525 w 289297"/>
                <a:gd name="connsiteY24" fmla="*/ 2588 h 257792"/>
                <a:gd name="connsiteX25" fmla="*/ 282813 w 289297"/>
                <a:gd name="connsiteY25" fmla="*/ 81510 h 257792"/>
                <a:gd name="connsiteX26" fmla="*/ 288000 w 289297"/>
                <a:gd name="connsiteY26" fmla="*/ 85392 h 257792"/>
                <a:gd name="connsiteX27" fmla="*/ 289297 w 289297"/>
                <a:gd name="connsiteY27" fmla="*/ 90567 h 257792"/>
                <a:gd name="connsiteX28" fmla="*/ 288000 w 289297"/>
                <a:gd name="connsiteY28" fmla="*/ 93155 h 257792"/>
                <a:gd name="connsiteX29" fmla="*/ 282813 w 289297"/>
                <a:gd name="connsiteY29" fmla="*/ 97036 h 257792"/>
                <a:gd name="connsiteX30" fmla="*/ 241311 w 289297"/>
                <a:gd name="connsiteY30" fmla="*/ 121619 h 257792"/>
                <a:gd name="connsiteX31" fmla="*/ 241311 w 289297"/>
                <a:gd name="connsiteY31" fmla="*/ 122912 h 257792"/>
                <a:gd name="connsiteX32" fmla="*/ 241311 w 289297"/>
                <a:gd name="connsiteY32" fmla="*/ 159139 h 257792"/>
                <a:gd name="connsiteX33" fmla="*/ 238717 w 289297"/>
                <a:gd name="connsiteY33" fmla="*/ 165608 h 257792"/>
                <a:gd name="connsiteX34" fmla="*/ 233529 w 289297"/>
                <a:gd name="connsiteY34" fmla="*/ 169490 h 257792"/>
                <a:gd name="connsiteX35" fmla="*/ 216669 w 289297"/>
                <a:gd name="connsiteY35" fmla="*/ 178547 h 257792"/>
                <a:gd name="connsiteX36" fmla="*/ 216669 w 289297"/>
                <a:gd name="connsiteY36" fmla="*/ 230299 h 257792"/>
                <a:gd name="connsiteX37" fmla="*/ 230935 w 289297"/>
                <a:gd name="connsiteY37" fmla="*/ 244531 h 257792"/>
                <a:gd name="connsiteX38" fmla="*/ 230935 w 289297"/>
                <a:gd name="connsiteY38" fmla="*/ 254882 h 257792"/>
                <a:gd name="connsiteX39" fmla="*/ 219263 w 289297"/>
                <a:gd name="connsiteY39" fmla="*/ 254882 h 257792"/>
                <a:gd name="connsiteX40" fmla="*/ 208887 w 289297"/>
                <a:gd name="connsiteY40" fmla="*/ 244531 h 257792"/>
                <a:gd name="connsiteX41" fmla="*/ 198512 w 289297"/>
                <a:gd name="connsiteY41" fmla="*/ 254882 h 257792"/>
                <a:gd name="connsiteX42" fmla="*/ 186840 w 289297"/>
                <a:gd name="connsiteY42" fmla="*/ 254882 h 257792"/>
                <a:gd name="connsiteX43" fmla="*/ 186840 w 289297"/>
                <a:gd name="connsiteY43" fmla="*/ 244531 h 257792"/>
                <a:gd name="connsiteX44" fmla="*/ 201106 w 289297"/>
                <a:gd name="connsiteY44" fmla="*/ 230299 h 257792"/>
                <a:gd name="connsiteX45" fmla="*/ 201106 w 289297"/>
                <a:gd name="connsiteY45" fmla="*/ 187603 h 257792"/>
                <a:gd name="connsiteX46" fmla="*/ 149228 w 289297"/>
                <a:gd name="connsiteY46" fmla="*/ 217361 h 257792"/>
                <a:gd name="connsiteX47" fmla="*/ 138853 w 289297"/>
                <a:gd name="connsiteY47" fmla="*/ 217361 h 257792"/>
                <a:gd name="connsiteX48" fmla="*/ 54552 w 289297"/>
                <a:gd name="connsiteY48" fmla="*/ 169490 h 257792"/>
                <a:gd name="connsiteX49" fmla="*/ 49365 w 289297"/>
                <a:gd name="connsiteY49" fmla="*/ 165608 h 257792"/>
                <a:gd name="connsiteX50" fmla="*/ 48068 w 289297"/>
                <a:gd name="connsiteY50" fmla="*/ 159139 h 257792"/>
                <a:gd name="connsiteX51" fmla="*/ 48068 w 289297"/>
                <a:gd name="connsiteY51" fmla="*/ 122912 h 257792"/>
                <a:gd name="connsiteX52" fmla="*/ 48068 w 289297"/>
                <a:gd name="connsiteY52" fmla="*/ 121619 h 257792"/>
                <a:gd name="connsiteX53" fmla="*/ 6565 w 289297"/>
                <a:gd name="connsiteY53" fmla="*/ 97036 h 257792"/>
                <a:gd name="connsiteX54" fmla="*/ 81 w 289297"/>
                <a:gd name="connsiteY54" fmla="*/ 87979 h 257792"/>
                <a:gd name="connsiteX55" fmla="*/ 6565 w 289297"/>
                <a:gd name="connsiteY55" fmla="*/ 81510 h 257792"/>
                <a:gd name="connsiteX56" fmla="*/ 138853 w 289297"/>
                <a:gd name="connsiteY56" fmla="*/ 2588 h 257792"/>
                <a:gd name="connsiteX57" fmla="*/ 144041 w 289297"/>
                <a:gd name="connsiteY57" fmla="*/ 0 h 25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9297" h="257792">
                  <a:moveTo>
                    <a:pt x="224209" y="130175"/>
                  </a:moveTo>
                  <a:lnTo>
                    <a:pt x="216271" y="134938"/>
                  </a:lnTo>
                  <a:lnTo>
                    <a:pt x="216271" y="160338"/>
                  </a:lnTo>
                  <a:lnTo>
                    <a:pt x="224209" y="155575"/>
                  </a:lnTo>
                  <a:close/>
                  <a:moveTo>
                    <a:pt x="63871" y="130175"/>
                  </a:moveTo>
                  <a:cubicBezTo>
                    <a:pt x="63871" y="130175"/>
                    <a:pt x="63871" y="130175"/>
                    <a:pt x="63871" y="156045"/>
                  </a:cubicBezTo>
                  <a:cubicBezTo>
                    <a:pt x="63871" y="156045"/>
                    <a:pt x="63871" y="156045"/>
                    <a:pt x="143725" y="200025"/>
                  </a:cubicBezTo>
                  <a:cubicBezTo>
                    <a:pt x="143725" y="200025"/>
                    <a:pt x="143725" y="200025"/>
                    <a:pt x="200396" y="168981"/>
                  </a:cubicBezTo>
                  <a:lnTo>
                    <a:pt x="200396" y="144404"/>
                  </a:lnTo>
                  <a:cubicBezTo>
                    <a:pt x="200396" y="144404"/>
                    <a:pt x="200396" y="144404"/>
                    <a:pt x="150165" y="174155"/>
                  </a:cubicBezTo>
                  <a:cubicBezTo>
                    <a:pt x="148877" y="175448"/>
                    <a:pt x="146301" y="176742"/>
                    <a:pt x="143725" y="176742"/>
                  </a:cubicBezTo>
                  <a:cubicBezTo>
                    <a:pt x="142438" y="176742"/>
                    <a:pt x="139862" y="175448"/>
                    <a:pt x="138574" y="174155"/>
                  </a:cubicBezTo>
                  <a:cubicBezTo>
                    <a:pt x="138574" y="174155"/>
                    <a:pt x="138574" y="174155"/>
                    <a:pt x="63871" y="130175"/>
                  </a:cubicBezTo>
                  <a:close/>
                  <a:moveTo>
                    <a:pt x="144189" y="15875"/>
                  </a:moveTo>
                  <a:cubicBezTo>
                    <a:pt x="144189" y="15875"/>
                    <a:pt x="144189" y="15875"/>
                    <a:pt x="24184" y="88757"/>
                  </a:cubicBezTo>
                  <a:cubicBezTo>
                    <a:pt x="24184" y="88757"/>
                    <a:pt x="24184" y="88757"/>
                    <a:pt x="144189" y="160338"/>
                  </a:cubicBezTo>
                  <a:cubicBezTo>
                    <a:pt x="144189" y="160338"/>
                    <a:pt x="144189" y="160338"/>
                    <a:pt x="195804" y="129103"/>
                  </a:cubicBezTo>
                  <a:cubicBezTo>
                    <a:pt x="195804" y="129103"/>
                    <a:pt x="195804" y="129103"/>
                    <a:pt x="141608" y="91360"/>
                  </a:cubicBezTo>
                  <a:cubicBezTo>
                    <a:pt x="137737" y="88757"/>
                    <a:pt x="136447" y="83551"/>
                    <a:pt x="139028" y="79647"/>
                  </a:cubicBezTo>
                  <a:cubicBezTo>
                    <a:pt x="141608" y="75743"/>
                    <a:pt x="146770" y="74441"/>
                    <a:pt x="150641" y="77044"/>
                  </a:cubicBezTo>
                  <a:cubicBezTo>
                    <a:pt x="150641" y="77044"/>
                    <a:pt x="150641" y="77044"/>
                    <a:pt x="211289" y="121294"/>
                  </a:cubicBezTo>
                  <a:lnTo>
                    <a:pt x="265484" y="88757"/>
                  </a:lnTo>
                  <a:cubicBezTo>
                    <a:pt x="265484" y="88757"/>
                    <a:pt x="265484" y="88757"/>
                    <a:pt x="144189" y="15875"/>
                  </a:cubicBezTo>
                  <a:close/>
                  <a:moveTo>
                    <a:pt x="144041" y="0"/>
                  </a:moveTo>
                  <a:cubicBezTo>
                    <a:pt x="146635" y="1294"/>
                    <a:pt x="149228" y="1294"/>
                    <a:pt x="150525" y="2588"/>
                  </a:cubicBezTo>
                  <a:cubicBezTo>
                    <a:pt x="150525" y="2588"/>
                    <a:pt x="150525" y="2588"/>
                    <a:pt x="282813" y="81510"/>
                  </a:cubicBezTo>
                  <a:cubicBezTo>
                    <a:pt x="285406" y="81510"/>
                    <a:pt x="286703" y="82804"/>
                    <a:pt x="288000" y="85392"/>
                  </a:cubicBezTo>
                  <a:cubicBezTo>
                    <a:pt x="289297" y="86686"/>
                    <a:pt x="289297" y="87979"/>
                    <a:pt x="289297" y="90567"/>
                  </a:cubicBezTo>
                  <a:cubicBezTo>
                    <a:pt x="289297" y="91861"/>
                    <a:pt x="288000" y="91861"/>
                    <a:pt x="288000" y="93155"/>
                  </a:cubicBezTo>
                  <a:cubicBezTo>
                    <a:pt x="286703" y="95742"/>
                    <a:pt x="285406" y="95742"/>
                    <a:pt x="282813" y="97036"/>
                  </a:cubicBezTo>
                  <a:cubicBezTo>
                    <a:pt x="282813" y="97036"/>
                    <a:pt x="282813" y="97036"/>
                    <a:pt x="241311" y="121619"/>
                  </a:cubicBezTo>
                  <a:cubicBezTo>
                    <a:pt x="241311" y="121619"/>
                    <a:pt x="241311" y="121619"/>
                    <a:pt x="241311" y="122912"/>
                  </a:cubicBezTo>
                  <a:cubicBezTo>
                    <a:pt x="241311" y="122912"/>
                    <a:pt x="241311" y="122912"/>
                    <a:pt x="241311" y="159139"/>
                  </a:cubicBezTo>
                  <a:cubicBezTo>
                    <a:pt x="241311" y="161727"/>
                    <a:pt x="241311" y="164315"/>
                    <a:pt x="238717" y="165608"/>
                  </a:cubicBezTo>
                  <a:cubicBezTo>
                    <a:pt x="237420" y="166902"/>
                    <a:pt x="236123" y="168196"/>
                    <a:pt x="233529" y="169490"/>
                  </a:cubicBezTo>
                  <a:cubicBezTo>
                    <a:pt x="233529" y="169490"/>
                    <a:pt x="233529" y="169490"/>
                    <a:pt x="216669" y="178547"/>
                  </a:cubicBezTo>
                  <a:cubicBezTo>
                    <a:pt x="216669" y="178547"/>
                    <a:pt x="216669" y="178547"/>
                    <a:pt x="216669" y="230299"/>
                  </a:cubicBezTo>
                  <a:cubicBezTo>
                    <a:pt x="216669" y="230299"/>
                    <a:pt x="216669" y="230299"/>
                    <a:pt x="230935" y="244531"/>
                  </a:cubicBezTo>
                  <a:cubicBezTo>
                    <a:pt x="233529" y="247119"/>
                    <a:pt x="233529" y="252294"/>
                    <a:pt x="230935" y="254882"/>
                  </a:cubicBezTo>
                  <a:cubicBezTo>
                    <a:pt x="227044" y="258763"/>
                    <a:pt x="223154" y="258763"/>
                    <a:pt x="219263" y="254882"/>
                  </a:cubicBezTo>
                  <a:cubicBezTo>
                    <a:pt x="219263" y="254882"/>
                    <a:pt x="219263" y="254882"/>
                    <a:pt x="208887" y="244531"/>
                  </a:cubicBezTo>
                  <a:cubicBezTo>
                    <a:pt x="208887" y="244531"/>
                    <a:pt x="208887" y="244531"/>
                    <a:pt x="198512" y="254882"/>
                  </a:cubicBezTo>
                  <a:cubicBezTo>
                    <a:pt x="194621" y="258763"/>
                    <a:pt x="189433" y="258763"/>
                    <a:pt x="186840" y="254882"/>
                  </a:cubicBezTo>
                  <a:cubicBezTo>
                    <a:pt x="184246" y="252294"/>
                    <a:pt x="184246" y="247119"/>
                    <a:pt x="186840" y="244531"/>
                  </a:cubicBezTo>
                  <a:cubicBezTo>
                    <a:pt x="186840" y="244531"/>
                    <a:pt x="186840" y="244531"/>
                    <a:pt x="201106" y="230299"/>
                  </a:cubicBezTo>
                  <a:cubicBezTo>
                    <a:pt x="201106" y="230299"/>
                    <a:pt x="201106" y="230299"/>
                    <a:pt x="201106" y="187603"/>
                  </a:cubicBezTo>
                  <a:cubicBezTo>
                    <a:pt x="201106" y="187603"/>
                    <a:pt x="201106" y="187603"/>
                    <a:pt x="149228" y="217361"/>
                  </a:cubicBezTo>
                  <a:cubicBezTo>
                    <a:pt x="146635" y="218655"/>
                    <a:pt x="142744" y="218655"/>
                    <a:pt x="138853" y="217361"/>
                  </a:cubicBezTo>
                  <a:cubicBezTo>
                    <a:pt x="138853" y="217361"/>
                    <a:pt x="138853" y="217361"/>
                    <a:pt x="54552" y="169490"/>
                  </a:cubicBezTo>
                  <a:cubicBezTo>
                    <a:pt x="51959" y="168196"/>
                    <a:pt x="50662" y="166902"/>
                    <a:pt x="49365" y="165608"/>
                  </a:cubicBezTo>
                  <a:cubicBezTo>
                    <a:pt x="48068" y="164315"/>
                    <a:pt x="48068" y="161727"/>
                    <a:pt x="48068" y="159139"/>
                  </a:cubicBezTo>
                  <a:cubicBezTo>
                    <a:pt x="48068" y="159139"/>
                    <a:pt x="48068" y="159139"/>
                    <a:pt x="48068" y="122912"/>
                  </a:cubicBezTo>
                  <a:cubicBezTo>
                    <a:pt x="48068" y="121619"/>
                    <a:pt x="48068" y="121619"/>
                    <a:pt x="48068" y="121619"/>
                  </a:cubicBezTo>
                  <a:cubicBezTo>
                    <a:pt x="48068" y="121619"/>
                    <a:pt x="48068" y="121619"/>
                    <a:pt x="6565" y="97036"/>
                  </a:cubicBezTo>
                  <a:cubicBezTo>
                    <a:pt x="-1216" y="95742"/>
                    <a:pt x="81" y="87979"/>
                    <a:pt x="81" y="87979"/>
                  </a:cubicBezTo>
                  <a:cubicBezTo>
                    <a:pt x="81" y="82804"/>
                    <a:pt x="3971" y="81510"/>
                    <a:pt x="6565" y="81510"/>
                  </a:cubicBezTo>
                  <a:cubicBezTo>
                    <a:pt x="6565" y="81510"/>
                    <a:pt x="6565" y="81510"/>
                    <a:pt x="138853" y="2588"/>
                  </a:cubicBezTo>
                  <a:cubicBezTo>
                    <a:pt x="140150" y="1294"/>
                    <a:pt x="142744" y="1294"/>
                    <a:pt x="1440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1" name="组合 30"/>
          <p:cNvGrpSpPr/>
          <p:nvPr/>
        </p:nvGrpSpPr>
        <p:grpSpPr>
          <a:xfrm>
            <a:off x="8820362" y="2129767"/>
            <a:ext cx="1548976" cy="1548976"/>
            <a:chOff x="8820362" y="2129767"/>
            <a:chExt cx="1548976" cy="1548976"/>
          </a:xfrm>
        </p:grpSpPr>
        <p:sp>
          <p:nvSpPr>
            <p:cNvPr id="6" name="椭圆 5"/>
            <p:cNvSpPr/>
            <p:nvPr/>
          </p:nvSpPr>
          <p:spPr>
            <a:xfrm>
              <a:off x="8820362" y="2129767"/>
              <a:ext cx="1548976" cy="1548976"/>
            </a:xfrm>
            <a:prstGeom prst="ellipse">
              <a:avLst/>
            </a:prstGeom>
            <a:solidFill>
              <a:schemeClr val="accent6"/>
            </a:solidFill>
            <a:ln>
              <a:noFill/>
            </a:ln>
            <a:effectLst>
              <a:innerShdw blurRad="63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1" name="椭圆 10"/>
            <p:cNvSpPr/>
            <p:nvPr/>
          </p:nvSpPr>
          <p:spPr>
            <a:xfrm>
              <a:off x="8965962" y="2275367"/>
              <a:ext cx="1257776" cy="1257776"/>
            </a:xfrm>
            <a:prstGeom prst="ellipse">
              <a:avLst/>
            </a:prstGeom>
            <a:noFill/>
            <a:ln w="6350">
              <a:solidFill>
                <a:schemeClr val="bg1">
                  <a:alpha val="67000"/>
                </a:schemeClr>
              </a:solidFill>
              <a:prstDash val="sysDash"/>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2"/>
            <p:cNvSpPr/>
            <p:nvPr/>
          </p:nvSpPr>
          <p:spPr>
            <a:xfrm>
              <a:off x="9197004" y="2493867"/>
              <a:ext cx="795692" cy="799510"/>
            </a:xfrm>
            <a:custGeom>
              <a:avLst/>
              <a:gdLst>
                <a:gd name="connsiteX0" fmla="*/ 310285 w 330762"/>
                <a:gd name="connsiteY0" fmla="*/ 293688 h 332349"/>
                <a:gd name="connsiteX1" fmla="*/ 325871 w 330762"/>
                <a:gd name="connsiteY1" fmla="*/ 318367 h 332349"/>
                <a:gd name="connsiteX2" fmla="*/ 316779 w 330762"/>
                <a:gd name="connsiteY2" fmla="*/ 327459 h 332349"/>
                <a:gd name="connsiteX3" fmla="*/ 292100 w 330762"/>
                <a:gd name="connsiteY3" fmla="*/ 311872 h 332349"/>
                <a:gd name="connsiteX4" fmla="*/ 310285 w 330762"/>
                <a:gd name="connsiteY4" fmla="*/ 293688 h 332349"/>
                <a:gd name="connsiteX5" fmla="*/ 203200 w 330762"/>
                <a:gd name="connsiteY5" fmla="*/ 207963 h 332349"/>
                <a:gd name="connsiteX6" fmla="*/ 288925 w 330762"/>
                <a:gd name="connsiteY6" fmla="*/ 290513 h 332349"/>
                <a:gd name="connsiteX7" fmla="*/ 274637 w 330762"/>
                <a:gd name="connsiteY7" fmla="*/ 306388 h 332349"/>
                <a:gd name="connsiteX8" fmla="*/ 168275 w 330762"/>
                <a:gd name="connsiteY8" fmla="*/ 247650 h 332349"/>
                <a:gd name="connsiteX9" fmla="*/ 155575 w 330762"/>
                <a:gd name="connsiteY9" fmla="*/ 233363 h 332349"/>
                <a:gd name="connsiteX10" fmla="*/ 231775 w 330762"/>
                <a:gd name="connsiteY10" fmla="*/ 157163 h 332349"/>
                <a:gd name="connsiteX11" fmla="*/ 246062 w 330762"/>
                <a:gd name="connsiteY11" fmla="*/ 169863 h 332349"/>
                <a:gd name="connsiteX12" fmla="*/ 304800 w 330762"/>
                <a:gd name="connsiteY12" fmla="*/ 276225 h 332349"/>
                <a:gd name="connsiteX13" fmla="*/ 290512 w 330762"/>
                <a:gd name="connsiteY13" fmla="*/ 290513 h 332349"/>
                <a:gd name="connsiteX14" fmla="*/ 206375 w 330762"/>
                <a:gd name="connsiteY14" fmla="*/ 203200 h 332349"/>
                <a:gd name="connsiteX15" fmla="*/ 31750 w 330762"/>
                <a:gd name="connsiteY15" fmla="*/ 46038 h 332349"/>
                <a:gd name="connsiteX16" fmla="*/ 187325 w 330762"/>
                <a:gd name="connsiteY16" fmla="*/ 193676 h 332349"/>
                <a:gd name="connsiteX17" fmla="*/ 139700 w 330762"/>
                <a:gd name="connsiteY17" fmla="*/ 219076 h 332349"/>
                <a:gd name="connsiteX18" fmla="*/ 0 w 330762"/>
                <a:gd name="connsiteY18" fmla="*/ 77788 h 332349"/>
                <a:gd name="connsiteX19" fmla="*/ 76200 w 330762"/>
                <a:gd name="connsiteY19" fmla="*/ 0 h 332349"/>
                <a:gd name="connsiteX20" fmla="*/ 150813 w 330762"/>
                <a:gd name="connsiteY20" fmla="*/ 76200 h 332349"/>
                <a:gd name="connsiteX21" fmla="*/ 217488 w 330762"/>
                <a:gd name="connsiteY21" fmla="*/ 141288 h 332349"/>
                <a:gd name="connsiteX22" fmla="*/ 192088 w 330762"/>
                <a:gd name="connsiteY22" fmla="*/ 188913 h 332349"/>
                <a:gd name="connsiteX23" fmla="*/ 44450 w 330762"/>
                <a:gd name="connsiteY23" fmla="*/ 33338 h 3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762" h="332349">
                  <a:moveTo>
                    <a:pt x="310285" y="293688"/>
                  </a:moveTo>
                  <a:lnTo>
                    <a:pt x="325871" y="318367"/>
                  </a:lnTo>
                  <a:cubicBezTo>
                    <a:pt x="334963" y="332654"/>
                    <a:pt x="331067" y="336551"/>
                    <a:pt x="316779" y="327459"/>
                  </a:cubicBezTo>
                  <a:cubicBezTo>
                    <a:pt x="302491" y="319666"/>
                    <a:pt x="292100" y="311872"/>
                    <a:pt x="292100" y="311872"/>
                  </a:cubicBezTo>
                  <a:cubicBezTo>
                    <a:pt x="292100" y="311872"/>
                    <a:pt x="292100" y="311872"/>
                    <a:pt x="310285" y="293688"/>
                  </a:cubicBezTo>
                  <a:close/>
                  <a:moveTo>
                    <a:pt x="203200" y="207963"/>
                  </a:moveTo>
                  <a:lnTo>
                    <a:pt x="288925" y="290513"/>
                  </a:lnTo>
                  <a:lnTo>
                    <a:pt x="274637" y="306388"/>
                  </a:lnTo>
                  <a:lnTo>
                    <a:pt x="168275" y="247650"/>
                  </a:lnTo>
                  <a:lnTo>
                    <a:pt x="155575" y="233363"/>
                  </a:lnTo>
                  <a:close/>
                  <a:moveTo>
                    <a:pt x="231775" y="157163"/>
                  </a:moveTo>
                  <a:lnTo>
                    <a:pt x="246062" y="169863"/>
                  </a:lnTo>
                  <a:lnTo>
                    <a:pt x="304800" y="276225"/>
                  </a:lnTo>
                  <a:lnTo>
                    <a:pt x="290512" y="290513"/>
                  </a:lnTo>
                  <a:lnTo>
                    <a:pt x="206375" y="203200"/>
                  </a:lnTo>
                  <a:close/>
                  <a:moveTo>
                    <a:pt x="31750" y="46038"/>
                  </a:moveTo>
                  <a:lnTo>
                    <a:pt x="187325" y="193676"/>
                  </a:lnTo>
                  <a:lnTo>
                    <a:pt x="139700" y="219076"/>
                  </a:lnTo>
                  <a:lnTo>
                    <a:pt x="0" y="77788"/>
                  </a:lnTo>
                  <a:close/>
                  <a:moveTo>
                    <a:pt x="76200" y="0"/>
                  </a:moveTo>
                  <a:lnTo>
                    <a:pt x="150813" y="76200"/>
                  </a:lnTo>
                  <a:lnTo>
                    <a:pt x="217488" y="141288"/>
                  </a:lnTo>
                  <a:lnTo>
                    <a:pt x="192088" y="188913"/>
                  </a:lnTo>
                  <a:lnTo>
                    <a:pt x="44450" y="3333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7" name="文本框 6"/>
          <p:cNvSpPr txBox="1"/>
          <p:nvPr/>
        </p:nvSpPr>
        <p:spPr>
          <a:xfrm>
            <a:off x="8220371" y="5513560"/>
            <a:ext cx="1946495" cy="261610"/>
          </a:xfrm>
          <a:prstGeom prst="rect">
            <a:avLst/>
          </a:prstGeom>
          <a:noFill/>
        </p:spPr>
        <p:txBody>
          <a:bodyPr wrap="square" rtlCol="0">
            <a:spAutoFit/>
          </a:bodyPr>
          <a:lstStyle/>
          <a:p>
            <a:r>
              <a:rPr lang="en-US" altLang="zh-CN" sz="1050" dirty="0">
                <a:solidFill>
                  <a:srgbClr val="4C4C4E"/>
                </a:solidFill>
              </a:rPr>
              <a:t>https://www.ypppt.com/</a:t>
            </a:r>
            <a:endParaRPr lang="zh-CN" altLang="en-US" sz="1050" dirty="0">
              <a:solidFill>
                <a:srgbClr val="4C4C4E"/>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strVal val="(6*min(max(#ppt_w*#ppt_h,.3),1)-7.4)/-.7*#ppt_w"/>
                                          </p:val>
                                        </p:tav>
                                        <p:tav tm="100000">
                                          <p:val>
                                            <p:strVal val="#ppt_w"/>
                                          </p:val>
                                        </p:tav>
                                      </p:tavLst>
                                    </p:anim>
                                    <p:anim calcmode="lin" valueType="num">
                                      <p:cBhvr>
                                        <p:cTn id="14" dur="500" fill="hold"/>
                                        <p:tgtEl>
                                          <p:spTgt spid="29"/>
                                        </p:tgtEl>
                                        <p:attrNameLst>
                                          <p:attrName>ppt_h</p:attrName>
                                        </p:attrNameLst>
                                      </p:cBhvr>
                                      <p:tavLst>
                                        <p:tav tm="0">
                                          <p:val>
                                            <p:strVal val="(6*min(max(#ppt_w*#ppt_h,.3),1)-7.4)/-.7*#ppt_h"/>
                                          </p:val>
                                        </p:tav>
                                        <p:tav tm="100000">
                                          <p:val>
                                            <p:strVal val="#ppt_h"/>
                                          </p:val>
                                        </p:tav>
                                      </p:tavLst>
                                    </p:anim>
                                    <p:anim calcmode="lin" valueType="num">
                                      <p:cBhvr>
                                        <p:cTn id="15" dur="500" fill="hold"/>
                                        <p:tgtEl>
                                          <p:spTgt spid="29"/>
                                        </p:tgtEl>
                                        <p:attrNameLst>
                                          <p:attrName>ppt_x</p:attrName>
                                        </p:attrNameLst>
                                      </p:cBhvr>
                                      <p:tavLst>
                                        <p:tav tm="0">
                                          <p:val>
                                            <p:fltVal val="0.5"/>
                                          </p:val>
                                        </p:tav>
                                        <p:tav tm="100000">
                                          <p:val>
                                            <p:strVal val="#ppt_x"/>
                                          </p:val>
                                        </p:tav>
                                      </p:tavLst>
                                    </p:anim>
                                    <p:anim calcmode="lin" valueType="num">
                                      <p:cBhvr>
                                        <p:cTn id="16" dur="500" fill="hold"/>
                                        <p:tgtEl>
                                          <p:spTgt spid="29"/>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strVal val="(6*min(max(#ppt_w*#ppt_h,.3),1)-7.4)/-.7*#ppt_w"/>
                                          </p:val>
                                        </p:tav>
                                        <p:tav tm="100000">
                                          <p:val>
                                            <p:strVal val="#ppt_w"/>
                                          </p:val>
                                        </p:tav>
                                      </p:tavLst>
                                    </p:anim>
                                    <p:anim calcmode="lin" valueType="num">
                                      <p:cBhvr>
                                        <p:cTn id="20" dur="500" fill="hold"/>
                                        <p:tgtEl>
                                          <p:spTgt spid="30"/>
                                        </p:tgtEl>
                                        <p:attrNameLst>
                                          <p:attrName>ppt_h</p:attrName>
                                        </p:attrNameLst>
                                      </p:cBhvr>
                                      <p:tavLst>
                                        <p:tav tm="0">
                                          <p:val>
                                            <p:strVal val="(6*min(max(#ppt_w*#ppt_h,.3),1)-7.4)/-.7*#ppt_h"/>
                                          </p:val>
                                        </p:tav>
                                        <p:tav tm="100000">
                                          <p:val>
                                            <p:strVal val="#ppt_h"/>
                                          </p:val>
                                        </p:tav>
                                      </p:tavLst>
                                    </p:anim>
                                    <p:anim calcmode="lin" valueType="num">
                                      <p:cBhvr>
                                        <p:cTn id="21" dur="500" fill="hold"/>
                                        <p:tgtEl>
                                          <p:spTgt spid="30"/>
                                        </p:tgtEl>
                                        <p:attrNameLst>
                                          <p:attrName>ppt_x</p:attrName>
                                        </p:attrNameLst>
                                      </p:cBhvr>
                                      <p:tavLst>
                                        <p:tav tm="0">
                                          <p:val>
                                            <p:fltVal val="0.5"/>
                                          </p:val>
                                        </p:tav>
                                        <p:tav tm="100000">
                                          <p:val>
                                            <p:strVal val="#ppt_x"/>
                                          </p:val>
                                        </p:tav>
                                      </p:tavLst>
                                    </p:anim>
                                    <p:anim calcmode="lin" valueType="num">
                                      <p:cBhvr>
                                        <p:cTn id="22" dur="500" fill="hold"/>
                                        <p:tgtEl>
                                          <p:spTgt spid="30"/>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7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6*min(max(#ppt_w*#ppt_h,.3),1)-7.4)/-.7*#ppt_w"/>
                                          </p:val>
                                        </p:tav>
                                        <p:tav tm="100000">
                                          <p:val>
                                            <p:strVal val="#ppt_w"/>
                                          </p:val>
                                        </p:tav>
                                      </p:tavLst>
                                    </p:anim>
                                    <p:anim calcmode="lin" valueType="num">
                                      <p:cBhvr>
                                        <p:cTn id="26" dur="500" fill="hold"/>
                                        <p:tgtEl>
                                          <p:spTgt spid="31"/>
                                        </p:tgtEl>
                                        <p:attrNameLst>
                                          <p:attrName>ppt_h</p:attrName>
                                        </p:attrNameLst>
                                      </p:cBhvr>
                                      <p:tavLst>
                                        <p:tav tm="0">
                                          <p:val>
                                            <p:strVal val="(6*min(max(#ppt_w*#ppt_h,.3),1)-7.4)/-.7*#ppt_h"/>
                                          </p:val>
                                        </p:tav>
                                        <p:tav tm="100000">
                                          <p:val>
                                            <p:strVal val="#ppt_h"/>
                                          </p:val>
                                        </p:tav>
                                      </p:tavLst>
                                    </p:anim>
                                    <p:anim calcmode="lin" valueType="num">
                                      <p:cBhvr>
                                        <p:cTn id="27" dur="500" fill="hold"/>
                                        <p:tgtEl>
                                          <p:spTgt spid="31"/>
                                        </p:tgtEl>
                                        <p:attrNameLst>
                                          <p:attrName>ppt_x</p:attrName>
                                        </p:attrNameLst>
                                      </p:cBhvr>
                                      <p:tavLst>
                                        <p:tav tm="0">
                                          <p:val>
                                            <p:fltVal val="0.5"/>
                                          </p:val>
                                        </p:tav>
                                        <p:tav tm="100000">
                                          <p:val>
                                            <p:strVal val="#ppt_x"/>
                                          </p:val>
                                        </p:tav>
                                      </p:tavLst>
                                    </p:anim>
                                    <p:anim calcmode="lin" valueType="num">
                                      <p:cBhvr>
                                        <p:cTn id="2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7" name="图片 6"/>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912781" y="4012361"/>
            <a:ext cx="2500115" cy="1278673"/>
            <a:chOff x="940403" y="4480195"/>
            <a:chExt cx="2500115" cy="1278673"/>
          </a:xfrm>
        </p:grpSpPr>
        <p:sp>
          <p:nvSpPr>
            <p:cNvPr id="14" name="文本框 13"/>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15" name="矩形 14"/>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6" name="组合 15"/>
          <p:cNvGrpSpPr/>
          <p:nvPr/>
        </p:nvGrpSpPr>
        <p:grpSpPr>
          <a:xfrm>
            <a:off x="3534888" y="4012361"/>
            <a:ext cx="2500115" cy="1278673"/>
            <a:chOff x="940403" y="4480195"/>
            <a:chExt cx="2500115" cy="1278673"/>
          </a:xfrm>
        </p:grpSpPr>
        <p:sp>
          <p:nvSpPr>
            <p:cNvPr id="17" name="文本框 16"/>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18" name="矩形 17"/>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9" name="组合 18"/>
          <p:cNvGrpSpPr/>
          <p:nvPr/>
        </p:nvGrpSpPr>
        <p:grpSpPr>
          <a:xfrm>
            <a:off x="6156995" y="4012361"/>
            <a:ext cx="2500115" cy="1278673"/>
            <a:chOff x="940403" y="4480195"/>
            <a:chExt cx="2500115" cy="1278673"/>
          </a:xfrm>
        </p:grpSpPr>
        <p:sp>
          <p:nvSpPr>
            <p:cNvPr id="20" name="文本框 19"/>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21" name="矩形 20"/>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22" name="组合 21"/>
          <p:cNvGrpSpPr/>
          <p:nvPr/>
        </p:nvGrpSpPr>
        <p:grpSpPr>
          <a:xfrm>
            <a:off x="8779103" y="4012361"/>
            <a:ext cx="2500115" cy="1278673"/>
            <a:chOff x="940403" y="4480195"/>
            <a:chExt cx="2500115" cy="1278673"/>
          </a:xfrm>
        </p:grpSpPr>
        <p:sp>
          <p:nvSpPr>
            <p:cNvPr id="23" name="文本框 22"/>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24" name="矩形 23"/>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30" name="图片占位符 29"/>
          <p:cNvPicPr>
            <a:picLocks noGrp="1" noChangeAspect="1"/>
          </p:cNvPicPr>
          <p:nvPr>
            <p:ph type="pic" sz="quarter" idx="10"/>
          </p:nvPr>
        </p:nvPicPr>
        <p:blipFill>
          <a:blip r:embed="rId2" cstate="screen"/>
          <a:srcRect/>
          <a:stretch>
            <a:fillRect/>
          </a:stretch>
        </p:blipFill>
        <p:spPr/>
      </p:pic>
      <p:pic>
        <p:nvPicPr>
          <p:cNvPr id="32" name="图片占位符 31"/>
          <p:cNvPicPr>
            <a:picLocks noGrp="1" noChangeAspect="1"/>
          </p:cNvPicPr>
          <p:nvPr>
            <p:ph type="pic" sz="quarter" idx="11"/>
          </p:nvPr>
        </p:nvPicPr>
        <p:blipFill>
          <a:blip r:embed="rId3" cstate="screen"/>
          <a:srcRect/>
          <a:stretch>
            <a:fillRect/>
          </a:stretch>
        </p:blipFill>
        <p:spPr/>
      </p:pic>
      <p:pic>
        <p:nvPicPr>
          <p:cNvPr id="34" name="图片占位符 33"/>
          <p:cNvPicPr>
            <a:picLocks noGrp="1" noChangeAspect="1"/>
          </p:cNvPicPr>
          <p:nvPr>
            <p:ph type="pic" sz="quarter" idx="12"/>
          </p:nvPr>
        </p:nvPicPr>
        <p:blipFill>
          <a:blip r:embed="rId4" cstate="screen"/>
          <a:srcRect/>
          <a:stretch>
            <a:fillRect/>
          </a:stretch>
        </p:blipFill>
        <p:spPr/>
      </p:pic>
      <p:pic>
        <p:nvPicPr>
          <p:cNvPr id="36" name="图片占位符 35"/>
          <p:cNvPicPr>
            <a:picLocks noGrp="1" noChangeAspect="1"/>
          </p:cNvPicPr>
          <p:nvPr>
            <p:ph type="pic" sz="quarter" idx="13"/>
          </p:nvPr>
        </p:nvPicPr>
        <p:blipFill>
          <a:blip r:embed="rId5" cstate="screen"/>
          <a:srcRect/>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900" decel="100000" fill="hold"/>
                                        <p:tgtEl>
                                          <p:spTgt spid="3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900" decel="100000" fill="hold"/>
                                        <p:tgtEl>
                                          <p:spTgt spid="3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900" decel="100000" fill="hold"/>
                                        <p:tgtEl>
                                          <p:spTgt spid="3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75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900" decel="100000" fill="hold"/>
                                        <p:tgtEl>
                                          <p:spTgt spid="3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0" name="文本框 39"/>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1" name="图片 40"/>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57" name="组合 56"/>
          <p:cNvGrpSpPr/>
          <p:nvPr/>
        </p:nvGrpSpPr>
        <p:grpSpPr>
          <a:xfrm>
            <a:off x="934492" y="4702990"/>
            <a:ext cx="2500115" cy="1020141"/>
            <a:chOff x="940403" y="4480195"/>
            <a:chExt cx="2500115" cy="1020141"/>
          </a:xfrm>
        </p:grpSpPr>
        <p:sp>
          <p:nvSpPr>
            <p:cNvPr id="58" name="文本框 57"/>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9" name="矩形 58"/>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60" name="组合 59"/>
          <p:cNvGrpSpPr/>
          <p:nvPr/>
        </p:nvGrpSpPr>
        <p:grpSpPr>
          <a:xfrm>
            <a:off x="8757392" y="4702990"/>
            <a:ext cx="2500115" cy="1020141"/>
            <a:chOff x="940403" y="4480195"/>
            <a:chExt cx="2500115" cy="1020141"/>
          </a:xfrm>
        </p:grpSpPr>
        <p:sp>
          <p:nvSpPr>
            <p:cNvPr id="61" name="文本框 60"/>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2" name="矩形 61"/>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63" name="组合 62"/>
          <p:cNvGrpSpPr/>
          <p:nvPr/>
        </p:nvGrpSpPr>
        <p:grpSpPr>
          <a:xfrm>
            <a:off x="4845942" y="4702990"/>
            <a:ext cx="2500115" cy="1020141"/>
            <a:chOff x="940403" y="4480195"/>
            <a:chExt cx="2500115" cy="1020141"/>
          </a:xfrm>
        </p:grpSpPr>
        <p:sp>
          <p:nvSpPr>
            <p:cNvPr id="64" name="文本框 63"/>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5" name="矩形 64"/>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4" name="组合 53"/>
          <p:cNvGrpSpPr/>
          <p:nvPr/>
        </p:nvGrpSpPr>
        <p:grpSpPr>
          <a:xfrm>
            <a:off x="6523299" y="1775048"/>
            <a:ext cx="2500115" cy="1020141"/>
            <a:chOff x="940403" y="4480195"/>
            <a:chExt cx="2500115" cy="1020141"/>
          </a:xfrm>
        </p:grpSpPr>
        <p:sp>
          <p:nvSpPr>
            <p:cNvPr id="55" name="文本框 54"/>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6" name="矩形 55"/>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66" name="组合 65"/>
          <p:cNvGrpSpPr/>
          <p:nvPr/>
        </p:nvGrpSpPr>
        <p:grpSpPr>
          <a:xfrm>
            <a:off x="3168587" y="1775048"/>
            <a:ext cx="2500115" cy="1020141"/>
            <a:chOff x="940403" y="4480195"/>
            <a:chExt cx="2500115" cy="1020141"/>
          </a:xfrm>
        </p:grpSpPr>
        <p:sp>
          <p:nvSpPr>
            <p:cNvPr id="67" name="文本框 66"/>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8" name="矩形 67"/>
            <p:cNvSpPr/>
            <p:nvPr/>
          </p:nvSpPr>
          <p:spPr>
            <a:xfrm>
              <a:off x="1173959" y="4890938"/>
              <a:ext cx="2033004" cy="609398"/>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1" name="图片占位符 10"/>
          <p:cNvPicPr>
            <a:picLocks noGrp="1" noChangeAspect="1"/>
          </p:cNvPicPr>
          <p:nvPr>
            <p:ph type="pic" sz="quarter" idx="10"/>
          </p:nvPr>
        </p:nvPicPr>
        <p:blipFill>
          <a:blip r:embed="rId2" cstate="screen"/>
          <a:srcRect/>
          <a:stretch>
            <a:fillRect/>
          </a:stretch>
        </p:blipFill>
        <p:spPr/>
      </p:pic>
      <p:pic>
        <p:nvPicPr>
          <p:cNvPr id="13" name="图片占位符 12"/>
          <p:cNvPicPr>
            <a:picLocks noGrp="1" noChangeAspect="1"/>
          </p:cNvPicPr>
          <p:nvPr>
            <p:ph type="pic" sz="quarter" idx="11"/>
          </p:nvPr>
        </p:nvPicPr>
        <p:blipFill>
          <a:blip r:embed="rId3" cstate="screen"/>
          <a:srcRect/>
          <a:stretch>
            <a:fillRect/>
          </a:stretch>
        </p:blipFill>
        <p:spPr/>
      </p:pic>
      <p:pic>
        <p:nvPicPr>
          <p:cNvPr id="15" name="图片占位符 14"/>
          <p:cNvPicPr>
            <a:picLocks noGrp="1" noChangeAspect="1"/>
          </p:cNvPicPr>
          <p:nvPr>
            <p:ph type="pic" sz="quarter" idx="12"/>
          </p:nvPr>
        </p:nvPicPr>
        <p:blipFill>
          <a:blip r:embed="rId4" cstate="screen"/>
          <a:srcRect/>
          <a:stretch>
            <a:fillRect/>
          </a:stretch>
        </p:blipFill>
        <p:spPr/>
      </p:pic>
      <p:pic>
        <p:nvPicPr>
          <p:cNvPr id="18" name="图片占位符 17"/>
          <p:cNvPicPr>
            <a:picLocks noGrp="1" noChangeAspect="1"/>
          </p:cNvPicPr>
          <p:nvPr>
            <p:ph type="pic" sz="quarter" idx="13"/>
          </p:nvPr>
        </p:nvPicPr>
        <p:blipFill>
          <a:blip r:embed="rId5" cstate="screen"/>
          <a:srcRect/>
          <a:stretch>
            <a:fillRect/>
          </a:stretch>
        </p:blipFill>
        <p:spPr/>
      </p:pic>
      <p:pic>
        <p:nvPicPr>
          <p:cNvPr id="20" name="图片占位符 19"/>
          <p:cNvPicPr>
            <a:picLocks noGrp="1" noChangeAspect="1"/>
          </p:cNvPicPr>
          <p:nvPr>
            <p:ph type="pic" sz="quarter" idx="14"/>
          </p:nvPr>
        </p:nvPicPr>
        <p:blipFill>
          <a:blip r:embed="rId6" cstate="screen"/>
          <a:srcRect/>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nodeType="with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par>
                                <p:cTn id="37" presetID="31" presetClass="entr" presetSubtype="0" fill="hold" nodeType="withEffect">
                                  <p:stCondLst>
                                    <p:cond delay="75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31" presetClass="entr" presetSubtype="0" fill="hold" nodeType="withEffect">
                                  <p:stCondLst>
                                    <p:cond delay="10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p:cNvPicPr>
            <a:picLocks noGrp="1" noChangeAspect="1"/>
          </p:cNvPicPr>
          <p:nvPr>
            <p:ph type="pic" sz="quarter" idx="10"/>
          </p:nvPr>
        </p:nvPicPr>
        <p:blipFill>
          <a:blip r:embed="rId1" cstate="screen"/>
          <a:srcRect/>
          <a:stretch>
            <a:fillRect/>
          </a:stretch>
        </p:blipFill>
        <p:spPr/>
      </p:pic>
      <p:pic>
        <p:nvPicPr>
          <p:cNvPr id="50" name="图片占位符 49"/>
          <p:cNvPicPr>
            <a:picLocks noGrp="1" noChangeAspect="1"/>
          </p:cNvPicPr>
          <p:nvPr>
            <p:ph type="pic" sz="quarter" idx="11"/>
          </p:nvPr>
        </p:nvPicPr>
        <p:blipFill>
          <a:blip r:embed="rId2" cstate="screen"/>
          <a:srcRect/>
          <a:stretch>
            <a:fillRect/>
          </a:stretch>
        </p:blipFill>
        <p:spPr/>
      </p:pic>
      <p:pic>
        <p:nvPicPr>
          <p:cNvPr id="52" name="图片占位符 51"/>
          <p:cNvPicPr>
            <a:picLocks noGrp="1" noChangeAspect="1"/>
          </p:cNvPicPr>
          <p:nvPr>
            <p:ph type="pic" sz="quarter" idx="12"/>
          </p:nvPr>
        </p:nvPicPr>
        <p:blipFill>
          <a:blip r:embed="rId3" cstate="screen"/>
          <a:srcRect/>
          <a:stretch>
            <a:fillRect/>
          </a:stretch>
        </p:blipFill>
        <p:spPr/>
      </p:pic>
      <p:pic>
        <p:nvPicPr>
          <p:cNvPr id="54" name="图片占位符 53"/>
          <p:cNvPicPr>
            <a:picLocks noGrp="1" noChangeAspect="1"/>
          </p:cNvPicPr>
          <p:nvPr>
            <p:ph type="pic" sz="quarter" idx="13"/>
          </p:nvPr>
        </p:nvPicPr>
        <p:blipFill>
          <a:blip r:embed="rId4" cstate="screen"/>
          <a:srcRect/>
          <a:stretch>
            <a:fillRect/>
          </a:stretch>
        </p:blipFill>
        <p:spPr/>
      </p:pic>
      <p:sp>
        <p:nvSpPr>
          <p:cNvPr id="24"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文本框 24"/>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26" name="图片 25"/>
          <p:cNvPicPr>
            <a:picLocks noChangeAspect="1"/>
          </p:cNvPicPr>
          <p:nvPr/>
        </p:nvPicPr>
        <p:blipFill>
          <a:blip r:embed="rId5"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55" name="组合 54"/>
          <p:cNvGrpSpPr/>
          <p:nvPr/>
        </p:nvGrpSpPr>
        <p:grpSpPr>
          <a:xfrm>
            <a:off x="514413" y="1991879"/>
            <a:ext cx="2602727" cy="3594968"/>
            <a:chOff x="514413" y="1991879"/>
            <a:chExt cx="2602727" cy="3594968"/>
          </a:xfrm>
        </p:grpSpPr>
        <p:sp>
          <p:nvSpPr>
            <p:cNvPr id="4" name="Rectangle 3"/>
            <p:cNvSpPr/>
            <p:nvPr/>
          </p:nvSpPr>
          <p:spPr>
            <a:xfrm>
              <a:off x="771301" y="1991879"/>
              <a:ext cx="2345839" cy="359496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050" dirty="0">
                <a:solidFill>
                  <a:schemeClr val="dk1">
                    <a:lumMod val="100000"/>
                  </a:schemeClr>
                </a:solidFill>
                <a:cs typeface="+mn-ea"/>
                <a:sym typeface="+mn-lt"/>
              </a:endParaRPr>
            </a:p>
          </p:txBody>
        </p:sp>
        <p:sp>
          <p:nvSpPr>
            <p:cNvPr id="5" name="Right Triangle 4"/>
            <p:cNvSpPr/>
            <p:nvPr/>
          </p:nvSpPr>
          <p:spPr>
            <a:xfrm rot="5400000">
              <a:off x="728497" y="2034682"/>
              <a:ext cx="999369" cy="913764"/>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TextBox 18"/>
            <p:cNvSpPr txBox="1"/>
            <p:nvPr/>
          </p:nvSpPr>
          <p:spPr>
            <a:xfrm rot="18969360">
              <a:off x="771103" y="2063593"/>
              <a:ext cx="470000" cy="475603"/>
            </a:xfrm>
            <a:prstGeom prst="rect">
              <a:avLst/>
            </a:prstGeom>
            <a:noFill/>
          </p:spPr>
          <p:txBody>
            <a:bodyPr wrap="none">
              <a:normAutofit/>
            </a:bodyPr>
            <a:lstStyle/>
            <a:p>
              <a:pPr algn="ctr"/>
              <a:r>
                <a:rPr lang="en-US" altLang="zh-CN" sz="2000" b="1">
                  <a:solidFill>
                    <a:schemeClr val="bg1"/>
                  </a:solidFill>
                  <a:cs typeface="+mn-ea"/>
                  <a:sym typeface="+mn-lt"/>
                </a:rPr>
                <a:t>01</a:t>
              </a:r>
              <a:endParaRPr lang="en-US" altLang="zh-CN" sz="2000" b="1">
                <a:solidFill>
                  <a:schemeClr val="bg1"/>
                </a:solidFill>
                <a:cs typeface="+mn-ea"/>
                <a:sym typeface="+mn-lt"/>
              </a:endParaRPr>
            </a:p>
          </p:txBody>
        </p:sp>
        <p:grpSp>
          <p:nvGrpSpPr>
            <p:cNvPr id="31" name="组合 30"/>
            <p:cNvGrpSpPr/>
            <p:nvPr/>
          </p:nvGrpSpPr>
          <p:grpSpPr>
            <a:xfrm>
              <a:off x="514413" y="2328378"/>
              <a:ext cx="2500115" cy="1278673"/>
              <a:chOff x="940403" y="4480195"/>
              <a:chExt cx="2500115" cy="1278673"/>
            </a:xfrm>
          </p:grpSpPr>
          <p:sp>
            <p:nvSpPr>
              <p:cNvPr id="32" name="文本框 31"/>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3" name="矩形 32"/>
              <p:cNvSpPr/>
              <p:nvPr/>
            </p:nvSpPr>
            <p:spPr>
              <a:xfrm>
                <a:off x="1366392" y="4890938"/>
                <a:ext cx="2074125"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56" name="组合 55"/>
          <p:cNvGrpSpPr/>
          <p:nvPr/>
        </p:nvGrpSpPr>
        <p:grpSpPr>
          <a:xfrm>
            <a:off x="3286241" y="1991879"/>
            <a:ext cx="2608266" cy="3594968"/>
            <a:chOff x="3286241" y="1991879"/>
            <a:chExt cx="2608266" cy="3594968"/>
          </a:xfrm>
        </p:grpSpPr>
        <p:sp>
          <p:nvSpPr>
            <p:cNvPr id="9" name="Rectangle 8"/>
            <p:cNvSpPr/>
            <p:nvPr/>
          </p:nvSpPr>
          <p:spPr>
            <a:xfrm>
              <a:off x="3548668" y="1991879"/>
              <a:ext cx="2345839" cy="359496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050" dirty="0">
                <a:solidFill>
                  <a:schemeClr val="dk1">
                    <a:lumMod val="100000"/>
                  </a:schemeClr>
                </a:solidFill>
                <a:cs typeface="+mn-ea"/>
                <a:sym typeface="+mn-lt"/>
              </a:endParaRPr>
            </a:p>
          </p:txBody>
        </p:sp>
        <p:sp>
          <p:nvSpPr>
            <p:cNvPr id="10" name="Right Triangle 9"/>
            <p:cNvSpPr/>
            <p:nvPr/>
          </p:nvSpPr>
          <p:spPr>
            <a:xfrm rot="5400000">
              <a:off x="3505865" y="2034682"/>
              <a:ext cx="999369" cy="913764"/>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TextBox 19"/>
            <p:cNvSpPr txBox="1"/>
            <p:nvPr/>
          </p:nvSpPr>
          <p:spPr>
            <a:xfrm rot="18969360">
              <a:off x="3636330" y="2063593"/>
              <a:ext cx="470000" cy="475603"/>
            </a:xfrm>
            <a:prstGeom prst="rect">
              <a:avLst/>
            </a:prstGeom>
            <a:noFill/>
          </p:spPr>
          <p:txBody>
            <a:bodyPr wrap="none">
              <a:normAutofit/>
            </a:bodyPr>
            <a:lstStyle/>
            <a:p>
              <a:pPr algn="ctr"/>
              <a:r>
                <a:rPr lang="en-US" altLang="zh-CN" sz="2000" b="1">
                  <a:solidFill>
                    <a:schemeClr val="bg1"/>
                  </a:solidFill>
                  <a:cs typeface="+mn-ea"/>
                  <a:sym typeface="+mn-lt"/>
                </a:rPr>
                <a:t>02</a:t>
              </a:r>
              <a:endParaRPr lang="en-US" altLang="zh-CN" sz="2000" b="1">
                <a:solidFill>
                  <a:schemeClr val="bg1"/>
                </a:solidFill>
                <a:cs typeface="+mn-ea"/>
                <a:sym typeface="+mn-lt"/>
              </a:endParaRPr>
            </a:p>
          </p:txBody>
        </p:sp>
        <p:grpSp>
          <p:nvGrpSpPr>
            <p:cNvPr id="34" name="组合 33"/>
            <p:cNvGrpSpPr/>
            <p:nvPr/>
          </p:nvGrpSpPr>
          <p:grpSpPr>
            <a:xfrm>
              <a:off x="3286241" y="2328378"/>
              <a:ext cx="2500115" cy="1278673"/>
              <a:chOff x="940403" y="4480195"/>
              <a:chExt cx="2500115" cy="1278673"/>
            </a:xfrm>
          </p:grpSpPr>
          <p:sp>
            <p:nvSpPr>
              <p:cNvPr id="35" name="文本框 34"/>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6" name="矩形 35"/>
              <p:cNvSpPr/>
              <p:nvPr/>
            </p:nvSpPr>
            <p:spPr>
              <a:xfrm>
                <a:off x="1366392" y="4890938"/>
                <a:ext cx="2074125"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57" name="组合 56"/>
          <p:cNvGrpSpPr/>
          <p:nvPr/>
        </p:nvGrpSpPr>
        <p:grpSpPr>
          <a:xfrm>
            <a:off x="6071293" y="1991879"/>
            <a:ext cx="2600581" cy="3594968"/>
            <a:chOff x="6071293" y="1991879"/>
            <a:chExt cx="2600581" cy="3594968"/>
          </a:xfrm>
        </p:grpSpPr>
        <p:sp>
          <p:nvSpPr>
            <p:cNvPr id="14" name="Rectangle 13"/>
            <p:cNvSpPr/>
            <p:nvPr/>
          </p:nvSpPr>
          <p:spPr>
            <a:xfrm>
              <a:off x="6326035" y="1991879"/>
              <a:ext cx="2345839" cy="359496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050" dirty="0">
                <a:solidFill>
                  <a:schemeClr val="dk1">
                    <a:lumMod val="100000"/>
                  </a:schemeClr>
                </a:solidFill>
                <a:cs typeface="+mn-ea"/>
                <a:sym typeface="+mn-lt"/>
              </a:endParaRPr>
            </a:p>
          </p:txBody>
        </p:sp>
        <p:sp>
          <p:nvSpPr>
            <p:cNvPr id="15" name="Right Triangle 14"/>
            <p:cNvSpPr/>
            <p:nvPr/>
          </p:nvSpPr>
          <p:spPr>
            <a:xfrm rot="5400000">
              <a:off x="6283232" y="2034682"/>
              <a:ext cx="999369" cy="913764"/>
            </a:xfrm>
            <a:prstGeom prst="rtTriangl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TextBox 20"/>
            <p:cNvSpPr txBox="1"/>
            <p:nvPr/>
          </p:nvSpPr>
          <p:spPr>
            <a:xfrm rot="18969360">
              <a:off x="6385712" y="2063592"/>
              <a:ext cx="470000" cy="475603"/>
            </a:xfrm>
            <a:prstGeom prst="rect">
              <a:avLst/>
            </a:prstGeom>
            <a:noFill/>
          </p:spPr>
          <p:txBody>
            <a:bodyPr wrap="none">
              <a:normAutofit/>
            </a:bodyPr>
            <a:lstStyle/>
            <a:p>
              <a:pPr algn="ctr"/>
              <a:r>
                <a:rPr lang="en-US" altLang="zh-CN" sz="2000" b="1">
                  <a:solidFill>
                    <a:schemeClr val="bg1"/>
                  </a:solidFill>
                  <a:cs typeface="+mn-ea"/>
                  <a:sym typeface="+mn-lt"/>
                </a:rPr>
                <a:t>03</a:t>
              </a:r>
              <a:endParaRPr lang="en-US" altLang="zh-CN" sz="2000" b="1">
                <a:solidFill>
                  <a:schemeClr val="bg1"/>
                </a:solidFill>
                <a:cs typeface="+mn-ea"/>
                <a:sym typeface="+mn-lt"/>
              </a:endParaRPr>
            </a:p>
          </p:txBody>
        </p:sp>
        <p:grpSp>
          <p:nvGrpSpPr>
            <p:cNvPr id="37" name="组合 36"/>
            <p:cNvGrpSpPr/>
            <p:nvPr/>
          </p:nvGrpSpPr>
          <p:grpSpPr>
            <a:xfrm>
              <a:off x="6071293" y="2328378"/>
              <a:ext cx="2500115" cy="1278673"/>
              <a:chOff x="940403" y="4480195"/>
              <a:chExt cx="2500115" cy="1278673"/>
            </a:xfrm>
          </p:grpSpPr>
          <p:sp>
            <p:nvSpPr>
              <p:cNvPr id="38" name="文本框 37"/>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39" name="矩形 38"/>
              <p:cNvSpPr/>
              <p:nvPr/>
            </p:nvSpPr>
            <p:spPr>
              <a:xfrm>
                <a:off x="1366392" y="4890938"/>
                <a:ext cx="2074125"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grpSp>
        <p:nvGrpSpPr>
          <p:cNvPr id="59" name="组合 58"/>
          <p:cNvGrpSpPr/>
          <p:nvPr/>
        </p:nvGrpSpPr>
        <p:grpSpPr>
          <a:xfrm>
            <a:off x="8863235" y="1991879"/>
            <a:ext cx="2586006" cy="3594968"/>
            <a:chOff x="8863235" y="1991879"/>
            <a:chExt cx="2586006" cy="3594968"/>
          </a:xfrm>
        </p:grpSpPr>
        <p:grpSp>
          <p:nvGrpSpPr>
            <p:cNvPr id="58" name="组合 57"/>
            <p:cNvGrpSpPr/>
            <p:nvPr/>
          </p:nvGrpSpPr>
          <p:grpSpPr>
            <a:xfrm>
              <a:off x="9103402" y="1991879"/>
              <a:ext cx="2345839" cy="3594968"/>
              <a:chOff x="9103402" y="1991879"/>
              <a:chExt cx="2345839" cy="3594968"/>
            </a:xfrm>
          </p:grpSpPr>
          <p:sp>
            <p:nvSpPr>
              <p:cNvPr id="19" name="Rectangle 25"/>
              <p:cNvSpPr/>
              <p:nvPr/>
            </p:nvSpPr>
            <p:spPr>
              <a:xfrm>
                <a:off x="9103402" y="1991879"/>
                <a:ext cx="2345839" cy="35949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050" dirty="0">
                  <a:solidFill>
                    <a:schemeClr val="dk1">
                      <a:lumMod val="100000"/>
                    </a:schemeClr>
                  </a:solidFill>
                  <a:cs typeface="+mn-ea"/>
                  <a:sym typeface="+mn-lt"/>
                </a:endParaRPr>
              </a:p>
            </p:txBody>
          </p:sp>
          <p:sp>
            <p:nvSpPr>
              <p:cNvPr id="20" name="Right Triangle 26"/>
              <p:cNvSpPr/>
              <p:nvPr/>
            </p:nvSpPr>
            <p:spPr>
              <a:xfrm rot="5400000">
                <a:off x="9060599" y="2034682"/>
                <a:ext cx="999369" cy="913764"/>
              </a:xfrm>
              <a:prstGeom prst="rtTriangle">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TextBox 30"/>
              <p:cNvSpPr txBox="1"/>
              <p:nvPr/>
            </p:nvSpPr>
            <p:spPr>
              <a:xfrm rot="18969360">
                <a:off x="9163079" y="2063592"/>
                <a:ext cx="470000" cy="475603"/>
              </a:xfrm>
              <a:prstGeom prst="rect">
                <a:avLst/>
              </a:prstGeom>
              <a:noFill/>
            </p:spPr>
            <p:txBody>
              <a:bodyPr wrap="none">
                <a:normAutofit/>
              </a:bodyPr>
              <a:lstStyle/>
              <a:p>
                <a:pPr algn="ctr"/>
                <a:r>
                  <a:rPr lang="en-US" altLang="zh-CN" sz="2000" b="1">
                    <a:solidFill>
                      <a:schemeClr val="bg1"/>
                    </a:solidFill>
                    <a:cs typeface="+mn-ea"/>
                    <a:sym typeface="+mn-lt"/>
                  </a:rPr>
                  <a:t>04</a:t>
                </a:r>
                <a:endParaRPr lang="en-US" altLang="zh-CN" sz="2000" b="1">
                  <a:solidFill>
                    <a:schemeClr val="bg1"/>
                  </a:solidFill>
                  <a:cs typeface="+mn-ea"/>
                  <a:sym typeface="+mn-lt"/>
                </a:endParaRPr>
              </a:p>
            </p:txBody>
          </p:sp>
        </p:grpSp>
        <p:grpSp>
          <p:nvGrpSpPr>
            <p:cNvPr id="40" name="组合 39"/>
            <p:cNvGrpSpPr/>
            <p:nvPr/>
          </p:nvGrpSpPr>
          <p:grpSpPr>
            <a:xfrm>
              <a:off x="8863235" y="2328378"/>
              <a:ext cx="2500115" cy="1278673"/>
              <a:chOff x="940403" y="4480195"/>
              <a:chExt cx="2500115" cy="1278673"/>
            </a:xfrm>
          </p:grpSpPr>
          <p:sp>
            <p:nvSpPr>
              <p:cNvPr id="41" name="文本框 40"/>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42" name="矩形 41"/>
              <p:cNvSpPr/>
              <p:nvPr/>
            </p:nvSpPr>
            <p:spPr>
              <a:xfrm>
                <a:off x="1366392" y="4890938"/>
                <a:ext cx="2074125" cy="867930"/>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500"/>
                                        <p:tgtEl>
                                          <p:spTgt spid="5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2" name="图片 1"/>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21" name="组合 20"/>
          <p:cNvGrpSpPr/>
          <p:nvPr/>
        </p:nvGrpSpPr>
        <p:grpSpPr>
          <a:xfrm>
            <a:off x="6874847" y="1599755"/>
            <a:ext cx="4042427" cy="1278673"/>
            <a:chOff x="6366847" y="1599755"/>
            <a:chExt cx="4042427" cy="1278673"/>
          </a:xfrm>
        </p:grpSpPr>
        <p:sp>
          <p:nvSpPr>
            <p:cNvPr id="5" name="文本框 4"/>
            <p:cNvSpPr txBox="1"/>
            <p:nvPr/>
          </p:nvSpPr>
          <p:spPr>
            <a:xfrm>
              <a:off x="6366848" y="159975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标题文字添加此处</a:t>
              </a:r>
              <a:endParaRPr lang="zh-CN" altLang="en-US" sz="2000" dirty="0">
                <a:solidFill>
                  <a:schemeClr val="bg1"/>
                </a:solidFill>
                <a:latin typeface="+mn-lt"/>
                <a:ea typeface="+mn-ea"/>
                <a:cs typeface="+mn-ea"/>
                <a:sym typeface="+mn-lt"/>
              </a:endParaRPr>
            </a:p>
          </p:txBody>
        </p:sp>
        <p:sp>
          <p:nvSpPr>
            <p:cNvPr id="6" name="矩形 5"/>
            <p:cNvSpPr/>
            <p:nvPr/>
          </p:nvSpPr>
          <p:spPr>
            <a:xfrm>
              <a:off x="6366847" y="2010498"/>
              <a:ext cx="4042427"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25" name="组合 24"/>
          <p:cNvGrpSpPr/>
          <p:nvPr/>
        </p:nvGrpSpPr>
        <p:grpSpPr>
          <a:xfrm>
            <a:off x="6874847" y="3124190"/>
            <a:ext cx="4042427" cy="1278673"/>
            <a:chOff x="6366847" y="1599755"/>
            <a:chExt cx="4042427" cy="1278673"/>
          </a:xfrm>
        </p:grpSpPr>
        <p:sp>
          <p:nvSpPr>
            <p:cNvPr id="26" name="文本框 25"/>
            <p:cNvSpPr txBox="1"/>
            <p:nvPr/>
          </p:nvSpPr>
          <p:spPr>
            <a:xfrm>
              <a:off x="6366848" y="159975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标题文字添加此处</a:t>
              </a:r>
              <a:endParaRPr lang="zh-CN" altLang="en-US" sz="2000" dirty="0">
                <a:solidFill>
                  <a:schemeClr val="bg1"/>
                </a:solidFill>
                <a:latin typeface="+mn-lt"/>
                <a:ea typeface="+mn-ea"/>
                <a:cs typeface="+mn-ea"/>
                <a:sym typeface="+mn-lt"/>
              </a:endParaRPr>
            </a:p>
          </p:txBody>
        </p:sp>
        <p:sp>
          <p:nvSpPr>
            <p:cNvPr id="27" name="矩形 26"/>
            <p:cNvSpPr/>
            <p:nvPr/>
          </p:nvSpPr>
          <p:spPr>
            <a:xfrm>
              <a:off x="6366847" y="2010498"/>
              <a:ext cx="4042427"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28" name="组合 27"/>
          <p:cNvGrpSpPr/>
          <p:nvPr/>
        </p:nvGrpSpPr>
        <p:grpSpPr>
          <a:xfrm>
            <a:off x="6874847" y="4648626"/>
            <a:ext cx="4042427" cy="1278673"/>
            <a:chOff x="6366847" y="1599755"/>
            <a:chExt cx="4042427" cy="1278673"/>
          </a:xfrm>
        </p:grpSpPr>
        <p:sp>
          <p:nvSpPr>
            <p:cNvPr id="29" name="文本框 28"/>
            <p:cNvSpPr txBox="1"/>
            <p:nvPr/>
          </p:nvSpPr>
          <p:spPr>
            <a:xfrm>
              <a:off x="6366848" y="159975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标题文字添加此处</a:t>
              </a:r>
              <a:endParaRPr lang="zh-CN" altLang="en-US" sz="2000" dirty="0">
                <a:solidFill>
                  <a:schemeClr val="bg1"/>
                </a:solidFill>
                <a:latin typeface="+mn-lt"/>
                <a:ea typeface="+mn-ea"/>
                <a:cs typeface="+mn-ea"/>
                <a:sym typeface="+mn-lt"/>
              </a:endParaRPr>
            </a:p>
          </p:txBody>
        </p:sp>
        <p:sp>
          <p:nvSpPr>
            <p:cNvPr id="30" name="矩形 29"/>
            <p:cNvSpPr/>
            <p:nvPr/>
          </p:nvSpPr>
          <p:spPr>
            <a:xfrm>
              <a:off x="6366847" y="2010498"/>
              <a:ext cx="4042427" cy="867930"/>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39" name="图片占位符 38"/>
          <p:cNvPicPr>
            <a:picLocks noGrp="1" noChangeAspect="1"/>
          </p:cNvPicPr>
          <p:nvPr>
            <p:ph type="pic" sz="quarter" idx="10"/>
          </p:nvPr>
        </p:nvPicPr>
        <p:blipFill>
          <a:blip r:embed="rId2" cstate="screen"/>
          <a:srcRect/>
          <a:stretch>
            <a:fillRect/>
          </a:stretch>
        </p:blipFill>
        <p:spPr/>
      </p:pic>
      <p:pic>
        <p:nvPicPr>
          <p:cNvPr id="41" name="图片占位符 40"/>
          <p:cNvPicPr>
            <a:picLocks noGrp="1" noChangeAspect="1"/>
          </p:cNvPicPr>
          <p:nvPr>
            <p:ph type="pic" sz="quarter" idx="11"/>
          </p:nvPr>
        </p:nvPicPr>
        <p:blipFill>
          <a:blip r:embed="rId3" cstate="screen"/>
          <a:srcRect/>
          <a:stretch>
            <a:fillRect/>
          </a:stretch>
        </p:blipFill>
        <p:spPr/>
      </p:pic>
      <p:pic>
        <p:nvPicPr>
          <p:cNvPr id="47" name="图片占位符 46"/>
          <p:cNvPicPr>
            <a:picLocks noGrp="1" noChangeAspect="1"/>
          </p:cNvPicPr>
          <p:nvPr>
            <p:ph type="pic" sz="quarter" idx="12"/>
          </p:nvPr>
        </p:nvPicPr>
        <p:blipFill>
          <a:blip r:embed="rId4" cstate="screen"/>
          <a:srcRect/>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strips(downLeft)">
                                      <p:cBhvr>
                                        <p:cTn id="21" dur="500"/>
                                        <p:tgtEl>
                                          <p:spTgt spid="39"/>
                                        </p:tgtEl>
                                      </p:cBhvr>
                                    </p:animEffect>
                                  </p:childTnLst>
                                </p:cTn>
                              </p:par>
                              <p:par>
                                <p:cTn id="22" presetID="18" presetClass="entr" presetSubtype="12"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Left)">
                                      <p:cBhvr>
                                        <p:cTn id="24" dur="500"/>
                                        <p:tgtEl>
                                          <p:spTgt spid="41"/>
                                        </p:tgtEl>
                                      </p:cBhvr>
                                    </p:animEffect>
                                  </p:childTnLst>
                                </p:cTn>
                              </p:par>
                              <p:par>
                                <p:cTn id="25" presetID="18" presetClass="entr" presetSubtype="1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strips(downLeft)">
                                      <p:cBhvr>
                                        <p:cTn id="27" dur="500"/>
                                        <p:tgtEl>
                                          <p:spTgt spid="47"/>
                                        </p:tgtEl>
                                      </p:cBhvr>
                                    </p:animEffect>
                                  </p:childTnLst>
                                </p:cTn>
                              </p:par>
                            </p:childTnLst>
                          </p:cTn>
                        </p:par>
                        <p:par>
                          <p:cTn id="28" fill="hold">
                            <p:stCondLst>
                              <p:cond delay="2000"/>
                            </p:stCondLst>
                            <p:childTnLst>
                              <p:par>
                                <p:cTn id="29" presetID="2" presetClass="entr" presetSubtype="2" decel="10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decel="10000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screen"/>
          <a:srcRect/>
          <a:stretch>
            <a:fillRect/>
          </a:stretch>
        </p:blipFill>
        <p:spPr>
          <a:xfrm>
            <a:off x="0" y="1509003"/>
            <a:ext cx="12192000" cy="5348998"/>
          </a:xfrm>
          <a:prstGeom prst="rect">
            <a:avLst/>
          </a:prstGeom>
        </p:spPr>
      </p:pic>
      <p:pic>
        <p:nvPicPr>
          <p:cNvPr id="8" name="图片 7"/>
          <p:cNvPicPr>
            <a:picLocks noChangeAspect="1"/>
          </p:cNvPicPr>
          <p:nvPr/>
        </p:nvPicPr>
        <p:blipFill>
          <a:blip r:embed="rId2"/>
          <a:stretch>
            <a:fillRect/>
          </a:stretch>
        </p:blipFill>
        <p:spPr>
          <a:xfrm>
            <a:off x="3572599" y="1133043"/>
            <a:ext cx="5511262" cy="3688400"/>
          </a:xfrm>
          <a:prstGeom prst="rect">
            <a:avLst/>
          </a:prstGeom>
        </p:spPr>
      </p:pic>
      <p:sp>
        <p:nvSpPr>
          <p:cNvPr id="2" name="文本框 1"/>
          <p:cNvSpPr txBox="1"/>
          <p:nvPr/>
        </p:nvSpPr>
        <p:spPr>
          <a:xfrm>
            <a:off x="4055557" y="2244638"/>
            <a:ext cx="3877985" cy="1200329"/>
          </a:xfrm>
          <a:prstGeom prst="rect">
            <a:avLst/>
          </a:prstGeom>
          <a:noFill/>
        </p:spPr>
        <p:txBody>
          <a:bodyPr wrap="none" rtlCol="0">
            <a:spAutoFit/>
          </a:bodyPr>
          <a:lstStyle>
            <a:defPPr>
              <a:defRPr lang="zh-CN"/>
            </a:defPPr>
            <a:lvl1pPr algn="ctr">
              <a:defRPr sz="800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latin typeface="造字工房悦黑体验版常规体" pitchFamily="2" charset="-122"/>
                <a:ea typeface="造字工房悦黑体验版常规体" pitchFamily="2" charset="-122"/>
              </a:defRPr>
            </a:lvl1pPr>
          </a:lstStyle>
          <a:p>
            <a:pPr algn="l"/>
            <a:r>
              <a:rPr lang="zh-CN" altLang="en-US" sz="7200" dirty="0">
                <a:latin typeface="+mn-lt"/>
                <a:ea typeface="+mn-ea"/>
                <a:cs typeface="+mn-ea"/>
                <a:sym typeface="+mn-lt"/>
              </a:rPr>
              <a:t>谢谢观看</a:t>
            </a:r>
            <a:endParaRPr lang="zh-CN" altLang="en-US" sz="7200" dirty="0">
              <a:latin typeface="+mn-lt"/>
              <a:ea typeface="+mn-ea"/>
              <a:cs typeface="+mn-ea"/>
              <a:sym typeface="+mn-lt"/>
            </a:endParaRPr>
          </a:p>
        </p:txBody>
      </p:sp>
      <p:sp>
        <p:nvSpPr>
          <p:cNvPr id="6" name="文本框 5"/>
          <p:cNvSpPr txBox="1"/>
          <p:nvPr/>
        </p:nvSpPr>
        <p:spPr>
          <a:xfrm>
            <a:off x="4351130" y="1595952"/>
            <a:ext cx="2925994" cy="646331"/>
          </a:xfrm>
          <a:prstGeom prst="rect">
            <a:avLst/>
          </a:prstGeom>
          <a:noFill/>
        </p:spPr>
        <p:txBody>
          <a:bodyPr wrap="none" rtlCol="0">
            <a:spAutoFit/>
          </a:bodyPr>
          <a:lstStyle/>
          <a:p>
            <a:r>
              <a:rPr lang="en-US" altLang="zh-CN" sz="3600" dirty="0">
                <a:solidFill>
                  <a:schemeClr val="bg1"/>
                </a:solidFill>
                <a:effectLst>
                  <a:outerShdw blurRad="38100" dist="38100" dir="2700000" algn="tl">
                    <a:srgbClr val="000000">
                      <a:alpha val="43137"/>
                    </a:srgbClr>
                  </a:outerShdw>
                </a:effectLst>
                <a:cs typeface="+mn-ea"/>
                <a:sym typeface="+mn-lt"/>
              </a:rPr>
              <a:t>THANK YOU</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4000">
        <p15:prstTrans prst="drape"/>
      </p:transition>
    </mc:Choice>
    <mc:Fallback>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272270" y="0"/>
            <a:ext cx="5660148" cy="3069342"/>
          </a:xfrm>
          <a:prstGeom prst="rect">
            <a:avLst/>
          </a:prstGeom>
        </p:spPr>
      </p:pic>
      <p:sp>
        <p:nvSpPr>
          <p:cNvPr id="7" name="椭圆 6"/>
          <p:cNvSpPr/>
          <p:nvPr/>
        </p:nvSpPr>
        <p:spPr>
          <a:xfrm>
            <a:off x="3759624" y="3615667"/>
            <a:ext cx="939376" cy="939376"/>
          </a:xfrm>
          <a:prstGeom prst="ellips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3821187" y="3731412"/>
            <a:ext cx="816250" cy="707886"/>
          </a:xfrm>
          <a:prstGeom prst="rect">
            <a:avLst/>
          </a:prstGeom>
          <a:noFill/>
        </p:spPr>
        <p:txBody>
          <a:bodyPr wrap="none" rtlCol="0">
            <a:spAutoFit/>
            <a:scene3d>
              <a:camera prst="orthographicFront"/>
              <a:lightRig rig="threePt" dir="t"/>
            </a:scene3d>
            <a:sp3d contourW="50800"/>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01</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4942084" y="3429000"/>
            <a:ext cx="4698722" cy="769441"/>
          </a:xfrm>
          <a:prstGeom prst="rect">
            <a:avLst/>
          </a:prstGeom>
          <a:noFill/>
        </p:spPr>
        <p:txBody>
          <a:bodyPr wrap="none" rtlCol="0">
            <a:spAutoFit/>
          </a:bodyPr>
          <a:lstStyle/>
          <a:p>
            <a:r>
              <a:rPr lang="zh-CN" altLang="en-US" sz="44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rPr>
              <a:t>标题文字添加此处</a:t>
            </a:r>
            <a:endParaRPr lang="zh-CN" altLang="en-US" sz="4400" dirty="0">
              <a:gradFill>
                <a:gsLst>
                  <a:gs pos="0">
                    <a:schemeClr val="bg1"/>
                  </a:gs>
                  <a:gs pos="100000">
                    <a:schemeClr val="bg1">
                      <a:lumMod val="95000"/>
                    </a:schemeClr>
                  </a:gs>
                </a:gsLst>
                <a:lin ang="5400000" scaled="1"/>
              </a:gradFill>
              <a:effectLst>
                <a:outerShdw blurRad="38100" dist="38100" dir="2700000" algn="tl">
                  <a:srgbClr val="000000">
                    <a:alpha val="43137"/>
                  </a:srgbClr>
                </a:outerShdw>
              </a:effectLst>
              <a:cs typeface="+mn-ea"/>
              <a:sym typeface="+mn-lt"/>
            </a:endParaRPr>
          </a:p>
        </p:txBody>
      </p:sp>
      <p:sp>
        <p:nvSpPr>
          <p:cNvPr id="10" name="椭圆 9"/>
          <p:cNvSpPr/>
          <p:nvPr/>
        </p:nvSpPr>
        <p:spPr>
          <a:xfrm>
            <a:off x="3608219" y="3464262"/>
            <a:ext cx="1242186"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矩形 12"/>
          <p:cNvSpPr/>
          <p:nvPr/>
        </p:nvSpPr>
        <p:spPr>
          <a:xfrm>
            <a:off x="4942085" y="4147641"/>
            <a:ext cx="5637016" cy="609398"/>
          </a:xfrm>
          <a:prstGeom prst="rect">
            <a:avLst/>
          </a:prstGeom>
        </p:spPr>
        <p:txBody>
          <a:bodyPr wrap="square">
            <a:spAutoFit/>
            <a:scene3d>
              <a:camera prst="orthographicFront"/>
              <a:lightRig rig="threePt" dir="t"/>
            </a:scene3d>
            <a:sp3d contourW="508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4079442" y="2714511"/>
            <a:ext cx="1372734" cy="1455101"/>
            <a:chOff x="4079442" y="2714511"/>
            <a:chExt cx="1372734" cy="1455101"/>
          </a:xfrm>
        </p:grpSpPr>
        <p:sp>
          <p:nvSpPr>
            <p:cNvPr id="77" name="任意多边形: 形状 76"/>
            <p:cNvSpPr/>
            <p:nvPr/>
          </p:nvSpPr>
          <p:spPr bwMode="auto">
            <a:xfrm rot="17298746" flipH="1">
              <a:off x="4038258" y="2755695"/>
              <a:ext cx="1455101" cy="1372734"/>
            </a:xfrm>
            <a:custGeom>
              <a:avLst/>
              <a:gdLst>
                <a:gd name="connsiteX0" fmla="*/ 0 w 1455101"/>
                <a:gd name="connsiteY0" fmla="*/ 520385 h 1372734"/>
                <a:gd name="connsiteX1" fmla="*/ 221663 w 1455101"/>
                <a:gd name="connsiteY1" fmla="*/ 520385 h 1372734"/>
                <a:gd name="connsiteX2" fmla="*/ 221663 w 1455101"/>
                <a:gd name="connsiteY2" fmla="*/ 520469 h 1372734"/>
                <a:gd name="connsiteX3" fmla="*/ 2760 w 1455101"/>
                <a:gd name="connsiteY3" fmla="*/ 520469 h 1372734"/>
                <a:gd name="connsiteX4" fmla="*/ 99799 w 1455101"/>
                <a:gd name="connsiteY4" fmla="*/ 714583 h 1372734"/>
                <a:gd name="connsiteX5" fmla="*/ 221663 w 1455101"/>
                <a:gd name="connsiteY5" fmla="*/ 714583 h 1372734"/>
                <a:gd name="connsiteX6" fmla="*/ 221663 w 1455101"/>
                <a:gd name="connsiteY6" fmla="*/ 1325090 h 1372734"/>
                <a:gd name="connsiteX7" fmla="*/ 221665 w 1455101"/>
                <a:gd name="connsiteY7" fmla="*/ 1325090 h 1372734"/>
                <a:gd name="connsiteX8" fmla="*/ 221665 w 1455101"/>
                <a:gd name="connsiteY8" fmla="*/ 1372734 h 1372734"/>
                <a:gd name="connsiteX9" fmla="*/ 1236890 w 1455101"/>
                <a:gd name="connsiteY9" fmla="*/ 1372734 h 1372734"/>
                <a:gd name="connsiteX10" fmla="*/ 1236890 w 1455101"/>
                <a:gd name="connsiteY10" fmla="*/ 714583 h 1372734"/>
                <a:gd name="connsiteX11" fmla="*/ 1355200 w 1455101"/>
                <a:gd name="connsiteY11" fmla="*/ 714583 h 1372734"/>
                <a:gd name="connsiteX12" fmla="*/ 1452306 w 1455101"/>
                <a:gd name="connsiteY12" fmla="*/ 520469 h 1372734"/>
                <a:gd name="connsiteX13" fmla="*/ 1236889 w 1455101"/>
                <a:gd name="connsiteY13" fmla="*/ 520469 h 1372734"/>
                <a:gd name="connsiteX14" fmla="*/ 1236889 w 1455101"/>
                <a:gd name="connsiteY14" fmla="*/ 520385 h 1372734"/>
                <a:gd name="connsiteX15" fmla="*/ 1455101 w 1455101"/>
                <a:gd name="connsiteY15" fmla="*/ 520385 h 1372734"/>
                <a:gd name="connsiteX16" fmla="*/ 727551 w 1455101"/>
                <a:gd name="connsiteY16" fmla="*/ 0 h 137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5101" h="1372734">
                  <a:moveTo>
                    <a:pt x="0" y="520385"/>
                  </a:moveTo>
                  <a:lnTo>
                    <a:pt x="221663" y="520385"/>
                  </a:lnTo>
                  <a:lnTo>
                    <a:pt x="221663" y="520469"/>
                  </a:lnTo>
                  <a:lnTo>
                    <a:pt x="2760" y="520469"/>
                  </a:lnTo>
                  <a:lnTo>
                    <a:pt x="99799" y="714583"/>
                  </a:lnTo>
                  <a:lnTo>
                    <a:pt x="221663" y="714583"/>
                  </a:lnTo>
                  <a:lnTo>
                    <a:pt x="221663" y="1325090"/>
                  </a:lnTo>
                  <a:lnTo>
                    <a:pt x="221665" y="1325090"/>
                  </a:lnTo>
                  <a:lnTo>
                    <a:pt x="221665" y="1372734"/>
                  </a:lnTo>
                  <a:lnTo>
                    <a:pt x="1236890" y="1372734"/>
                  </a:lnTo>
                  <a:lnTo>
                    <a:pt x="1236890" y="714583"/>
                  </a:lnTo>
                  <a:lnTo>
                    <a:pt x="1355200" y="714583"/>
                  </a:lnTo>
                  <a:lnTo>
                    <a:pt x="1452306" y="520469"/>
                  </a:lnTo>
                  <a:lnTo>
                    <a:pt x="1236889" y="520469"/>
                  </a:lnTo>
                  <a:lnTo>
                    <a:pt x="1236889" y="520385"/>
                  </a:lnTo>
                  <a:lnTo>
                    <a:pt x="1455101" y="520385"/>
                  </a:lnTo>
                  <a:lnTo>
                    <a:pt x="727551" y="0"/>
                  </a:ln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7" name="Freeform: Shape 7"/>
            <p:cNvSpPr/>
            <p:nvPr/>
          </p:nvSpPr>
          <p:spPr bwMode="auto">
            <a:xfrm>
              <a:off x="4693779" y="3328864"/>
              <a:ext cx="487824" cy="309034"/>
            </a:xfrm>
            <a:custGeom>
              <a:avLst/>
              <a:gdLst>
                <a:gd name="T0" fmla="*/ 327025 w 21130"/>
                <a:gd name="T1" fmla="*/ 214599 h 21219"/>
                <a:gd name="T2" fmla="*/ 327025 w 21130"/>
                <a:gd name="T3" fmla="*/ 214599 h 21219"/>
                <a:gd name="T4" fmla="*/ 327025 w 21130"/>
                <a:gd name="T5" fmla="*/ 214599 h 21219"/>
                <a:gd name="T6" fmla="*/ 327025 w 21130"/>
                <a:gd name="T7" fmla="*/ 214599 h 212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219">
                  <a:moveTo>
                    <a:pt x="703" y="20557"/>
                  </a:moveTo>
                  <a:cubicBezTo>
                    <a:pt x="-104" y="19543"/>
                    <a:pt x="-243" y="17647"/>
                    <a:pt x="425" y="16369"/>
                  </a:cubicBezTo>
                  <a:lnTo>
                    <a:pt x="5769" y="5878"/>
                  </a:lnTo>
                  <a:cubicBezTo>
                    <a:pt x="6353" y="4732"/>
                    <a:pt x="7383" y="4424"/>
                    <a:pt x="8191" y="5173"/>
                  </a:cubicBezTo>
                  <a:lnTo>
                    <a:pt x="13284" y="9889"/>
                  </a:lnTo>
                  <a:lnTo>
                    <a:pt x="17794" y="1073"/>
                  </a:lnTo>
                  <a:cubicBezTo>
                    <a:pt x="18434" y="-161"/>
                    <a:pt x="19631" y="-381"/>
                    <a:pt x="20438" y="676"/>
                  </a:cubicBezTo>
                  <a:cubicBezTo>
                    <a:pt x="21245" y="1690"/>
                    <a:pt x="21357" y="3586"/>
                    <a:pt x="20716" y="4864"/>
                  </a:cubicBezTo>
                  <a:lnTo>
                    <a:pt x="15205" y="15620"/>
                  </a:lnTo>
                  <a:cubicBezTo>
                    <a:pt x="14621" y="16722"/>
                    <a:pt x="13590" y="17031"/>
                    <a:pt x="12783" y="16282"/>
                  </a:cubicBezTo>
                  <a:lnTo>
                    <a:pt x="7689" y="11608"/>
                  </a:lnTo>
                  <a:lnTo>
                    <a:pt x="3347" y="20116"/>
                  </a:lnTo>
                  <a:cubicBezTo>
                    <a:pt x="2958" y="20866"/>
                    <a:pt x="2429" y="21218"/>
                    <a:pt x="1872" y="21218"/>
                  </a:cubicBezTo>
                  <a:cubicBezTo>
                    <a:pt x="1454" y="21218"/>
                    <a:pt x="1037" y="20998"/>
                    <a:pt x="703" y="20557"/>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grpSp>
      <p:grpSp>
        <p:nvGrpSpPr>
          <p:cNvPr id="81" name="组合 80"/>
          <p:cNvGrpSpPr/>
          <p:nvPr/>
        </p:nvGrpSpPr>
        <p:grpSpPr>
          <a:xfrm>
            <a:off x="6166597" y="4319530"/>
            <a:ext cx="1454869" cy="1378190"/>
            <a:chOff x="6166597" y="4319530"/>
            <a:chExt cx="1454869" cy="1378190"/>
          </a:xfrm>
        </p:grpSpPr>
        <p:sp>
          <p:nvSpPr>
            <p:cNvPr id="75" name="任意多边形: 形状 74"/>
            <p:cNvSpPr/>
            <p:nvPr/>
          </p:nvSpPr>
          <p:spPr bwMode="auto">
            <a:xfrm rot="8692717">
              <a:off x="6166597" y="4319530"/>
              <a:ext cx="1454869" cy="1378190"/>
            </a:xfrm>
            <a:custGeom>
              <a:avLst/>
              <a:gdLst>
                <a:gd name="connsiteX0" fmla="*/ 219784 w 1454869"/>
                <a:gd name="connsiteY0" fmla="*/ 1378190 h 1378190"/>
                <a:gd name="connsiteX1" fmla="*/ 219785 w 1454869"/>
                <a:gd name="connsiteY1" fmla="*/ 714707 h 1378190"/>
                <a:gd name="connsiteX2" fmla="*/ 99724 w 1454869"/>
                <a:gd name="connsiteY2" fmla="*/ 714707 h 1378190"/>
                <a:gd name="connsiteX3" fmla="*/ 2701 w 1454869"/>
                <a:gd name="connsiteY3" fmla="*/ 520549 h 1378190"/>
                <a:gd name="connsiteX4" fmla="*/ 219791 w 1454869"/>
                <a:gd name="connsiteY4" fmla="*/ 520549 h 1378190"/>
                <a:gd name="connsiteX5" fmla="*/ 219791 w 1454869"/>
                <a:gd name="connsiteY5" fmla="*/ 520503 h 1378190"/>
                <a:gd name="connsiteX6" fmla="*/ 0 w 1454869"/>
                <a:gd name="connsiteY6" fmla="*/ 520503 h 1378190"/>
                <a:gd name="connsiteX7" fmla="*/ 727434 w 1454869"/>
                <a:gd name="connsiteY7" fmla="*/ 0 h 1378190"/>
                <a:gd name="connsiteX8" fmla="*/ 1454869 w 1454869"/>
                <a:gd name="connsiteY8" fmla="*/ 520503 h 1378190"/>
                <a:gd name="connsiteX9" fmla="*/ 1234854 w 1454869"/>
                <a:gd name="connsiteY9" fmla="*/ 520503 h 1378190"/>
                <a:gd name="connsiteX10" fmla="*/ 1234854 w 1454869"/>
                <a:gd name="connsiteY10" fmla="*/ 520549 h 1378190"/>
                <a:gd name="connsiteX11" fmla="*/ 1451948 w 1454869"/>
                <a:gd name="connsiteY11" fmla="*/ 520549 h 1378190"/>
                <a:gd name="connsiteX12" fmla="*/ 1354925 w 1454869"/>
                <a:gd name="connsiteY12" fmla="*/ 714707 h 1378190"/>
                <a:gd name="connsiteX13" fmla="*/ 1234855 w 1454869"/>
                <a:gd name="connsiteY13" fmla="*/ 714707 h 1378190"/>
                <a:gd name="connsiteX14" fmla="*/ 1234854 w 1454869"/>
                <a:gd name="connsiteY14" fmla="*/ 1330541 h 1378190"/>
                <a:gd name="connsiteX15" fmla="*/ 1234847 w 1454869"/>
                <a:gd name="connsiteY15" fmla="*/ 1330540 h 1378190"/>
                <a:gd name="connsiteX16" fmla="*/ 1234848 w 1454869"/>
                <a:gd name="connsiteY16" fmla="*/ 1378190 h 13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4869" h="1378190">
                  <a:moveTo>
                    <a:pt x="219784" y="1378190"/>
                  </a:moveTo>
                  <a:lnTo>
                    <a:pt x="219785" y="714707"/>
                  </a:lnTo>
                  <a:lnTo>
                    <a:pt x="99724" y="714707"/>
                  </a:lnTo>
                  <a:lnTo>
                    <a:pt x="2701" y="520549"/>
                  </a:lnTo>
                  <a:lnTo>
                    <a:pt x="219791" y="520549"/>
                  </a:lnTo>
                  <a:lnTo>
                    <a:pt x="219791" y="520503"/>
                  </a:lnTo>
                  <a:lnTo>
                    <a:pt x="0" y="520503"/>
                  </a:lnTo>
                  <a:lnTo>
                    <a:pt x="727434" y="0"/>
                  </a:lnTo>
                  <a:lnTo>
                    <a:pt x="1454869" y="520503"/>
                  </a:lnTo>
                  <a:lnTo>
                    <a:pt x="1234854" y="520503"/>
                  </a:lnTo>
                  <a:lnTo>
                    <a:pt x="1234854" y="520549"/>
                  </a:lnTo>
                  <a:lnTo>
                    <a:pt x="1451948" y="520549"/>
                  </a:lnTo>
                  <a:lnTo>
                    <a:pt x="1354925" y="714707"/>
                  </a:lnTo>
                  <a:lnTo>
                    <a:pt x="1234855" y="714707"/>
                  </a:lnTo>
                  <a:lnTo>
                    <a:pt x="1234854" y="1330541"/>
                  </a:lnTo>
                  <a:lnTo>
                    <a:pt x="1234847" y="1330540"/>
                  </a:lnTo>
                  <a:lnTo>
                    <a:pt x="1234848" y="1378190"/>
                  </a:lnTo>
                  <a:close/>
                </a:path>
              </a:pathLst>
            </a:cu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8" name="Freeform: Shape 8"/>
            <p:cNvSpPr/>
            <p:nvPr/>
          </p:nvSpPr>
          <p:spPr bwMode="auto">
            <a:xfrm>
              <a:off x="6560865" y="4584844"/>
              <a:ext cx="349294" cy="382444"/>
            </a:xfrm>
            <a:custGeom>
              <a:avLst/>
              <a:gdLst>
                <a:gd name="T0" fmla="*/ 234157 w 21600"/>
                <a:gd name="T1" fmla="*/ 256382 h 21600"/>
                <a:gd name="T2" fmla="*/ 234157 w 21600"/>
                <a:gd name="T3" fmla="*/ 256382 h 21600"/>
                <a:gd name="T4" fmla="*/ 234157 w 21600"/>
                <a:gd name="T5" fmla="*/ 256382 h 21600"/>
                <a:gd name="T6" fmla="*/ 234157 w 21600"/>
                <a:gd name="T7" fmla="*/ 2563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5882" y="21599"/>
                  </a:lnTo>
                  <a:lnTo>
                    <a:pt x="15882" y="0"/>
                  </a:lnTo>
                  <a:lnTo>
                    <a:pt x="21599" y="0"/>
                  </a:lnTo>
                  <a:cubicBezTo>
                    <a:pt x="21599" y="0"/>
                    <a:pt x="21599" y="21599"/>
                    <a:pt x="21599" y="21599"/>
                  </a:cubicBezTo>
                  <a:close/>
                  <a:moveTo>
                    <a:pt x="13658" y="21599"/>
                  </a:moveTo>
                  <a:lnTo>
                    <a:pt x="7941" y="21599"/>
                  </a:lnTo>
                  <a:lnTo>
                    <a:pt x="7941" y="9983"/>
                  </a:lnTo>
                  <a:lnTo>
                    <a:pt x="13658" y="9983"/>
                  </a:lnTo>
                  <a:cubicBezTo>
                    <a:pt x="13658" y="9983"/>
                    <a:pt x="13658" y="21599"/>
                    <a:pt x="13658" y="21599"/>
                  </a:cubicBezTo>
                  <a:close/>
                  <a:moveTo>
                    <a:pt x="5717" y="21599"/>
                  </a:moveTo>
                  <a:lnTo>
                    <a:pt x="0" y="21599"/>
                  </a:lnTo>
                  <a:lnTo>
                    <a:pt x="0" y="5990"/>
                  </a:lnTo>
                  <a:lnTo>
                    <a:pt x="5717" y="5990"/>
                  </a:lnTo>
                  <a:cubicBezTo>
                    <a:pt x="5717" y="5990"/>
                    <a:pt x="5717" y="21599"/>
                    <a:pt x="5717" y="2159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grpSp>
      <p:grpSp>
        <p:nvGrpSpPr>
          <p:cNvPr id="80" name="组合 79"/>
          <p:cNvGrpSpPr/>
          <p:nvPr/>
        </p:nvGrpSpPr>
        <p:grpSpPr>
          <a:xfrm>
            <a:off x="6742236" y="2720152"/>
            <a:ext cx="1366139" cy="1455451"/>
            <a:chOff x="6742236" y="2720152"/>
            <a:chExt cx="1366139" cy="1455451"/>
          </a:xfrm>
        </p:grpSpPr>
        <p:sp>
          <p:nvSpPr>
            <p:cNvPr id="73" name="任意多边形: 形状 72"/>
            <p:cNvSpPr/>
            <p:nvPr/>
          </p:nvSpPr>
          <p:spPr bwMode="auto">
            <a:xfrm rot="4410350">
              <a:off x="6697580" y="2764808"/>
              <a:ext cx="1455451" cy="1366139"/>
            </a:xfrm>
            <a:custGeom>
              <a:avLst/>
              <a:gdLst>
                <a:gd name="connsiteX0" fmla="*/ 0 w 1455451"/>
                <a:gd name="connsiteY0" fmla="*/ 520495 h 1366139"/>
                <a:gd name="connsiteX1" fmla="*/ 727726 w 1455451"/>
                <a:gd name="connsiteY1" fmla="*/ 0 h 1366139"/>
                <a:gd name="connsiteX2" fmla="*/ 1455451 w 1455451"/>
                <a:gd name="connsiteY2" fmla="*/ 520495 h 1366139"/>
                <a:gd name="connsiteX3" fmla="*/ 1233310 w 1455451"/>
                <a:gd name="connsiteY3" fmla="*/ 520495 h 1366139"/>
                <a:gd name="connsiteX4" fmla="*/ 1233310 w 1455451"/>
                <a:gd name="connsiteY4" fmla="*/ 520580 h 1366139"/>
                <a:gd name="connsiteX5" fmla="*/ 1452656 w 1455451"/>
                <a:gd name="connsiteY5" fmla="*/ 520580 h 1366139"/>
                <a:gd name="connsiteX6" fmla="*/ 1355527 w 1455451"/>
                <a:gd name="connsiteY6" fmla="*/ 714735 h 1366139"/>
                <a:gd name="connsiteX7" fmla="*/ 1233312 w 1455451"/>
                <a:gd name="connsiteY7" fmla="*/ 714735 h 1366139"/>
                <a:gd name="connsiteX8" fmla="*/ 1233312 w 1455451"/>
                <a:gd name="connsiteY8" fmla="*/ 1366139 h 1366139"/>
                <a:gd name="connsiteX9" fmla="*/ 217843 w 1455451"/>
                <a:gd name="connsiteY9" fmla="*/ 1366139 h 1366139"/>
                <a:gd name="connsiteX10" fmla="*/ 217843 w 1455451"/>
                <a:gd name="connsiteY10" fmla="*/ 1318486 h 1366139"/>
                <a:gd name="connsiteX11" fmla="*/ 217841 w 1455451"/>
                <a:gd name="connsiteY11" fmla="*/ 1318486 h 1366139"/>
                <a:gd name="connsiteX12" fmla="*/ 217841 w 1455451"/>
                <a:gd name="connsiteY12" fmla="*/ 714735 h 1366139"/>
                <a:gd name="connsiteX13" fmla="*/ 99825 w 1455451"/>
                <a:gd name="connsiteY13" fmla="*/ 714735 h 1366139"/>
                <a:gd name="connsiteX14" fmla="*/ 2762 w 1455451"/>
                <a:gd name="connsiteY14" fmla="*/ 520580 h 1366139"/>
                <a:gd name="connsiteX15" fmla="*/ 217841 w 1455451"/>
                <a:gd name="connsiteY15" fmla="*/ 520580 h 1366139"/>
                <a:gd name="connsiteX16" fmla="*/ 217841 w 1455451"/>
                <a:gd name="connsiteY16" fmla="*/ 520495 h 136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5451" h="1366139">
                  <a:moveTo>
                    <a:pt x="0" y="520495"/>
                  </a:moveTo>
                  <a:lnTo>
                    <a:pt x="727726" y="0"/>
                  </a:lnTo>
                  <a:lnTo>
                    <a:pt x="1455451" y="520495"/>
                  </a:lnTo>
                  <a:lnTo>
                    <a:pt x="1233310" y="520495"/>
                  </a:lnTo>
                  <a:lnTo>
                    <a:pt x="1233310" y="520580"/>
                  </a:lnTo>
                  <a:lnTo>
                    <a:pt x="1452656" y="520580"/>
                  </a:lnTo>
                  <a:lnTo>
                    <a:pt x="1355527" y="714735"/>
                  </a:lnTo>
                  <a:lnTo>
                    <a:pt x="1233312" y="714735"/>
                  </a:lnTo>
                  <a:lnTo>
                    <a:pt x="1233312" y="1366139"/>
                  </a:lnTo>
                  <a:lnTo>
                    <a:pt x="217843" y="1366139"/>
                  </a:lnTo>
                  <a:lnTo>
                    <a:pt x="217843" y="1318486"/>
                  </a:lnTo>
                  <a:lnTo>
                    <a:pt x="217841" y="1318486"/>
                  </a:lnTo>
                  <a:lnTo>
                    <a:pt x="217841" y="714735"/>
                  </a:lnTo>
                  <a:lnTo>
                    <a:pt x="99825" y="714735"/>
                  </a:lnTo>
                  <a:lnTo>
                    <a:pt x="2762" y="520580"/>
                  </a:lnTo>
                  <a:lnTo>
                    <a:pt x="217841" y="520580"/>
                  </a:lnTo>
                  <a:lnTo>
                    <a:pt x="217841" y="520495"/>
                  </a:ln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9" name="Freeform: Shape 9"/>
            <p:cNvSpPr/>
            <p:nvPr/>
          </p:nvSpPr>
          <p:spPr bwMode="auto">
            <a:xfrm>
              <a:off x="7084707" y="3264900"/>
              <a:ext cx="394286" cy="394284"/>
            </a:xfrm>
            <a:custGeom>
              <a:avLst/>
              <a:gdLst>
                <a:gd name="T0" fmla="*/ 264319 w 21600"/>
                <a:gd name="T1" fmla="*/ 264319 h 21600"/>
                <a:gd name="T2" fmla="*/ 264319 w 21600"/>
                <a:gd name="T3" fmla="*/ 264319 h 21600"/>
                <a:gd name="T4" fmla="*/ 264319 w 21600"/>
                <a:gd name="T5" fmla="*/ 264319 h 21600"/>
                <a:gd name="T6" fmla="*/ 264319 w 21600"/>
                <a:gd name="T7" fmla="*/ 264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599" y="4150"/>
                    <a:pt x="21599" y="9322"/>
                  </a:cubicBezTo>
                  <a:cubicBezTo>
                    <a:pt x="21599" y="9357"/>
                    <a:pt x="21599" y="9392"/>
                    <a:pt x="21599" y="9427"/>
                  </a:cubicBezTo>
                  <a:cubicBezTo>
                    <a:pt x="21599"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grpSp>
      <p:grpSp>
        <p:nvGrpSpPr>
          <p:cNvPr id="79" name="组合 78"/>
          <p:cNvGrpSpPr/>
          <p:nvPr/>
        </p:nvGrpSpPr>
        <p:grpSpPr>
          <a:xfrm>
            <a:off x="5368942" y="1797524"/>
            <a:ext cx="1455060" cy="1378096"/>
            <a:chOff x="5368942" y="1797524"/>
            <a:chExt cx="1455060" cy="1378096"/>
          </a:xfrm>
        </p:grpSpPr>
        <p:sp>
          <p:nvSpPr>
            <p:cNvPr id="78" name="任意多边形: 形状 77"/>
            <p:cNvSpPr/>
            <p:nvPr/>
          </p:nvSpPr>
          <p:spPr bwMode="auto">
            <a:xfrm>
              <a:off x="5368942" y="1797524"/>
              <a:ext cx="1455060" cy="1378096"/>
            </a:xfrm>
            <a:custGeom>
              <a:avLst/>
              <a:gdLst>
                <a:gd name="connsiteX0" fmla="*/ 219908 w 1455060"/>
                <a:gd name="connsiteY0" fmla="*/ 520465 h 1378096"/>
                <a:gd name="connsiteX1" fmla="*/ 1235105 w 1455060"/>
                <a:gd name="connsiteY1" fmla="*/ 520465 h 1378096"/>
                <a:gd name="connsiteX2" fmla="*/ 1235105 w 1455060"/>
                <a:gd name="connsiteY2" fmla="*/ 520522 h 1378096"/>
                <a:gd name="connsiteX3" fmla="*/ 1452187 w 1455060"/>
                <a:gd name="connsiteY3" fmla="*/ 520522 h 1378096"/>
                <a:gd name="connsiteX4" fmla="*/ 1355151 w 1455060"/>
                <a:gd name="connsiteY4" fmla="*/ 714657 h 1378096"/>
                <a:gd name="connsiteX5" fmla="*/ 1235105 w 1455060"/>
                <a:gd name="connsiteY5" fmla="*/ 714657 h 1378096"/>
                <a:gd name="connsiteX6" fmla="*/ 1235105 w 1455060"/>
                <a:gd name="connsiteY6" fmla="*/ 1330448 h 1378096"/>
                <a:gd name="connsiteX7" fmla="*/ 1235105 w 1455060"/>
                <a:gd name="connsiteY7" fmla="*/ 1378096 h 1378096"/>
                <a:gd name="connsiteX8" fmla="*/ 219908 w 1455060"/>
                <a:gd name="connsiteY8" fmla="*/ 1378096 h 1378096"/>
                <a:gd name="connsiteX9" fmla="*/ 219908 w 1455060"/>
                <a:gd name="connsiteY9" fmla="*/ 1330448 h 1378096"/>
                <a:gd name="connsiteX10" fmla="*/ 219908 w 1455060"/>
                <a:gd name="connsiteY10" fmla="*/ 714657 h 1378096"/>
                <a:gd name="connsiteX11" fmla="*/ 99786 w 1455060"/>
                <a:gd name="connsiteY11" fmla="*/ 714657 h 1378096"/>
                <a:gd name="connsiteX12" fmla="*/ 2749 w 1455060"/>
                <a:gd name="connsiteY12" fmla="*/ 520522 h 1378096"/>
                <a:gd name="connsiteX13" fmla="*/ 219908 w 1455060"/>
                <a:gd name="connsiteY13" fmla="*/ 520522 h 1378096"/>
                <a:gd name="connsiteX14" fmla="*/ 727530 w 1455060"/>
                <a:gd name="connsiteY14" fmla="*/ 0 h 1378096"/>
                <a:gd name="connsiteX15" fmla="*/ 1455060 w 1455060"/>
                <a:gd name="connsiteY15" fmla="*/ 520441 h 1378096"/>
                <a:gd name="connsiteX16" fmla="*/ 0 w 1455060"/>
                <a:gd name="connsiteY16" fmla="*/ 520441 h 137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5060" h="1378096">
                  <a:moveTo>
                    <a:pt x="219908" y="520465"/>
                  </a:moveTo>
                  <a:lnTo>
                    <a:pt x="1235105" y="520465"/>
                  </a:lnTo>
                  <a:lnTo>
                    <a:pt x="1235105" y="520522"/>
                  </a:lnTo>
                  <a:lnTo>
                    <a:pt x="1452187" y="520522"/>
                  </a:lnTo>
                  <a:lnTo>
                    <a:pt x="1355151" y="714657"/>
                  </a:lnTo>
                  <a:lnTo>
                    <a:pt x="1235105" y="714657"/>
                  </a:lnTo>
                  <a:lnTo>
                    <a:pt x="1235105" y="1330448"/>
                  </a:lnTo>
                  <a:lnTo>
                    <a:pt x="1235105" y="1378096"/>
                  </a:lnTo>
                  <a:lnTo>
                    <a:pt x="219908" y="1378096"/>
                  </a:lnTo>
                  <a:lnTo>
                    <a:pt x="219908" y="1330448"/>
                  </a:lnTo>
                  <a:lnTo>
                    <a:pt x="219908" y="714657"/>
                  </a:lnTo>
                  <a:lnTo>
                    <a:pt x="99786" y="714657"/>
                  </a:lnTo>
                  <a:lnTo>
                    <a:pt x="2749" y="520522"/>
                  </a:lnTo>
                  <a:lnTo>
                    <a:pt x="219908" y="520522"/>
                  </a:lnTo>
                  <a:close/>
                  <a:moveTo>
                    <a:pt x="727530" y="0"/>
                  </a:moveTo>
                  <a:lnTo>
                    <a:pt x="1455060" y="520441"/>
                  </a:lnTo>
                  <a:lnTo>
                    <a:pt x="0" y="520441"/>
                  </a:lnTo>
                  <a:close/>
                </a:path>
              </a:pathLst>
            </a:cu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40" name="Freeform: Shape 10"/>
            <p:cNvSpPr/>
            <p:nvPr/>
          </p:nvSpPr>
          <p:spPr bwMode="auto">
            <a:xfrm>
              <a:off x="5918039" y="2449201"/>
              <a:ext cx="365868" cy="390734"/>
            </a:xfrm>
            <a:custGeom>
              <a:avLst/>
              <a:gdLst>
                <a:gd name="T0" fmla="*/ 245269 w 21600"/>
                <a:gd name="T1" fmla="*/ 261938 h 21600"/>
                <a:gd name="T2" fmla="*/ 245269 w 21600"/>
                <a:gd name="T3" fmla="*/ 261938 h 21600"/>
                <a:gd name="T4" fmla="*/ 245269 w 21600"/>
                <a:gd name="T5" fmla="*/ 261938 h 21600"/>
                <a:gd name="T6" fmla="*/ 245269 w 21600"/>
                <a:gd name="T7" fmla="*/ 261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599" y="17976"/>
                  </a:moveTo>
                  <a:cubicBezTo>
                    <a:pt x="21599" y="20463"/>
                    <a:pt x="14805" y="21599"/>
                    <a:pt x="10781" y="21599"/>
                  </a:cubicBezTo>
                  <a:cubicBezTo>
                    <a:pt x="6756" y="21599"/>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599" y="17585"/>
                    <a:pt x="21599" y="1797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grpSp>
      <p:grpSp>
        <p:nvGrpSpPr>
          <p:cNvPr id="82" name="组合 81"/>
          <p:cNvGrpSpPr/>
          <p:nvPr/>
        </p:nvGrpSpPr>
        <p:grpSpPr>
          <a:xfrm>
            <a:off x="4542869" y="4314838"/>
            <a:ext cx="1454886" cy="1378235"/>
            <a:chOff x="4542869" y="4314838"/>
            <a:chExt cx="1454886" cy="1378235"/>
          </a:xfrm>
        </p:grpSpPr>
        <p:sp>
          <p:nvSpPr>
            <p:cNvPr id="76" name="任意多边形: 形状 75"/>
            <p:cNvSpPr/>
            <p:nvPr/>
          </p:nvSpPr>
          <p:spPr bwMode="auto">
            <a:xfrm rot="12992772" flipH="1">
              <a:off x="4542869" y="4314838"/>
              <a:ext cx="1454886" cy="1378235"/>
            </a:xfrm>
            <a:custGeom>
              <a:avLst/>
              <a:gdLst>
                <a:gd name="connsiteX0" fmla="*/ 219778 w 1454886"/>
                <a:gd name="connsiteY0" fmla="*/ 1378235 h 1378235"/>
                <a:gd name="connsiteX1" fmla="*/ 1234852 w 1454886"/>
                <a:gd name="connsiteY1" fmla="*/ 1378235 h 1378235"/>
                <a:gd name="connsiteX2" fmla="*/ 1234852 w 1454886"/>
                <a:gd name="connsiteY2" fmla="*/ 1330584 h 1378235"/>
                <a:gd name="connsiteX3" fmla="*/ 1234859 w 1454886"/>
                <a:gd name="connsiteY3" fmla="*/ 1330585 h 1378235"/>
                <a:gd name="connsiteX4" fmla="*/ 1234859 w 1454886"/>
                <a:gd name="connsiteY4" fmla="*/ 714730 h 1378235"/>
                <a:gd name="connsiteX5" fmla="*/ 1354935 w 1454886"/>
                <a:gd name="connsiteY5" fmla="*/ 714731 h 1378235"/>
                <a:gd name="connsiteX6" fmla="*/ 1451960 w 1454886"/>
                <a:gd name="connsiteY6" fmla="*/ 520566 h 1378235"/>
                <a:gd name="connsiteX7" fmla="*/ 1234859 w 1454886"/>
                <a:gd name="connsiteY7" fmla="*/ 520566 h 1378235"/>
                <a:gd name="connsiteX8" fmla="*/ 1234859 w 1454886"/>
                <a:gd name="connsiteY8" fmla="*/ 520523 h 1378235"/>
                <a:gd name="connsiteX9" fmla="*/ 1454886 w 1454886"/>
                <a:gd name="connsiteY9" fmla="*/ 520523 h 1378235"/>
                <a:gd name="connsiteX10" fmla="*/ 727443 w 1454886"/>
                <a:gd name="connsiteY10" fmla="*/ 0 h 1378235"/>
                <a:gd name="connsiteX11" fmla="*/ 0 w 1454886"/>
                <a:gd name="connsiteY11" fmla="*/ 520523 h 1378235"/>
                <a:gd name="connsiteX12" fmla="*/ 219784 w 1454886"/>
                <a:gd name="connsiteY12" fmla="*/ 520523 h 1378235"/>
                <a:gd name="connsiteX13" fmla="*/ 219784 w 1454886"/>
                <a:gd name="connsiteY13" fmla="*/ 520566 h 1378235"/>
                <a:gd name="connsiteX14" fmla="*/ 2696 w 1454886"/>
                <a:gd name="connsiteY14" fmla="*/ 520565 h 1378235"/>
                <a:gd name="connsiteX15" fmla="*/ 99721 w 1454886"/>
                <a:gd name="connsiteY15" fmla="*/ 714731 h 1378235"/>
                <a:gd name="connsiteX16" fmla="*/ 219777 w 1454886"/>
                <a:gd name="connsiteY16" fmla="*/ 714731 h 137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4886" h="1378235">
                  <a:moveTo>
                    <a:pt x="219778" y="1378235"/>
                  </a:moveTo>
                  <a:lnTo>
                    <a:pt x="1234852" y="1378235"/>
                  </a:lnTo>
                  <a:lnTo>
                    <a:pt x="1234852" y="1330584"/>
                  </a:lnTo>
                  <a:lnTo>
                    <a:pt x="1234859" y="1330585"/>
                  </a:lnTo>
                  <a:lnTo>
                    <a:pt x="1234859" y="714730"/>
                  </a:lnTo>
                  <a:lnTo>
                    <a:pt x="1354935" y="714731"/>
                  </a:lnTo>
                  <a:lnTo>
                    <a:pt x="1451960" y="520566"/>
                  </a:lnTo>
                  <a:lnTo>
                    <a:pt x="1234859" y="520566"/>
                  </a:lnTo>
                  <a:lnTo>
                    <a:pt x="1234859" y="520523"/>
                  </a:lnTo>
                  <a:lnTo>
                    <a:pt x="1454886" y="520523"/>
                  </a:lnTo>
                  <a:lnTo>
                    <a:pt x="727443" y="0"/>
                  </a:lnTo>
                  <a:lnTo>
                    <a:pt x="0" y="520523"/>
                  </a:lnTo>
                  <a:lnTo>
                    <a:pt x="219784" y="520523"/>
                  </a:lnTo>
                  <a:lnTo>
                    <a:pt x="219784" y="520566"/>
                  </a:lnTo>
                  <a:lnTo>
                    <a:pt x="2696" y="520565"/>
                  </a:lnTo>
                  <a:lnTo>
                    <a:pt x="99721" y="714731"/>
                  </a:lnTo>
                  <a:lnTo>
                    <a:pt x="219777" y="714731"/>
                  </a:lnTo>
                  <a:close/>
                </a:path>
              </a:pathLst>
            </a:custGeom>
            <a:solidFill>
              <a:schemeClr val="accent2"/>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41" name="Freeform: Shape 11"/>
            <p:cNvSpPr/>
            <p:nvPr/>
          </p:nvSpPr>
          <p:spPr bwMode="auto">
            <a:xfrm>
              <a:off x="5190357" y="4554240"/>
              <a:ext cx="439282" cy="442832"/>
            </a:xfrm>
            <a:custGeom>
              <a:avLst/>
              <a:gdLst>
                <a:gd name="T0" fmla="*/ 294468 w 21235"/>
                <a:gd name="T1" fmla="*/ 296863 h 21600"/>
                <a:gd name="T2" fmla="*/ 294468 w 21235"/>
                <a:gd name="T3" fmla="*/ 296863 h 21600"/>
                <a:gd name="T4" fmla="*/ 294468 w 21235"/>
                <a:gd name="T5" fmla="*/ 296863 h 21600"/>
                <a:gd name="T6" fmla="*/ 294468 w 21235"/>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5" h="21600">
                  <a:moveTo>
                    <a:pt x="19528" y="7931"/>
                  </a:moveTo>
                  <a:lnTo>
                    <a:pt x="16238" y="7931"/>
                  </a:lnTo>
                  <a:lnTo>
                    <a:pt x="16735" y="9906"/>
                  </a:lnTo>
                  <a:lnTo>
                    <a:pt x="19528" y="9624"/>
                  </a:lnTo>
                  <a:cubicBezTo>
                    <a:pt x="19528" y="9624"/>
                    <a:pt x="19528" y="7931"/>
                    <a:pt x="19528" y="7931"/>
                  </a:cubicBezTo>
                  <a:close/>
                  <a:moveTo>
                    <a:pt x="19621" y="19656"/>
                  </a:moveTo>
                  <a:cubicBezTo>
                    <a:pt x="19621" y="20722"/>
                    <a:pt x="18783" y="21599"/>
                    <a:pt x="17697" y="21599"/>
                  </a:cubicBezTo>
                  <a:cubicBezTo>
                    <a:pt x="16610" y="21599"/>
                    <a:pt x="15741" y="20722"/>
                    <a:pt x="15741" y="19656"/>
                  </a:cubicBezTo>
                  <a:cubicBezTo>
                    <a:pt x="15741" y="18559"/>
                    <a:pt x="16610" y="17681"/>
                    <a:pt x="17697" y="17681"/>
                  </a:cubicBezTo>
                  <a:cubicBezTo>
                    <a:pt x="18783" y="17681"/>
                    <a:pt x="19621" y="18559"/>
                    <a:pt x="19621" y="19656"/>
                  </a:cubicBezTo>
                  <a:close/>
                  <a:moveTo>
                    <a:pt x="19528" y="4671"/>
                  </a:moveTo>
                  <a:lnTo>
                    <a:pt x="15524" y="4671"/>
                  </a:lnTo>
                  <a:lnTo>
                    <a:pt x="15990" y="6802"/>
                  </a:lnTo>
                  <a:lnTo>
                    <a:pt x="19528" y="6802"/>
                  </a:lnTo>
                  <a:cubicBezTo>
                    <a:pt x="19528" y="6802"/>
                    <a:pt x="19528" y="4671"/>
                    <a:pt x="19528" y="4671"/>
                  </a:cubicBezTo>
                  <a:close/>
                  <a:moveTo>
                    <a:pt x="15711" y="10063"/>
                  </a:moveTo>
                  <a:lnTo>
                    <a:pt x="15090" y="7931"/>
                  </a:lnTo>
                  <a:lnTo>
                    <a:pt x="12141" y="7931"/>
                  </a:lnTo>
                  <a:lnTo>
                    <a:pt x="12917" y="10345"/>
                  </a:lnTo>
                  <a:cubicBezTo>
                    <a:pt x="12917" y="10345"/>
                    <a:pt x="15711" y="10063"/>
                    <a:pt x="15711" y="10063"/>
                  </a:cubicBezTo>
                  <a:close/>
                  <a:moveTo>
                    <a:pt x="11179" y="4671"/>
                  </a:moveTo>
                  <a:lnTo>
                    <a:pt x="11831" y="6802"/>
                  </a:lnTo>
                  <a:lnTo>
                    <a:pt x="14903" y="6802"/>
                  </a:lnTo>
                  <a:lnTo>
                    <a:pt x="14407" y="4671"/>
                  </a:lnTo>
                  <a:cubicBezTo>
                    <a:pt x="14407" y="4671"/>
                    <a:pt x="11179" y="4671"/>
                    <a:pt x="11179" y="4671"/>
                  </a:cubicBezTo>
                  <a:close/>
                  <a:moveTo>
                    <a:pt x="11831" y="10471"/>
                  </a:moveTo>
                  <a:lnTo>
                    <a:pt x="11024" y="7931"/>
                  </a:lnTo>
                  <a:lnTo>
                    <a:pt x="8076" y="7931"/>
                  </a:lnTo>
                  <a:lnTo>
                    <a:pt x="9348" y="10721"/>
                  </a:lnTo>
                  <a:cubicBezTo>
                    <a:pt x="9348" y="10721"/>
                    <a:pt x="11831" y="10471"/>
                    <a:pt x="11831" y="10471"/>
                  </a:cubicBezTo>
                  <a:close/>
                  <a:moveTo>
                    <a:pt x="7610" y="6802"/>
                  </a:moveTo>
                  <a:lnTo>
                    <a:pt x="10745" y="6802"/>
                  </a:lnTo>
                  <a:lnTo>
                    <a:pt x="10062" y="4671"/>
                  </a:lnTo>
                  <a:lnTo>
                    <a:pt x="6648" y="4671"/>
                  </a:lnTo>
                  <a:cubicBezTo>
                    <a:pt x="6648" y="4671"/>
                    <a:pt x="7610" y="6802"/>
                    <a:pt x="7610" y="6802"/>
                  </a:cubicBezTo>
                  <a:close/>
                  <a:moveTo>
                    <a:pt x="6493" y="19656"/>
                  </a:moveTo>
                  <a:cubicBezTo>
                    <a:pt x="6493" y="20722"/>
                    <a:pt x="5655" y="21599"/>
                    <a:pt x="4538" y="21599"/>
                  </a:cubicBezTo>
                  <a:cubicBezTo>
                    <a:pt x="3483" y="21599"/>
                    <a:pt x="2614" y="20722"/>
                    <a:pt x="2614" y="19656"/>
                  </a:cubicBezTo>
                  <a:cubicBezTo>
                    <a:pt x="2614" y="18559"/>
                    <a:pt x="3483" y="17681"/>
                    <a:pt x="4538" y="17681"/>
                  </a:cubicBezTo>
                  <a:cubicBezTo>
                    <a:pt x="5655" y="17681"/>
                    <a:pt x="6493" y="18559"/>
                    <a:pt x="6493" y="19656"/>
                  </a:cubicBezTo>
                  <a:close/>
                  <a:moveTo>
                    <a:pt x="19869" y="2915"/>
                  </a:moveTo>
                  <a:cubicBezTo>
                    <a:pt x="20800" y="2915"/>
                    <a:pt x="21234" y="3479"/>
                    <a:pt x="21234" y="4169"/>
                  </a:cubicBezTo>
                  <a:lnTo>
                    <a:pt x="21234" y="10031"/>
                  </a:lnTo>
                  <a:cubicBezTo>
                    <a:pt x="21234" y="10690"/>
                    <a:pt x="20738" y="11223"/>
                    <a:pt x="20086" y="11285"/>
                  </a:cubicBezTo>
                  <a:lnTo>
                    <a:pt x="7548" y="12696"/>
                  </a:lnTo>
                  <a:cubicBezTo>
                    <a:pt x="6524" y="12822"/>
                    <a:pt x="6400" y="14170"/>
                    <a:pt x="7610" y="14170"/>
                  </a:cubicBezTo>
                  <a:lnTo>
                    <a:pt x="19497" y="14170"/>
                  </a:lnTo>
                  <a:cubicBezTo>
                    <a:pt x="20862" y="14170"/>
                    <a:pt x="20862" y="16208"/>
                    <a:pt x="19497" y="16208"/>
                  </a:cubicBezTo>
                  <a:lnTo>
                    <a:pt x="7362" y="16208"/>
                  </a:lnTo>
                  <a:cubicBezTo>
                    <a:pt x="4631" y="16208"/>
                    <a:pt x="3607" y="13167"/>
                    <a:pt x="5749" y="11568"/>
                  </a:cubicBezTo>
                  <a:lnTo>
                    <a:pt x="6834" y="10753"/>
                  </a:lnTo>
                  <a:lnTo>
                    <a:pt x="2986" y="2257"/>
                  </a:lnTo>
                  <a:lnTo>
                    <a:pt x="1093" y="2257"/>
                  </a:lnTo>
                  <a:cubicBezTo>
                    <a:pt x="-365" y="2257"/>
                    <a:pt x="-365" y="0"/>
                    <a:pt x="1093" y="0"/>
                  </a:cubicBezTo>
                  <a:lnTo>
                    <a:pt x="3297" y="0"/>
                  </a:lnTo>
                  <a:cubicBezTo>
                    <a:pt x="4414" y="0"/>
                    <a:pt x="4724" y="532"/>
                    <a:pt x="5066" y="1348"/>
                  </a:cubicBezTo>
                  <a:lnTo>
                    <a:pt x="5841" y="2915"/>
                  </a:lnTo>
                  <a:cubicBezTo>
                    <a:pt x="5841" y="2915"/>
                    <a:pt x="19869" y="2915"/>
                    <a:pt x="19869" y="2915"/>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grpSp>
      <p:sp>
        <p:nvSpPr>
          <p:cNvPr id="70"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文本框 70"/>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72" name="图片 71"/>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84" name="组合 83"/>
          <p:cNvGrpSpPr/>
          <p:nvPr/>
        </p:nvGrpSpPr>
        <p:grpSpPr>
          <a:xfrm>
            <a:off x="8581064" y="1913730"/>
            <a:ext cx="2500116" cy="1020141"/>
            <a:chOff x="6451907" y="4499313"/>
            <a:chExt cx="2500116" cy="1020141"/>
          </a:xfrm>
        </p:grpSpPr>
        <p:sp>
          <p:nvSpPr>
            <p:cNvPr id="85" name="文本框 84"/>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86" name="矩形 85"/>
            <p:cNvSpPr/>
            <p:nvPr/>
          </p:nvSpPr>
          <p:spPr>
            <a:xfrm>
              <a:off x="6451907" y="4910056"/>
              <a:ext cx="2297161"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87" name="组合 86"/>
          <p:cNvGrpSpPr/>
          <p:nvPr/>
        </p:nvGrpSpPr>
        <p:grpSpPr>
          <a:xfrm>
            <a:off x="8581064" y="3264368"/>
            <a:ext cx="2500116" cy="1020141"/>
            <a:chOff x="6451907" y="4499313"/>
            <a:chExt cx="2500116" cy="1020141"/>
          </a:xfrm>
        </p:grpSpPr>
        <p:sp>
          <p:nvSpPr>
            <p:cNvPr id="88" name="文本框 87"/>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89" name="矩形 88"/>
            <p:cNvSpPr/>
            <p:nvPr/>
          </p:nvSpPr>
          <p:spPr>
            <a:xfrm>
              <a:off x="6451907" y="4910056"/>
              <a:ext cx="2297161"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0" name="组合 89"/>
          <p:cNvGrpSpPr/>
          <p:nvPr/>
        </p:nvGrpSpPr>
        <p:grpSpPr>
          <a:xfrm>
            <a:off x="8581064" y="4615007"/>
            <a:ext cx="2500116" cy="1020141"/>
            <a:chOff x="6451907" y="4499313"/>
            <a:chExt cx="2500116" cy="1020141"/>
          </a:xfrm>
        </p:grpSpPr>
        <p:sp>
          <p:nvSpPr>
            <p:cNvPr id="91" name="文本框 90"/>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92" name="矩形 91"/>
            <p:cNvSpPr/>
            <p:nvPr/>
          </p:nvSpPr>
          <p:spPr>
            <a:xfrm>
              <a:off x="6451907" y="4910056"/>
              <a:ext cx="2297161"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3" name="组合 92"/>
          <p:cNvGrpSpPr/>
          <p:nvPr/>
        </p:nvGrpSpPr>
        <p:grpSpPr>
          <a:xfrm>
            <a:off x="1110821" y="1913730"/>
            <a:ext cx="2500115" cy="1020141"/>
            <a:chOff x="6451908" y="4499313"/>
            <a:chExt cx="2500115" cy="1020141"/>
          </a:xfrm>
        </p:grpSpPr>
        <p:sp>
          <p:nvSpPr>
            <p:cNvPr id="94" name="文本框 93"/>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95" name="矩形 94"/>
            <p:cNvSpPr/>
            <p:nvPr/>
          </p:nvSpPr>
          <p:spPr>
            <a:xfrm>
              <a:off x="6654862" y="4910056"/>
              <a:ext cx="2297161"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6" name="组合 95"/>
          <p:cNvGrpSpPr/>
          <p:nvPr/>
        </p:nvGrpSpPr>
        <p:grpSpPr>
          <a:xfrm>
            <a:off x="1110821" y="3264368"/>
            <a:ext cx="2500115" cy="1020141"/>
            <a:chOff x="6451908" y="4499313"/>
            <a:chExt cx="2500115" cy="1020141"/>
          </a:xfrm>
        </p:grpSpPr>
        <p:sp>
          <p:nvSpPr>
            <p:cNvPr id="97" name="文本框 96"/>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98" name="矩形 97"/>
            <p:cNvSpPr/>
            <p:nvPr/>
          </p:nvSpPr>
          <p:spPr>
            <a:xfrm>
              <a:off x="6654862" y="4910056"/>
              <a:ext cx="2297161"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9" name="组合 98"/>
          <p:cNvGrpSpPr/>
          <p:nvPr/>
        </p:nvGrpSpPr>
        <p:grpSpPr>
          <a:xfrm>
            <a:off x="1110821" y="4615007"/>
            <a:ext cx="2500115" cy="1020141"/>
            <a:chOff x="6451908" y="4499313"/>
            <a:chExt cx="2500115" cy="1020141"/>
          </a:xfrm>
        </p:grpSpPr>
        <p:sp>
          <p:nvSpPr>
            <p:cNvPr id="100" name="文本框 99"/>
            <p:cNvSpPr txBox="1"/>
            <p:nvPr/>
          </p:nvSpPr>
          <p:spPr>
            <a:xfrm>
              <a:off x="6451908" y="4499313"/>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101" name="矩形 100"/>
            <p:cNvSpPr/>
            <p:nvPr/>
          </p:nvSpPr>
          <p:spPr>
            <a:xfrm>
              <a:off x="6654862" y="4910056"/>
              <a:ext cx="2297161"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p:tgtEl>
                                          <p:spTgt spid="70"/>
                                        </p:tgtEl>
                                        <p:attrNameLst>
                                          <p:attrName>ppt_x</p:attrName>
                                        </p:attrNameLst>
                                      </p:cBhvr>
                                      <p:tavLst>
                                        <p:tav tm="0">
                                          <p:val>
                                            <p:strVal val="#ppt_x-#ppt_w*1.125000"/>
                                          </p:val>
                                        </p:tav>
                                        <p:tav tm="100000">
                                          <p:val>
                                            <p:strVal val="#ppt_x"/>
                                          </p:val>
                                        </p:tav>
                                      </p:tavLst>
                                    </p:anim>
                                    <p:animEffect transition="in" filter="wipe(right)">
                                      <p:cBhvr>
                                        <p:cTn id="13" dur="500"/>
                                        <p:tgtEl>
                                          <p:spTgt spid="7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ppt_w</p:attrName>
                                        </p:attrNameLst>
                                      </p:cBhvr>
                                      <p:tavLst>
                                        <p:tav tm="0">
                                          <p:val>
                                            <p:fltVal val="0"/>
                                          </p:val>
                                        </p:tav>
                                        <p:tav tm="100000">
                                          <p:val>
                                            <p:strVal val="#ppt_w"/>
                                          </p:val>
                                        </p:tav>
                                      </p:tavLst>
                                    </p:anim>
                                    <p:anim calcmode="lin" valueType="num">
                                      <p:cBhvr>
                                        <p:cTn id="22" dur="500" fill="hold"/>
                                        <p:tgtEl>
                                          <p:spTgt spid="83"/>
                                        </p:tgtEl>
                                        <p:attrNameLst>
                                          <p:attrName>ppt_h</p:attrName>
                                        </p:attrNameLst>
                                      </p:cBhvr>
                                      <p:tavLst>
                                        <p:tav tm="0">
                                          <p:val>
                                            <p:fltVal val="0"/>
                                          </p:val>
                                        </p:tav>
                                        <p:tav tm="100000">
                                          <p:val>
                                            <p:strVal val="#ppt_h"/>
                                          </p:val>
                                        </p:tav>
                                      </p:tavLst>
                                    </p:anim>
                                    <p:animEffect transition="in" filter="fade">
                                      <p:cBhvr>
                                        <p:cTn id="23" dur="500"/>
                                        <p:tgtEl>
                                          <p:spTgt spid="83"/>
                                        </p:tgtEl>
                                      </p:cBhvr>
                                    </p:animEffect>
                                    <p:anim calcmode="lin" valueType="num">
                                      <p:cBhvr>
                                        <p:cTn id="24" dur="500" fill="hold"/>
                                        <p:tgtEl>
                                          <p:spTgt spid="83"/>
                                        </p:tgtEl>
                                        <p:attrNameLst>
                                          <p:attrName>ppt_x</p:attrName>
                                        </p:attrNameLst>
                                      </p:cBhvr>
                                      <p:tavLst>
                                        <p:tav tm="0">
                                          <p:val>
                                            <p:fltVal val="0.5"/>
                                          </p:val>
                                        </p:tav>
                                        <p:tav tm="100000">
                                          <p:val>
                                            <p:strVal val="#ppt_x"/>
                                          </p:val>
                                        </p:tav>
                                      </p:tavLst>
                                    </p:anim>
                                    <p:anim calcmode="lin" valueType="num">
                                      <p:cBhvr>
                                        <p:cTn id="25" dur="500" fill="hold"/>
                                        <p:tgtEl>
                                          <p:spTgt spid="8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10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anim calcmode="lin" valueType="num">
                                      <p:cBhvr>
                                        <p:cTn id="31" dur="500" fill="hold"/>
                                        <p:tgtEl>
                                          <p:spTgt spid="81"/>
                                        </p:tgtEl>
                                        <p:attrNameLst>
                                          <p:attrName>ppt_x</p:attrName>
                                        </p:attrNameLst>
                                      </p:cBhvr>
                                      <p:tavLst>
                                        <p:tav tm="0">
                                          <p:val>
                                            <p:fltVal val="0.5"/>
                                          </p:val>
                                        </p:tav>
                                        <p:tav tm="100000">
                                          <p:val>
                                            <p:strVal val="#ppt_x"/>
                                          </p:val>
                                        </p:tav>
                                      </p:tavLst>
                                    </p:anim>
                                    <p:anim calcmode="lin" valueType="num">
                                      <p:cBhvr>
                                        <p:cTn id="32" dur="500" fill="hold"/>
                                        <p:tgtEl>
                                          <p:spTgt spid="81"/>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20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Effect transition="in" filter="fade">
                                      <p:cBhvr>
                                        <p:cTn id="37" dur="500"/>
                                        <p:tgtEl>
                                          <p:spTgt spid="80"/>
                                        </p:tgtEl>
                                      </p:cBhvr>
                                    </p:animEffect>
                                    <p:anim calcmode="lin" valueType="num">
                                      <p:cBhvr>
                                        <p:cTn id="38" dur="500" fill="hold"/>
                                        <p:tgtEl>
                                          <p:spTgt spid="80"/>
                                        </p:tgtEl>
                                        <p:attrNameLst>
                                          <p:attrName>ppt_x</p:attrName>
                                        </p:attrNameLst>
                                      </p:cBhvr>
                                      <p:tavLst>
                                        <p:tav tm="0">
                                          <p:val>
                                            <p:fltVal val="0.5"/>
                                          </p:val>
                                        </p:tav>
                                        <p:tav tm="100000">
                                          <p:val>
                                            <p:strVal val="#ppt_x"/>
                                          </p:val>
                                        </p:tav>
                                      </p:tavLst>
                                    </p:anim>
                                    <p:anim calcmode="lin" valueType="num">
                                      <p:cBhvr>
                                        <p:cTn id="39" dur="500" fill="hold"/>
                                        <p:tgtEl>
                                          <p:spTgt spid="8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30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anim calcmode="lin" valueType="num">
                                      <p:cBhvr>
                                        <p:cTn id="45" dur="500" fill="hold"/>
                                        <p:tgtEl>
                                          <p:spTgt spid="79"/>
                                        </p:tgtEl>
                                        <p:attrNameLst>
                                          <p:attrName>ppt_x</p:attrName>
                                        </p:attrNameLst>
                                      </p:cBhvr>
                                      <p:tavLst>
                                        <p:tav tm="0">
                                          <p:val>
                                            <p:fltVal val="0.5"/>
                                          </p:val>
                                        </p:tav>
                                        <p:tav tm="100000">
                                          <p:val>
                                            <p:strVal val="#ppt_x"/>
                                          </p:val>
                                        </p:tav>
                                      </p:tavLst>
                                    </p:anim>
                                    <p:anim calcmode="lin" valueType="num">
                                      <p:cBhvr>
                                        <p:cTn id="46" dur="500" fill="hold"/>
                                        <p:tgtEl>
                                          <p:spTgt spid="79"/>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4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anim calcmode="lin" valueType="num">
                                      <p:cBhvr>
                                        <p:cTn id="52" dur="500" fill="hold"/>
                                        <p:tgtEl>
                                          <p:spTgt spid="82"/>
                                        </p:tgtEl>
                                        <p:attrNameLst>
                                          <p:attrName>ppt_x</p:attrName>
                                        </p:attrNameLst>
                                      </p:cBhvr>
                                      <p:tavLst>
                                        <p:tav tm="0">
                                          <p:val>
                                            <p:fltVal val="0.5"/>
                                          </p:val>
                                        </p:tav>
                                        <p:tav tm="100000">
                                          <p:val>
                                            <p:strVal val="#ppt_x"/>
                                          </p:val>
                                        </p:tav>
                                      </p:tavLst>
                                    </p:anim>
                                    <p:anim calcmode="lin" valueType="num">
                                      <p:cBhvr>
                                        <p:cTn id="53" dur="500" fill="hold"/>
                                        <p:tgtEl>
                                          <p:spTgt spid="82"/>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2" presetClass="entr" presetSubtype="8" decel="10000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750" fill="hold"/>
                                        <p:tgtEl>
                                          <p:spTgt spid="93"/>
                                        </p:tgtEl>
                                        <p:attrNameLst>
                                          <p:attrName>ppt_x</p:attrName>
                                        </p:attrNameLst>
                                      </p:cBhvr>
                                      <p:tavLst>
                                        <p:tav tm="0">
                                          <p:val>
                                            <p:strVal val="0-#ppt_w/2"/>
                                          </p:val>
                                        </p:tav>
                                        <p:tav tm="100000">
                                          <p:val>
                                            <p:strVal val="#ppt_x"/>
                                          </p:val>
                                        </p:tav>
                                      </p:tavLst>
                                    </p:anim>
                                    <p:anim calcmode="lin" valueType="num">
                                      <p:cBhvr additive="base">
                                        <p:cTn id="58" dur="750" fill="hold"/>
                                        <p:tgtEl>
                                          <p:spTgt spid="93"/>
                                        </p:tgtEl>
                                        <p:attrNameLst>
                                          <p:attrName>ppt_y</p:attrName>
                                        </p:attrNameLst>
                                      </p:cBhvr>
                                      <p:tavLst>
                                        <p:tav tm="0">
                                          <p:val>
                                            <p:strVal val="#ppt_y"/>
                                          </p:val>
                                        </p:tav>
                                        <p:tav tm="100000">
                                          <p:val>
                                            <p:strVal val="#ppt_y"/>
                                          </p:val>
                                        </p:tav>
                                      </p:tavLst>
                                    </p:anim>
                                  </p:childTnLst>
                                </p:cTn>
                              </p:par>
                              <p:par>
                                <p:cTn id="59" presetID="2" presetClass="entr" presetSubtype="8" decel="10000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750" fill="hold"/>
                                        <p:tgtEl>
                                          <p:spTgt spid="96"/>
                                        </p:tgtEl>
                                        <p:attrNameLst>
                                          <p:attrName>ppt_x</p:attrName>
                                        </p:attrNameLst>
                                      </p:cBhvr>
                                      <p:tavLst>
                                        <p:tav tm="0">
                                          <p:val>
                                            <p:strVal val="0-#ppt_w/2"/>
                                          </p:val>
                                        </p:tav>
                                        <p:tav tm="100000">
                                          <p:val>
                                            <p:strVal val="#ppt_x"/>
                                          </p:val>
                                        </p:tav>
                                      </p:tavLst>
                                    </p:anim>
                                    <p:anim calcmode="lin" valueType="num">
                                      <p:cBhvr additive="base">
                                        <p:cTn id="62" dur="750" fill="hold"/>
                                        <p:tgtEl>
                                          <p:spTgt spid="96"/>
                                        </p:tgtEl>
                                        <p:attrNameLst>
                                          <p:attrName>ppt_y</p:attrName>
                                        </p:attrNameLst>
                                      </p:cBhvr>
                                      <p:tavLst>
                                        <p:tav tm="0">
                                          <p:val>
                                            <p:strVal val="#ppt_y"/>
                                          </p:val>
                                        </p:tav>
                                        <p:tav tm="100000">
                                          <p:val>
                                            <p:strVal val="#ppt_y"/>
                                          </p:val>
                                        </p:tav>
                                      </p:tavLst>
                                    </p:anim>
                                  </p:childTnLst>
                                </p:cTn>
                              </p:par>
                              <p:par>
                                <p:cTn id="63" presetID="2" presetClass="entr" presetSubtype="8" decel="100000" fill="hold" nodeType="with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750" fill="hold"/>
                                        <p:tgtEl>
                                          <p:spTgt spid="99"/>
                                        </p:tgtEl>
                                        <p:attrNameLst>
                                          <p:attrName>ppt_x</p:attrName>
                                        </p:attrNameLst>
                                      </p:cBhvr>
                                      <p:tavLst>
                                        <p:tav tm="0">
                                          <p:val>
                                            <p:strVal val="0-#ppt_w/2"/>
                                          </p:val>
                                        </p:tav>
                                        <p:tav tm="100000">
                                          <p:val>
                                            <p:strVal val="#ppt_x"/>
                                          </p:val>
                                        </p:tav>
                                      </p:tavLst>
                                    </p:anim>
                                    <p:anim calcmode="lin" valueType="num">
                                      <p:cBhvr additive="base">
                                        <p:cTn id="66" dur="750" fill="hold"/>
                                        <p:tgtEl>
                                          <p:spTgt spid="99"/>
                                        </p:tgtEl>
                                        <p:attrNameLst>
                                          <p:attrName>ppt_y</p:attrName>
                                        </p:attrNameLst>
                                      </p:cBhvr>
                                      <p:tavLst>
                                        <p:tav tm="0">
                                          <p:val>
                                            <p:strVal val="#ppt_y"/>
                                          </p:val>
                                        </p:tav>
                                        <p:tav tm="100000">
                                          <p:val>
                                            <p:strVal val="#ppt_y"/>
                                          </p:val>
                                        </p:tav>
                                      </p:tavLst>
                                    </p:anim>
                                  </p:childTnLst>
                                </p:cTn>
                              </p:par>
                              <p:par>
                                <p:cTn id="67" presetID="2" presetClass="entr" presetSubtype="2" decel="10000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additive="base">
                                        <p:cTn id="69" dur="750" fill="hold"/>
                                        <p:tgtEl>
                                          <p:spTgt spid="84"/>
                                        </p:tgtEl>
                                        <p:attrNameLst>
                                          <p:attrName>ppt_x</p:attrName>
                                        </p:attrNameLst>
                                      </p:cBhvr>
                                      <p:tavLst>
                                        <p:tav tm="0">
                                          <p:val>
                                            <p:strVal val="1+#ppt_w/2"/>
                                          </p:val>
                                        </p:tav>
                                        <p:tav tm="100000">
                                          <p:val>
                                            <p:strVal val="#ppt_x"/>
                                          </p:val>
                                        </p:tav>
                                      </p:tavLst>
                                    </p:anim>
                                    <p:anim calcmode="lin" valueType="num">
                                      <p:cBhvr additive="base">
                                        <p:cTn id="70" dur="750" fill="hold"/>
                                        <p:tgtEl>
                                          <p:spTgt spid="84"/>
                                        </p:tgtEl>
                                        <p:attrNameLst>
                                          <p:attrName>ppt_y</p:attrName>
                                        </p:attrNameLst>
                                      </p:cBhvr>
                                      <p:tavLst>
                                        <p:tav tm="0">
                                          <p:val>
                                            <p:strVal val="#ppt_y"/>
                                          </p:val>
                                        </p:tav>
                                        <p:tav tm="100000">
                                          <p:val>
                                            <p:strVal val="#ppt_y"/>
                                          </p:val>
                                        </p:tav>
                                      </p:tavLst>
                                    </p:anim>
                                  </p:childTnLst>
                                </p:cTn>
                              </p:par>
                              <p:par>
                                <p:cTn id="71" presetID="2" presetClass="entr" presetSubtype="2" decel="10000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additive="base">
                                        <p:cTn id="73" dur="750" fill="hold"/>
                                        <p:tgtEl>
                                          <p:spTgt spid="87"/>
                                        </p:tgtEl>
                                        <p:attrNameLst>
                                          <p:attrName>ppt_x</p:attrName>
                                        </p:attrNameLst>
                                      </p:cBhvr>
                                      <p:tavLst>
                                        <p:tav tm="0">
                                          <p:val>
                                            <p:strVal val="1+#ppt_w/2"/>
                                          </p:val>
                                        </p:tav>
                                        <p:tav tm="100000">
                                          <p:val>
                                            <p:strVal val="#ppt_x"/>
                                          </p:val>
                                        </p:tav>
                                      </p:tavLst>
                                    </p:anim>
                                    <p:anim calcmode="lin" valueType="num">
                                      <p:cBhvr additive="base">
                                        <p:cTn id="74" dur="750" fill="hold"/>
                                        <p:tgtEl>
                                          <p:spTgt spid="87"/>
                                        </p:tgtEl>
                                        <p:attrNameLst>
                                          <p:attrName>ppt_y</p:attrName>
                                        </p:attrNameLst>
                                      </p:cBhvr>
                                      <p:tavLst>
                                        <p:tav tm="0">
                                          <p:val>
                                            <p:strVal val="#ppt_y"/>
                                          </p:val>
                                        </p:tav>
                                        <p:tav tm="100000">
                                          <p:val>
                                            <p:strVal val="#ppt_y"/>
                                          </p:val>
                                        </p:tav>
                                      </p:tavLst>
                                    </p:anim>
                                  </p:childTnLst>
                                </p:cTn>
                              </p:par>
                              <p:par>
                                <p:cTn id="75" presetID="2" presetClass="entr" presetSubtype="2" decel="100000" fill="hold" nodeType="with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additive="base">
                                        <p:cTn id="77" dur="750" fill="hold"/>
                                        <p:tgtEl>
                                          <p:spTgt spid="90"/>
                                        </p:tgtEl>
                                        <p:attrNameLst>
                                          <p:attrName>ppt_x</p:attrName>
                                        </p:attrNameLst>
                                      </p:cBhvr>
                                      <p:tavLst>
                                        <p:tav tm="0">
                                          <p:val>
                                            <p:strVal val="1+#ppt_w/2"/>
                                          </p:val>
                                        </p:tav>
                                        <p:tav tm="100000">
                                          <p:val>
                                            <p:strVal val="#ppt_x"/>
                                          </p:val>
                                        </p:tav>
                                      </p:tavLst>
                                    </p:anim>
                                    <p:anim calcmode="lin" valueType="num">
                                      <p:cBhvr additive="base">
                                        <p:cTn id="78" dur="75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1460935" y="2932354"/>
            <a:ext cx="1656794" cy="1656794"/>
            <a:chOff x="1460935" y="2932354"/>
            <a:chExt cx="1656794" cy="1656794"/>
          </a:xfrm>
        </p:grpSpPr>
        <p:sp>
          <p:nvSpPr>
            <p:cNvPr id="52" name="椭圆 51"/>
            <p:cNvSpPr/>
            <p:nvPr/>
          </p:nvSpPr>
          <p:spPr>
            <a:xfrm>
              <a:off x="1460935" y="2932354"/>
              <a:ext cx="1656794" cy="1656794"/>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54" name="椭圆 53"/>
            <p:cNvSpPr/>
            <p:nvPr/>
          </p:nvSpPr>
          <p:spPr>
            <a:xfrm>
              <a:off x="1575198" y="3046617"/>
              <a:ext cx="1428269" cy="1428269"/>
            </a:xfrm>
            <a:prstGeom prst="ellipse">
              <a:avLst/>
            </a:pr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3" name="矩形 12"/>
            <p:cNvSpPr/>
            <p:nvPr/>
          </p:nvSpPr>
          <p:spPr>
            <a:xfrm>
              <a:off x="2038301" y="3870161"/>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01</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
          <p:nvSpPr>
            <p:cNvPr id="22" name="任意多边形: 形状 21"/>
            <p:cNvSpPr/>
            <p:nvPr/>
          </p:nvSpPr>
          <p:spPr>
            <a:xfrm>
              <a:off x="2065664" y="3407889"/>
              <a:ext cx="442308" cy="373178"/>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70" name="组合 69"/>
          <p:cNvGrpSpPr/>
          <p:nvPr/>
        </p:nvGrpSpPr>
        <p:grpSpPr>
          <a:xfrm>
            <a:off x="3325997" y="2932354"/>
            <a:ext cx="1656794" cy="1656794"/>
            <a:chOff x="3325997" y="2932354"/>
            <a:chExt cx="1656794" cy="1656794"/>
          </a:xfrm>
        </p:grpSpPr>
        <p:sp>
          <p:nvSpPr>
            <p:cNvPr id="49" name="椭圆 48"/>
            <p:cNvSpPr/>
            <p:nvPr/>
          </p:nvSpPr>
          <p:spPr>
            <a:xfrm>
              <a:off x="3325997" y="2932354"/>
              <a:ext cx="1656794" cy="1656794"/>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51" name="椭圆 50"/>
            <p:cNvSpPr/>
            <p:nvPr/>
          </p:nvSpPr>
          <p:spPr>
            <a:xfrm>
              <a:off x="3440260" y="3046617"/>
              <a:ext cx="1428269" cy="1428269"/>
            </a:xfrm>
            <a:prstGeom prst="ellipse">
              <a:avLst/>
            </a:prstGeom>
            <a:solidFill>
              <a:schemeClr val="accent2"/>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9" name="矩形 18"/>
            <p:cNvSpPr/>
            <p:nvPr/>
          </p:nvSpPr>
          <p:spPr>
            <a:xfrm>
              <a:off x="3903365" y="3870161"/>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02</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
          <p:nvSpPr>
            <p:cNvPr id="23" name="任意多边形: 形状 22"/>
            <p:cNvSpPr/>
            <p:nvPr/>
          </p:nvSpPr>
          <p:spPr>
            <a:xfrm>
              <a:off x="4060996" y="3373324"/>
              <a:ext cx="259570" cy="442308"/>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71" name="组合 70"/>
          <p:cNvGrpSpPr/>
          <p:nvPr/>
        </p:nvGrpSpPr>
        <p:grpSpPr>
          <a:xfrm>
            <a:off x="5206584" y="2932354"/>
            <a:ext cx="1656794" cy="1656794"/>
            <a:chOff x="5206584" y="2932354"/>
            <a:chExt cx="1656794" cy="1656794"/>
          </a:xfrm>
        </p:grpSpPr>
        <p:sp>
          <p:nvSpPr>
            <p:cNvPr id="46" name="椭圆 45"/>
            <p:cNvSpPr/>
            <p:nvPr/>
          </p:nvSpPr>
          <p:spPr>
            <a:xfrm>
              <a:off x="5206584" y="2932354"/>
              <a:ext cx="1656794" cy="1656794"/>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48" name="椭圆 47"/>
            <p:cNvSpPr/>
            <p:nvPr/>
          </p:nvSpPr>
          <p:spPr>
            <a:xfrm>
              <a:off x="5320847" y="3046617"/>
              <a:ext cx="1428269" cy="1428269"/>
            </a:xfrm>
            <a:prstGeom prst="ellips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14" name="矩形 13"/>
            <p:cNvSpPr/>
            <p:nvPr/>
          </p:nvSpPr>
          <p:spPr>
            <a:xfrm>
              <a:off x="5783950" y="3870161"/>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03</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
          <p:nvSpPr>
            <p:cNvPr id="24" name="任意多边形: 形状 23"/>
            <p:cNvSpPr/>
            <p:nvPr/>
          </p:nvSpPr>
          <p:spPr>
            <a:xfrm>
              <a:off x="5845462" y="3439774"/>
              <a:ext cx="442308" cy="309408"/>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72" name="组合 71"/>
          <p:cNvGrpSpPr/>
          <p:nvPr/>
        </p:nvGrpSpPr>
        <p:grpSpPr>
          <a:xfrm>
            <a:off x="7147782" y="2932354"/>
            <a:ext cx="1656794" cy="1656794"/>
            <a:chOff x="7147782" y="2932354"/>
            <a:chExt cx="1656794" cy="1656794"/>
          </a:xfrm>
        </p:grpSpPr>
        <p:sp>
          <p:nvSpPr>
            <p:cNvPr id="43" name="椭圆 42"/>
            <p:cNvSpPr/>
            <p:nvPr/>
          </p:nvSpPr>
          <p:spPr>
            <a:xfrm>
              <a:off x="7147782" y="2932354"/>
              <a:ext cx="1656794" cy="1656794"/>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45" name="椭圆 44"/>
            <p:cNvSpPr/>
            <p:nvPr/>
          </p:nvSpPr>
          <p:spPr>
            <a:xfrm>
              <a:off x="7262045" y="3046617"/>
              <a:ext cx="1428269" cy="1428269"/>
            </a:xfrm>
            <a:prstGeom prst="ellipse">
              <a:avLst/>
            </a:pr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0" name="矩形 19"/>
            <p:cNvSpPr/>
            <p:nvPr/>
          </p:nvSpPr>
          <p:spPr>
            <a:xfrm>
              <a:off x="7725149" y="3870161"/>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04</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
          <p:nvSpPr>
            <p:cNvPr id="25" name="任意多边形: 形状 24"/>
            <p:cNvSpPr/>
            <p:nvPr/>
          </p:nvSpPr>
          <p:spPr>
            <a:xfrm>
              <a:off x="7832839" y="3373324"/>
              <a:ext cx="331731" cy="442308"/>
            </a:xfrm>
            <a:custGeom>
              <a:avLst/>
              <a:gdLst>
                <a:gd name="connsiteX0" fmla="*/ 115491 w 252413"/>
                <a:gd name="connsiteY0" fmla="*/ 304800 h 336550"/>
                <a:gd name="connsiteX1" fmla="*/ 104775 w 252413"/>
                <a:gd name="connsiteY1" fmla="*/ 315119 h 336550"/>
                <a:gd name="connsiteX2" fmla="*/ 115491 w 252413"/>
                <a:gd name="connsiteY2" fmla="*/ 325438 h 336550"/>
                <a:gd name="connsiteX3" fmla="*/ 136922 w 252413"/>
                <a:gd name="connsiteY3" fmla="*/ 325438 h 336550"/>
                <a:gd name="connsiteX4" fmla="*/ 147638 w 252413"/>
                <a:gd name="connsiteY4" fmla="*/ 315119 h 336550"/>
                <a:gd name="connsiteX5" fmla="*/ 136922 w 252413"/>
                <a:gd name="connsiteY5" fmla="*/ 304800 h 336550"/>
                <a:gd name="connsiteX6" fmla="*/ 115491 w 252413"/>
                <a:gd name="connsiteY6" fmla="*/ 304800 h 336550"/>
                <a:gd name="connsiteX7" fmla="*/ 20638 w 252413"/>
                <a:gd name="connsiteY7" fmla="*/ 20637 h 336550"/>
                <a:gd name="connsiteX8" fmla="*/ 20638 w 252413"/>
                <a:gd name="connsiteY8" fmla="*/ 293687 h 336550"/>
                <a:gd name="connsiteX9" fmla="*/ 231776 w 252413"/>
                <a:gd name="connsiteY9" fmla="*/ 293687 h 336550"/>
                <a:gd name="connsiteX10" fmla="*/ 231776 w 252413"/>
                <a:gd name="connsiteY10" fmla="*/ 20637 h 336550"/>
                <a:gd name="connsiteX11" fmla="*/ 0 w 252413"/>
                <a:gd name="connsiteY11" fmla="*/ 0 h 336550"/>
                <a:gd name="connsiteX12" fmla="*/ 252413 w 252413"/>
                <a:gd name="connsiteY12" fmla="*/ 0 h 336550"/>
                <a:gd name="connsiteX13" fmla="*/ 252413 w 252413"/>
                <a:gd name="connsiteY13" fmla="*/ 336550 h 336550"/>
                <a:gd name="connsiteX14" fmla="*/ 0 w 252413"/>
                <a:gd name="connsiteY14"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413" h="336550">
                  <a:moveTo>
                    <a:pt x="115491" y="304800"/>
                  </a:moveTo>
                  <a:cubicBezTo>
                    <a:pt x="108793" y="304800"/>
                    <a:pt x="104775" y="309960"/>
                    <a:pt x="104775" y="315119"/>
                  </a:cubicBezTo>
                  <a:cubicBezTo>
                    <a:pt x="104775" y="320279"/>
                    <a:pt x="108793" y="325438"/>
                    <a:pt x="115491" y="325438"/>
                  </a:cubicBezTo>
                  <a:cubicBezTo>
                    <a:pt x="115491" y="325438"/>
                    <a:pt x="115491" y="325438"/>
                    <a:pt x="136922" y="325438"/>
                  </a:cubicBezTo>
                  <a:cubicBezTo>
                    <a:pt x="142280" y="325438"/>
                    <a:pt x="147638" y="320279"/>
                    <a:pt x="147638" y="315119"/>
                  </a:cubicBezTo>
                  <a:cubicBezTo>
                    <a:pt x="147638" y="309960"/>
                    <a:pt x="142280" y="304800"/>
                    <a:pt x="136922" y="304800"/>
                  </a:cubicBezTo>
                  <a:cubicBezTo>
                    <a:pt x="136922" y="304800"/>
                    <a:pt x="136922" y="304800"/>
                    <a:pt x="115491" y="304800"/>
                  </a:cubicBezTo>
                  <a:close/>
                  <a:moveTo>
                    <a:pt x="20638" y="20637"/>
                  </a:moveTo>
                  <a:lnTo>
                    <a:pt x="20638" y="293687"/>
                  </a:lnTo>
                  <a:lnTo>
                    <a:pt x="231776" y="293687"/>
                  </a:lnTo>
                  <a:lnTo>
                    <a:pt x="231776" y="20637"/>
                  </a:lnTo>
                  <a:close/>
                  <a:moveTo>
                    <a:pt x="0" y="0"/>
                  </a:moveTo>
                  <a:lnTo>
                    <a:pt x="252413" y="0"/>
                  </a:lnTo>
                  <a:lnTo>
                    <a:pt x="252413" y="336550"/>
                  </a:lnTo>
                  <a:lnTo>
                    <a:pt x="0" y="336550"/>
                  </a:ln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73" name="组合 72"/>
          <p:cNvGrpSpPr/>
          <p:nvPr/>
        </p:nvGrpSpPr>
        <p:grpSpPr>
          <a:xfrm>
            <a:off x="9074271" y="2991934"/>
            <a:ext cx="1656794" cy="1656794"/>
            <a:chOff x="9074271" y="2991934"/>
            <a:chExt cx="1656794" cy="1656794"/>
          </a:xfrm>
        </p:grpSpPr>
        <p:sp>
          <p:nvSpPr>
            <p:cNvPr id="55" name="椭圆 54"/>
            <p:cNvSpPr/>
            <p:nvPr/>
          </p:nvSpPr>
          <p:spPr>
            <a:xfrm>
              <a:off x="9074271" y="2991934"/>
              <a:ext cx="1656794" cy="1656794"/>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57" name="椭圆 56"/>
            <p:cNvSpPr/>
            <p:nvPr/>
          </p:nvSpPr>
          <p:spPr>
            <a:xfrm>
              <a:off x="9188534" y="3106197"/>
              <a:ext cx="1428269" cy="1428269"/>
            </a:xfrm>
            <a:prstGeom prst="ellipse">
              <a:avLst/>
            </a:pr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21" name="矩形 20"/>
            <p:cNvSpPr/>
            <p:nvPr/>
          </p:nvSpPr>
          <p:spPr>
            <a:xfrm>
              <a:off x="9651638" y="3870161"/>
              <a:ext cx="502062" cy="400110"/>
            </a:xfrm>
            <a:prstGeom prst="rect">
              <a:avLst/>
            </a:prstGeom>
            <a:noFill/>
          </p:spPr>
          <p:txBody>
            <a:bodyPr wrap="none" rtlCol="0">
              <a:spAutoFit/>
              <a:scene3d>
                <a:camera prst="orthographicFront"/>
                <a:lightRig rig="threePt" dir="t"/>
              </a:scene3d>
              <a:sp3d contourW="50800"/>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05</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
          <p:nvSpPr>
            <p:cNvPr id="26" name="任意多边形: 形状 25"/>
            <p:cNvSpPr/>
            <p:nvPr/>
          </p:nvSpPr>
          <p:spPr>
            <a:xfrm>
              <a:off x="9681514" y="3380593"/>
              <a:ext cx="442308" cy="427771"/>
            </a:xfrm>
            <a:custGeom>
              <a:avLst/>
              <a:gdLst>
                <a:gd name="connsiteX0" fmla="*/ 70140 w 338138"/>
                <a:gd name="connsiteY0" fmla="*/ 285750 h 327025"/>
                <a:gd name="connsiteX1" fmla="*/ 85221 w 338138"/>
                <a:gd name="connsiteY1" fmla="*/ 285750 h 327025"/>
                <a:gd name="connsiteX2" fmla="*/ 92076 w 338138"/>
                <a:gd name="connsiteY2" fmla="*/ 293544 h 327025"/>
                <a:gd name="connsiteX3" fmla="*/ 85221 w 338138"/>
                <a:gd name="connsiteY3" fmla="*/ 300038 h 327025"/>
                <a:gd name="connsiteX4" fmla="*/ 70140 w 338138"/>
                <a:gd name="connsiteY4" fmla="*/ 300038 h 327025"/>
                <a:gd name="connsiteX5" fmla="*/ 61913 w 338138"/>
                <a:gd name="connsiteY5" fmla="*/ 293544 h 327025"/>
                <a:gd name="connsiteX6" fmla="*/ 70140 w 338138"/>
                <a:gd name="connsiteY6" fmla="*/ 285750 h 327025"/>
                <a:gd name="connsiteX7" fmla="*/ 22225 w 338138"/>
                <a:gd name="connsiteY7" fmla="*/ 277812 h 327025"/>
                <a:gd name="connsiteX8" fmla="*/ 22225 w 338138"/>
                <a:gd name="connsiteY8" fmla="*/ 304800 h 327025"/>
                <a:gd name="connsiteX9" fmla="*/ 23529 w 338138"/>
                <a:gd name="connsiteY9" fmla="*/ 304800 h 327025"/>
                <a:gd name="connsiteX10" fmla="*/ 131763 w 338138"/>
                <a:gd name="connsiteY10" fmla="*/ 304800 h 327025"/>
                <a:gd name="connsiteX11" fmla="*/ 131763 w 338138"/>
                <a:gd name="connsiteY11" fmla="*/ 277812 h 327025"/>
                <a:gd name="connsiteX12" fmla="*/ 22225 w 338138"/>
                <a:gd name="connsiteY12" fmla="*/ 277812 h 327025"/>
                <a:gd name="connsiteX13" fmla="*/ 155575 w 338138"/>
                <a:gd name="connsiteY13" fmla="*/ 244475 h 327025"/>
                <a:gd name="connsiteX14" fmla="*/ 155575 w 338138"/>
                <a:gd name="connsiteY14" fmla="*/ 266700 h 327025"/>
                <a:gd name="connsiteX15" fmla="*/ 211138 w 338138"/>
                <a:gd name="connsiteY15" fmla="*/ 266700 h 327025"/>
                <a:gd name="connsiteX16" fmla="*/ 211138 w 338138"/>
                <a:gd name="connsiteY16" fmla="*/ 244475 h 327025"/>
                <a:gd name="connsiteX17" fmla="*/ 22225 w 338138"/>
                <a:gd name="connsiteY17" fmla="*/ 120650 h 327025"/>
                <a:gd name="connsiteX18" fmla="*/ 22225 w 338138"/>
                <a:gd name="connsiteY18" fmla="*/ 263525 h 327025"/>
                <a:gd name="connsiteX19" fmla="*/ 131763 w 338138"/>
                <a:gd name="connsiteY19" fmla="*/ 263525 h 327025"/>
                <a:gd name="connsiteX20" fmla="*/ 131763 w 338138"/>
                <a:gd name="connsiteY20" fmla="*/ 120650 h 327025"/>
                <a:gd name="connsiteX21" fmla="*/ 23529 w 338138"/>
                <a:gd name="connsiteY21" fmla="*/ 120650 h 327025"/>
                <a:gd name="connsiteX22" fmla="*/ 22225 w 338138"/>
                <a:gd name="connsiteY22" fmla="*/ 120650 h 327025"/>
                <a:gd name="connsiteX23" fmla="*/ 62683 w 338138"/>
                <a:gd name="connsiteY23" fmla="*/ 22225 h 327025"/>
                <a:gd name="connsiteX24" fmla="*/ 50800 w 338138"/>
                <a:gd name="connsiteY24" fmla="*/ 32767 h 327025"/>
                <a:gd name="connsiteX25" fmla="*/ 50800 w 338138"/>
                <a:gd name="connsiteY25" fmla="*/ 97336 h 327025"/>
                <a:gd name="connsiteX26" fmla="*/ 132659 w 338138"/>
                <a:gd name="connsiteY26" fmla="*/ 97336 h 327025"/>
                <a:gd name="connsiteX27" fmla="*/ 155104 w 338138"/>
                <a:gd name="connsiteY27" fmla="*/ 119737 h 327025"/>
                <a:gd name="connsiteX28" fmla="*/ 155104 w 338138"/>
                <a:gd name="connsiteY28" fmla="*/ 223838 h 327025"/>
                <a:gd name="connsiteX29" fmla="*/ 305618 w 338138"/>
                <a:gd name="connsiteY29" fmla="*/ 223838 h 327025"/>
                <a:gd name="connsiteX30" fmla="*/ 317500 w 338138"/>
                <a:gd name="connsiteY30" fmla="*/ 213296 h 327025"/>
                <a:gd name="connsiteX31" fmla="*/ 317500 w 338138"/>
                <a:gd name="connsiteY31" fmla="*/ 32767 h 327025"/>
                <a:gd name="connsiteX32" fmla="*/ 305618 w 338138"/>
                <a:gd name="connsiteY32" fmla="*/ 22225 h 327025"/>
                <a:gd name="connsiteX33" fmla="*/ 62683 w 338138"/>
                <a:gd name="connsiteY33" fmla="*/ 22225 h 327025"/>
                <a:gd name="connsiteX34" fmla="*/ 62080 w 338138"/>
                <a:gd name="connsiteY34" fmla="*/ 0 h 327025"/>
                <a:gd name="connsiteX35" fmla="*/ 305117 w 338138"/>
                <a:gd name="connsiteY35" fmla="*/ 0 h 327025"/>
                <a:gd name="connsiteX36" fmla="*/ 338138 w 338138"/>
                <a:gd name="connsiteY36" fmla="*/ 32966 h 327025"/>
                <a:gd name="connsiteX37" fmla="*/ 338138 w 338138"/>
                <a:gd name="connsiteY37" fmla="*/ 213621 h 327025"/>
                <a:gd name="connsiteX38" fmla="*/ 305117 w 338138"/>
                <a:gd name="connsiteY38" fmla="*/ 245269 h 327025"/>
                <a:gd name="connsiteX39" fmla="*/ 233791 w 338138"/>
                <a:gd name="connsiteY39" fmla="*/ 245269 h 327025"/>
                <a:gd name="connsiteX40" fmla="*/ 233791 w 338138"/>
                <a:gd name="connsiteY40" fmla="*/ 266367 h 327025"/>
                <a:gd name="connsiteX41" fmla="*/ 265491 w 338138"/>
                <a:gd name="connsiteY41" fmla="*/ 266367 h 327025"/>
                <a:gd name="connsiteX42" fmla="*/ 276058 w 338138"/>
                <a:gd name="connsiteY42" fmla="*/ 276916 h 327025"/>
                <a:gd name="connsiteX43" fmla="*/ 265491 w 338138"/>
                <a:gd name="connsiteY43" fmla="*/ 288784 h 327025"/>
                <a:gd name="connsiteX44" fmla="*/ 154540 w 338138"/>
                <a:gd name="connsiteY44" fmla="*/ 288784 h 327025"/>
                <a:gd name="connsiteX45" fmla="*/ 154540 w 338138"/>
                <a:gd name="connsiteY45" fmla="*/ 304608 h 327025"/>
                <a:gd name="connsiteX46" fmla="*/ 132085 w 338138"/>
                <a:gd name="connsiteY46" fmla="*/ 327025 h 327025"/>
                <a:gd name="connsiteX47" fmla="*/ 22454 w 338138"/>
                <a:gd name="connsiteY47" fmla="*/ 327025 h 327025"/>
                <a:gd name="connsiteX48" fmla="*/ 0 w 338138"/>
                <a:gd name="connsiteY48" fmla="*/ 304608 h 327025"/>
                <a:gd name="connsiteX49" fmla="*/ 0 w 338138"/>
                <a:gd name="connsiteY49" fmla="*/ 119997 h 327025"/>
                <a:gd name="connsiteX50" fmla="*/ 22454 w 338138"/>
                <a:gd name="connsiteY50" fmla="*/ 97580 h 327025"/>
                <a:gd name="connsiteX51" fmla="*/ 29058 w 338138"/>
                <a:gd name="connsiteY51" fmla="*/ 97580 h 327025"/>
                <a:gd name="connsiteX52" fmla="*/ 29058 w 338138"/>
                <a:gd name="connsiteY52" fmla="*/ 32966 h 327025"/>
                <a:gd name="connsiteX53" fmla="*/ 62080 w 338138"/>
                <a:gd name="connsiteY53"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138" h="327025">
                  <a:moveTo>
                    <a:pt x="70140" y="285750"/>
                  </a:moveTo>
                  <a:cubicBezTo>
                    <a:pt x="70140" y="285750"/>
                    <a:pt x="70140" y="285750"/>
                    <a:pt x="85221" y="285750"/>
                  </a:cubicBezTo>
                  <a:cubicBezTo>
                    <a:pt x="89334" y="285750"/>
                    <a:pt x="92076" y="289647"/>
                    <a:pt x="92076" y="293544"/>
                  </a:cubicBezTo>
                  <a:cubicBezTo>
                    <a:pt x="92076" y="297440"/>
                    <a:pt x="89334" y="300038"/>
                    <a:pt x="85221" y="300038"/>
                  </a:cubicBezTo>
                  <a:cubicBezTo>
                    <a:pt x="85221" y="300038"/>
                    <a:pt x="85221" y="300038"/>
                    <a:pt x="70140" y="300038"/>
                  </a:cubicBezTo>
                  <a:cubicBezTo>
                    <a:pt x="66026" y="300038"/>
                    <a:pt x="61913" y="297440"/>
                    <a:pt x="61913" y="293544"/>
                  </a:cubicBezTo>
                  <a:cubicBezTo>
                    <a:pt x="61913" y="289647"/>
                    <a:pt x="66026" y="285750"/>
                    <a:pt x="70140" y="285750"/>
                  </a:cubicBezTo>
                  <a:close/>
                  <a:moveTo>
                    <a:pt x="22225" y="277812"/>
                  </a:moveTo>
                  <a:cubicBezTo>
                    <a:pt x="22225" y="277812"/>
                    <a:pt x="22225" y="277812"/>
                    <a:pt x="22225" y="304800"/>
                  </a:cubicBezTo>
                  <a:cubicBezTo>
                    <a:pt x="22225" y="304800"/>
                    <a:pt x="23529" y="304800"/>
                    <a:pt x="23529" y="304800"/>
                  </a:cubicBezTo>
                  <a:cubicBezTo>
                    <a:pt x="23529" y="304800"/>
                    <a:pt x="23529" y="304800"/>
                    <a:pt x="131763" y="304800"/>
                  </a:cubicBezTo>
                  <a:cubicBezTo>
                    <a:pt x="131763" y="304800"/>
                    <a:pt x="131763" y="304800"/>
                    <a:pt x="131763" y="277812"/>
                  </a:cubicBezTo>
                  <a:cubicBezTo>
                    <a:pt x="131763" y="277812"/>
                    <a:pt x="131763" y="277812"/>
                    <a:pt x="22225" y="277812"/>
                  </a:cubicBezTo>
                  <a:close/>
                  <a:moveTo>
                    <a:pt x="155575" y="244475"/>
                  </a:moveTo>
                  <a:lnTo>
                    <a:pt x="155575" y="266700"/>
                  </a:lnTo>
                  <a:lnTo>
                    <a:pt x="211138" y="266700"/>
                  </a:lnTo>
                  <a:lnTo>
                    <a:pt x="211138" y="244475"/>
                  </a:lnTo>
                  <a:close/>
                  <a:moveTo>
                    <a:pt x="22225" y="120650"/>
                  </a:moveTo>
                  <a:cubicBezTo>
                    <a:pt x="22225" y="120650"/>
                    <a:pt x="22225" y="120650"/>
                    <a:pt x="22225" y="263525"/>
                  </a:cubicBezTo>
                  <a:cubicBezTo>
                    <a:pt x="22225" y="263525"/>
                    <a:pt x="22225" y="263525"/>
                    <a:pt x="131763" y="263525"/>
                  </a:cubicBezTo>
                  <a:cubicBezTo>
                    <a:pt x="131763" y="263525"/>
                    <a:pt x="131763" y="263525"/>
                    <a:pt x="131763" y="120650"/>
                  </a:cubicBezTo>
                  <a:cubicBezTo>
                    <a:pt x="131763" y="120650"/>
                    <a:pt x="131763" y="120650"/>
                    <a:pt x="23529" y="120650"/>
                  </a:cubicBezTo>
                  <a:cubicBezTo>
                    <a:pt x="23529" y="120650"/>
                    <a:pt x="22225" y="120650"/>
                    <a:pt x="22225" y="120650"/>
                  </a:cubicBezTo>
                  <a:close/>
                  <a:moveTo>
                    <a:pt x="62683" y="22225"/>
                  </a:moveTo>
                  <a:cubicBezTo>
                    <a:pt x="56081" y="22225"/>
                    <a:pt x="50800" y="26178"/>
                    <a:pt x="50800" y="32767"/>
                  </a:cubicBezTo>
                  <a:cubicBezTo>
                    <a:pt x="50800" y="32767"/>
                    <a:pt x="50800" y="32767"/>
                    <a:pt x="50800" y="97336"/>
                  </a:cubicBezTo>
                  <a:cubicBezTo>
                    <a:pt x="50800" y="97336"/>
                    <a:pt x="50800" y="97336"/>
                    <a:pt x="132659" y="97336"/>
                  </a:cubicBezTo>
                  <a:cubicBezTo>
                    <a:pt x="144541" y="97336"/>
                    <a:pt x="155104" y="107878"/>
                    <a:pt x="155104" y="119737"/>
                  </a:cubicBezTo>
                  <a:cubicBezTo>
                    <a:pt x="155104" y="119737"/>
                    <a:pt x="155104" y="119737"/>
                    <a:pt x="155104" y="223838"/>
                  </a:cubicBezTo>
                  <a:cubicBezTo>
                    <a:pt x="155104" y="223838"/>
                    <a:pt x="155104" y="223838"/>
                    <a:pt x="305618" y="223838"/>
                  </a:cubicBezTo>
                  <a:cubicBezTo>
                    <a:pt x="312219" y="223838"/>
                    <a:pt x="317500" y="218567"/>
                    <a:pt x="317500" y="213296"/>
                  </a:cubicBezTo>
                  <a:lnTo>
                    <a:pt x="317500" y="32767"/>
                  </a:lnTo>
                  <a:cubicBezTo>
                    <a:pt x="317500" y="26178"/>
                    <a:pt x="312219" y="22225"/>
                    <a:pt x="305618" y="22225"/>
                  </a:cubicBezTo>
                  <a:cubicBezTo>
                    <a:pt x="305618" y="22225"/>
                    <a:pt x="305618" y="22225"/>
                    <a:pt x="62683" y="22225"/>
                  </a:cubicBezTo>
                  <a:close/>
                  <a:moveTo>
                    <a:pt x="62080" y="0"/>
                  </a:moveTo>
                  <a:cubicBezTo>
                    <a:pt x="62080" y="0"/>
                    <a:pt x="62080" y="0"/>
                    <a:pt x="305117" y="0"/>
                  </a:cubicBezTo>
                  <a:cubicBezTo>
                    <a:pt x="323609" y="0"/>
                    <a:pt x="338138" y="14505"/>
                    <a:pt x="338138" y="32966"/>
                  </a:cubicBezTo>
                  <a:cubicBezTo>
                    <a:pt x="338138" y="32966"/>
                    <a:pt x="338138" y="32966"/>
                    <a:pt x="338138" y="213621"/>
                  </a:cubicBezTo>
                  <a:cubicBezTo>
                    <a:pt x="338138" y="230764"/>
                    <a:pt x="323609" y="245269"/>
                    <a:pt x="305117" y="245269"/>
                  </a:cubicBezTo>
                  <a:cubicBezTo>
                    <a:pt x="305117" y="245269"/>
                    <a:pt x="305117" y="245269"/>
                    <a:pt x="233791" y="245269"/>
                  </a:cubicBezTo>
                  <a:cubicBezTo>
                    <a:pt x="233791" y="245269"/>
                    <a:pt x="233791" y="245269"/>
                    <a:pt x="233791" y="266367"/>
                  </a:cubicBezTo>
                  <a:cubicBezTo>
                    <a:pt x="233791" y="266367"/>
                    <a:pt x="233791" y="266367"/>
                    <a:pt x="265491" y="266367"/>
                  </a:cubicBezTo>
                  <a:cubicBezTo>
                    <a:pt x="270775" y="266367"/>
                    <a:pt x="276058" y="271642"/>
                    <a:pt x="276058" y="276916"/>
                  </a:cubicBezTo>
                  <a:cubicBezTo>
                    <a:pt x="276058" y="283510"/>
                    <a:pt x="270775" y="288784"/>
                    <a:pt x="265491" y="288784"/>
                  </a:cubicBezTo>
                  <a:cubicBezTo>
                    <a:pt x="265491" y="288784"/>
                    <a:pt x="265491" y="288784"/>
                    <a:pt x="154540" y="288784"/>
                  </a:cubicBezTo>
                  <a:cubicBezTo>
                    <a:pt x="154540" y="288784"/>
                    <a:pt x="154540" y="288784"/>
                    <a:pt x="154540" y="304608"/>
                  </a:cubicBezTo>
                  <a:cubicBezTo>
                    <a:pt x="154540" y="316476"/>
                    <a:pt x="143973" y="327025"/>
                    <a:pt x="132085" y="327025"/>
                  </a:cubicBezTo>
                  <a:cubicBezTo>
                    <a:pt x="132085" y="327025"/>
                    <a:pt x="132085" y="327025"/>
                    <a:pt x="22454" y="327025"/>
                  </a:cubicBezTo>
                  <a:cubicBezTo>
                    <a:pt x="10567" y="327025"/>
                    <a:pt x="0" y="316476"/>
                    <a:pt x="0" y="304608"/>
                  </a:cubicBezTo>
                  <a:cubicBezTo>
                    <a:pt x="0" y="304608"/>
                    <a:pt x="0" y="304608"/>
                    <a:pt x="0" y="119997"/>
                  </a:cubicBezTo>
                  <a:cubicBezTo>
                    <a:pt x="0" y="108129"/>
                    <a:pt x="10567" y="97580"/>
                    <a:pt x="22454" y="97580"/>
                  </a:cubicBezTo>
                  <a:cubicBezTo>
                    <a:pt x="22454" y="97580"/>
                    <a:pt x="22454" y="97580"/>
                    <a:pt x="29058" y="97580"/>
                  </a:cubicBezTo>
                  <a:cubicBezTo>
                    <a:pt x="29058" y="97580"/>
                    <a:pt x="29058" y="97580"/>
                    <a:pt x="29058" y="32966"/>
                  </a:cubicBezTo>
                  <a:cubicBezTo>
                    <a:pt x="29058" y="14505"/>
                    <a:pt x="43588" y="0"/>
                    <a:pt x="62080"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sp>
        <p:nvSpPr>
          <p:cNvPr id="61"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文本框 61"/>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63" name="图片 62"/>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74" name="组合 73"/>
          <p:cNvGrpSpPr/>
          <p:nvPr/>
        </p:nvGrpSpPr>
        <p:grpSpPr>
          <a:xfrm>
            <a:off x="2306061" y="4646288"/>
            <a:ext cx="1838325" cy="691562"/>
            <a:chOff x="2306061" y="4646288"/>
            <a:chExt cx="1838325" cy="691562"/>
          </a:xfrm>
        </p:grpSpPr>
        <p:sp>
          <p:nvSpPr>
            <p:cNvPr id="9" name="任意多边形: 形状 8"/>
            <p:cNvSpPr/>
            <p:nvPr/>
          </p:nvSpPr>
          <p:spPr bwMode="auto">
            <a:xfrm flipH="1">
              <a:off x="2306061" y="4646288"/>
              <a:ext cx="1838325" cy="66992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2"/>
            </a:solidFill>
            <a:ln>
              <a:noFill/>
            </a:ln>
          </p:spPr>
          <p:txBody>
            <a:bodyPr anchor="ctr"/>
            <a:lstStyle/>
            <a:p>
              <a:pPr algn="ctr"/>
              <a:endParaRPr>
                <a:cs typeface="+mn-ea"/>
                <a:sym typeface="+mn-lt"/>
              </a:endParaRPr>
            </a:p>
          </p:txBody>
        </p:sp>
        <p:sp>
          <p:nvSpPr>
            <p:cNvPr id="15" name="矩形: 圆角 14"/>
            <p:cNvSpPr/>
            <p:nvPr/>
          </p:nvSpPr>
          <p:spPr>
            <a:xfrm>
              <a:off x="2446960" y="4904304"/>
              <a:ext cx="1532466" cy="4335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solidFill>
                  <a:schemeClr val="bg2"/>
                </a:solidFill>
                <a:cs typeface="+mn-ea"/>
                <a:sym typeface="+mn-lt"/>
              </a:endParaRPr>
            </a:p>
          </p:txBody>
        </p:sp>
        <p:sp>
          <p:nvSpPr>
            <p:cNvPr id="65" name="文本框 64"/>
            <p:cNvSpPr txBox="1"/>
            <p:nvPr/>
          </p:nvSpPr>
          <p:spPr>
            <a:xfrm>
              <a:off x="2446959" y="4930380"/>
              <a:ext cx="1532467" cy="362343"/>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1600" dirty="0">
                  <a:solidFill>
                    <a:schemeClr val="bg1"/>
                  </a:solidFill>
                  <a:latin typeface="+mn-lt"/>
                  <a:ea typeface="+mn-ea"/>
                  <a:cs typeface="+mn-ea"/>
                  <a:sym typeface="+mn-lt"/>
                </a:rPr>
                <a:t>文字添加此处</a:t>
              </a:r>
              <a:endParaRPr lang="zh-CN" altLang="en-US" sz="1600" dirty="0">
                <a:solidFill>
                  <a:schemeClr val="bg1"/>
                </a:solidFill>
                <a:latin typeface="+mn-lt"/>
                <a:ea typeface="+mn-ea"/>
                <a:cs typeface="+mn-ea"/>
                <a:sym typeface="+mn-lt"/>
              </a:endParaRPr>
            </a:p>
          </p:txBody>
        </p:sp>
      </p:grpSp>
      <p:grpSp>
        <p:nvGrpSpPr>
          <p:cNvPr id="76" name="组合 75"/>
          <p:cNvGrpSpPr/>
          <p:nvPr/>
        </p:nvGrpSpPr>
        <p:grpSpPr>
          <a:xfrm>
            <a:off x="6093093" y="4646288"/>
            <a:ext cx="1838325" cy="691562"/>
            <a:chOff x="6093093" y="4646288"/>
            <a:chExt cx="1838325" cy="691562"/>
          </a:xfrm>
        </p:grpSpPr>
        <p:sp>
          <p:nvSpPr>
            <p:cNvPr id="11" name="任意多边形: 形状 10"/>
            <p:cNvSpPr/>
            <p:nvPr/>
          </p:nvSpPr>
          <p:spPr bwMode="auto">
            <a:xfrm flipH="1">
              <a:off x="6093093" y="4646288"/>
              <a:ext cx="1838325" cy="66992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4"/>
            </a:solidFill>
            <a:ln>
              <a:noFill/>
            </a:ln>
          </p:spPr>
          <p:txBody>
            <a:bodyPr anchor="ctr"/>
            <a:lstStyle/>
            <a:p>
              <a:pPr algn="ctr"/>
              <a:endParaRPr>
                <a:cs typeface="+mn-ea"/>
                <a:sym typeface="+mn-lt"/>
              </a:endParaRPr>
            </a:p>
          </p:txBody>
        </p:sp>
        <p:sp>
          <p:nvSpPr>
            <p:cNvPr id="17" name="矩形: 圆角 16"/>
            <p:cNvSpPr/>
            <p:nvPr/>
          </p:nvSpPr>
          <p:spPr>
            <a:xfrm>
              <a:off x="6240246" y="4904304"/>
              <a:ext cx="1532466" cy="4335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solidFill>
                  <a:schemeClr val="bg2"/>
                </a:solidFill>
                <a:cs typeface="+mn-ea"/>
                <a:sym typeface="+mn-lt"/>
              </a:endParaRPr>
            </a:p>
          </p:txBody>
        </p:sp>
        <p:sp>
          <p:nvSpPr>
            <p:cNvPr id="66" name="文本框 65"/>
            <p:cNvSpPr txBox="1"/>
            <p:nvPr/>
          </p:nvSpPr>
          <p:spPr>
            <a:xfrm>
              <a:off x="6240245" y="4930380"/>
              <a:ext cx="1532467" cy="362343"/>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1600" dirty="0">
                  <a:solidFill>
                    <a:schemeClr val="bg1"/>
                  </a:solidFill>
                  <a:latin typeface="+mn-lt"/>
                  <a:ea typeface="+mn-ea"/>
                  <a:cs typeface="+mn-ea"/>
                  <a:sym typeface="+mn-lt"/>
                </a:rPr>
                <a:t>文字添加此处</a:t>
              </a:r>
              <a:endParaRPr lang="zh-CN" altLang="en-US" sz="1600" dirty="0">
                <a:solidFill>
                  <a:schemeClr val="bg1"/>
                </a:solidFill>
                <a:latin typeface="+mn-lt"/>
                <a:ea typeface="+mn-ea"/>
                <a:cs typeface="+mn-ea"/>
                <a:sym typeface="+mn-lt"/>
              </a:endParaRPr>
            </a:p>
          </p:txBody>
        </p:sp>
      </p:grpSp>
      <p:grpSp>
        <p:nvGrpSpPr>
          <p:cNvPr id="75" name="组合 74"/>
          <p:cNvGrpSpPr/>
          <p:nvPr/>
        </p:nvGrpSpPr>
        <p:grpSpPr>
          <a:xfrm>
            <a:off x="4154227" y="2156902"/>
            <a:ext cx="1838325" cy="705589"/>
            <a:chOff x="4154227" y="2156902"/>
            <a:chExt cx="1838325" cy="705589"/>
          </a:xfrm>
        </p:grpSpPr>
        <p:sp>
          <p:nvSpPr>
            <p:cNvPr id="10" name="任意多边形: 形状 9"/>
            <p:cNvSpPr/>
            <p:nvPr/>
          </p:nvSpPr>
          <p:spPr bwMode="auto">
            <a:xfrm rot="10800000">
              <a:off x="4154227" y="2192566"/>
              <a:ext cx="1838325" cy="66992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3"/>
            </a:solidFill>
            <a:ln>
              <a:noFill/>
            </a:ln>
          </p:spPr>
          <p:txBody>
            <a:bodyPr anchor="ctr"/>
            <a:lstStyle/>
            <a:p>
              <a:pPr algn="ctr"/>
              <a:endParaRPr>
                <a:cs typeface="+mn-ea"/>
                <a:sym typeface="+mn-lt"/>
              </a:endParaRPr>
            </a:p>
          </p:txBody>
        </p:sp>
        <p:sp>
          <p:nvSpPr>
            <p:cNvPr id="16" name="矩形: 圆角 15"/>
            <p:cNvSpPr/>
            <p:nvPr/>
          </p:nvSpPr>
          <p:spPr>
            <a:xfrm>
              <a:off x="4304572" y="2156902"/>
              <a:ext cx="1532466" cy="43354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solidFill>
                  <a:schemeClr val="bg2"/>
                </a:solidFill>
                <a:cs typeface="+mn-ea"/>
                <a:sym typeface="+mn-lt"/>
              </a:endParaRPr>
            </a:p>
          </p:txBody>
        </p:sp>
        <p:sp>
          <p:nvSpPr>
            <p:cNvPr id="67" name="文本框 66"/>
            <p:cNvSpPr txBox="1"/>
            <p:nvPr/>
          </p:nvSpPr>
          <p:spPr>
            <a:xfrm>
              <a:off x="4308603" y="2176714"/>
              <a:ext cx="1532467" cy="362343"/>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1600" dirty="0">
                  <a:solidFill>
                    <a:schemeClr val="bg1"/>
                  </a:solidFill>
                  <a:latin typeface="+mn-lt"/>
                  <a:ea typeface="+mn-ea"/>
                  <a:cs typeface="+mn-ea"/>
                  <a:sym typeface="+mn-lt"/>
                </a:rPr>
                <a:t>文字添加此处</a:t>
              </a:r>
              <a:endParaRPr lang="zh-CN" altLang="en-US" sz="1600" dirty="0">
                <a:solidFill>
                  <a:schemeClr val="bg1"/>
                </a:solidFill>
                <a:latin typeface="+mn-lt"/>
                <a:ea typeface="+mn-ea"/>
                <a:cs typeface="+mn-ea"/>
                <a:sym typeface="+mn-lt"/>
              </a:endParaRPr>
            </a:p>
          </p:txBody>
        </p:sp>
      </p:grpSp>
      <p:grpSp>
        <p:nvGrpSpPr>
          <p:cNvPr id="77" name="组合 76"/>
          <p:cNvGrpSpPr/>
          <p:nvPr/>
        </p:nvGrpSpPr>
        <p:grpSpPr>
          <a:xfrm>
            <a:off x="7941258" y="2156902"/>
            <a:ext cx="1838325" cy="705589"/>
            <a:chOff x="7941258" y="2156902"/>
            <a:chExt cx="1838325" cy="705589"/>
          </a:xfrm>
        </p:grpSpPr>
        <p:sp>
          <p:nvSpPr>
            <p:cNvPr id="12" name="任意多边形: 形状 11"/>
            <p:cNvSpPr/>
            <p:nvPr/>
          </p:nvSpPr>
          <p:spPr bwMode="auto">
            <a:xfrm rot="10800000">
              <a:off x="7941258" y="2192566"/>
              <a:ext cx="1838325" cy="669925"/>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6"/>
            </a:solidFill>
            <a:ln>
              <a:noFill/>
            </a:ln>
          </p:spPr>
          <p:txBody>
            <a:bodyPr anchor="ctr"/>
            <a:lstStyle/>
            <a:p>
              <a:pPr algn="ctr"/>
              <a:endParaRPr>
                <a:cs typeface="+mn-ea"/>
                <a:sym typeface="+mn-lt"/>
              </a:endParaRPr>
            </a:p>
          </p:txBody>
        </p:sp>
        <p:sp>
          <p:nvSpPr>
            <p:cNvPr id="18" name="矩形: 圆角 17"/>
            <p:cNvSpPr/>
            <p:nvPr/>
          </p:nvSpPr>
          <p:spPr>
            <a:xfrm>
              <a:off x="8097857" y="2156902"/>
              <a:ext cx="1532466" cy="43354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solidFill>
                  <a:schemeClr val="bg2"/>
                </a:solidFill>
                <a:cs typeface="+mn-ea"/>
                <a:sym typeface="+mn-lt"/>
              </a:endParaRPr>
            </a:p>
          </p:txBody>
        </p:sp>
        <p:sp>
          <p:nvSpPr>
            <p:cNvPr id="68" name="文本框 67"/>
            <p:cNvSpPr txBox="1"/>
            <p:nvPr/>
          </p:nvSpPr>
          <p:spPr>
            <a:xfrm>
              <a:off x="8093825" y="2176714"/>
              <a:ext cx="1532467" cy="362343"/>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1600" dirty="0">
                  <a:solidFill>
                    <a:schemeClr val="bg1"/>
                  </a:solidFill>
                  <a:latin typeface="+mn-lt"/>
                  <a:ea typeface="+mn-ea"/>
                  <a:cs typeface="+mn-ea"/>
                  <a:sym typeface="+mn-lt"/>
                </a:rPr>
                <a:t>文字添加此处</a:t>
              </a:r>
              <a:endParaRPr lang="zh-CN" altLang="en-US" sz="16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ppt_x</p:attrName>
                                        </p:attrNameLst>
                                      </p:cBhvr>
                                      <p:tavLst>
                                        <p:tav tm="0">
                                          <p:val>
                                            <p:strVal val="#ppt_x-#ppt_w*1.125000"/>
                                          </p:val>
                                        </p:tav>
                                        <p:tav tm="100000">
                                          <p:val>
                                            <p:strVal val="#ppt_x"/>
                                          </p:val>
                                        </p:tav>
                                      </p:tavLst>
                                    </p:anim>
                                    <p:animEffect transition="in" filter="wipe(right)">
                                      <p:cBhvr>
                                        <p:cTn id="13" dur="500"/>
                                        <p:tgtEl>
                                          <p:spTgt spid="6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par>
                                <p:cTn id="24" presetID="53" presetClass="entr" presetSubtype="16" fill="hold" nodeType="withEffect">
                                  <p:stCondLst>
                                    <p:cond delay="10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par>
                                <p:cTn id="29" presetID="53" presetClass="entr" presetSubtype="16" fill="hold" nodeType="withEffect">
                                  <p:stCondLst>
                                    <p:cond delay="2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animEffect transition="in" filter="fade">
                                      <p:cBhvr>
                                        <p:cTn id="33" dur="500"/>
                                        <p:tgtEl>
                                          <p:spTgt spid="71"/>
                                        </p:tgtEl>
                                      </p:cBhvr>
                                    </p:animEffect>
                                  </p:childTnLst>
                                </p:cTn>
                              </p:par>
                              <p:par>
                                <p:cTn id="34" presetID="53" presetClass="entr" presetSubtype="16" fill="hold" nodeType="withEffect">
                                  <p:stCondLst>
                                    <p:cond delay="30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par>
                                <p:cTn id="39" presetID="53" presetClass="entr" presetSubtype="16" fill="hold"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p:cTn id="41" dur="500" fill="hold"/>
                                        <p:tgtEl>
                                          <p:spTgt spid="73"/>
                                        </p:tgtEl>
                                        <p:attrNameLst>
                                          <p:attrName>ppt_w</p:attrName>
                                        </p:attrNameLst>
                                      </p:cBhvr>
                                      <p:tavLst>
                                        <p:tav tm="0">
                                          <p:val>
                                            <p:fltVal val="0"/>
                                          </p:val>
                                        </p:tav>
                                        <p:tav tm="100000">
                                          <p:val>
                                            <p:strVal val="#ppt_w"/>
                                          </p:val>
                                        </p:tav>
                                      </p:tavLst>
                                    </p:anim>
                                    <p:anim calcmode="lin" valueType="num">
                                      <p:cBhvr>
                                        <p:cTn id="42" dur="500" fill="hold"/>
                                        <p:tgtEl>
                                          <p:spTgt spid="73"/>
                                        </p:tgtEl>
                                        <p:attrNameLst>
                                          <p:attrName>ppt_h</p:attrName>
                                        </p:attrNameLst>
                                      </p:cBhvr>
                                      <p:tavLst>
                                        <p:tav tm="0">
                                          <p:val>
                                            <p:fltVal val="0"/>
                                          </p:val>
                                        </p:tav>
                                        <p:tav tm="100000">
                                          <p:val>
                                            <p:strVal val="#ppt_h"/>
                                          </p:val>
                                        </p:tav>
                                      </p:tavLst>
                                    </p:anim>
                                    <p:animEffect transition="in" filter="fade">
                                      <p:cBhvr>
                                        <p:cTn id="43" dur="500"/>
                                        <p:tgtEl>
                                          <p:spTgt spid="73"/>
                                        </p:tgtEl>
                                      </p:cBhvr>
                                    </p:animEffect>
                                  </p:childTnLst>
                                </p:cTn>
                              </p:par>
                            </p:childTnLst>
                          </p:cTn>
                        </p:par>
                        <p:par>
                          <p:cTn id="44" fill="hold">
                            <p:stCondLst>
                              <p:cond delay="2000"/>
                            </p:stCondLst>
                            <p:childTnLst>
                              <p:par>
                                <p:cTn id="45" presetID="1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p:tgtEl>
                                          <p:spTgt spid="74"/>
                                        </p:tgtEl>
                                        <p:attrNameLst>
                                          <p:attrName>ppt_y</p:attrName>
                                        </p:attrNameLst>
                                      </p:cBhvr>
                                      <p:tavLst>
                                        <p:tav tm="0">
                                          <p:val>
                                            <p:strVal val="#ppt_y-#ppt_h*1.125000"/>
                                          </p:val>
                                        </p:tav>
                                        <p:tav tm="100000">
                                          <p:val>
                                            <p:strVal val="#ppt_y"/>
                                          </p:val>
                                        </p:tav>
                                      </p:tavLst>
                                    </p:anim>
                                    <p:animEffect transition="in" filter="wipe(down)">
                                      <p:cBhvr>
                                        <p:cTn id="48" dur="500"/>
                                        <p:tgtEl>
                                          <p:spTgt spid="74"/>
                                        </p:tgtEl>
                                      </p:cBhvr>
                                    </p:animEffect>
                                  </p:childTnLst>
                                </p:cTn>
                              </p:par>
                              <p:par>
                                <p:cTn id="49" presetID="12" presetClass="entr" presetSubtype="4"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ppt_y</p:attrName>
                                        </p:attrNameLst>
                                      </p:cBhvr>
                                      <p:tavLst>
                                        <p:tav tm="0">
                                          <p:val>
                                            <p:strVal val="#ppt_y+#ppt_h*1.125000"/>
                                          </p:val>
                                        </p:tav>
                                        <p:tav tm="100000">
                                          <p:val>
                                            <p:strVal val="#ppt_y"/>
                                          </p:val>
                                        </p:tav>
                                      </p:tavLst>
                                    </p:anim>
                                    <p:animEffect transition="in" filter="wipe(up)">
                                      <p:cBhvr>
                                        <p:cTn id="52" dur="500"/>
                                        <p:tgtEl>
                                          <p:spTgt spid="75"/>
                                        </p:tgtEl>
                                      </p:cBhvr>
                                    </p:animEffect>
                                  </p:childTnLst>
                                </p:cTn>
                              </p:par>
                              <p:par>
                                <p:cTn id="53" presetID="12" presetClass="entr" presetSubtype="1"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p:tgtEl>
                                          <p:spTgt spid="76"/>
                                        </p:tgtEl>
                                        <p:attrNameLst>
                                          <p:attrName>ppt_y</p:attrName>
                                        </p:attrNameLst>
                                      </p:cBhvr>
                                      <p:tavLst>
                                        <p:tav tm="0">
                                          <p:val>
                                            <p:strVal val="#ppt_y-#ppt_h*1.125000"/>
                                          </p:val>
                                        </p:tav>
                                        <p:tav tm="100000">
                                          <p:val>
                                            <p:strVal val="#ppt_y"/>
                                          </p:val>
                                        </p:tav>
                                      </p:tavLst>
                                    </p:anim>
                                    <p:animEffect transition="in" filter="wipe(down)">
                                      <p:cBhvr>
                                        <p:cTn id="56" dur="500"/>
                                        <p:tgtEl>
                                          <p:spTgt spid="76"/>
                                        </p:tgtEl>
                                      </p:cBhvr>
                                    </p:animEffect>
                                  </p:childTnLst>
                                </p:cTn>
                              </p:par>
                              <p:par>
                                <p:cTn id="57" presetID="12" presetClass="entr" presetSubtype="4"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p:tgtEl>
                                          <p:spTgt spid="77"/>
                                        </p:tgtEl>
                                        <p:attrNameLst>
                                          <p:attrName>ppt_y</p:attrName>
                                        </p:attrNameLst>
                                      </p:cBhvr>
                                      <p:tavLst>
                                        <p:tav tm="0">
                                          <p:val>
                                            <p:strVal val="#ppt_y+#ppt_h*1.125000"/>
                                          </p:val>
                                        </p:tav>
                                        <p:tav tm="100000">
                                          <p:val>
                                            <p:strVal val="#ppt_y"/>
                                          </p:val>
                                        </p:tav>
                                      </p:tavLst>
                                    </p:anim>
                                    <p:animEffect transition="in" filter="wipe(up)">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p:cNvSpPr/>
          <p:nvPr/>
        </p:nvSpPr>
        <p:spPr>
          <a:xfrm>
            <a:off x="4125693" y="1967262"/>
            <a:ext cx="5383045" cy="1291699"/>
          </a:xfrm>
          <a:custGeom>
            <a:avLst/>
            <a:gdLst>
              <a:gd name="connsiteX0" fmla="*/ 5024627 w 5383045"/>
              <a:gd name="connsiteY0" fmla="*/ 0 h 1291699"/>
              <a:gd name="connsiteX1" fmla="*/ 5383045 w 5383045"/>
              <a:gd name="connsiteY1" fmla="*/ 325882 h 1291699"/>
              <a:gd name="connsiteX2" fmla="*/ 5024627 w 5383045"/>
              <a:gd name="connsiteY2" fmla="*/ 651762 h 1291699"/>
              <a:gd name="connsiteX3" fmla="*/ 5024627 w 5383045"/>
              <a:gd name="connsiteY3" fmla="*/ 448094 h 1291699"/>
              <a:gd name="connsiteX4" fmla="*/ 2871820 w 5383045"/>
              <a:gd name="connsiteY4" fmla="*/ 448094 h 1291699"/>
              <a:gd name="connsiteX5" fmla="*/ 2871820 w 5383045"/>
              <a:gd name="connsiteY5" fmla="*/ 448095 h 1291699"/>
              <a:gd name="connsiteX6" fmla="*/ 539308 w 5383045"/>
              <a:gd name="connsiteY6" fmla="*/ 448095 h 1291699"/>
              <a:gd name="connsiteX7" fmla="*/ 308925 w 5383045"/>
              <a:gd name="connsiteY7" fmla="*/ 678477 h 1291699"/>
              <a:gd name="connsiteX8" fmla="*/ 308925 w 5383045"/>
              <a:gd name="connsiteY8" fmla="*/ 788036 h 1291699"/>
              <a:gd name="connsiteX9" fmla="*/ 539308 w 5383045"/>
              <a:gd name="connsiteY9" fmla="*/ 1018419 h 1291699"/>
              <a:gd name="connsiteX10" fmla="*/ 2871820 w 5383045"/>
              <a:gd name="connsiteY10" fmla="*/ 1018419 h 1291699"/>
              <a:gd name="connsiteX11" fmla="*/ 2871820 w 5383045"/>
              <a:gd name="connsiteY11" fmla="*/ 1291699 h 1291699"/>
              <a:gd name="connsiteX12" fmla="*/ 453489 w 5383045"/>
              <a:gd name="connsiteY12" fmla="*/ 1291699 h 1291699"/>
              <a:gd name="connsiteX13" fmla="*/ 0 w 5383045"/>
              <a:gd name="connsiteY13" fmla="*/ 838210 h 1291699"/>
              <a:gd name="connsiteX14" fmla="*/ 0 w 5383045"/>
              <a:gd name="connsiteY14" fmla="*/ 628303 h 1291699"/>
              <a:gd name="connsiteX15" fmla="*/ 453489 w 5383045"/>
              <a:gd name="connsiteY15" fmla="*/ 174814 h 1291699"/>
              <a:gd name="connsiteX16" fmla="*/ 2815917 w 5383045"/>
              <a:gd name="connsiteY16" fmla="*/ 174814 h 1291699"/>
              <a:gd name="connsiteX17" fmla="*/ 2871820 w 5383045"/>
              <a:gd name="connsiteY17" fmla="*/ 174814 h 1291699"/>
              <a:gd name="connsiteX18" fmla="*/ 5024627 w 5383045"/>
              <a:gd name="connsiteY18" fmla="*/ 174814 h 129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83045" h="1291699">
                <a:moveTo>
                  <a:pt x="5024627" y="0"/>
                </a:moveTo>
                <a:lnTo>
                  <a:pt x="5383045" y="325882"/>
                </a:lnTo>
                <a:lnTo>
                  <a:pt x="5024627" y="651762"/>
                </a:lnTo>
                <a:lnTo>
                  <a:pt x="5024627" y="448094"/>
                </a:lnTo>
                <a:lnTo>
                  <a:pt x="2871820" y="448094"/>
                </a:lnTo>
                <a:lnTo>
                  <a:pt x="2871820" y="448095"/>
                </a:lnTo>
                <a:lnTo>
                  <a:pt x="539308" y="448095"/>
                </a:lnTo>
                <a:cubicBezTo>
                  <a:pt x="412071" y="448095"/>
                  <a:pt x="308925" y="551240"/>
                  <a:pt x="308925" y="678477"/>
                </a:cubicBezTo>
                <a:lnTo>
                  <a:pt x="308925" y="788036"/>
                </a:lnTo>
                <a:cubicBezTo>
                  <a:pt x="308925" y="915273"/>
                  <a:pt x="412071" y="1018419"/>
                  <a:pt x="539308" y="1018419"/>
                </a:cubicBezTo>
                <a:lnTo>
                  <a:pt x="2871820" y="1018419"/>
                </a:lnTo>
                <a:lnTo>
                  <a:pt x="2871820" y="1291699"/>
                </a:lnTo>
                <a:lnTo>
                  <a:pt x="453489" y="1291699"/>
                </a:lnTo>
                <a:cubicBezTo>
                  <a:pt x="203034" y="1291699"/>
                  <a:pt x="0" y="1088665"/>
                  <a:pt x="0" y="838210"/>
                </a:cubicBezTo>
                <a:lnTo>
                  <a:pt x="0" y="628303"/>
                </a:lnTo>
                <a:cubicBezTo>
                  <a:pt x="0" y="377848"/>
                  <a:pt x="203034" y="174814"/>
                  <a:pt x="453489" y="174814"/>
                </a:cubicBezTo>
                <a:lnTo>
                  <a:pt x="2815917" y="174814"/>
                </a:lnTo>
                <a:lnTo>
                  <a:pt x="2871820" y="174814"/>
                </a:lnTo>
                <a:lnTo>
                  <a:pt x="5024627" y="174814"/>
                </a:lnTo>
                <a:close/>
              </a:path>
            </a:pathLst>
          </a:custGeom>
          <a:solidFill>
            <a:schemeClr val="accent1"/>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8" name="任意多边形: 形状 37"/>
          <p:cNvSpPr/>
          <p:nvPr/>
        </p:nvSpPr>
        <p:spPr>
          <a:xfrm flipH="1">
            <a:off x="5122777" y="2810929"/>
            <a:ext cx="3051029" cy="1291637"/>
          </a:xfrm>
          <a:custGeom>
            <a:avLst/>
            <a:gdLst>
              <a:gd name="connsiteX0" fmla="*/ 2692611 w 3051029"/>
              <a:gd name="connsiteY0" fmla="*/ 0 h 1291637"/>
              <a:gd name="connsiteX1" fmla="*/ 2692611 w 3051029"/>
              <a:gd name="connsiteY1" fmla="*/ 174752 h 1291637"/>
              <a:gd name="connsiteX2" fmla="*/ 453489 w 3051029"/>
              <a:gd name="connsiteY2" fmla="*/ 174752 h 1291637"/>
              <a:gd name="connsiteX3" fmla="*/ 0 w 3051029"/>
              <a:gd name="connsiteY3" fmla="*/ 628241 h 1291637"/>
              <a:gd name="connsiteX4" fmla="*/ 0 w 3051029"/>
              <a:gd name="connsiteY4" fmla="*/ 838148 h 1291637"/>
              <a:gd name="connsiteX5" fmla="*/ 453489 w 3051029"/>
              <a:gd name="connsiteY5" fmla="*/ 1291637 h 1291637"/>
              <a:gd name="connsiteX6" fmla="*/ 2871820 w 3051029"/>
              <a:gd name="connsiteY6" fmla="*/ 1291637 h 1291637"/>
              <a:gd name="connsiteX7" fmla="*/ 2871820 w 3051029"/>
              <a:gd name="connsiteY7" fmla="*/ 1018357 h 1291637"/>
              <a:gd name="connsiteX8" fmla="*/ 539308 w 3051029"/>
              <a:gd name="connsiteY8" fmla="*/ 1018357 h 1291637"/>
              <a:gd name="connsiteX9" fmla="*/ 308926 w 3051029"/>
              <a:gd name="connsiteY9" fmla="*/ 787974 h 1291637"/>
              <a:gd name="connsiteX10" fmla="*/ 308926 w 3051029"/>
              <a:gd name="connsiteY10" fmla="*/ 678415 h 1291637"/>
              <a:gd name="connsiteX11" fmla="*/ 539308 w 3051029"/>
              <a:gd name="connsiteY11" fmla="*/ 448033 h 1291637"/>
              <a:gd name="connsiteX12" fmla="*/ 2692611 w 3051029"/>
              <a:gd name="connsiteY12" fmla="*/ 448033 h 1291637"/>
              <a:gd name="connsiteX13" fmla="*/ 2692611 w 3051029"/>
              <a:gd name="connsiteY13" fmla="*/ 651762 h 1291637"/>
              <a:gd name="connsiteX14" fmla="*/ 3051029 w 3051029"/>
              <a:gd name="connsiteY14" fmla="*/ 325881 h 12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1029" h="1291637">
                <a:moveTo>
                  <a:pt x="2692611" y="0"/>
                </a:moveTo>
                <a:lnTo>
                  <a:pt x="2692611" y="174752"/>
                </a:lnTo>
                <a:lnTo>
                  <a:pt x="453489" y="174752"/>
                </a:lnTo>
                <a:cubicBezTo>
                  <a:pt x="203034" y="174752"/>
                  <a:pt x="0" y="377786"/>
                  <a:pt x="0" y="628241"/>
                </a:cubicBezTo>
                <a:lnTo>
                  <a:pt x="0" y="838148"/>
                </a:lnTo>
                <a:cubicBezTo>
                  <a:pt x="0" y="1088603"/>
                  <a:pt x="203034" y="1291637"/>
                  <a:pt x="453489" y="1291637"/>
                </a:cubicBezTo>
                <a:lnTo>
                  <a:pt x="2871820" y="1291637"/>
                </a:lnTo>
                <a:lnTo>
                  <a:pt x="2871820" y="1018357"/>
                </a:lnTo>
                <a:lnTo>
                  <a:pt x="539308" y="1018357"/>
                </a:lnTo>
                <a:cubicBezTo>
                  <a:pt x="412071" y="1018357"/>
                  <a:pt x="308926" y="915211"/>
                  <a:pt x="308926" y="787974"/>
                </a:cubicBezTo>
                <a:lnTo>
                  <a:pt x="308926" y="678415"/>
                </a:lnTo>
                <a:cubicBezTo>
                  <a:pt x="308926" y="551178"/>
                  <a:pt x="412071" y="448033"/>
                  <a:pt x="539308" y="448033"/>
                </a:cubicBezTo>
                <a:lnTo>
                  <a:pt x="2692611" y="448033"/>
                </a:lnTo>
                <a:lnTo>
                  <a:pt x="2692611" y="651762"/>
                </a:lnTo>
                <a:lnTo>
                  <a:pt x="3051029" y="325881"/>
                </a:lnTo>
                <a:close/>
              </a:path>
            </a:pathLst>
          </a:cu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7" name="任意多边形: 形状 36"/>
          <p:cNvSpPr/>
          <p:nvPr/>
        </p:nvSpPr>
        <p:spPr>
          <a:xfrm rot="5400000">
            <a:off x="5059798" y="2705940"/>
            <a:ext cx="1306125" cy="3174336"/>
          </a:xfrm>
          <a:custGeom>
            <a:avLst/>
            <a:gdLst>
              <a:gd name="connsiteX0" fmla="*/ 0 w 1306125"/>
              <a:gd name="connsiteY0" fmla="*/ 358418 h 3174336"/>
              <a:gd name="connsiteX1" fmla="*/ 325881 w 1306125"/>
              <a:gd name="connsiteY1" fmla="*/ 0 h 3174336"/>
              <a:gd name="connsiteX2" fmla="*/ 651761 w 1306125"/>
              <a:gd name="connsiteY2" fmla="*/ 358418 h 3174336"/>
              <a:gd name="connsiteX3" fmla="*/ 462521 w 1306125"/>
              <a:gd name="connsiteY3" fmla="*/ 358418 h 3174336"/>
              <a:gd name="connsiteX4" fmla="*/ 462521 w 1306125"/>
              <a:gd name="connsiteY4" fmla="*/ 2635028 h 3174336"/>
              <a:gd name="connsiteX5" fmla="*/ 692903 w 1306125"/>
              <a:gd name="connsiteY5" fmla="*/ 2865410 h 3174336"/>
              <a:gd name="connsiteX6" fmla="*/ 802462 w 1306125"/>
              <a:gd name="connsiteY6" fmla="*/ 2865410 h 3174336"/>
              <a:gd name="connsiteX7" fmla="*/ 1032845 w 1306125"/>
              <a:gd name="connsiteY7" fmla="*/ 2635028 h 3174336"/>
              <a:gd name="connsiteX8" fmla="*/ 1032845 w 1306125"/>
              <a:gd name="connsiteY8" fmla="*/ 302516 h 3174336"/>
              <a:gd name="connsiteX9" fmla="*/ 1306125 w 1306125"/>
              <a:gd name="connsiteY9" fmla="*/ 302516 h 3174336"/>
              <a:gd name="connsiteX10" fmla="*/ 1306125 w 1306125"/>
              <a:gd name="connsiteY10" fmla="*/ 2720847 h 3174336"/>
              <a:gd name="connsiteX11" fmla="*/ 852636 w 1306125"/>
              <a:gd name="connsiteY11" fmla="*/ 3174336 h 3174336"/>
              <a:gd name="connsiteX12" fmla="*/ 642729 w 1306125"/>
              <a:gd name="connsiteY12" fmla="*/ 3174336 h 3174336"/>
              <a:gd name="connsiteX13" fmla="*/ 189241 w 1306125"/>
              <a:gd name="connsiteY13" fmla="*/ 2720847 h 3174336"/>
              <a:gd name="connsiteX14" fmla="*/ 189241 w 1306125"/>
              <a:gd name="connsiteY14" fmla="*/ 358418 h 31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6125" h="3174336">
                <a:moveTo>
                  <a:pt x="0" y="358418"/>
                </a:moveTo>
                <a:lnTo>
                  <a:pt x="325881" y="0"/>
                </a:lnTo>
                <a:lnTo>
                  <a:pt x="651761" y="358418"/>
                </a:lnTo>
                <a:lnTo>
                  <a:pt x="462521" y="358418"/>
                </a:lnTo>
                <a:lnTo>
                  <a:pt x="462521" y="2635028"/>
                </a:lnTo>
                <a:cubicBezTo>
                  <a:pt x="462521" y="2762265"/>
                  <a:pt x="565666" y="2865410"/>
                  <a:pt x="692903" y="2865410"/>
                </a:cubicBezTo>
                <a:lnTo>
                  <a:pt x="802462" y="2865410"/>
                </a:lnTo>
                <a:cubicBezTo>
                  <a:pt x="929699" y="2865410"/>
                  <a:pt x="1032845" y="2762265"/>
                  <a:pt x="1032845" y="2635028"/>
                </a:cubicBezTo>
                <a:lnTo>
                  <a:pt x="1032845" y="302516"/>
                </a:lnTo>
                <a:lnTo>
                  <a:pt x="1306125" y="302516"/>
                </a:lnTo>
                <a:lnTo>
                  <a:pt x="1306125" y="2720847"/>
                </a:lnTo>
                <a:cubicBezTo>
                  <a:pt x="1306125" y="2971302"/>
                  <a:pt x="1103091" y="3174336"/>
                  <a:pt x="852636" y="3174336"/>
                </a:cubicBezTo>
                <a:lnTo>
                  <a:pt x="642729" y="3174336"/>
                </a:lnTo>
                <a:cubicBezTo>
                  <a:pt x="392275" y="3174336"/>
                  <a:pt x="189241" y="2971302"/>
                  <a:pt x="189241" y="2720847"/>
                </a:cubicBezTo>
                <a:lnTo>
                  <a:pt x="189241" y="358418"/>
                </a:lnTo>
                <a:close/>
              </a:path>
            </a:pathLst>
          </a:custGeom>
          <a:solidFill>
            <a:schemeClr val="accent4"/>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sp>
        <p:nvSpPr>
          <p:cNvPr id="36" name="任意多边形: 形状 35"/>
          <p:cNvSpPr/>
          <p:nvPr/>
        </p:nvSpPr>
        <p:spPr>
          <a:xfrm rot="5400000" flipH="1" flipV="1">
            <a:off x="4140532" y="1756501"/>
            <a:ext cx="1306127" cy="6760422"/>
          </a:xfrm>
          <a:custGeom>
            <a:avLst/>
            <a:gdLst>
              <a:gd name="connsiteX0" fmla="*/ 1306127 w 1306127"/>
              <a:gd name="connsiteY0" fmla="*/ 4067812 h 6760422"/>
              <a:gd name="connsiteX1" fmla="*/ 1116886 w 1306127"/>
              <a:gd name="connsiteY1" fmla="*/ 4067812 h 6760422"/>
              <a:gd name="connsiteX2" fmla="*/ 1116885 w 1306127"/>
              <a:gd name="connsiteY2" fmla="*/ 6306933 h 6760422"/>
              <a:gd name="connsiteX3" fmla="*/ 663396 w 1306127"/>
              <a:gd name="connsiteY3" fmla="*/ 6760422 h 6760422"/>
              <a:gd name="connsiteX4" fmla="*/ 453489 w 1306127"/>
              <a:gd name="connsiteY4" fmla="*/ 6760422 h 6760422"/>
              <a:gd name="connsiteX5" fmla="*/ 0 w 1306127"/>
              <a:gd name="connsiteY5" fmla="*/ 6306933 h 6760422"/>
              <a:gd name="connsiteX6" fmla="*/ 0 w 1306127"/>
              <a:gd name="connsiteY6" fmla="*/ 4247928 h 6760422"/>
              <a:gd name="connsiteX7" fmla="*/ 0 w 1306127"/>
              <a:gd name="connsiteY7" fmla="*/ 3888602 h 6760422"/>
              <a:gd name="connsiteX8" fmla="*/ 0 w 1306127"/>
              <a:gd name="connsiteY8" fmla="*/ 0 h 6760422"/>
              <a:gd name="connsiteX9" fmla="*/ 273280 w 1306127"/>
              <a:gd name="connsiteY9" fmla="*/ 0 h 6760422"/>
              <a:gd name="connsiteX10" fmla="*/ 273280 w 1306127"/>
              <a:gd name="connsiteY10" fmla="*/ 3888602 h 6760422"/>
              <a:gd name="connsiteX11" fmla="*/ 273281 w 1306127"/>
              <a:gd name="connsiteY11" fmla="*/ 3888602 h 6760422"/>
              <a:gd name="connsiteX12" fmla="*/ 273281 w 1306127"/>
              <a:gd name="connsiteY12" fmla="*/ 6221114 h 6760422"/>
              <a:gd name="connsiteX13" fmla="*/ 503663 w 1306127"/>
              <a:gd name="connsiteY13" fmla="*/ 6451496 h 6760422"/>
              <a:gd name="connsiteX14" fmla="*/ 613222 w 1306127"/>
              <a:gd name="connsiteY14" fmla="*/ 6451496 h 6760422"/>
              <a:gd name="connsiteX15" fmla="*/ 843605 w 1306127"/>
              <a:gd name="connsiteY15" fmla="*/ 6221114 h 6760422"/>
              <a:gd name="connsiteX16" fmla="*/ 843605 w 1306127"/>
              <a:gd name="connsiteY16" fmla="*/ 4067812 h 6760422"/>
              <a:gd name="connsiteX17" fmla="*/ 654366 w 1306127"/>
              <a:gd name="connsiteY17" fmla="*/ 4067812 h 6760422"/>
              <a:gd name="connsiteX18" fmla="*/ 980247 w 1306127"/>
              <a:gd name="connsiteY18" fmla="*/ 3709394 h 67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6127" h="6760422">
                <a:moveTo>
                  <a:pt x="1306127" y="4067812"/>
                </a:moveTo>
                <a:lnTo>
                  <a:pt x="1116886" y="4067812"/>
                </a:lnTo>
                <a:lnTo>
                  <a:pt x="1116885" y="6306933"/>
                </a:lnTo>
                <a:cubicBezTo>
                  <a:pt x="1116885" y="6557388"/>
                  <a:pt x="913851" y="6760422"/>
                  <a:pt x="663396" y="6760422"/>
                </a:cubicBezTo>
                <a:lnTo>
                  <a:pt x="453489" y="6760422"/>
                </a:lnTo>
                <a:cubicBezTo>
                  <a:pt x="203034" y="6760422"/>
                  <a:pt x="0" y="6557388"/>
                  <a:pt x="0" y="6306933"/>
                </a:cubicBezTo>
                <a:lnTo>
                  <a:pt x="0" y="4247928"/>
                </a:lnTo>
                <a:lnTo>
                  <a:pt x="0" y="3888602"/>
                </a:lnTo>
                <a:lnTo>
                  <a:pt x="0" y="0"/>
                </a:lnTo>
                <a:lnTo>
                  <a:pt x="273280" y="0"/>
                </a:lnTo>
                <a:lnTo>
                  <a:pt x="273280" y="3888602"/>
                </a:lnTo>
                <a:lnTo>
                  <a:pt x="273281" y="3888602"/>
                </a:lnTo>
                <a:lnTo>
                  <a:pt x="273281" y="6221114"/>
                </a:lnTo>
                <a:cubicBezTo>
                  <a:pt x="273281" y="6348351"/>
                  <a:pt x="376426" y="6451496"/>
                  <a:pt x="503663" y="6451496"/>
                </a:cubicBezTo>
                <a:lnTo>
                  <a:pt x="613222" y="6451496"/>
                </a:lnTo>
                <a:cubicBezTo>
                  <a:pt x="740459" y="6451496"/>
                  <a:pt x="843605" y="6348351"/>
                  <a:pt x="843605" y="6221114"/>
                </a:cubicBezTo>
                <a:lnTo>
                  <a:pt x="843605" y="4067812"/>
                </a:lnTo>
                <a:lnTo>
                  <a:pt x="654366" y="4067812"/>
                </a:lnTo>
                <a:lnTo>
                  <a:pt x="980247" y="3709394"/>
                </a:lnTo>
                <a:close/>
              </a:path>
            </a:pathLst>
          </a:custGeom>
          <a:solidFill>
            <a:schemeClr val="accent6"/>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prstClr val="white"/>
              </a:solidFill>
              <a:cs typeface="+mn-ea"/>
              <a:sym typeface="+mn-lt"/>
            </a:endParaRPr>
          </a:p>
        </p:txBody>
      </p:sp>
      <p:grpSp>
        <p:nvGrpSpPr>
          <p:cNvPr id="18" name="组合 17"/>
          <p:cNvGrpSpPr/>
          <p:nvPr/>
        </p:nvGrpSpPr>
        <p:grpSpPr>
          <a:xfrm>
            <a:off x="7602217" y="1952835"/>
            <a:ext cx="651762" cy="651762"/>
            <a:chOff x="7965417" y="838027"/>
            <a:chExt cx="838858" cy="838858"/>
          </a:xfrm>
        </p:grpSpPr>
        <p:sp>
          <p:nvSpPr>
            <p:cNvPr id="19" name="椭圆 18"/>
            <p:cNvSpPr/>
            <p:nvPr/>
          </p:nvSpPr>
          <p:spPr>
            <a:xfrm>
              <a:off x="7965417" y="838027"/>
              <a:ext cx="838858" cy="83885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椭圆 19"/>
            <p:cNvSpPr/>
            <p:nvPr/>
          </p:nvSpPr>
          <p:spPr>
            <a:xfrm>
              <a:off x="8067502" y="940112"/>
              <a:ext cx="634688" cy="63468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任意多边形: 形状 20"/>
            <p:cNvSpPr/>
            <p:nvPr/>
          </p:nvSpPr>
          <p:spPr bwMode="auto">
            <a:xfrm>
              <a:off x="8185673" y="1081592"/>
              <a:ext cx="427937" cy="35172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a:cs typeface="+mn-ea"/>
                <a:sym typeface="+mn-lt"/>
              </a:endParaRPr>
            </a:p>
          </p:txBody>
        </p:sp>
      </p:grpSp>
      <p:sp>
        <p:nvSpPr>
          <p:cNvPr id="33"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文本框 33"/>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35" name="图片 34"/>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40" name="组合 39"/>
          <p:cNvGrpSpPr/>
          <p:nvPr/>
        </p:nvGrpSpPr>
        <p:grpSpPr>
          <a:xfrm>
            <a:off x="8297113" y="2946676"/>
            <a:ext cx="3244986" cy="1020141"/>
            <a:chOff x="6366848" y="3125989"/>
            <a:chExt cx="3244986" cy="1020141"/>
          </a:xfrm>
        </p:grpSpPr>
        <p:sp>
          <p:nvSpPr>
            <p:cNvPr id="41" name="文本框 40"/>
            <p:cNvSpPr txBox="1"/>
            <p:nvPr/>
          </p:nvSpPr>
          <p:spPr>
            <a:xfrm>
              <a:off x="6366848"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2" name="矩形 41"/>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3" name="组合 42"/>
          <p:cNvGrpSpPr/>
          <p:nvPr/>
        </p:nvGrpSpPr>
        <p:grpSpPr>
          <a:xfrm>
            <a:off x="8297113" y="4626641"/>
            <a:ext cx="3244986" cy="1020141"/>
            <a:chOff x="6366848" y="3125989"/>
            <a:chExt cx="3244986" cy="1020141"/>
          </a:xfrm>
        </p:grpSpPr>
        <p:sp>
          <p:nvSpPr>
            <p:cNvPr id="44" name="文本框 43"/>
            <p:cNvSpPr txBox="1"/>
            <p:nvPr/>
          </p:nvSpPr>
          <p:spPr>
            <a:xfrm>
              <a:off x="6366848"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5" name="矩形 44"/>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6" name="组合 45"/>
          <p:cNvGrpSpPr/>
          <p:nvPr/>
        </p:nvGrpSpPr>
        <p:grpSpPr>
          <a:xfrm>
            <a:off x="830197" y="3789363"/>
            <a:ext cx="3244986" cy="1020141"/>
            <a:chOff x="6366848" y="3125989"/>
            <a:chExt cx="3244986" cy="1020141"/>
          </a:xfrm>
        </p:grpSpPr>
        <p:sp>
          <p:nvSpPr>
            <p:cNvPr id="47" name="文本框 46"/>
            <p:cNvSpPr txBox="1"/>
            <p:nvPr/>
          </p:nvSpPr>
          <p:spPr>
            <a:xfrm>
              <a:off x="7111719"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8" name="矩形 47"/>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9" name="组合 48"/>
          <p:cNvGrpSpPr/>
          <p:nvPr/>
        </p:nvGrpSpPr>
        <p:grpSpPr>
          <a:xfrm>
            <a:off x="830197" y="2103040"/>
            <a:ext cx="3244986" cy="1020141"/>
            <a:chOff x="6366848" y="3125989"/>
            <a:chExt cx="3244986" cy="1020141"/>
          </a:xfrm>
        </p:grpSpPr>
        <p:sp>
          <p:nvSpPr>
            <p:cNvPr id="50" name="文本框 49"/>
            <p:cNvSpPr txBox="1"/>
            <p:nvPr/>
          </p:nvSpPr>
          <p:spPr>
            <a:xfrm>
              <a:off x="7111719"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51" name="矩形 50"/>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750"/>
                                        <p:tgtEl>
                                          <p:spTgt spid="37"/>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750"/>
                                        <p:tgtEl>
                                          <p:spTgt spid="38"/>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750"/>
                                        <p:tgtEl>
                                          <p:spTgt spid="39"/>
                                        </p:tgtEl>
                                      </p:cBhvr>
                                    </p:animEffect>
                                  </p:childTnLst>
                                </p:cTn>
                              </p:par>
                            </p:childTnLst>
                          </p:cTn>
                        </p:par>
                        <p:par>
                          <p:cTn id="31" fill="hold">
                            <p:stCondLst>
                              <p:cond delay="2500"/>
                            </p:stCondLst>
                            <p:childTnLst>
                              <p:par>
                                <p:cTn id="32" presetID="2" presetClass="entr" presetSubtype="8" decel="100000"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0-#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8" decel="10000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750" fill="hold"/>
                                        <p:tgtEl>
                                          <p:spTgt spid="46"/>
                                        </p:tgtEl>
                                        <p:attrNameLst>
                                          <p:attrName>ppt_x</p:attrName>
                                        </p:attrNameLst>
                                      </p:cBhvr>
                                      <p:tavLst>
                                        <p:tav tm="0">
                                          <p:val>
                                            <p:strVal val="0-#ppt_w/2"/>
                                          </p:val>
                                        </p:tav>
                                        <p:tav tm="100000">
                                          <p:val>
                                            <p:strVal val="#ppt_x"/>
                                          </p:val>
                                        </p:tav>
                                      </p:tavLst>
                                    </p:anim>
                                    <p:anim calcmode="lin" valueType="num">
                                      <p:cBhvr additive="base">
                                        <p:cTn id="39" dur="750" fill="hold"/>
                                        <p:tgtEl>
                                          <p:spTgt spid="46"/>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750" fill="hold"/>
                                        <p:tgtEl>
                                          <p:spTgt spid="40"/>
                                        </p:tgtEl>
                                        <p:attrNameLst>
                                          <p:attrName>ppt_x</p:attrName>
                                        </p:attrNameLst>
                                      </p:cBhvr>
                                      <p:tavLst>
                                        <p:tav tm="0">
                                          <p:val>
                                            <p:strVal val="1+#ppt_w/2"/>
                                          </p:val>
                                        </p:tav>
                                        <p:tav tm="100000">
                                          <p:val>
                                            <p:strVal val="#ppt_x"/>
                                          </p:val>
                                        </p:tav>
                                      </p:tavLst>
                                    </p:anim>
                                    <p:anim calcmode="lin" valueType="num">
                                      <p:cBhvr additive="base">
                                        <p:cTn id="43" dur="75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750" fill="hold"/>
                                        <p:tgtEl>
                                          <p:spTgt spid="43"/>
                                        </p:tgtEl>
                                        <p:attrNameLst>
                                          <p:attrName>ppt_x</p:attrName>
                                        </p:attrNameLst>
                                      </p:cBhvr>
                                      <p:tavLst>
                                        <p:tav tm="0">
                                          <p:val>
                                            <p:strVal val="1+#ppt_w/2"/>
                                          </p:val>
                                        </p:tav>
                                        <p:tav tm="100000">
                                          <p:val>
                                            <p:strVal val="#ppt_x"/>
                                          </p:val>
                                        </p:tav>
                                      </p:tavLst>
                                    </p:anim>
                                    <p:anim calcmode="lin" valueType="num">
                                      <p:cBhvr additive="base">
                                        <p:cTn id="47"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36"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占位符 51"/>
          <p:cNvPicPr>
            <a:picLocks noGrp="1" noChangeAspect="1"/>
          </p:cNvPicPr>
          <p:nvPr>
            <p:ph type="pic" sz="quarter" idx="10"/>
          </p:nvPr>
        </p:nvPicPr>
        <p:blipFill>
          <a:blip r:embed="rId1" cstate="screen"/>
          <a:srcRect/>
          <a:stretch>
            <a:fillRect/>
          </a:stretch>
        </p:blipFill>
        <p:spPr>
          <a:xfrm>
            <a:off x="4946232" y="2639594"/>
            <a:ext cx="2299539" cy="2299538"/>
          </a:xfrm>
        </p:spPr>
      </p:pic>
      <p:grpSp>
        <p:nvGrpSpPr>
          <p:cNvPr id="49" name="组合 48"/>
          <p:cNvGrpSpPr/>
          <p:nvPr/>
        </p:nvGrpSpPr>
        <p:grpSpPr>
          <a:xfrm>
            <a:off x="5720716" y="3414078"/>
            <a:ext cx="750570" cy="750570"/>
            <a:chOff x="5588573" y="3198019"/>
            <a:chExt cx="1014854" cy="1014854"/>
          </a:xfrm>
        </p:grpSpPr>
        <p:sp>
          <p:nvSpPr>
            <p:cNvPr id="23" name="Oval 17"/>
            <p:cNvSpPr/>
            <p:nvPr/>
          </p:nvSpPr>
          <p:spPr>
            <a:xfrm rot="3459346">
              <a:off x="5588573" y="3198019"/>
              <a:ext cx="1014854" cy="1014854"/>
            </a:xfrm>
            <a:prstGeom prst="ellipse">
              <a:avLst/>
            </a:prstGeom>
            <a:solidFill>
              <a:schemeClr val="bg1">
                <a:alpha val="87000"/>
              </a:schemeClr>
            </a:solid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Freeform: Shape 22"/>
            <p:cNvSpPr/>
            <p:nvPr/>
          </p:nvSpPr>
          <p:spPr bwMode="auto">
            <a:xfrm>
              <a:off x="5838168" y="3464035"/>
              <a:ext cx="515664" cy="482821"/>
            </a:xfrm>
            <a:custGeom>
              <a:avLst/>
              <a:gdLst/>
              <a:ahLst/>
              <a:cxnLst>
                <a:cxn ang="0">
                  <a:pos x="73" y="14"/>
                </a:cxn>
                <a:cxn ang="0">
                  <a:pos x="73" y="19"/>
                </a:cxn>
                <a:cxn ang="0">
                  <a:pos x="68" y="19"/>
                </a:cxn>
                <a:cxn ang="0">
                  <a:pos x="65" y="22"/>
                </a:cxn>
                <a:cxn ang="0">
                  <a:pos x="7" y="22"/>
                </a:cxn>
                <a:cxn ang="0">
                  <a:pos x="5" y="19"/>
                </a:cxn>
                <a:cxn ang="0">
                  <a:pos x="0" y="19"/>
                </a:cxn>
                <a:cxn ang="0">
                  <a:pos x="0" y="14"/>
                </a:cxn>
                <a:cxn ang="0">
                  <a:pos x="36" y="0"/>
                </a:cxn>
                <a:cxn ang="0">
                  <a:pos x="73" y="14"/>
                </a:cxn>
                <a:cxn ang="0">
                  <a:pos x="73" y="63"/>
                </a:cxn>
                <a:cxn ang="0">
                  <a:pos x="73" y="68"/>
                </a:cxn>
                <a:cxn ang="0">
                  <a:pos x="0" y="68"/>
                </a:cxn>
                <a:cxn ang="0">
                  <a:pos x="0" y="63"/>
                </a:cxn>
                <a:cxn ang="0">
                  <a:pos x="2" y="60"/>
                </a:cxn>
                <a:cxn ang="0">
                  <a:pos x="70" y="60"/>
                </a:cxn>
                <a:cxn ang="0">
                  <a:pos x="73" y="63"/>
                </a:cxn>
                <a:cxn ang="0">
                  <a:pos x="19" y="24"/>
                </a:cxn>
                <a:cxn ang="0">
                  <a:pos x="19" y="53"/>
                </a:cxn>
                <a:cxn ang="0">
                  <a:pos x="24" y="53"/>
                </a:cxn>
                <a:cxn ang="0">
                  <a:pos x="24" y="24"/>
                </a:cxn>
                <a:cxn ang="0">
                  <a:pos x="34" y="24"/>
                </a:cxn>
                <a:cxn ang="0">
                  <a:pos x="34" y="53"/>
                </a:cxn>
                <a:cxn ang="0">
                  <a:pos x="39" y="53"/>
                </a:cxn>
                <a:cxn ang="0">
                  <a:pos x="39" y="24"/>
                </a:cxn>
                <a:cxn ang="0">
                  <a:pos x="48" y="24"/>
                </a:cxn>
                <a:cxn ang="0">
                  <a:pos x="48" y="53"/>
                </a:cxn>
                <a:cxn ang="0">
                  <a:pos x="53" y="53"/>
                </a:cxn>
                <a:cxn ang="0">
                  <a:pos x="53" y="24"/>
                </a:cxn>
                <a:cxn ang="0">
                  <a:pos x="63" y="24"/>
                </a:cxn>
                <a:cxn ang="0">
                  <a:pos x="63" y="53"/>
                </a:cxn>
                <a:cxn ang="0">
                  <a:pos x="65" y="53"/>
                </a:cxn>
                <a:cxn ang="0">
                  <a:pos x="68" y="56"/>
                </a:cxn>
                <a:cxn ang="0">
                  <a:pos x="68" y="58"/>
                </a:cxn>
                <a:cxn ang="0">
                  <a:pos x="5" y="58"/>
                </a:cxn>
                <a:cxn ang="0">
                  <a:pos x="5" y="56"/>
                </a:cxn>
                <a:cxn ang="0">
                  <a:pos x="7" y="53"/>
                </a:cxn>
                <a:cxn ang="0">
                  <a:pos x="9" y="53"/>
                </a:cxn>
                <a:cxn ang="0">
                  <a:pos x="9" y="24"/>
                </a:cxn>
                <a:cxn ang="0">
                  <a:pos x="19" y="24"/>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484849"/>
            </a:solidFill>
            <a:ln w="9525">
              <a:noFill/>
              <a:round/>
            </a:ln>
          </p:spPr>
          <p:txBody>
            <a:bodyPr anchor="ctr"/>
            <a:lstStyle/>
            <a:p>
              <a:pPr algn="ctr"/>
              <a:endParaRPr>
                <a:cs typeface="+mn-ea"/>
                <a:sym typeface="+mn-lt"/>
              </a:endParaRPr>
            </a:p>
          </p:txBody>
        </p:sp>
      </p:grpSp>
      <p:grpSp>
        <p:nvGrpSpPr>
          <p:cNvPr id="47" name="组合 46"/>
          <p:cNvGrpSpPr/>
          <p:nvPr/>
        </p:nvGrpSpPr>
        <p:grpSpPr>
          <a:xfrm>
            <a:off x="3916605" y="4083168"/>
            <a:ext cx="1644835" cy="1644835"/>
            <a:chOff x="3899755" y="3915037"/>
            <a:chExt cx="1644835" cy="1644835"/>
          </a:xfrm>
        </p:grpSpPr>
        <p:sp>
          <p:nvSpPr>
            <p:cNvPr id="33" name="Teardrop 7"/>
            <p:cNvSpPr/>
            <p:nvPr/>
          </p:nvSpPr>
          <p:spPr>
            <a:xfrm rot="13452057">
              <a:off x="3899755" y="3915037"/>
              <a:ext cx="1644835" cy="1644835"/>
            </a:xfrm>
            <a:prstGeom prst="teardrop">
              <a:avLst/>
            </a:prstGeom>
            <a:solidFill>
              <a:schemeClr val="accent4"/>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Teardrop 8"/>
            <p:cNvSpPr/>
            <p:nvPr/>
          </p:nvSpPr>
          <p:spPr>
            <a:xfrm rot="13452057">
              <a:off x="4200547" y="4227798"/>
              <a:ext cx="1032609" cy="1032609"/>
            </a:xfrm>
            <a:prstGeom prst="teardrop">
              <a:avLst/>
            </a:prstGeom>
            <a:solidFill>
              <a:srgbClr val="484849"/>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Freeform: Shape 18"/>
            <p:cNvSpPr/>
            <p:nvPr/>
          </p:nvSpPr>
          <p:spPr bwMode="auto">
            <a:xfrm rot="21503261">
              <a:off x="4503594" y="4478645"/>
              <a:ext cx="382137" cy="56270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44" name="组合 43"/>
          <p:cNvGrpSpPr/>
          <p:nvPr/>
        </p:nvGrpSpPr>
        <p:grpSpPr>
          <a:xfrm>
            <a:off x="6630561" y="4083168"/>
            <a:ext cx="1644835" cy="1644835"/>
            <a:chOff x="5956165" y="3841709"/>
            <a:chExt cx="1644835" cy="1644835"/>
          </a:xfrm>
        </p:grpSpPr>
        <p:sp>
          <p:nvSpPr>
            <p:cNvPr id="29" name="Teardrop 15"/>
            <p:cNvSpPr/>
            <p:nvPr/>
          </p:nvSpPr>
          <p:spPr>
            <a:xfrm rot="2823591">
              <a:off x="5956165" y="3841709"/>
              <a:ext cx="1644835" cy="1644835"/>
            </a:xfrm>
            <a:prstGeom prst="teardrop">
              <a:avLst/>
            </a:prstGeom>
            <a:solidFill>
              <a:schemeClr val="accent6"/>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Teardrop 16"/>
            <p:cNvSpPr/>
            <p:nvPr/>
          </p:nvSpPr>
          <p:spPr>
            <a:xfrm rot="2823591">
              <a:off x="6267924" y="4141447"/>
              <a:ext cx="1032609" cy="1032609"/>
            </a:xfrm>
            <a:prstGeom prst="teardrop">
              <a:avLst/>
            </a:prstGeom>
            <a:solidFill>
              <a:srgbClr val="484849"/>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Freeform: Shape 19"/>
            <p:cNvSpPr/>
            <p:nvPr/>
          </p:nvSpPr>
          <p:spPr bwMode="auto">
            <a:xfrm rot="16365969">
              <a:off x="6549263" y="4454361"/>
              <a:ext cx="442860" cy="43644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45" name="组合 44"/>
          <p:cNvGrpSpPr/>
          <p:nvPr/>
        </p:nvGrpSpPr>
        <p:grpSpPr>
          <a:xfrm>
            <a:off x="6630561" y="1869772"/>
            <a:ext cx="1644835" cy="1644835"/>
            <a:chOff x="6613711" y="1778314"/>
            <a:chExt cx="1644835" cy="1644835"/>
          </a:xfrm>
        </p:grpSpPr>
        <p:sp>
          <p:nvSpPr>
            <p:cNvPr id="35" name="Teardrop 4"/>
            <p:cNvSpPr/>
            <p:nvPr/>
          </p:nvSpPr>
          <p:spPr>
            <a:xfrm rot="2488378">
              <a:off x="6613711" y="1778314"/>
              <a:ext cx="1644835" cy="1644835"/>
            </a:xfrm>
            <a:prstGeom prst="teardrop">
              <a:avLst/>
            </a:prstGeom>
            <a:solidFill>
              <a:schemeClr val="accent3"/>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Teardrop 5"/>
            <p:cNvSpPr/>
            <p:nvPr/>
          </p:nvSpPr>
          <p:spPr>
            <a:xfrm rot="2488378">
              <a:off x="6924822" y="2077533"/>
              <a:ext cx="1032609" cy="1032609"/>
            </a:xfrm>
            <a:prstGeom prst="teardrop">
              <a:avLst/>
            </a:prstGeom>
            <a:solidFill>
              <a:srgbClr val="484849"/>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Freeform: Shape 20"/>
            <p:cNvSpPr/>
            <p:nvPr/>
          </p:nvSpPr>
          <p:spPr bwMode="auto">
            <a:xfrm rot="21591272">
              <a:off x="7192915" y="2346453"/>
              <a:ext cx="474944" cy="47494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a:cs typeface="+mn-ea"/>
                <a:sym typeface="+mn-lt"/>
              </a:endParaRPr>
            </a:p>
          </p:txBody>
        </p:sp>
      </p:grpSp>
      <p:grpSp>
        <p:nvGrpSpPr>
          <p:cNvPr id="46" name="组合 45"/>
          <p:cNvGrpSpPr/>
          <p:nvPr/>
        </p:nvGrpSpPr>
        <p:grpSpPr>
          <a:xfrm>
            <a:off x="3916605" y="1869772"/>
            <a:ext cx="1644835" cy="1644835"/>
            <a:chOff x="4417091" y="1701641"/>
            <a:chExt cx="1644835" cy="1644835"/>
          </a:xfrm>
        </p:grpSpPr>
        <p:sp>
          <p:nvSpPr>
            <p:cNvPr id="31" name="Teardrop 11"/>
            <p:cNvSpPr/>
            <p:nvPr/>
          </p:nvSpPr>
          <p:spPr>
            <a:xfrm rot="13626213">
              <a:off x="4417091" y="1701641"/>
              <a:ext cx="1644835" cy="1644835"/>
            </a:xfrm>
            <a:prstGeom prst="teardrop">
              <a:avLst/>
            </a:prstGeom>
            <a:solidFill>
              <a:schemeClr val="accent1"/>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Teardrop 12"/>
            <p:cNvSpPr/>
            <p:nvPr/>
          </p:nvSpPr>
          <p:spPr>
            <a:xfrm rot="13626213">
              <a:off x="4717553" y="2014124"/>
              <a:ext cx="1032609" cy="1032609"/>
            </a:xfrm>
            <a:prstGeom prst="teardrop">
              <a:avLst/>
            </a:prstGeom>
            <a:solidFill>
              <a:srgbClr val="484849"/>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Freeform: Shape 21"/>
            <p:cNvSpPr/>
            <p:nvPr/>
          </p:nvSpPr>
          <p:spPr bwMode="auto">
            <a:xfrm rot="16273063">
              <a:off x="4992574" y="2357816"/>
              <a:ext cx="466685" cy="365231"/>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anchor="ctr"/>
            <a:lstStyle/>
            <a:p>
              <a:pPr algn="ctr"/>
              <a:endParaRPr>
                <a:cs typeface="+mn-ea"/>
                <a:sym typeface="+mn-lt"/>
              </a:endParaRPr>
            </a:p>
          </p:txBody>
        </p:sp>
      </p:grpSp>
      <p:sp>
        <p:nvSpPr>
          <p:cNvPr id="40"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1" name="文本框 40"/>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42" name="图片 41"/>
          <p:cNvPicPr>
            <a:picLocks noChangeAspect="1"/>
          </p:cNvPicPr>
          <p:nvPr/>
        </p:nvPicPr>
        <p:blipFill>
          <a:blip r:embed="rId2"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56" name="组合 55"/>
          <p:cNvGrpSpPr/>
          <p:nvPr/>
        </p:nvGrpSpPr>
        <p:grpSpPr>
          <a:xfrm>
            <a:off x="8750976" y="2069225"/>
            <a:ext cx="2500115" cy="1278673"/>
            <a:chOff x="940403" y="4480195"/>
            <a:chExt cx="2500115" cy="1278673"/>
          </a:xfrm>
        </p:grpSpPr>
        <p:sp>
          <p:nvSpPr>
            <p:cNvPr id="57" name="文本框 56"/>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58" name="矩形 57"/>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9" name="组合 58"/>
          <p:cNvGrpSpPr/>
          <p:nvPr/>
        </p:nvGrpSpPr>
        <p:grpSpPr>
          <a:xfrm>
            <a:off x="8750976" y="4259873"/>
            <a:ext cx="2500115" cy="1278673"/>
            <a:chOff x="940403" y="4480195"/>
            <a:chExt cx="2500115" cy="1278673"/>
          </a:xfrm>
        </p:grpSpPr>
        <p:sp>
          <p:nvSpPr>
            <p:cNvPr id="60" name="文本框 59"/>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1" name="矩形 60"/>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62" name="组合 61"/>
          <p:cNvGrpSpPr/>
          <p:nvPr/>
        </p:nvGrpSpPr>
        <p:grpSpPr>
          <a:xfrm>
            <a:off x="940909" y="2069225"/>
            <a:ext cx="2500115" cy="1278673"/>
            <a:chOff x="940403" y="4480195"/>
            <a:chExt cx="2500115" cy="1278673"/>
          </a:xfrm>
        </p:grpSpPr>
        <p:sp>
          <p:nvSpPr>
            <p:cNvPr id="63" name="文本框 62"/>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4" name="矩形 63"/>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65" name="组合 64"/>
          <p:cNvGrpSpPr/>
          <p:nvPr/>
        </p:nvGrpSpPr>
        <p:grpSpPr>
          <a:xfrm>
            <a:off x="940909" y="4259873"/>
            <a:ext cx="2500115" cy="1278673"/>
            <a:chOff x="940403" y="4480195"/>
            <a:chExt cx="2500115" cy="1278673"/>
          </a:xfrm>
        </p:grpSpPr>
        <p:sp>
          <p:nvSpPr>
            <p:cNvPr id="66" name="文本框 65"/>
            <p:cNvSpPr txBox="1"/>
            <p:nvPr/>
          </p:nvSpPr>
          <p:spPr>
            <a:xfrm>
              <a:off x="940403" y="4480195"/>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ctr"/>
              <a:r>
                <a:rPr lang="zh-CN" altLang="en-US" sz="2000" dirty="0">
                  <a:solidFill>
                    <a:schemeClr val="bg1"/>
                  </a:solidFill>
                  <a:latin typeface="+mn-lt"/>
                  <a:ea typeface="+mn-ea"/>
                  <a:cs typeface="+mn-ea"/>
                  <a:sym typeface="+mn-lt"/>
                </a:rPr>
                <a:t>文字添加</a:t>
              </a:r>
              <a:endParaRPr lang="zh-CN" altLang="en-US" sz="2000" dirty="0">
                <a:solidFill>
                  <a:schemeClr val="bg1"/>
                </a:solidFill>
                <a:latin typeface="+mn-lt"/>
                <a:ea typeface="+mn-ea"/>
                <a:cs typeface="+mn-ea"/>
                <a:sym typeface="+mn-lt"/>
              </a:endParaRPr>
            </a:p>
          </p:txBody>
        </p:sp>
        <p:sp>
          <p:nvSpPr>
            <p:cNvPr id="67" name="矩形 66"/>
            <p:cNvSpPr/>
            <p:nvPr/>
          </p:nvSpPr>
          <p:spPr>
            <a:xfrm>
              <a:off x="1022381" y="4890938"/>
              <a:ext cx="2336160" cy="867930"/>
            </a:xfrm>
            <a:prstGeom prst="rect">
              <a:avLst/>
            </a:prstGeom>
          </p:spPr>
          <p:txBody>
            <a:bodyPr wrap="square">
              <a:spAutoFit/>
              <a:scene3d>
                <a:camera prst="orthographicFront"/>
                <a:lightRig rig="threePt" dir="t"/>
              </a:scene3d>
              <a:sp3d contourW="508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p:tgtEl>
                                          <p:spTgt spid="40"/>
                                        </p:tgtEl>
                                        <p:attrNameLst>
                                          <p:attrName>ppt_x</p:attrName>
                                        </p:attrNameLst>
                                      </p:cBhvr>
                                      <p:tavLst>
                                        <p:tav tm="0">
                                          <p:val>
                                            <p:strVal val="#ppt_x-#ppt_w*1.125000"/>
                                          </p:val>
                                        </p:tav>
                                        <p:tav tm="100000">
                                          <p:val>
                                            <p:strVal val="#ppt_x"/>
                                          </p:val>
                                        </p:tav>
                                      </p:tavLst>
                                    </p:anim>
                                    <p:animEffect transition="in" filter="wipe(right)">
                                      <p:cBhvr>
                                        <p:cTn id="13" dur="500"/>
                                        <p:tgtEl>
                                          <p:spTgt spid="4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8" decel="10000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750" fill="hold"/>
                                        <p:tgtEl>
                                          <p:spTgt spid="62"/>
                                        </p:tgtEl>
                                        <p:attrNameLst>
                                          <p:attrName>ppt_x</p:attrName>
                                        </p:attrNameLst>
                                      </p:cBhvr>
                                      <p:tavLst>
                                        <p:tav tm="0">
                                          <p:val>
                                            <p:strVal val="0-#ppt_w/2"/>
                                          </p:val>
                                        </p:tav>
                                        <p:tav tm="100000">
                                          <p:val>
                                            <p:strVal val="#ppt_x"/>
                                          </p:val>
                                        </p:tav>
                                      </p:tavLst>
                                    </p:anim>
                                    <p:anim calcmode="lin" valueType="num">
                                      <p:cBhvr additive="base">
                                        <p:cTn id="49" dur="750" fill="hold"/>
                                        <p:tgtEl>
                                          <p:spTgt spid="62"/>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750" fill="hold"/>
                                        <p:tgtEl>
                                          <p:spTgt spid="65"/>
                                        </p:tgtEl>
                                        <p:attrNameLst>
                                          <p:attrName>ppt_x</p:attrName>
                                        </p:attrNameLst>
                                      </p:cBhvr>
                                      <p:tavLst>
                                        <p:tav tm="0">
                                          <p:val>
                                            <p:strVal val="0-#ppt_w/2"/>
                                          </p:val>
                                        </p:tav>
                                        <p:tav tm="100000">
                                          <p:val>
                                            <p:strVal val="#ppt_x"/>
                                          </p:val>
                                        </p:tav>
                                      </p:tavLst>
                                    </p:anim>
                                    <p:anim calcmode="lin" valueType="num">
                                      <p:cBhvr additive="base">
                                        <p:cTn id="53" dur="750" fill="hold"/>
                                        <p:tgtEl>
                                          <p:spTgt spid="65"/>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750" fill="hold"/>
                                        <p:tgtEl>
                                          <p:spTgt spid="56"/>
                                        </p:tgtEl>
                                        <p:attrNameLst>
                                          <p:attrName>ppt_x</p:attrName>
                                        </p:attrNameLst>
                                      </p:cBhvr>
                                      <p:tavLst>
                                        <p:tav tm="0">
                                          <p:val>
                                            <p:strVal val="1+#ppt_w/2"/>
                                          </p:val>
                                        </p:tav>
                                        <p:tav tm="100000">
                                          <p:val>
                                            <p:strVal val="#ppt_x"/>
                                          </p:val>
                                        </p:tav>
                                      </p:tavLst>
                                    </p:anim>
                                    <p:anim calcmode="lin" valueType="num">
                                      <p:cBhvr additive="base">
                                        <p:cTn id="57" dur="750" fill="hold"/>
                                        <p:tgtEl>
                                          <p:spTgt spid="56"/>
                                        </p:tgtEl>
                                        <p:attrNameLst>
                                          <p:attrName>ppt_y</p:attrName>
                                        </p:attrNameLst>
                                      </p:cBhvr>
                                      <p:tavLst>
                                        <p:tav tm="0">
                                          <p:val>
                                            <p:strVal val="#ppt_y"/>
                                          </p:val>
                                        </p:tav>
                                        <p:tav tm="100000">
                                          <p:val>
                                            <p:strVal val="#ppt_y"/>
                                          </p:val>
                                        </p:tav>
                                      </p:tavLst>
                                    </p:anim>
                                  </p:childTnLst>
                                </p:cTn>
                              </p:par>
                              <p:par>
                                <p:cTn id="58" presetID="2" presetClass="entr" presetSubtype="2" decel="10000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750" fill="hold"/>
                                        <p:tgtEl>
                                          <p:spTgt spid="59"/>
                                        </p:tgtEl>
                                        <p:attrNameLst>
                                          <p:attrName>ppt_x</p:attrName>
                                        </p:attrNameLst>
                                      </p:cBhvr>
                                      <p:tavLst>
                                        <p:tav tm="0">
                                          <p:val>
                                            <p:strVal val="1+#ppt_w/2"/>
                                          </p:val>
                                        </p:tav>
                                        <p:tav tm="100000">
                                          <p:val>
                                            <p:strVal val="#ppt_x"/>
                                          </p:val>
                                        </p:tav>
                                      </p:tavLst>
                                    </p:anim>
                                    <p:anim calcmode="lin" valueType="num">
                                      <p:cBhvr additive="base">
                                        <p:cTn id="61" dur="75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任意多边形: 形状 53"/>
          <p:cNvSpPr/>
          <p:nvPr/>
        </p:nvSpPr>
        <p:spPr>
          <a:xfrm flipH="1">
            <a:off x="7335399" y="2448845"/>
            <a:ext cx="1800995" cy="1800256"/>
          </a:xfrm>
          <a:custGeom>
            <a:avLst/>
            <a:gdLst>
              <a:gd name="connsiteX0" fmla="*/ 55484 w 1800995"/>
              <a:gd name="connsiteY0" fmla="*/ 54744 h 1800256"/>
              <a:gd name="connsiteX1" fmla="*/ 55483 w 1800995"/>
              <a:gd name="connsiteY1" fmla="*/ 54744 h 1800256"/>
              <a:gd name="connsiteX2" fmla="*/ 55484 w 1800995"/>
              <a:gd name="connsiteY2" fmla="*/ 54744 h 1800256"/>
              <a:gd name="connsiteX3" fmla="*/ 187647 w 1800995"/>
              <a:gd name="connsiteY3" fmla="*/ 0 h 1800256"/>
              <a:gd name="connsiteX4" fmla="*/ 187490 w 1800995"/>
              <a:gd name="connsiteY4" fmla="*/ 31 h 1800256"/>
              <a:gd name="connsiteX5" fmla="*/ 186909 w 1800995"/>
              <a:gd name="connsiteY5" fmla="*/ 31 h 1800256"/>
              <a:gd name="connsiteX6" fmla="*/ 122644 w 1800995"/>
              <a:gd name="connsiteY6" fmla="*/ 11373 h 1800256"/>
              <a:gd name="connsiteX7" fmla="*/ 119277 w 1800995"/>
              <a:gd name="connsiteY7" fmla="*/ 13304 h 1800256"/>
              <a:gd name="connsiteX8" fmla="*/ 117313 w 1800995"/>
              <a:gd name="connsiteY8" fmla="*/ 13687 h 1800256"/>
              <a:gd name="connsiteX9" fmla="*/ 109072 w 1800995"/>
              <a:gd name="connsiteY9" fmla="*/ 19159 h 1800256"/>
              <a:gd name="connsiteX10" fmla="*/ 68018 w 1800995"/>
              <a:gd name="connsiteY10" fmla="*/ 42712 h 1800256"/>
              <a:gd name="connsiteX11" fmla="*/ 60466 w 1800995"/>
              <a:gd name="connsiteY11" fmla="*/ 51436 h 1800256"/>
              <a:gd name="connsiteX12" fmla="*/ 55484 w 1800995"/>
              <a:gd name="connsiteY12" fmla="*/ 54744 h 1800256"/>
              <a:gd name="connsiteX13" fmla="*/ 48512 w 1800995"/>
              <a:gd name="connsiteY13" fmla="*/ 65242 h 1800256"/>
              <a:gd name="connsiteX14" fmla="*/ 27060 w 1800995"/>
              <a:gd name="connsiteY14" fmla="*/ 90021 h 1800256"/>
              <a:gd name="connsiteX15" fmla="*/ 19831 w 1800995"/>
              <a:gd name="connsiteY15" fmla="*/ 108435 h 1800256"/>
              <a:gd name="connsiteX16" fmla="*/ 14426 w 1800995"/>
              <a:gd name="connsiteY16" fmla="*/ 116574 h 1800256"/>
              <a:gd name="connsiteX17" fmla="*/ 12255 w 1800995"/>
              <a:gd name="connsiteY17" fmla="*/ 127730 h 1800256"/>
              <a:gd name="connsiteX18" fmla="*/ 3798 w 1800995"/>
              <a:gd name="connsiteY18" fmla="*/ 149271 h 1800256"/>
              <a:gd name="connsiteX19" fmla="*/ 1 w 1800995"/>
              <a:gd name="connsiteY19" fmla="*/ 186939 h 1800256"/>
              <a:gd name="connsiteX20" fmla="*/ 2 w 1800995"/>
              <a:gd name="connsiteY20" fmla="*/ 186948 h 1800256"/>
              <a:gd name="connsiteX21" fmla="*/ 0 w 1800995"/>
              <a:gd name="connsiteY21" fmla="*/ 1254982 h 1800256"/>
              <a:gd name="connsiteX22" fmla="*/ 186908 w 1800995"/>
              <a:gd name="connsiteY22" fmla="*/ 1441890 h 1800256"/>
              <a:gd name="connsiteX23" fmla="*/ 186908 w 1800995"/>
              <a:gd name="connsiteY23" fmla="*/ 1441891 h 1800256"/>
              <a:gd name="connsiteX24" fmla="*/ 373816 w 1800995"/>
              <a:gd name="connsiteY24" fmla="*/ 1254983 h 1800256"/>
              <a:gd name="connsiteX25" fmla="*/ 373816 w 1800995"/>
              <a:gd name="connsiteY25" fmla="*/ 637404 h 1800256"/>
              <a:gd name="connsiteX26" fmla="*/ 1481923 w 1800995"/>
              <a:gd name="connsiteY26" fmla="*/ 1745512 h 1800256"/>
              <a:gd name="connsiteX27" fmla="*/ 1746251 w 1800995"/>
              <a:gd name="connsiteY27" fmla="*/ 1745512 h 1800256"/>
              <a:gd name="connsiteX28" fmla="*/ 1746251 w 1800995"/>
              <a:gd name="connsiteY28" fmla="*/ 1745512 h 1800256"/>
              <a:gd name="connsiteX29" fmla="*/ 1746251 w 1800995"/>
              <a:gd name="connsiteY29" fmla="*/ 1481184 h 1800256"/>
              <a:gd name="connsiteX30" fmla="*/ 638913 w 1800995"/>
              <a:gd name="connsiteY30" fmla="*/ 373847 h 1800256"/>
              <a:gd name="connsiteX31" fmla="*/ 1254951 w 1800995"/>
              <a:gd name="connsiteY31" fmla="*/ 373847 h 1800256"/>
              <a:gd name="connsiteX32" fmla="*/ 1441859 w 1800995"/>
              <a:gd name="connsiteY32" fmla="*/ 186939 h 1800256"/>
              <a:gd name="connsiteX33" fmla="*/ 1441860 w 1800995"/>
              <a:gd name="connsiteY33" fmla="*/ 186939 h 1800256"/>
              <a:gd name="connsiteX34" fmla="*/ 1254952 w 1800995"/>
              <a:gd name="connsiteY34" fmla="*/ 31 h 1800256"/>
              <a:gd name="connsiteX35" fmla="*/ 187804 w 1800995"/>
              <a:gd name="connsiteY35" fmla="*/ 31 h 18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00995" h="1800256">
                <a:moveTo>
                  <a:pt x="55484" y="54744"/>
                </a:moveTo>
                <a:lnTo>
                  <a:pt x="55483" y="54744"/>
                </a:lnTo>
                <a:lnTo>
                  <a:pt x="55484" y="54744"/>
                </a:lnTo>
                <a:close/>
                <a:moveTo>
                  <a:pt x="187647" y="0"/>
                </a:moveTo>
                <a:lnTo>
                  <a:pt x="187490" y="31"/>
                </a:lnTo>
                <a:lnTo>
                  <a:pt x="186909" y="31"/>
                </a:lnTo>
                <a:cubicBezTo>
                  <a:pt x="164328" y="31"/>
                  <a:pt x="142683" y="4035"/>
                  <a:pt x="122644" y="11373"/>
                </a:cubicBezTo>
                <a:lnTo>
                  <a:pt x="119277" y="13304"/>
                </a:lnTo>
                <a:lnTo>
                  <a:pt x="117313" y="13687"/>
                </a:lnTo>
                <a:lnTo>
                  <a:pt x="109072" y="19159"/>
                </a:lnTo>
                <a:lnTo>
                  <a:pt x="68018" y="42712"/>
                </a:lnTo>
                <a:lnTo>
                  <a:pt x="60466" y="51436"/>
                </a:lnTo>
                <a:lnTo>
                  <a:pt x="55484" y="54744"/>
                </a:lnTo>
                <a:lnTo>
                  <a:pt x="48512" y="65242"/>
                </a:lnTo>
                <a:lnTo>
                  <a:pt x="27060" y="90021"/>
                </a:lnTo>
                <a:lnTo>
                  <a:pt x="19831" y="108435"/>
                </a:lnTo>
                <a:lnTo>
                  <a:pt x="14426" y="116574"/>
                </a:lnTo>
                <a:lnTo>
                  <a:pt x="12255" y="127730"/>
                </a:lnTo>
                <a:lnTo>
                  <a:pt x="3798" y="149271"/>
                </a:lnTo>
                <a:lnTo>
                  <a:pt x="1" y="186939"/>
                </a:lnTo>
                <a:lnTo>
                  <a:pt x="2" y="186948"/>
                </a:lnTo>
                <a:lnTo>
                  <a:pt x="0" y="1254982"/>
                </a:lnTo>
                <a:cubicBezTo>
                  <a:pt x="0" y="1358208"/>
                  <a:pt x="83682" y="1441890"/>
                  <a:pt x="186908" y="1441890"/>
                </a:cubicBezTo>
                <a:lnTo>
                  <a:pt x="186908" y="1441891"/>
                </a:lnTo>
                <a:cubicBezTo>
                  <a:pt x="290134" y="1441891"/>
                  <a:pt x="373816" y="1358209"/>
                  <a:pt x="373816" y="1254983"/>
                </a:cubicBezTo>
                <a:lnTo>
                  <a:pt x="373816" y="637404"/>
                </a:lnTo>
                <a:lnTo>
                  <a:pt x="1481923" y="1745512"/>
                </a:lnTo>
                <a:cubicBezTo>
                  <a:pt x="1554915" y="1818504"/>
                  <a:pt x="1673259" y="1818504"/>
                  <a:pt x="1746251" y="1745512"/>
                </a:cubicBezTo>
                <a:lnTo>
                  <a:pt x="1746251" y="1745512"/>
                </a:lnTo>
                <a:cubicBezTo>
                  <a:pt x="1819243" y="1672521"/>
                  <a:pt x="1819243" y="1554176"/>
                  <a:pt x="1746251" y="1481184"/>
                </a:cubicBezTo>
                <a:lnTo>
                  <a:pt x="638913" y="373847"/>
                </a:lnTo>
                <a:lnTo>
                  <a:pt x="1254951" y="373847"/>
                </a:lnTo>
                <a:cubicBezTo>
                  <a:pt x="1358177" y="373847"/>
                  <a:pt x="1441859" y="290165"/>
                  <a:pt x="1441859" y="186939"/>
                </a:cubicBezTo>
                <a:lnTo>
                  <a:pt x="1441860" y="186939"/>
                </a:lnTo>
                <a:cubicBezTo>
                  <a:pt x="1441860" y="83713"/>
                  <a:pt x="1358178" y="31"/>
                  <a:pt x="1254952" y="31"/>
                </a:cubicBezTo>
                <a:lnTo>
                  <a:pt x="187804" y="31"/>
                </a:lnTo>
                <a:close/>
              </a:path>
            </a:pathLst>
          </a:custGeom>
          <a:solidFill>
            <a:schemeClr val="accent6"/>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53" name="任意多边形: 形状 52"/>
          <p:cNvSpPr/>
          <p:nvPr/>
        </p:nvSpPr>
        <p:spPr>
          <a:xfrm flipH="1">
            <a:off x="5910311" y="2810765"/>
            <a:ext cx="1800995" cy="1800256"/>
          </a:xfrm>
          <a:custGeom>
            <a:avLst/>
            <a:gdLst>
              <a:gd name="connsiteX0" fmla="*/ 187647 w 1800995"/>
              <a:gd name="connsiteY0" fmla="*/ 0 h 1800256"/>
              <a:gd name="connsiteX1" fmla="*/ 187490 w 1800995"/>
              <a:gd name="connsiteY1" fmla="*/ 31 h 1800256"/>
              <a:gd name="connsiteX2" fmla="*/ 186909 w 1800995"/>
              <a:gd name="connsiteY2" fmla="*/ 31 h 1800256"/>
              <a:gd name="connsiteX3" fmla="*/ 149241 w 1800995"/>
              <a:gd name="connsiteY3" fmla="*/ 3828 h 1800256"/>
              <a:gd name="connsiteX4" fmla="*/ 117769 w 1800995"/>
              <a:gd name="connsiteY4" fmla="*/ 13598 h 1800256"/>
              <a:gd name="connsiteX5" fmla="*/ 117313 w 1800995"/>
              <a:gd name="connsiteY5" fmla="*/ 13687 h 1800256"/>
              <a:gd name="connsiteX6" fmla="*/ 117164 w 1800995"/>
              <a:gd name="connsiteY6" fmla="*/ 13786 h 1800256"/>
              <a:gd name="connsiteX7" fmla="*/ 114156 w 1800995"/>
              <a:gd name="connsiteY7" fmla="*/ 14719 h 1800256"/>
              <a:gd name="connsiteX8" fmla="*/ 75079 w 1800995"/>
              <a:gd name="connsiteY8" fmla="*/ 37163 h 1800256"/>
              <a:gd name="connsiteX9" fmla="*/ 61094 w 1800995"/>
              <a:gd name="connsiteY9" fmla="*/ 50496 h 1800256"/>
              <a:gd name="connsiteX10" fmla="*/ 54746 w 1800995"/>
              <a:gd name="connsiteY10" fmla="*/ 54776 h 1800256"/>
              <a:gd name="connsiteX11" fmla="*/ 51402 w 1800995"/>
              <a:gd name="connsiteY11" fmla="*/ 59736 h 1800256"/>
              <a:gd name="connsiteX12" fmla="*/ 42682 w 1800995"/>
              <a:gd name="connsiteY12" fmla="*/ 68049 h 1800256"/>
              <a:gd name="connsiteX13" fmla="*/ 18433 w 1800995"/>
              <a:gd name="connsiteY13" fmla="*/ 105907 h 1800256"/>
              <a:gd name="connsiteX14" fmla="*/ 16589 w 1800995"/>
              <a:gd name="connsiteY14" fmla="*/ 111370 h 1800256"/>
              <a:gd name="connsiteX15" fmla="*/ 14690 w 1800995"/>
              <a:gd name="connsiteY15" fmla="*/ 114187 h 1800256"/>
              <a:gd name="connsiteX16" fmla="*/ 3804 w 1800995"/>
              <a:gd name="connsiteY16" fmla="*/ 149254 h 1800256"/>
              <a:gd name="connsiteX17" fmla="*/ 3799 w 1800995"/>
              <a:gd name="connsiteY17" fmla="*/ 149271 h 1800256"/>
              <a:gd name="connsiteX18" fmla="*/ 1 w 1800995"/>
              <a:gd name="connsiteY18" fmla="*/ 186939 h 1800256"/>
              <a:gd name="connsiteX19" fmla="*/ 2 w 1800995"/>
              <a:gd name="connsiteY19" fmla="*/ 186944 h 1800256"/>
              <a:gd name="connsiteX20" fmla="*/ 0 w 1800995"/>
              <a:gd name="connsiteY20" fmla="*/ 1254982 h 1800256"/>
              <a:gd name="connsiteX21" fmla="*/ 186909 w 1800995"/>
              <a:gd name="connsiteY21" fmla="*/ 1441890 h 1800256"/>
              <a:gd name="connsiteX22" fmla="*/ 186909 w 1800995"/>
              <a:gd name="connsiteY22" fmla="*/ 1441891 h 1800256"/>
              <a:gd name="connsiteX23" fmla="*/ 373817 w 1800995"/>
              <a:gd name="connsiteY23" fmla="*/ 1254983 h 1800256"/>
              <a:gd name="connsiteX24" fmla="*/ 373817 w 1800995"/>
              <a:gd name="connsiteY24" fmla="*/ 637405 h 1800256"/>
              <a:gd name="connsiteX25" fmla="*/ 1481923 w 1800995"/>
              <a:gd name="connsiteY25" fmla="*/ 1745512 h 1800256"/>
              <a:gd name="connsiteX26" fmla="*/ 1746251 w 1800995"/>
              <a:gd name="connsiteY26" fmla="*/ 1745512 h 1800256"/>
              <a:gd name="connsiteX27" fmla="*/ 1746251 w 1800995"/>
              <a:gd name="connsiteY27" fmla="*/ 1745512 h 1800256"/>
              <a:gd name="connsiteX28" fmla="*/ 1746251 w 1800995"/>
              <a:gd name="connsiteY28" fmla="*/ 1481185 h 1800256"/>
              <a:gd name="connsiteX29" fmla="*/ 638913 w 1800995"/>
              <a:gd name="connsiteY29" fmla="*/ 373847 h 1800256"/>
              <a:gd name="connsiteX30" fmla="*/ 1254951 w 1800995"/>
              <a:gd name="connsiteY30" fmla="*/ 373847 h 1800256"/>
              <a:gd name="connsiteX31" fmla="*/ 1441859 w 1800995"/>
              <a:gd name="connsiteY31" fmla="*/ 186939 h 1800256"/>
              <a:gd name="connsiteX32" fmla="*/ 1441860 w 1800995"/>
              <a:gd name="connsiteY32" fmla="*/ 186939 h 1800256"/>
              <a:gd name="connsiteX33" fmla="*/ 1254952 w 1800995"/>
              <a:gd name="connsiteY33" fmla="*/ 31 h 1800256"/>
              <a:gd name="connsiteX34" fmla="*/ 187804 w 1800995"/>
              <a:gd name="connsiteY34" fmla="*/ 31 h 18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0995" h="1800256">
                <a:moveTo>
                  <a:pt x="187647" y="0"/>
                </a:moveTo>
                <a:lnTo>
                  <a:pt x="187490" y="31"/>
                </a:lnTo>
                <a:lnTo>
                  <a:pt x="186909" y="31"/>
                </a:lnTo>
                <a:cubicBezTo>
                  <a:pt x="174006" y="31"/>
                  <a:pt x="161408" y="1339"/>
                  <a:pt x="149241" y="3828"/>
                </a:cubicBezTo>
                <a:lnTo>
                  <a:pt x="117769" y="13598"/>
                </a:lnTo>
                <a:lnTo>
                  <a:pt x="117313" y="13687"/>
                </a:lnTo>
                <a:lnTo>
                  <a:pt x="117164" y="13786"/>
                </a:lnTo>
                <a:lnTo>
                  <a:pt x="114156" y="14719"/>
                </a:lnTo>
                <a:cubicBezTo>
                  <a:pt x="100181" y="20631"/>
                  <a:pt x="87073" y="28194"/>
                  <a:pt x="75079" y="37163"/>
                </a:cubicBezTo>
                <a:lnTo>
                  <a:pt x="61094" y="50496"/>
                </a:lnTo>
                <a:lnTo>
                  <a:pt x="54746" y="54776"/>
                </a:lnTo>
                <a:lnTo>
                  <a:pt x="51402" y="59736"/>
                </a:lnTo>
                <a:lnTo>
                  <a:pt x="42682" y="68049"/>
                </a:lnTo>
                <a:cubicBezTo>
                  <a:pt x="33160" y="79587"/>
                  <a:pt x="24995" y="92288"/>
                  <a:pt x="18433" y="105907"/>
                </a:cubicBezTo>
                <a:lnTo>
                  <a:pt x="16589" y="111370"/>
                </a:lnTo>
                <a:lnTo>
                  <a:pt x="14690" y="114187"/>
                </a:lnTo>
                <a:lnTo>
                  <a:pt x="3804" y="149254"/>
                </a:lnTo>
                <a:lnTo>
                  <a:pt x="3799" y="149271"/>
                </a:lnTo>
                <a:lnTo>
                  <a:pt x="1" y="186939"/>
                </a:lnTo>
                <a:lnTo>
                  <a:pt x="2" y="186944"/>
                </a:lnTo>
                <a:lnTo>
                  <a:pt x="0" y="1254982"/>
                </a:lnTo>
                <a:cubicBezTo>
                  <a:pt x="0" y="1358208"/>
                  <a:pt x="83683" y="1441890"/>
                  <a:pt x="186909" y="1441890"/>
                </a:cubicBezTo>
                <a:lnTo>
                  <a:pt x="186909" y="1441891"/>
                </a:lnTo>
                <a:cubicBezTo>
                  <a:pt x="290135" y="1441891"/>
                  <a:pt x="373817" y="1358209"/>
                  <a:pt x="373817" y="1254983"/>
                </a:cubicBezTo>
                <a:lnTo>
                  <a:pt x="373817" y="637405"/>
                </a:lnTo>
                <a:lnTo>
                  <a:pt x="1481923" y="1745512"/>
                </a:lnTo>
                <a:cubicBezTo>
                  <a:pt x="1554915" y="1818504"/>
                  <a:pt x="1673259" y="1818504"/>
                  <a:pt x="1746251" y="1745512"/>
                </a:cubicBezTo>
                <a:lnTo>
                  <a:pt x="1746251" y="1745512"/>
                </a:lnTo>
                <a:cubicBezTo>
                  <a:pt x="1819243" y="1672521"/>
                  <a:pt x="1819243" y="1554176"/>
                  <a:pt x="1746251" y="1481185"/>
                </a:cubicBezTo>
                <a:lnTo>
                  <a:pt x="638913" y="373847"/>
                </a:lnTo>
                <a:lnTo>
                  <a:pt x="1254951" y="373847"/>
                </a:lnTo>
                <a:cubicBezTo>
                  <a:pt x="1358177" y="373847"/>
                  <a:pt x="1441859" y="290165"/>
                  <a:pt x="1441859" y="186939"/>
                </a:cubicBezTo>
                <a:lnTo>
                  <a:pt x="1441860" y="186939"/>
                </a:lnTo>
                <a:cubicBezTo>
                  <a:pt x="1441860" y="83713"/>
                  <a:pt x="1358178" y="31"/>
                  <a:pt x="1254952" y="31"/>
                </a:cubicBezTo>
                <a:lnTo>
                  <a:pt x="187804" y="31"/>
                </a:lnTo>
                <a:close/>
              </a:path>
            </a:pathLst>
          </a:custGeom>
          <a:solidFill>
            <a:schemeClr val="accent4"/>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52" name="任意多边形: 形状 51"/>
          <p:cNvSpPr/>
          <p:nvPr/>
        </p:nvSpPr>
        <p:spPr>
          <a:xfrm flipH="1">
            <a:off x="4483576" y="3166696"/>
            <a:ext cx="1800995" cy="1800256"/>
          </a:xfrm>
          <a:custGeom>
            <a:avLst/>
            <a:gdLst>
              <a:gd name="connsiteX0" fmla="*/ 187647 w 1800995"/>
              <a:gd name="connsiteY0" fmla="*/ 0 h 1800256"/>
              <a:gd name="connsiteX1" fmla="*/ 187490 w 1800995"/>
              <a:gd name="connsiteY1" fmla="*/ 31 h 1800256"/>
              <a:gd name="connsiteX2" fmla="*/ 186909 w 1800995"/>
              <a:gd name="connsiteY2" fmla="*/ 31 h 1800256"/>
              <a:gd name="connsiteX3" fmla="*/ 149241 w 1800995"/>
              <a:gd name="connsiteY3" fmla="*/ 3828 h 1800256"/>
              <a:gd name="connsiteX4" fmla="*/ 117770 w 1800995"/>
              <a:gd name="connsiteY4" fmla="*/ 13598 h 1800256"/>
              <a:gd name="connsiteX5" fmla="*/ 117314 w 1800995"/>
              <a:gd name="connsiteY5" fmla="*/ 13687 h 1800256"/>
              <a:gd name="connsiteX6" fmla="*/ 117164 w 1800995"/>
              <a:gd name="connsiteY6" fmla="*/ 13786 h 1800256"/>
              <a:gd name="connsiteX7" fmla="*/ 114156 w 1800995"/>
              <a:gd name="connsiteY7" fmla="*/ 14719 h 1800256"/>
              <a:gd name="connsiteX8" fmla="*/ 75080 w 1800995"/>
              <a:gd name="connsiteY8" fmla="*/ 37163 h 1800256"/>
              <a:gd name="connsiteX9" fmla="*/ 61092 w 1800995"/>
              <a:gd name="connsiteY9" fmla="*/ 50498 h 1800256"/>
              <a:gd name="connsiteX10" fmla="*/ 54746 w 1800995"/>
              <a:gd name="connsiteY10" fmla="*/ 54777 h 1800256"/>
              <a:gd name="connsiteX11" fmla="*/ 51403 w 1800995"/>
              <a:gd name="connsiteY11" fmla="*/ 59735 h 1800256"/>
              <a:gd name="connsiteX12" fmla="*/ 42682 w 1800995"/>
              <a:gd name="connsiteY12" fmla="*/ 68049 h 1800256"/>
              <a:gd name="connsiteX13" fmla="*/ 18433 w 1800995"/>
              <a:gd name="connsiteY13" fmla="*/ 105907 h 1800256"/>
              <a:gd name="connsiteX14" fmla="*/ 16590 w 1800995"/>
              <a:gd name="connsiteY14" fmla="*/ 111370 h 1800256"/>
              <a:gd name="connsiteX15" fmla="*/ 14690 w 1800995"/>
              <a:gd name="connsiteY15" fmla="*/ 114188 h 1800256"/>
              <a:gd name="connsiteX16" fmla="*/ 3801 w 1800995"/>
              <a:gd name="connsiteY16" fmla="*/ 149265 h 1800256"/>
              <a:gd name="connsiteX17" fmla="*/ 3799 w 1800995"/>
              <a:gd name="connsiteY17" fmla="*/ 149271 h 1800256"/>
              <a:gd name="connsiteX18" fmla="*/ 3799 w 1800995"/>
              <a:gd name="connsiteY18" fmla="*/ 149272 h 1800256"/>
              <a:gd name="connsiteX19" fmla="*/ 3799 w 1800995"/>
              <a:gd name="connsiteY19" fmla="*/ 149272 h 1800256"/>
              <a:gd name="connsiteX20" fmla="*/ 3414 w 1800995"/>
              <a:gd name="connsiteY20" fmla="*/ 153089 h 1800256"/>
              <a:gd name="connsiteX21" fmla="*/ 1 w 1800995"/>
              <a:gd name="connsiteY21" fmla="*/ 186939 h 1800256"/>
              <a:gd name="connsiteX22" fmla="*/ 2 w 1800995"/>
              <a:gd name="connsiteY22" fmla="*/ 186944 h 1800256"/>
              <a:gd name="connsiteX23" fmla="*/ 0 w 1800995"/>
              <a:gd name="connsiteY23" fmla="*/ 1254983 h 1800256"/>
              <a:gd name="connsiteX24" fmla="*/ 186909 w 1800995"/>
              <a:gd name="connsiteY24" fmla="*/ 1441891 h 1800256"/>
              <a:gd name="connsiteX25" fmla="*/ 186909 w 1800995"/>
              <a:gd name="connsiteY25" fmla="*/ 1441892 h 1800256"/>
              <a:gd name="connsiteX26" fmla="*/ 373817 w 1800995"/>
              <a:gd name="connsiteY26" fmla="*/ 1254984 h 1800256"/>
              <a:gd name="connsiteX27" fmla="*/ 373817 w 1800995"/>
              <a:gd name="connsiteY27" fmla="*/ 637405 h 1800256"/>
              <a:gd name="connsiteX28" fmla="*/ 1481923 w 1800995"/>
              <a:gd name="connsiteY28" fmla="*/ 1745512 h 1800256"/>
              <a:gd name="connsiteX29" fmla="*/ 1746251 w 1800995"/>
              <a:gd name="connsiteY29" fmla="*/ 1745512 h 1800256"/>
              <a:gd name="connsiteX30" fmla="*/ 1746251 w 1800995"/>
              <a:gd name="connsiteY30" fmla="*/ 1481185 h 1800256"/>
              <a:gd name="connsiteX31" fmla="*/ 638913 w 1800995"/>
              <a:gd name="connsiteY31" fmla="*/ 373847 h 1800256"/>
              <a:gd name="connsiteX32" fmla="*/ 1254951 w 1800995"/>
              <a:gd name="connsiteY32" fmla="*/ 373847 h 1800256"/>
              <a:gd name="connsiteX33" fmla="*/ 1441859 w 1800995"/>
              <a:gd name="connsiteY33" fmla="*/ 186939 h 1800256"/>
              <a:gd name="connsiteX34" fmla="*/ 1441860 w 1800995"/>
              <a:gd name="connsiteY34" fmla="*/ 186939 h 1800256"/>
              <a:gd name="connsiteX35" fmla="*/ 1254952 w 1800995"/>
              <a:gd name="connsiteY35" fmla="*/ 31 h 1800256"/>
              <a:gd name="connsiteX36" fmla="*/ 187804 w 1800995"/>
              <a:gd name="connsiteY36" fmla="*/ 31 h 18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00995" h="1800256">
                <a:moveTo>
                  <a:pt x="187647" y="0"/>
                </a:moveTo>
                <a:lnTo>
                  <a:pt x="187490" y="31"/>
                </a:lnTo>
                <a:lnTo>
                  <a:pt x="186909" y="31"/>
                </a:lnTo>
                <a:cubicBezTo>
                  <a:pt x="174006" y="31"/>
                  <a:pt x="161408" y="1339"/>
                  <a:pt x="149241" y="3828"/>
                </a:cubicBezTo>
                <a:lnTo>
                  <a:pt x="117770" y="13598"/>
                </a:lnTo>
                <a:lnTo>
                  <a:pt x="117314" y="13687"/>
                </a:lnTo>
                <a:lnTo>
                  <a:pt x="117164" y="13786"/>
                </a:lnTo>
                <a:lnTo>
                  <a:pt x="114156" y="14719"/>
                </a:lnTo>
                <a:cubicBezTo>
                  <a:pt x="100180" y="20631"/>
                  <a:pt x="87073" y="28194"/>
                  <a:pt x="75080" y="37163"/>
                </a:cubicBezTo>
                <a:lnTo>
                  <a:pt x="61092" y="50498"/>
                </a:lnTo>
                <a:lnTo>
                  <a:pt x="54746" y="54777"/>
                </a:lnTo>
                <a:lnTo>
                  <a:pt x="51403" y="59735"/>
                </a:lnTo>
                <a:lnTo>
                  <a:pt x="42682" y="68049"/>
                </a:lnTo>
                <a:cubicBezTo>
                  <a:pt x="33160" y="79588"/>
                  <a:pt x="24995" y="92289"/>
                  <a:pt x="18433" y="105907"/>
                </a:cubicBezTo>
                <a:lnTo>
                  <a:pt x="16590" y="111370"/>
                </a:lnTo>
                <a:lnTo>
                  <a:pt x="14690" y="114188"/>
                </a:lnTo>
                <a:lnTo>
                  <a:pt x="3801" y="149265"/>
                </a:lnTo>
                <a:lnTo>
                  <a:pt x="3799" y="149271"/>
                </a:lnTo>
                <a:lnTo>
                  <a:pt x="3799" y="149272"/>
                </a:lnTo>
                <a:lnTo>
                  <a:pt x="3799" y="149272"/>
                </a:lnTo>
                <a:lnTo>
                  <a:pt x="3414" y="153089"/>
                </a:lnTo>
                <a:lnTo>
                  <a:pt x="1" y="186939"/>
                </a:lnTo>
                <a:lnTo>
                  <a:pt x="2" y="186944"/>
                </a:lnTo>
                <a:lnTo>
                  <a:pt x="0" y="1254983"/>
                </a:lnTo>
                <a:cubicBezTo>
                  <a:pt x="0" y="1358209"/>
                  <a:pt x="83683" y="1441891"/>
                  <a:pt x="186909" y="1441891"/>
                </a:cubicBezTo>
                <a:lnTo>
                  <a:pt x="186909" y="1441892"/>
                </a:lnTo>
                <a:cubicBezTo>
                  <a:pt x="290135" y="1441892"/>
                  <a:pt x="373817" y="1358210"/>
                  <a:pt x="373817" y="1254984"/>
                </a:cubicBezTo>
                <a:lnTo>
                  <a:pt x="373817" y="637405"/>
                </a:lnTo>
                <a:lnTo>
                  <a:pt x="1481923" y="1745512"/>
                </a:lnTo>
                <a:cubicBezTo>
                  <a:pt x="1554915" y="1818504"/>
                  <a:pt x="1673259" y="1818504"/>
                  <a:pt x="1746251" y="1745512"/>
                </a:cubicBezTo>
                <a:cubicBezTo>
                  <a:pt x="1819243" y="1672521"/>
                  <a:pt x="1819243" y="1554176"/>
                  <a:pt x="1746251" y="1481185"/>
                </a:cubicBezTo>
                <a:lnTo>
                  <a:pt x="638913" y="373847"/>
                </a:lnTo>
                <a:lnTo>
                  <a:pt x="1254951" y="373847"/>
                </a:lnTo>
                <a:cubicBezTo>
                  <a:pt x="1358177" y="373847"/>
                  <a:pt x="1441859" y="290165"/>
                  <a:pt x="1441859" y="186939"/>
                </a:cubicBezTo>
                <a:lnTo>
                  <a:pt x="1441860" y="186939"/>
                </a:lnTo>
                <a:cubicBezTo>
                  <a:pt x="1441860" y="83713"/>
                  <a:pt x="1358178" y="31"/>
                  <a:pt x="1254952" y="31"/>
                </a:cubicBezTo>
                <a:lnTo>
                  <a:pt x="187804" y="31"/>
                </a:lnTo>
                <a:close/>
              </a:path>
            </a:pathLst>
          </a:custGeom>
          <a:solidFill>
            <a:schemeClr val="accent3"/>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50" name="任意多边形: 形状 49"/>
          <p:cNvSpPr/>
          <p:nvPr/>
        </p:nvSpPr>
        <p:spPr>
          <a:xfrm rot="18900000" flipH="1">
            <a:off x="2761231" y="3485753"/>
            <a:ext cx="2391607" cy="1884257"/>
          </a:xfrm>
          <a:custGeom>
            <a:avLst/>
            <a:gdLst>
              <a:gd name="connsiteX0" fmla="*/ 54743 w 2391607"/>
              <a:gd name="connsiteY0" fmla="*/ 1074292 h 1884257"/>
              <a:gd name="connsiteX1" fmla="*/ 54744 w 2391607"/>
              <a:gd name="connsiteY1" fmla="*/ 1074293 h 1884257"/>
              <a:gd name="connsiteX2" fmla="*/ 54744 w 2391607"/>
              <a:gd name="connsiteY2" fmla="*/ 1074292 h 1884257"/>
              <a:gd name="connsiteX3" fmla="*/ 55244 w 2391607"/>
              <a:gd name="connsiteY3" fmla="*/ 809421 h 1884257"/>
              <a:gd name="connsiteX4" fmla="*/ 55155 w 2391607"/>
              <a:gd name="connsiteY4" fmla="*/ 809554 h 1884257"/>
              <a:gd name="connsiteX5" fmla="*/ 54744 w 2391607"/>
              <a:gd name="connsiteY5" fmla="*/ 809965 h 1884257"/>
              <a:gd name="connsiteX6" fmla="*/ 30794 w 2391607"/>
              <a:gd name="connsiteY6" fmla="*/ 839285 h 1884257"/>
              <a:gd name="connsiteX7" fmla="*/ 15448 w 2391607"/>
              <a:gd name="connsiteY7" fmla="*/ 868447 h 1884257"/>
              <a:gd name="connsiteX8" fmla="*/ 15188 w 2391607"/>
              <a:gd name="connsiteY8" fmla="*/ 868832 h 1884257"/>
              <a:gd name="connsiteX9" fmla="*/ 15153 w 2391607"/>
              <a:gd name="connsiteY9" fmla="*/ 869008 h 1884257"/>
              <a:gd name="connsiteX10" fmla="*/ 13686 w 2391607"/>
              <a:gd name="connsiteY10" fmla="*/ 871795 h 1884257"/>
              <a:gd name="connsiteX11" fmla="*/ 13684 w 2391607"/>
              <a:gd name="connsiteY11" fmla="*/ 871808 h 1884257"/>
              <a:gd name="connsiteX12" fmla="*/ 856 w 2391607"/>
              <a:gd name="connsiteY12" fmla="*/ 924213 h 1884257"/>
              <a:gd name="connsiteX13" fmla="*/ 1375 w 2391607"/>
              <a:gd name="connsiteY13" fmla="*/ 935061 h 1884257"/>
              <a:gd name="connsiteX14" fmla="*/ 0 w 2391607"/>
              <a:gd name="connsiteY14" fmla="*/ 942128 h 1884257"/>
              <a:gd name="connsiteX15" fmla="*/ 2273 w 2391607"/>
              <a:gd name="connsiteY15" fmla="*/ 953807 h 1884257"/>
              <a:gd name="connsiteX16" fmla="*/ 3422 w 2391607"/>
              <a:gd name="connsiteY16" fmla="*/ 977827 h 1884257"/>
              <a:gd name="connsiteX17" fmla="*/ 11340 w 2391607"/>
              <a:gd name="connsiteY17" fmla="*/ 1000404 h 1884257"/>
              <a:gd name="connsiteX18" fmla="*/ 13686 w 2391607"/>
              <a:gd name="connsiteY18" fmla="*/ 1012463 h 1884257"/>
              <a:gd name="connsiteX19" fmla="*/ 19329 w 2391607"/>
              <a:gd name="connsiteY19" fmla="*/ 1023185 h 1884257"/>
              <a:gd name="connsiteX20" fmla="*/ 21385 w 2391607"/>
              <a:gd name="connsiteY20" fmla="*/ 1029049 h 1884257"/>
              <a:gd name="connsiteX21" fmla="*/ 24981 w 2391607"/>
              <a:gd name="connsiteY21" fmla="*/ 1033926 h 1884257"/>
              <a:gd name="connsiteX22" fmla="*/ 30794 w 2391607"/>
              <a:gd name="connsiteY22" fmla="*/ 1044972 h 1884257"/>
              <a:gd name="connsiteX23" fmla="*/ 54744 w 2391607"/>
              <a:gd name="connsiteY23" fmla="*/ 1074292 h 1884257"/>
              <a:gd name="connsiteX24" fmla="*/ 54747 w 2391607"/>
              <a:gd name="connsiteY24" fmla="*/ 1074295 h 1884257"/>
              <a:gd name="connsiteX25" fmla="*/ 809964 w 2391607"/>
              <a:gd name="connsiteY25" fmla="*/ 1829513 h 1884257"/>
              <a:gd name="connsiteX26" fmla="*/ 1074292 w 2391607"/>
              <a:gd name="connsiteY26" fmla="*/ 1829513 h 1884257"/>
              <a:gd name="connsiteX27" fmla="*/ 1074292 w 2391607"/>
              <a:gd name="connsiteY27" fmla="*/ 1829514 h 1884257"/>
              <a:gd name="connsiteX28" fmla="*/ 1074292 w 2391607"/>
              <a:gd name="connsiteY28" fmla="*/ 1565186 h 1884257"/>
              <a:gd name="connsiteX29" fmla="*/ 637599 w 2391607"/>
              <a:gd name="connsiteY29" fmla="*/ 1128492 h 1884257"/>
              <a:gd name="connsiteX30" fmla="*/ 2204698 w 2391607"/>
              <a:gd name="connsiteY30" fmla="*/ 1128493 h 1884257"/>
              <a:gd name="connsiteX31" fmla="*/ 2391606 w 2391607"/>
              <a:gd name="connsiteY31" fmla="*/ 941585 h 1884257"/>
              <a:gd name="connsiteX32" fmla="*/ 2391607 w 2391607"/>
              <a:gd name="connsiteY32" fmla="*/ 941585 h 1884257"/>
              <a:gd name="connsiteX33" fmla="*/ 2204699 w 2391607"/>
              <a:gd name="connsiteY33" fmla="*/ 754677 h 1884257"/>
              <a:gd name="connsiteX34" fmla="*/ 638687 w 2391607"/>
              <a:gd name="connsiteY34" fmla="*/ 754677 h 1884257"/>
              <a:gd name="connsiteX35" fmla="*/ 1074292 w 2391607"/>
              <a:gd name="connsiteY35" fmla="*/ 319073 h 1884257"/>
              <a:gd name="connsiteX36" fmla="*/ 1074292 w 2391607"/>
              <a:gd name="connsiteY36" fmla="*/ 54745 h 1884257"/>
              <a:gd name="connsiteX37" fmla="*/ 1074292 w 2391607"/>
              <a:gd name="connsiteY37" fmla="*/ 54744 h 1884257"/>
              <a:gd name="connsiteX38" fmla="*/ 809965 w 2391607"/>
              <a:gd name="connsiteY38" fmla="*/ 54744 h 1884257"/>
              <a:gd name="connsiteX39" fmla="*/ 55377 w 2391607"/>
              <a:gd name="connsiteY39" fmla="*/ 809332 h 18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91607" h="1884257">
                <a:moveTo>
                  <a:pt x="54743" y="1074292"/>
                </a:moveTo>
                <a:lnTo>
                  <a:pt x="54744" y="1074293"/>
                </a:lnTo>
                <a:lnTo>
                  <a:pt x="54744" y="1074292"/>
                </a:lnTo>
                <a:close/>
                <a:moveTo>
                  <a:pt x="55244" y="809421"/>
                </a:moveTo>
                <a:lnTo>
                  <a:pt x="55155" y="809554"/>
                </a:lnTo>
                <a:lnTo>
                  <a:pt x="54744" y="809965"/>
                </a:lnTo>
                <a:cubicBezTo>
                  <a:pt x="45620" y="819089"/>
                  <a:pt x="37637" y="828921"/>
                  <a:pt x="30794" y="839285"/>
                </a:cubicBezTo>
                <a:lnTo>
                  <a:pt x="15448" y="868447"/>
                </a:lnTo>
                <a:lnTo>
                  <a:pt x="15188" y="868832"/>
                </a:lnTo>
                <a:lnTo>
                  <a:pt x="15153" y="869008"/>
                </a:lnTo>
                <a:lnTo>
                  <a:pt x="13686" y="871795"/>
                </a:lnTo>
                <a:lnTo>
                  <a:pt x="13684" y="871808"/>
                </a:lnTo>
                <a:lnTo>
                  <a:pt x="856" y="924213"/>
                </a:lnTo>
                <a:lnTo>
                  <a:pt x="1375" y="935061"/>
                </a:lnTo>
                <a:lnTo>
                  <a:pt x="0" y="942128"/>
                </a:lnTo>
                <a:lnTo>
                  <a:pt x="2273" y="953807"/>
                </a:lnTo>
                <a:lnTo>
                  <a:pt x="3422" y="977827"/>
                </a:lnTo>
                <a:lnTo>
                  <a:pt x="11340" y="1000404"/>
                </a:lnTo>
                <a:lnTo>
                  <a:pt x="13686" y="1012463"/>
                </a:lnTo>
                <a:lnTo>
                  <a:pt x="19329" y="1023185"/>
                </a:lnTo>
                <a:lnTo>
                  <a:pt x="21385" y="1029049"/>
                </a:lnTo>
                <a:lnTo>
                  <a:pt x="24981" y="1033926"/>
                </a:lnTo>
                <a:lnTo>
                  <a:pt x="30794" y="1044972"/>
                </a:lnTo>
                <a:lnTo>
                  <a:pt x="54744" y="1074292"/>
                </a:lnTo>
                <a:lnTo>
                  <a:pt x="54747" y="1074295"/>
                </a:lnTo>
                <a:lnTo>
                  <a:pt x="809964" y="1829513"/>
                </a:lnTo>
                <a:cubicBezTo>
                  <a:pt x="882956" y="1902505"/>
                  <a:pt x="1001300" y="1902505"/>
                  <a:pt x="1074292" y="1829513"/>
                </a:cubicBezTo>
                <a:lnTo>
                  <a:pt x="1074292" y="1829514"/>
                </a:lnTo>
                <a:cubicBezTo>
                  <a:pt x="1147284" y="1756522"/>
                  <a:pt x="1147284" y="1638178"/>
                  <a:pt x="1074292" y="1565186"/>
                </a:cubicBezTo>
                <a:lnTo>
                  <a:pt x="637599" y="1128492"/>
                </a:lnTo>
                <a:lnTo>
                  <a:pt x="2204698" y="1128493"/>
                </a:lnTo>
                <a:cubicBezTo>
                  <a:pt x="2307924" y="1128493"/>
                  <a:pt x="2391606" y="1044811"/>
                  <a:pt x="2391606" y="941585"/>
                </a:cubicBezTo>
                <a:lnTo>
                  <a:pt x="2391607" y="941585"/>
                </a:lnTo>
                <a:cubicBezTo>
                  <a:pt x="2391607" y="838359"/>
                  <a:pt x="2307925" y="754677"/>
                  <a:pt x="2204699" y="754677"/>
                </a:cubicBezTo>
                <a:lnTo>
                  <a:pt x="638687" y="754677"/>
                </a:lnTo>
                <a:lnTo>
                  <a:pt x="1074292" y="319073"/>
                </a:lnTo>
                <a:cubicBezTo>
                  <a:pt x="1147283" y="246081"/>
                  <a:pt x="1147283" y="127737"/>
                  <a:pt x="1074292" y="54745"/>
                </a:cubicBezTo>
                <a:lnTo>
                  <a:pt x="1074292" y="54744"/>
                </a:lnTo>
                <a:cubicBezTo>
                  <a:pt x="1001301" y="-18248"/>
                  <a:pt x="882956" y="-18248"/>
                  <a:pt x="809965" y="54744"/>
                </a:cubicBezTo>
                <a:lnTo>
                  <a:pt x="55377" y="809332"/>
                </a:lnTo>
                <a:close/>
              </a:path>
            </a:pathLst>
          </a:custGeom>
          <a:solidFill>
            <a:schemeClr val="accent1"/>
          </a:solidFill>
          <a:ln w="12700">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35"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1" fmla="*/ 0 w 3940053"/>
              <a:gd name="connsiteY0-2" fmla="*/ 109232 h 653261"/>
              <a:gd name="connsiteX1-3" fmla="*/ 108809 w 3940053"/>
              <a:gd name="connsiteY1-4" fmla="*/ 423 h 653261"/>
              <a:gd name="connsiteX2-5" fmla="*/ 366333 w 3940053"/>
              <a:gd name="connsiteY2-6" fmla="*/ 0 h 653261"/>
              <a:gd name="connsiteX3-7" fmla="*/ 3831244 w 3940053"/>
              <a:gd name="connsiteY3-8" fmla="*/ 423 h 653261"/>
              <a:gd name="connsiteX4-9" fmla="*/ 3940053 w 3940053"/>
              <a:gd name="connsiteY4-10" fmla="*/ 109232 h 653261"/>
              <a:gd name="connsiteX5-11" fmla="*/ 3940053 w 3940053"/>
              <a:gd name="connsiteY5-12" fmla="*/ 544452 h 653261"/>
              <a:gd name="connsiteX6-13" fmla="*/ 3831244 w 3940053"/>
              <a:gd name="connsiteY6-14" fmla="*/ 653261 h 653261"/>
              <a:gd name="connsiteX7-15" fmla="*/ 108809 w 3940053"/>
              <a:gd name="connsiteY7-16" fmla="*/ 653261 h 653261"/>
              <a:gd name="connsiteX8-17" fmla="*/ 0 w 3940053"/>
              <a:gd name="connsiteY8-18" fmla="*/ 544452 h 653261"/>
              <a:gd name="connsiteX9" fmla="*/ 0 w 3940053"/>
              <a:gd name="connsiteY9" fmla="*/ 109232 h 653261"/>
              <a:gd name="connsiteX0-19" fmla="*/ 8317 w 3948370"/>
              <a:gd name="connsiteY0-20" fmla="*/ 109232 h 653261"/>
              <a:gd name="connsiteX1-21" fmla="*/ 117126 w 3948370"/>
              <a:gd name="connsiteY1-22" fmla="*/ 423 h 653261"/>
              <a:gd name="connsiteX2-23" fmla="*/ 374650 w 3948370"/>
              <a:gd name="connsiteY2-24" fmla="*/ 0 h 653261"/>
              <a:gd name="connsiteX3-25" fmla="*/ 3839561 w 3948370"/>
              <a:gd name="connsiteY3-26" fmla="*/ 423 h 653261"/>
              <a:gd name="connsiteX4-27" fmla="*/ 3948370 w 3948370"/>
              <a:gd name="connsiteY4-28" fmla="*/ 109232 h 653261"/>
              <a:gd name="connsiteX5-29" fmla="*/ 3948370 w 3948370"/>
              <a:gd name="connsiteY5-30" fmla="*/ 544452 h 653261"/>
              <a:gd name="connsiteX6-31" fmla="*/ 3839561 w 3948370"/>
              <a:gd name="connsiteY6-32" fmla="*/ 653261 h 653261"/>
              <a:gd name="connsiteX7-33" fmla="*/ 117126 w 3948370"/>
              <a:gd name="connsiteY7-34" fmla="*/ 653261 h 653261"/>
              <a:gd name="connsiteX8-35" fmla="*/ 8317 w 3948370"/>
              <a:gd name="connsiteY8-36" fmla="*/ 544452 h 653261"/>
              <a:gd name="connsiteX9-37" fmla="*/ 0 w 3948370"/>
              <a:gd name="connsiteY9-38" fmla="*/ 400051 h 653261"/>
              <a:gd name="connsiteX10" fmla="*/ 8317 w 3948370"/>
              <a:gd name="connsiteY10" fmla="*/ 109232 h 653261"/>
              <a:gd name="connsiteX0-39" fmla="*/ 8317 w 3948370"/>
              <a:gd name="connsiteY0-40" fmla="*/ 109232 h 653261"/>
              <a:gd name="connsiteX1-41" fmla="*/ 117126 w 3948370"/>
              <a:gd name="connsiteY1-42" fmla="*/ 423 h 653261"/>
              <a:gd name="connsiteX2-43" fmla="*/ 374650 w 3948370"/>
              <a:gd name="connsiteY2-44" fmla="*/ 0 h 653261"/>
              <a:gd name="connsiteX3-45" fmla="*/ 3839561 w 3948370"/>
              <a:gd name="connsiteY3-46" fmla="*/ 423 h 653261"/>
              <a:gd name="connsiteX4-47" fmla="*/ 3948370 w 3948370"/>
              <a:gd name="connsiteY4-48" fmla="*/ 109232 h 653261"/>
              <a:gd name="connsiteX5-49" fmla="*/ 3948370 w 3948370"/>
              <a:gd name="connsiteY5-50" fmla="*/ 544452 h 653261"/>
              <a:gd name="connsiteX6-51" fmla="*/ 3839561 w 3948370"/>
              <a:gd name="connsiteY6-52" fmla="*/ 653261 h 653261"/>
              <a:gd name="connsiteX7-53" fmla="*/ 117126 w 3948370"/>
              <a:gd name="connsiteY7-54" fmla="*/ 653261 h 653261"/>
              <a:gd name="connsiteX8-55" fmla="*/ 8317 w 3948370"/>
              <a:gd name="connsiteY8-56" fmla="*/ 544452 h 653261"/>
              <a:gd name="connsiteX9-57" fmla="*/ 0 w 3948370"/>
              <a:gd name="connsiteY9-58" fmla="*/ 400051 h 653261"/>
              <a:gd name="connsiteX10-59" fmla="*/ 99757 w 3948370"/>
              <a:gd name="connsiteY10-60" fmla="*/ 200672 h 653261"/>
              <a:gd name="connsiteX0-61" fmla="*/ 8317 w 3948370"/>
              <a:gd name="connsiteY0-62" fmla="*/ 109232 h 653261"/>
              <a:gd name="connsiteX1-63" fmla="*/ 117126 w 3948370"/>
              <a:gd name="connsiteY1-64" fmla="*/ 423 h 653261"/>
              <a:gd name="connsiteX2-65" fmla="*/ 374650 w 3948370"/>
              <a:gd name="connsiteY2-66" fmla="*/ 0 h 653261"/>
              <a:gd name="connsiteX3-67" fmla="*/ 3839561 w 3948370"/>
              <a:gd name="connsiteY3-68" fmla="*/ 423 h 653261"/>
              <a:gd name="connsiteX4-69" fmla="*/ 3948370 w 3948370"/>
              <a:gd name="connsiteY4-70" fmla="*/ 109232 h 653261"/>
              <a:gd name="connsiteX5-71" fmla="*/ 3948370 w 3948370"/>
              <a:gd name="connsiteY5-72" fmla="*/ 544452 h 653261"/>
              <a:gd name="connsiteX6-73" fmla="*/ 3839561 w 3948370"/>
              <a:gd name="connsiteY6-74" fmla="*/ 653261 h 653261"/>
              <a:gd name="connsiteX7-75" fmla="*/ 117126 w 3948370"/>
              <a:gd name="connsiteY7-76" fmla="*/ 653261 h 653261"/>
              <a:gd name="connsiteX8-77" fmla="*/ 8317 w 3948370"/>
              <a:gd name="connsiteY8-78" fmla="*/ 544452 h 653261"/>
              <a:gd name="connsiteX9-79" fmla="*/ 0 w 3948370"/>
              <a:gd name="connsiteY9-80" fmla="*/ 400051 h 653261"/>
              <a:gd name="connsiteX0-81" fmla="*/ 117126 w 3948370"/>
              <a:gd name="connsiteY0-82" fmla="*/ 423 h 653261"/>
              <a:gd name="connsiteX1-83" fmla="*/ 374650 w 3948370"/>
              <a:gd name="connsiteY1-84" fmla="*/ 0 h 653261"/>
              <a:gd name="connsiteX2-85" fmla="*/ 3839561 w 3948370"/>
              <a:gd name="connsiteY2-86" fmla="*/ 423 h 653261"/>
              <a:gd name="connsiteX3-87" fmla="*/ 3948370 w 3948370"/>
              <a:gd name="connsiteY3-88" fmla="*/ 109232 h 653261"/>
              <a:gd name="connsiteX4-89" fmla="*/ 3948370 w 3948370"/>
              <a:gd name="connsiteY4-90" fmla="*/ 544452 h 653261"/>
              <a:gd name="connsiteX5-91" fmla="*/ 3839561 w 3948370"/>
              <a:gd name="connsiteY5-92" fmla="*/ 653261 h 653261"/>
              <a:gd name="connsiteX6-93" fmla="*/ 117126 w 3948370"/>
              <a:gd name="connsiteY6-94" fmla="*/ 653261 h 653261"/>
              <a:gd name="connsiteX7-95" fmla="*/ 8317 w 3948370"/>
              <a:gd name="connsiteY7-96" fmla="*/ 544452 h 653261"/>
              <a:gd name="connsiteX8-97" fmla="*/ 0 w 3948370"/>
              <a:gd name="connsiteY8-98" fmla="*/ 400051 h 653261"/>
              <a:gd name="connsiteX0-99" fmla="*/ 374650 w 3948370"/>
              <a:gd name="connsiteY0-100" fmla="*/ 0 h 653261"/>
              <a:gd name="connsiteX1-101" fmla="*/ 3839561 w 3948370"/>
              <a:gd name="connsiteY1-102" fmla="*/ 423 h 653261"/>
              <a:gd name="connsiteX2-103" fmla="*/ 3948370 w 3948370"/>
              <a:gd name="connsiteY2-104" fmla="*/ 109232 h 653261"/>
              <a:gd name="connsiteX3-105" fmla="*/ 3948370 w 3948370"/>
              <a:gd name="connsiteY3-106" fmla="*/ 544452 h 653261"/>
              <a:gd name="connsiteX4-107" fmla="*/ 3839561 w 3948370"/>
              <a:gd name="connsiteY4-108" fmla="*/ 653261 h 653261"/>
              <a:gd name="connsiteX5-109" fmla="*/ 117126 w 3948370"/>
              <a:gd name="connsiteY5-110" fmla="*/ 653261 h 653261"/>
              <a:gd name="connsiteX6-111" fmla="*/ 8317 w 3948370"/>
              <a:gd name="connsiteY6-112" fmla="*/ 544452 h 653261"/>
              <a:gd name="connsiteX7-113" fmla="*/ 0 w 3948370"/>
              <a:gd name="connsiteY7-114" fmla="*/ 400051 h 653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文本框 35"/>
          <p:cNvSpPr txBox="1"/>
          <p:nvPr/>
        </p:nvSpPr>
        <p:spPr>
          <a:xfrm>
            <a:off x="940403" y="531970"/>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32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pic>
        <p:nvPicPr>
          <p:cNvPr id="37" name="图片 36"/>
          <p:cNvPicPr>
            <a:picLocks noChangeAspect="1"/>
          </p:cNvPicPr>
          <p:nvPr/>
        </p:nvPicPr>
        <p:blipFill>
          <a:blip r:embed="rId1" cstate="screen"/>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grpSp>
        <p:nvGrpSpPr>
          <p:cNvPr id="38" name="组合 37"/>
          <p:cNvGrpSpPr/>
          <p:nvPr/>
        </p:nvGrpSpPr>
        <p:grpSpPr>
          <a:xfrm>
            <a:off x="6953120" y="4350472"/>
            <a:ext cx="3244986" cy="1020141"/>
            <a:chOff x="6366848" y="3125989"/>
            <a:chExt cx="3244986" cy="1020141"/>
          </a:xfrm>
        </p:grpSpPr>
        <p:sp>
          <p:nvSpPr>
            <p:cNvPr id="39" name="文本框 38"/>
            <p:cNvSpPr txBox="1"/>
            <p:nvPr/>
          </p:nvSpPr>
          <p:spPr>
            <a:xfrm>
              <a:off x="6366848"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0" name="矩形 39"/>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1" name="组合 40"/>
          <p:cNvGrpSpPr/>
          <p:nvPr/>
        </p:nvGrpSpPr>
        <p:grpSpPr>
          <a:xfrm>
            <a:off x="3415481" y="5148507"/>
            <a:ext cx="3244986" cy="1020141"/>
            <a:chOff x="6366848" y="3125989"/>
            <a:chExt cx="3244986" cy="1020141"/>
          </a:xfrm>
        </p:grpSpPr>
        <p:sp>
          <p:nvSpPr>
            <p:cNvPr id="42" name="文本框 41"/>
            <p:cNvSpPr txBox="1"/>
            <p:nvPr/>
          </p:nvSpPr>
          <p:spPr>
            <a:xfrm>
              <a:off x="6366848"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l"/>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3" name="矩形 42"/>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4" name="组合 43"/>
          <p:cNvGrpSpPr/>
          <p:nvPr/>
        </p:nvGrpSpPr>
        <p:grpSpPr>
          <a:xfrm>
            <a:off x="1505916" y="2229659"/>
            <a:ext cx="3244986" cy="1020141"/>
            <a:chOff x="6366848" y="3125989"/>
            <a:chExt cx="3244986" cy="1020141"/>
          </a:xfrm>
        </p:grpSpPr>
        <p:sp>
          <p:nvSpPr>
            <p:cNvPr id="45" name="文本框 44"/>
            <p:cNvSpPr txBox="1"/>
            <p:nvPr/>
          </p:nvSpPr>
          <p:spPr>
            <a:xfrm>
              <a:off x="7111719"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6" name="矩形 45"/>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47" name="组合 46"/>
          <p:cNvGrpSpPr/>
          <p:nvPr/>
        </p:nvGrpSpPr>
        <p:grpSpPr>
          <a:xfrm>
            <a:off x="5208950" y="1344548"/>
            <a:ext cx="3244986" cy="1020141"/>
            <a:chOff x="6366848" y="3125989"/>
            <a:chExt cx="3244986" cy="1020141"/>
          </a:xfrm>
        </p:grpSpPr>
        <p:sp>
          <p:nvSpPr>
            <p:cNvPr id="48" name="文本框 47"/>
            <p:cNvSpPr txBox="1"/>
            <p:nvPr/>
          </p:nvSpPr>
          <p:spPr>
            <a:xfrm>
              <a:off x="7111719" y="3125989"/>
              <a:ext cx="2500115" cy="429861"/>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charset="-122"/>
                </a:defRPr>
              </a:lvl1pPr>
            </a:lstStyle>
            <a:p>
              <a:pPr algn="r"/>
              <a:r>
                <a:rPr lang="zh-CN" altLang="en-US" sz="2000" dirty="0">
                  <a:solidFill>
                    <a:schemeClr val="bg1"/>
                  </a:solidFill>
                  <a:latin typeface="+mn-lt"/>
                  <a:ea typeface="+mn-ea"/>
                  <a:cs typeface="+mn-ea"/>
                  <a:sym typeface="+mn-lt"/>
                </a:rPr>
                <a:t>文字添加此处</a:t>
              </a:r>
              <a:endParaRPr lang="zh-CN" altLang="en-US" sz="2000" dirty="0">
                <a:solidFill>
                  <a:schemeClr val="bg1"/>
                </a:solidFill>
                <a:latin typeface="+mn-lt"/>
                <a:ea typeface="+mn-ea"/>
                <a:cs typeface="+mn-ea"/>
                <a:sym typeface="+mn-lt"/>
              </a:endParaRPr>
            </a:p>
          </p:txBody>
        </p:sp>
        <p:sp>
          <p:nvSpPr>
            <p:cNvPr id="49" name="矩形 48"/>
            <p:cNvSpPr/>
            <p:nvPr/>
          </p:nvSpPr>
          <p:spPr>
            <a:xfrm>
              <a:off x="6366848" y="3536732"/>
              <a:ext cx="3244986" cy="609398"/>
            </a:xfrm>
            <a:prstGeom prst="rect">
              <a:avLst/>
            </a:prstGeom>
          </p:spPr>
          <p:txBody>
            <a:bodyPr wrap="square">
              <a:spAutoFit/>
              <a:scene3d>
                <a:camera prst="orthographicFront"/>
                <a:lightRig rig="threePt" dir="t"/>
              </a:scene3d>
              <a:sp3d contourW="508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22" name="TextBox 21"/>
          <p:cNvSpPr txBox="1"/>
          <p:nvPr/>
        </p:nvSpPr>
        <p:spPr>
          <a:xfrm>
            <a:off x="328335" y="66452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tx1">
                    <a:lumMod val="75000"/>
                    <a:lumOff val="25000"/>
                  </a:schemeClr>
                </a:solidFill>
                <a:effectLst/>
                <a:uLnTx/>
                <a:uFillTx/>
              </a:rPr>
              <a:t>PPT</a:t>
            </a:r>
            <a:r>
              <a:rPr kumimoji="0" lang="zh-CN" altLang="en-US" sz="100" b="0" i="0" u="none" strike="noStrike" kern="0" cap="none" spc="0" normalizeH="0" baseline="0" noProof="0" dirty="0" smtClean="0">
                <a:ln>
                  <a:noFill/>
                </a:ln>
                <a:solidFill>
                  <a:schemeClr val="tx1">
                    <a:lumMod val="75000"/>
                    <a:lumOff val="25000"/>
                  </a:schemeClr>
                </a:solidFill>
                <a:effectLst/>
                <a:uLnTx/>
                <a:uFillTx/>
              </a:rPr>
              <a:t>下载 </a:t>
            </a:r>
            <a:r>
              <a:rPr kumimoji="0" lang="en-US" altLang="zh-CN" sz="100" b="0" i="0" u="none" strike="noStrike" kern="0" cap="none" spc="0" normalizeH="0" baseline="0" noProof="0" dirty="0" smtClean="0">
                <a:ln>
                  <a:noFill/>
                </a:ln>
                <a:solidFill>
                  <a:schemeClr val="tx1">
                    <a:lumMod val="75000"/>
                    <a:lumOff val="25000"/>
                  </a:schemeClr>
                </a:solidFill>
                <a:effectLst/>
                <a:uLnTx/>
                <a:uFillTx/>
              </a:rPr>
              <a:t>http://</a:t>
            </a:r>
            <a:r>
              <a:rPr kumimoji="0" lang="en-US" altLang="zh-CN" sz="100" b="0" i="0" u="none" strike="noStrike" kern="0" cap="none" spc="0" normalizeH="0" baseline="0" noProof="0" dirty="0" smtClean="0">
                <a:ln>
                  <a:noFill/>
                </a:ln>
                <a:solidFill>
                  <a:schemeClr val="tx1">
                    <a:lumMod val="75000"/>
                    <a:lumOff val="25000"/>
                  </a:schemeClr>
                </a:solidFill>
                <a:effectLst/>
                <a:uLnTx/>
                <a:uFillTx/>
              </a:rPr>
              <a:t>www.ypppt.com/xiazai</a:t>
            </a:r>
            <a:r>
              <a:rPr kumimoji="0" lang="en-US" altLang="zh-CN" sz="100" b="0" i="0" u="none" strike="noStrike" kern="0" cap="none" spc="0" normalizeH="0" baseline="0" noProof="0" dirty="0" smtClean="0">
                <a:ln>
                  <a:noFill/>
                </a:ln>
                <a:solidFill>
                  <a:schemeClr val="tx1">
                    <a:lumMod val="75000"/>
                    <a:lumOff val="25000"/>
                  </a:schemeClr>
                </a:solidFill>
                <a:effectLst/>
                <a:uLnTx/>
                <a:uFillTx/>
              </a:rPr>
              <a:t>/</a:t>
            </a:r>
            <a:endParaRPr kumimoji="0" lang="en-US" altLang="zh-CN" sz="100" b="0" i="0" u="none" strike="noStrike" kern="0" cap="none" spc="0" normalizeH="0" baseline="0" noProof="0" dirty="0" smtClean="0">
              <a:ln>
                <a:noFill/>
              </a:ln>
              <a:solidFill>
                <a:schemeClr val="tx1">
                  <a:lumMod val="75000"/>
                  <a:lumOff val="25000"/>
                </a:schemeClr>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900" decel="100000" fill="hold"/>
                                        <p:tgtEl>
                                          <p:spTgt spid="5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15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30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900" decel="100000" fill="hold"/>
                                        <p:tgtEl>
                                          <p:spTgt spid="5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45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900" decel="100000" fill="hold"/>
                                        <p:tgtEl>
                                          <p:spTgt spid="5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25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5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75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50" grpId="0" animBg="1"/>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272270" y="0"/>
            <a:ext cx="5660148" cy="3069342"/>
          </a:xfrm>
          <a:prstGeom prst="rect">
            <a:avLst/>
          </a:prstGeom>
        </p:spPr>
      </p:pic>
      <p:sp>
        <p:nvSpPr>
          <p:cNvPr id="7" name="椭圆 6"/>
          <p:cNvSpPr/>
          <p:nvPr/>
        </p:nvSpPr>
        <p:spPr>
          <a:xfrm>
            <a:off x="3759624" y="3615667"/>
            <a:ext cx="939376" cy="939376"/>
          </a:xfrm>
          <a:prstGeom prst="ellipse">
            <a:avLst/>
          </a:prstGeom>
          <a:solidFill>
            <a:schemeClr val="accent3"/>
          </a:solidFill>
          <a:ln>
            <a:noFill/>
          </a:ln>
          <a:effectLst>
            <a:innerShdw blurRad="508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nvSpPr>
        <p:spPr>
          <a:xfrm>
            <a:off x="3821188" y="3731412"/>
            <a:ext cx="816250" cy="707886"/>
          </a:xfrm>
          <a:prstGeom prst="rect">
            <a:avLst/>
          </a:prstGeom>
          <a:noFill/>
        </p:spPr>
        <p:txBody>
          <a:bodyPr wrap="none" rtlCol="0">
            <a:spAutoFit/>
            <a:scene3d>
              <a:camera prst="orthographicFront"/>
              <a:lightRig rig="threePt" dir="t"/>
            </a:scene3d>
            <a:sp3d contourW="50800"/>
          </a:bodyPr>
          <a:lstStyle>
            <a:defPPr>
              <a:defRPr lang="zh-CN"/>
            </a:defPPr>
            <a:lvl1pPr algn="ctr">
              <a:defRPr sz="4000" b="1">
                <a:solidFill>
                  <a:schemeClr val="bg1"/>
                </a:solidFill>
                <a:effectLst>
                  <a:outerShdw blurRad="38100" dist="38100" dir="2700000" algn="tl">
                    <a:srgbClr val="000000">
                      <a:alpha val="43137"/>
                    </a:srgbClr>
                  </a:outerShdw>
                </a:effectLst>
              </a:defRPr>
            </a:lvl1pPr>
          </a:lstStyle>
          <a:p>
            <a:r>
              <a:rPr lang="en-US" altLang="zh-CN" dirty="0">
                <a:cs typeface="+mn-ea"/>
                <a:sym typeface="+mn-lt"/>
              </a:rPr>
              <a:t>02</a:t>
            </a:r>
            <a:endParaRPr lang="zh-CN" altLang="en-US" dirty="0">
              <a:cs typeface="+mn-ea"/>
              <a:sym typeface="+mn-lt"/>
            </a:endParaRPr>
          </a:p>
        </p:txBody>
      </p:sp>
      <p:sp>
        <p:nvSpPr>
          <p:cNvPr id="9" name="文本框 8"/>
          <p:cNvSpPr txBox="1"/>
          <p:nvPr/>
        </p:nvSpPr>
        <p:spPr>
          <a:xfrm>
            <a:off x="4942084" y="3429000"/>
            <a:ext cx="469872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rPr>
              <a:t>标题文字添加此处</a:t>
            </a:r>
            <a:endParaRPr kumimoji="0" lang="zh-CN" altLang="en-US" sz="4400" b="0" i="0" u="none" strike="noStrike" kern="1200" cap="none" spc="0" normalizeH="0" baseline="0" noProof="0" dirty="0">
              <a:ln>
                <a:noFill/>
              </a:ln>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p:cNvSpPr/>
          <p:nvPr/>
        </p:nvSpPr>
        <p:spPr>
          <a:xfrm>
            <a:off x="3608219" y="3464262"/>
            <a:ext cx="1242186" cy="1242186"/>
          </a:xfrm>
          <a:prstGeom prst="ellipse">
            <a:avLst/>
          </a:prstGeom>
          <a:noFill/>
          <a:ln cap="rnd" cmpd="sng">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矩形 12"/>
          <p:cNvSpPr/>
          <p:nvPr/>
        </p:nvSpPr>
        <p:spPr>
          <a:xfrm>
            <a:off x="4942085" y="4147641"/>
            <a:ext cx="5637016" cy="609398"/>
          </a:xfrm>
          <a:prstGeom prst="rect">
            <a:avLst/>
          </a:prstGeom>
        </p:spPr>
        <p:txBody>
          <a:bodyPr wrap="square">
            <a:spAutoFit/>
            <a:scene3d>
              <a:camera prst="orthographicFront"/>
              <a:lightRig rig="threePt" dir="t"/>
            </a:scene3d>
            <a:sp3d contourW="508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Office">
      <a:dk1>
        <a:srgbClr val="000000"/>
      </a:dk1>
      <a:lt1>
        <a:srgbClr val="FFFFFF"/>
      </a:lt1>
      <a:dk2>
        <a:srgbClr val="778495"/>
      </a:dk2>
      <a:lt2>
        <a:srgbClr val="F0F0F0"/>
      </a:lt2>
      <a:accent1>
        <a:srgbClr val="3776C3"/>
      </a:accent1>
      <a:accent2>
        <a:srgbClr val="16BA9B"/>
      </a:accent2>
      <a:accent3>
        <a:srgbClr val="74C042"/>
      </a:accent3>
      <a:accent4>
        <a:srgbClr val="EBB213"/>
      </a:accent4>
      <a:accent5>
        <a:srgbClr val="F7881F"/>
      </a:accent5>
      <a:accent6>
        <a:srgbClr val="ED2541"/>
      </a:accent6>
      <a:hlink>
        <a:srgbClr val="3776C3"/>
      </a:hlink>
      <a:folHlink>
        <a:srgbClr val="BFBFBF"/>
      </a:folHlink>
    </a:clrScheme>
    <a:fontScheme name="i1gllov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2423</Words>
  <Application>WPS 演示</Application>
  <PresentationFormat>宽屏</PresentationFormat>
  <Paragraphs>397</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Arial</vt:lpstr>
      <vt:lpstr>微软雅黑</vt:lpstr>
      <vt:lpstr>Arial Unicode MS</vt:lpstr>
      <vt:lpstr>等线</vt:lpstr>
      <vt:lpstr>造字工房悦黑体验版常规体</vt:lpstr>
      <vt:lpstr>黑体</vt:lpstr>
      <vt:lpstr>Meiryo</vt:lpstr>
      <vt:lpstr>Yu Gothic UI</vt:lpstr>
      <vt:lpstr>Arial Narrow</vt:lpstr>
      <vt:lpstr>Calibri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52</cp:revision>
  <dcterms:created xsi:type="dcterms:W3CDTF">2017-05-03T11:29:00Z</dcterms:created>
  <dcterms:modified xsi:type="dcterms:W3CDTF">2024-03-20T17:48:00Z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FAA41574EA854B928C2C559B2733102D_13</vt:lpwstr>
  </property>
  <property fmtid="{D5CDD505-2E9C-101B-9397-08002B2CF9AE}" pid="3" name="KSOProductBuildVer">
    <vt:lpwstr>2052-12.1.0.16412</vt:lpwstr>
  </property>
</Properties>
</file>